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notesMasterIdLst>
    <p:notesMasterId r:id="rId16"/>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20"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1-10.png"/><Relationship Id="rId11" Type="http://schemas.openxmlformats.org/officeDocument/2006/relationships/slideLayout" Target="../slideLayouts/slideLayout1.xml"/><Relationship Id="rId1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slideLayout" Target="../slideLayouts/slideLayout1.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slideLayout" Target="../slideLayouts/slideLayout1.xml"/><Relationship Id="rId1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png"/><Relationship Id="rId10" Type="http://schemas.openxmlformats.org/officeDocument/2006/relationships/image" Target="../media/image-12-10.png"/><Relationship Id="rId11" Type="http://schemas.openxmlformats.org/officeDocument/2006/relationships/image" Target="../media/image-12-11.png"/><Relationship Id="rId12" Type="http://schemas.openxmlformats.org/officeDocument/2006/relationships/image" Target="../media/image-12-12.png"/><Relationship Id="rId13" Type="http://schemas.openxmlformats.org/officeDocument/2006/relationships/image" Target="../media/image-12-13.png"/><Relationship Id="rId14" Type="http://schemas.openxmlformats.org/officeDocument/2006/relationships/image" Target="../media/image-12-14.png"/><Relationship Id="rId15" Type="http://schemas.openxmlformats.org/officeDocument/2006/relationships/image" Target="../media/image-12-15.png"/><Relationship Id="rId16" Type="http://schemas.openxmlformats.org/officeDocument/2006/relationships/image" Target="../media/image-12-16.png"/><Relationship Id="rId17" Type="http://schemas.openxmlformats.org/officeDocument/2006/relationships/image" Target="../media/image-12-17.png"/><Relationship Id="rId18" Type="http://schemas.openxmlformats.org/officeDocument/2006/relationships/image" Target="../media/image-12-18.png"/><Relationship Id="rId19" Type="http://schemas.openxmlformats.org/officeDocument/2006/relationships/slideLayout" Target="../slideLayouts/slideLayout1.xml"/><Relationship Id="rId20"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image" Target="../media/image-13-8.png"/><Relationship Id="rId9" Type="http://schemas.openxmlformats.org/officeDocument/2006/relationships/image" Target="../media/image-13-9.png"/><Relationship Id="rId10" Type="http://schemas.openxmlformats.org/officeDocument/2006/relationships/image" Target="../media/image-13-10.png"/><Relationship Id="rId11" Type="http://schemas.openxmlformats.org/officeDocument/2006/relationships/image" Target="../media/image-13-11.png"/><Relationship Id="rId12" Type="http://schemas.openxmlformats.org/officeDocument/2006/relationships/image" Target="../media/image-13-12.png"/><Relationship Id="rId13" Type="http://schemas.openxmlformats.org/officeDocument/2006/relationships/image" Target="../media/image-13-13.png"/><Relationship Id="rId14" Type="http://schemas.openxmlformats.org/officeDocument/2006/relationships/image" Target="../media/image-13-14.png"/><Relationship Id="rId15" Type="http://schemas.openxmlformats.org/officeDocument/2006/relationships/image" Target="../media/image-13-15.png"/><Relationship Id="rId16" Type="http://schemas.openxmlformats.org/officeDocument/2006/relationships/image" Target="../media/image-13-16.png"/><Relationship Id="rId17" Type="http://schemas.openxmlformats.org/officeDocument/2006/relationships/image" Target="../media/image-13-17.png"/><Relationship Id="rId18" Type="http://schemas.openxmlformats.org/officeDocument/2006/relationships/image" Target="../media/image-13-18.png"/><Relationship Id="rId19" Type="http://schemas.openxmlformats.org/officeDocument/2006/relationships/image" Target="../media/image-13-19.png"/><Relationship Id="rId20" Type="http://schemas.openxmlformats.org/officeDocument/2006/relationships/image" Target="../media/image-13-20.png"/><Relationship Id="rId21" Type="http://schemas.openxmlformats.org/officeDocument/2006/relationships/image" Target="../media/image-13-21.png"/><Relationship Id="rId22" Type="http://schemas.openxmlformats.org/officeDocument/2006/relationships/image" Target="../media/image-13-22.png"/><Relationship Id="rId23" Type="http://schemas.openxmlformats.org/officeDocument/2006/relationships/slideLayout" Target="../slideLayouts/slideLayout1.xml"/><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1" Type="http://schemas.openxmlformats.org/officeDocument/2006/relationships/hyperlink" Target="https://unsplash.com/" TargetMode="External"/><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7.png"/><Relationship Id="rId8" Type="http://schemas.openxmlformats.org/officeDocument/2006/relationships/image" Target="../media/image-14-8.png"/><Relationship Id="rId9" Type="http://schemas.openxmlformats.org/officeDocument/2006/relationships/image" Target="../media/image-14-9.png"/><Relationship Id="rId10" Type="http://schemas.openxmlformats.org/officeDocument/2006/relationships/image" Target="../media/image-14-10.png"/><Relationship Id="rId12" Type="http://schemas.openxmlformats.org/officeDocument/2006/relationships/image" Target="../media/image-14-11.png"/><Relationship Id="rId13" Type="http://schemas.openxmlformats.org/officeDocument/2006/relationships/slideLayout" Target="../slideLayouts/slideLayout1.xml"/><Relationship Id="rId1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2-10.png"/><Relationship Id="rId11" Type="http://schemas.openxmlformats.org/officeDocument/2006/relationships/slideLayout" Target="../slideLayouts/slideLayout1.xml"/><Relationship Id="rId1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png"/><Relationship Id="rId12" Type="http://schemas.openxmlformats.org/officeDocument/2006/relationships/image" Target="../media/image-3-12.png"/><Relationship Id="rId13" Type="http://schemas.openxmlformats.org/officeDocument/2006/relationships/image" Target="../media/image-3-13.png"/><Relationship Id="rId14" Type="http://schemas.openxmlformats.org/officeDocument/2006/relationships/image" Target="../media/image-3-14.png"/><Relationship Id="rId15" Type="http://schemas.openxmlformats.org/officeDocument/2006/relationships/slideLayout" Target="../slideLayouts/slideLayout1.xml"/><Relationship Id="rId16"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slideLayout" Target="../slideLayouts/slideLayout1.xml"/><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5-10.png"/><Relationship Id="rId11" Type="http://schemas.openxmlformats.org/officeDocument/2006/relationships/image" Target="../media/image-5-11.png"/><Relationship Id="rId12" Type="http://schemas.openxmlformats.org/officeDocument/2006/relationships/image" Target="../media/image-5-12.png"/><Relationship Id="rId13" Type="http://schemas.openxmlformats.org/officeDocument/2006/relationships/image" Target="../media/image-5-13.png"/><Relationship Id="rId14" Type="http://schemas.openxmlformats.org/officeDocument/2006/relationships/image" Target="../media/image-5-14.png"/><Relationship Id="rId15" Type="http://schemas.openxmlformats.org/officeDocument/2006/relationships/slideLayout" Target="../slideLayouts/slideLayout1.xml"/><Relationship Id="rId1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image" Target="../media/image-6-11.png"/><Relationship Id="rId12" Type="http://schemas.openxmlformats.org/officeDocument/2006/relationships/slideLayout" Target="../slideLayouts/slideLayout1.xml"/><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image" Target="../media/image-7-10.png"/><Relationship Id="rId11" Type="http://schemas.openxmlformats.org/officeDocument/2006/relationships/image" Target="../media/image-7-11.png"/><Relationship Id="rId12" Type="http://schemas.openxmlformats.org/officeDocument/2006/relationships/slideLayout" Target="../slideLayouts/slideLayout1.xml"/><Relationship Id="rId1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image" Target="../media/image-8-10.png"/><Relationship Id="rId11" Type="http://schemas.openxmlformats.org/officeDocument/2006/relationships/image" Target="../media/image-8-11.png"/><Relationship Id="rId12" Type="http://schemas.openxmlformats.org/officeDocument/2006/relationships/slideLayout" Target="../slideLayouts/slideLayout1.xml"/><Relationship Id="rId1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image" Target="../media/image-9-10.png"/><Relationship Id="rId11" Type="http://schemas.openxmlformats.org/officeDocument/2006/relationships/slideLayout" Target="../slideLayouts/slideLayout1.xml"/><Relationship Id="rId1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CFAF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5013276" y="0"/>
            <a:ext cx="9373772" cy="6235700"/>
          </a:xfrm>
          <a:prstGeom prst="rect">
            <a:avLst/>
          </a:prstGeom>
        </p:spPr>
      </p:pic>
      <p:pic>
        <p:nvPicPr>
          <p:cNvPr id="3" name="Image 1" descr="preencoded.png">    </p:cNvPr>
          <p:cNvPicPr>
            <a:picLocks noChangeAspect="1"/>
          </p:cNvPicPr>
          <p:nvPr/>
        </p:nvPicPr>
        <p:blipFill>
          <a:blip r:embed="rId2"/>
          <a:stretch>
            <a:fillRect/>
          </a:stretch>
        </p:blipFill>
        <p:spPr>
          <a:xfrm>
            <a:off x="0" y="6629400"/>
            <a:ext cx="6947768" cy="7086600"/>
          </a:xfrm>
          <a:prstGeom prst="rect">
            <a:avLst/>
          </a:prstGeom>
        </p:spPr>
      </p:pic>
      <p:pic>
        <p:nvPicPr>
          <p:cNvPr id="4" name="Image 2" descr="preencoded.png">    </p:cNvPr>
          <p:cNvPicPr>
            <a:picLocks noChangeAspect="1"/>
          </p:cNvPicPr>
          <p:nvPr/>
        </p:nvPicPr>
        <p:blipFill>
          <a:blip r:embed="rId3"/>
          <a:stretch>
            <a:fillRect/>
          </a:stretch>
        </p:blipFill>
        <p:spPr>
          <a:xfrm>
            <a:off x="13933641" y="3759200"/>
            <a:ext cx="6637904" cy="4447791"/>
          </a:xfrm>
          <a:prstGeom prst="rect">
            <a:avLst/>
          </a:prstGeom>
        </p:spPr>
      </p:pic>
      <p:pic>
        <p:nvPicPr>
          <p:cNvPr id="5" name="Image 3" descr="preencoded.png">    </p:cNvPr>
          <p:cNvPicPr>
            <a:picLocks noChangeAspect="1"/>
          </p:cNvPicPr>
          <p:nvPr/>
        </p:nvPicPr>
        <p:blipFill>
          <a:blip r:embed="rId4"/>
          <a:stretch>
            <a:fillRect/>
          </a:stretch>
        </p:blipFill>
        <p:spPr>
          <a:xfrm>
            <a:off x="19357219" y="0"/>
            <a:ext cx="5029829" cy="6415814"/>
          </a:xfrm>
          <a:prstGeom prst="rect">
            <a:avLst/>
          </a:prstGeom>
        </p:spPr>
      </p:pic>
      <p:pic>
        <p:nvPicPr>
          <p:cNvPr id="6" name="Image 4" descr="preencoded.png">    </p:cNvPr>
          <p:cNvPicPr>
            <a:picLocks noChangeAspect="1"/>
          </p:cNvPicPr>
          <p:nvPr/>
        </p:nvPicPr>
        <p:blipFill>
          <a:blip r:embed="rId5"/>
          <a:stretch>
            <a:fillRect/>
          </a:stretch>
        </p:blipFill>
        <p:spPr>
          <a:xfrm>
            <a:off x="0" y="8686800"/>
            <a:ext cx="4788498" cy="5029200"/>
          </a:xfrm>
          <a:prstGeom prst="rect">
            <a:avLst/>
          </a:prstGeom>
        </p:spPr>
      </p:pic>
      <p:pic>
        <p:nvPicPr>
          <p:cNvPr id="7" name="Image 5" descr="preencoded.png">    </p:cNvPr>
          <p:cNvPicPr>
            <a:picLocks noChangeAspect="1"/>
          </p:cNvPicPr>
          <p:nvPr/>
        </p:nvPicPr>
        <p:blipFill>
          <a:blip r:embed="rId6"/>
          <a:stretch>
            <a:fillRect/>
          </a:stretch>
        </p:blipFill>
        <p:spPr>
          <a:xfrm>
            <a:off x="317540" y="241300"/>
            <a:ext cx="3149994" cy="2019300"/>
          </a:xfrm>
          <a:prstGeom prst="rect">
            <a:avLst/>
          </a:prstGeom>
        </p:spPr>
      </p:pic>
      <p:pic>
        <p:nvPicPr>
          <p:cNvPr id="8" name="Image 6" descr="preencoded.png">    </p:cNvPr>
          <p:cNvPicPr>
            <a:picLocks noChangeAspect="1"/>
          </p:cNvPicPr>
          <p:nvPr/>
        </p:nvPicPr>
        <p:blipFill>
          <a:blip r:embed="rId7"/>
          <a:stretch>
            <a:fillRect/>
          </a:stretch>
        </p:blipFill>
        <p:spPr>
          <a:xfrm>
            <a:off x="21770521" y="10502900"/>
            <a:ext cx="2350783" cy="2694844"/>
          </a:xfrm>
          <a:prstGeom prst="rect">
            <a:avLst/>
          </a:prstGeom>
        </p:spPr>
      </p:pic>
      <p:pic>
        <p:nvPicPr>
          <p:cNvPr id="9" name="Image 7" descr="preencoded.png">    </p:cNvPr>
          <p:cNvPicPr>
            <a:picLocks noChangeAspect="1"/>
          </p:cNvPicPr>
          <p:nvPr/>
        </p:nvPicPr>
        <p:blipFill>
          <a:blip r:embed="rId8"/>
          <a:stretch>
            <a:fillRect/>
          </a:stretch>
        </p:blipFill>
        <p:spPr>
          <a:xfrm>
            <a:off x="3708175" y="12700"/>
            <a:ext cx="16957308" cy="13699110"/>
          </a:xfrm>
          <a:prstGeom prst="rect">
            <a:avLst/>
          </a:prstGeom>
        </p:spPr>
      </p:pic>
      <p:sp>
        <p:nvSpPr>
          <p:cNvPr id="10" name="Text 0"/>
          <p:cNvSpPr/>
          <p:nvPr/>
        </p:nvSpPr>
        <p:spPr>
          <a:xfrm>
            <a:off x="9373772" y="8712200"/>
            <a:ext cx="14941301" cy="1261533"/>
          </a:xfrm>
          <a:prstGeom prst="rect">
            <a:avLst/>
          </a:prstGeom>
          <a:noFill/>
          <a:ln/>
        </p:spPr>
        <p:txBody>
          <a:bodyPr wrap="square" lIns="0" tIns="0" rIns="0" bIns="0" rtlCol="0" anchor="t"/>
          <a:lstStyle/>
          <a:p>
            <a:pPr algn="l"/>
            <a:r>
              <a:rPr lang="en-US" sz="6400" spc="256" kern="0" dirty="0">
                <a:solidFill>
                  <a:srgbClr val="D3AF91">
                    <a:alpha val="100000"/>
                  </a:srgbClr>
                </a:solidFill>
                <a:latin typeface="Montserrat Bold" pitchFamily="34" charset="0"/>
                <a:ea typeface="Montserrat Bold" pitchFamily="34" charset="-122"/>
                <a:cs typeface="Montserrat Bold" pitchFamily="34" charset="-120"/>
              </a:rPr>
              <a:t>FREE PRESENTATION TEMPLATE</a:t>
            </a:r>
            <a:endParaRPr lang="en-US" sz="6400" dirty="0"/>
          </a:p>
        </p:txBody>
      </p:sp>
      <p:sp>
        <p:nvSpPr>
          <p:cNvPr id="11" name="Shape 1"/>
          <p:cNvSpPr/>
          <p:nvPr/>
        </p:nvSpPr>
        <p:spPr>
          <a:xfrm>
            <a:off x="23370921" y="10515600"/>
            <a:ext cx="1016127" cy="3200400"/>
          </a:xfrm>
          <a:prstGeom prst="rect">
            <a:avLst/>
          </a:prstGeom>
          <a:noFill/>
          <a:ln/>
        </p:spPr>
      </p:sp>
      <p:pic>
        <p:nvPicPr>
          <p:cNvPr id="12" name="Image 8" descr="preencoded.png">    </p:cNvPr>
          <p:cNvPicPr>
            <a:picLocks noChangeAspect="1"/>
          </p:cNvPicPr>
          <p:nvPr/>
        </p:nvPicPr>
        <p:blipFill>
          <a:blip r:embed="rId9"/>
          <a:stretch>
            <a:fillRect/>
          </a:stretch>
        </p:blipFill>
        <p:spPr>
          <a:xfrm>
            <a:off x="23523340" y="10820400"/>
            <a:ext cx="711289" cy="2590800"/>
          </a:xfrm>
          <a:prstGeom prst="rect">
            <a:avLst/>
          </a:prstGeom>
        </p:spPr>
      </p:pic>
      <p:sp>
        <p:nvSpPr>
          <p:cNvPr id="13" name="Text 2"/>
          <p:cNvSpPr/>
          <p:nvPr/>
        </p:nvSpPr>
        <p:spPr>
          <a:xfrm>
            <a:off x="9373772" y="4368800"/>
            <a:ext cx="14263883" cy="4533900"/>
          </a:xfrm>
          <a:prstGeom prst="rect">
            <a:avLst/>
          </a:prstGeom>
          <a:noFill/>
          <a:ln/>
        </p:spPr>
        <p:txBody>
          <a:bodyPr wrap="square" lIns="0" tIns="0" rIns="0" bIns="0" rtlCol="0" anchor="t"/>
          <a:lstStyle/>
          <a:p>
            <a:pPr algn="l"/>
            <a:r>
              <a:rPr lang="en-US" sz="24000" dirty="0">
                <a:solidFill>
                  <a:srgbClr val="CEBFA4">
                    <a:alpha val="100000"/>
                  </a:srgbClr>
                </a:solidFill>
                <a:latin typeface="Yeseva One Regular" pitchFamily="34" charset="0"/>
                <a:ea typeface="Yeseva One Regular" pitchFamily="34" charset="-122"/>
                <a:cs typeface="Yeseva One Regular" pitchFamily="34" charset="-120"/>
              </a:rPr>
              <a:t>Wedding</a:t>
            </a:r>
            <a:endParaRPr lang="en-US" sz="24000" dirty="0"/>
          </a:p>
        </p:txBody>
      </p:sp>
      <p:pic>
        <p:nvPicPr>
          <p:cNvPr id="14" name="Image 9" descr="preencoded.png">    </p:cNvPr>
          <p:cNvPicPr>
            <a:picLocks noChangeAspect="1"/>
          </p:cNvPicPr>
          <p:nvPr/>
        </p:nvPicPr>
        <p:blipFill>
          <a:blip r:embed="rId10"/>
          <a:stretch>
            <a:fillRect/>
          </a:stretch>
        </p:blipFill>
        <p:spPr>
          <a:xfrm>
            <a:off x="1498787" y="1854200"/>
            <a:ext cx="6909664" cy="10007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CFAF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14797349" y="698500"/>
            <a:ext cx="8467725" cy="1507067"/>
          </a:xfrm>
          <a:prstGeom prst="rect">
            <a:avLst/>
          </a:prstGeom>
          <a:noFill/>
          <a:ln/>
        </p:spPr>
        <p:txBody>
          <a:bodyPr wrap="square" lIns="0" tIns="0" rIns="0" bIns="0" rtlCol="0" anchor="t"/>
          <a:lstStyle/>
          <a:p>
            <a:pPr algn="l"/>
            <a:r>
              <a:rPr lang="en-US" sz="8000" dirty="0">
                <a:solidFill>
                  <a:srgbClr val="CEBFA4">
                    <a:alpha val="100000"/>
                  </a:srgbClr>
                </a:solidFill>
                <a:latin typeface="Yeseva One Regular" pitchFamily="34" charset="0"/>
                <a:ea typeface="Yeseva One Regular" pitchFamily="34" charset="-122"/>
                <a:cs typeface="Yeseva One Regular" pitchFamily="34" charset="-120"/>
              </a:rPr>
              <a:t>A Magic Picture</a:t>
            </a:r>
            <a:endParaRPr lang="en-US" sz="8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CFAF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5013276" y="0"/>
            <a:ext cx="9373772" cy="6235700"/>
          </a:xfrm>
          <a:prstGeom prst="rect">
            <a:avLst/>
          </a:prstGeom>
        </p:spPr>
      </p:pic>
      <p:pic>
        <p:nvPicPr>
          <p:cNvPr id="3" name="Image 1" descr="preencoded.png">    </p:cNvPr>
          <p:cNvPicPr>
            <a:picLocks noChangeAspect="1"/>
          </p:cNvPicPr>
          <p:nvPr/>
        </p:nvPicPr>
        <p:blipFill>
          <a:blip r:embed="rId2"/>
          <a:stretch>
            <a:fillRect/>
          </a:stretch>
        </p:blipFill>
        <p:spPr>
          <a:xfrm>
            <a:off x="0" y="6629400"/>
            <a:ext cx="6947768" cy="7086600"/>
          </a:xfrm>
          <a:prstGeom prst="rect">
            <a:avLst/>
          </a:prstGeom>
        </p:spPr>
      </p:pic>
      <p:pic>
        <p:nvPicPr>
          <p:cNvPr id="4" name="Image 2" descr="preencoded.png">    </p:cNvPr>
          <p:cNvPicPr>
            <a:picLocks noChangeAspect="1"/>
          </p:cNvPicPr>
          <p:nvPr/>
        </p:nvPicPr>
        <p:blipFill>
          <a:blip r:embed="rId3"/>
          <a:stretch>
            <a:fillRect/>
          </a:stretch>
        </p:blipFill>
        <p:spPr>
          <a:xfrm>
            <a:off x="13933641" y="3759200"/>
            <a:ext cx="6637904" cy="4447791"/>
          </a:xfrm>
          <a:prstGeom prst="rect">
            <a:avLst/>
          </a:prstGeom>
        </p:spPr>
      </p:pic>
      <p:pic>
        <p:nvPicPr>
          <p:cNvPr id="5" name="Image 3" descr="preencoded.png">    </p:cNvPr>
          <p:cNvPicPr>
            <a:picLocks noChangeAspect="1"/>
          </p:cNvPicPr>
          <p:nvPr/>
        </p:nvPicPr>
        <p:blipFill>
          <a:blip r:embed="rId4"/>
          <a:stretch>
            <a:fillRect/>
          </a:stretch>
        </p:blipFill>
        <p:spPr>
          <a:xfrm>
            <a:off x="19357219" y="0"/>
            <a:ext cx="5029829" cy="6415819"/>
          </a:xfrm>
          <a:prstGeom prst="rect">
            <a:avLst/>
          </a:prstGeom>
        </p:spPr>
      </p:pic>
      <p:pic>
        <p:nvPicPr>
          <p:cNvPr id="6" name="Image 4" descr="preencoded.png">    </p:cNvPr>
          <p:cNvPicPr>
            <a:picLocks noChangeAspect="1"/>
          </p:cNvPicPr>
          <p:nvPr/>
        </p:nvPicPr>
        <p:blipFill>
          <a:blip r:embed="rId5"/>
          <a:stretch>
            <a:fillRect/>
          </a:stretch>
        </p:blipFill>
        <p:spPr>
          <a:xfrm>
            <a:off x="0" y="8686800"/>
            <a:ext cx="4788498" cy="5029200"/>
          </a:xfrm>
          <a:prstGeom prst="rect">
            <a:avLst/>
          </a:prstGeom>
        </p:spPr>
      </p:pic>
      <p:pic>
        <p:nvPicPr>
          <p:cNvPr id="7" name="Image 5" descr="preencoded.png">    </p:cNvPr>
          <p:cNvPicPr>
            <a:picLocks noChangeAspect="1"/>
          </p:cNvPicPr>
          <p:nvPr/>
        </p:nvPicPr>
        <p:blipFill>
          <a:blip r:embed="rId6"/>
          <a:stretch>
            <a:fillRect/>
          </a:stretch>
        </p:blipFill>
        <p:spPr>
          <a:xfrm>
            <a:off x="317540" y="241300"/>
            <a:ext cx="3149994" cy="2019300"/>
          </a:xfrm>
          <a:prstGeom prst="rect">
            <a:avLst/>
          </a:prstGeom>
        </p:spPr>
      </p:pic>
      <p:pic>
        <p:nvPicPr>
          <p:cNvPr id="8" name="Image 6" descr="preencoded.png">    </p:cNvPr>
          <p:cNvPicPr>
            <a:picLocks noChangeAspect="1"/>
          </p:cNvPicPr>
          <p:nvPr/>
        </p:nvPicPr>
        <p:blipFill>
          <a:blip r:embed="rId7"/>
          <a:stretch>
            <a:fillRect/>
          </a:stretch>
        </p:blipFill>
        <p:spPr>
          <a:xfrm>
            <a:off x="21770521" y="10502900"/>
            <a:ext cx="2350783" cy="2694843"/>
          </a:xfrm>
          <a:prstGeom prst="rect">
            <a:avLst/>
          </a:prstGeom>
        </p:spPr>
      </p:pic>
      <p:pic>
        <p:nvPicPr>
          <p:cNvPr id="9" name="Image 7" descr="preencoded.png">    </p:cNvPr>
          <p:cNvPicPr>
            <a:picLocks noChangeAspect="1"/>
          </p:cNvPicPr>
          <p:nvPr/>
        </p:nvPicPr>
        <p:blipFill>
          <a:blip r:embed="rId8"/>
          <a:stretch>
            <a:fillRect/>
          </a:stretch>
        </p:blipFill>
        <p:spPr>
          <a:xfrm>
            <a:off x="3708175" y="12700"/>
            <a:ext cx="16957308" cy="13699108"/>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preencoded.png">    </p:cNvPr>
          <p:cNvPicPr>
            <a:picLocks noChangeAspect="1"/>
          </p:cNvPicPr>
          <p:nvPr/>
        </p:nvPicPr>
        <p:blipFill>
          <a:blip r:embed="rId9"/>
          <a:stretch>
            <a:fillRect/>
          </a:stretch>
        </p:blipFill>
        <p:spPr>
          <a:xfrm>
            <a:off x="23523340" y="10820400"/>
            <a:ext cx="711289" cy="2590800"/>
          </a:xfrm>
          <a:prstGeom prst="rect">
            <a:avLst/>
          </a:prstGeom>
        </p:spPr>
      </p:pic>
      <p:pic>
        <p:nvPicPr>
          <p:cNvPr id="12" name="Image 9" descr="preencoded.png">    </p:cNvPr>
          <p:cNvPicPr>
            <a:picLocks noChangeAspect="1"/>
          </p:cNvPicPr>
          <p:nvPr/>
        </p:nvPicPr>
        <p:blipFill>
          <a:blip r:embed="rId10"/>
          <a:stretch>
            <a:fillRect/>
          </a:stretch>
        </p:blipFill>
        <p:spPr>
          <a:xfrm>
            <a:off x="0" y="0"/>
            <a:ext cx="24387048" cy="7658100"/>
          </a:xfrm>
          <a:prstGeom prst="rect">
            <a:avLst/>
          </a:prstGeom>
        </p:spPr>
      </p:pic>
      <p:sp>
        <p:nvSpPr>
          <p:cNvPr id="13" name="Shape 1"/>
          <p:cNvSpPr/>
          <p:nvPr/>
        </p:nvSpPr>
        <p:spPr>
          <a:xfrm>
            <a:off x="1486086" y="9575800"/>
            <a:ext cx="9729416" cy="2489200"/>
          </a:xfrm>
          <a:prstGeom prst="rect">
            <a:avLst/>
          </a:prstGeom>
          <a:noFill/>
          <a:ln/>
        </p:spPr>
      </p:sp>
      <p:sp>
        <p:nvSpPr>
          <p:cNvPr id="14" name="Shape 2"/>
          <p:cNvSpPr/>
          <p:nvPr/>
        </p:nvSpPr>
        <p:spPr>
          <a:xfrm>
            <a:off x="1486086" y="9575800"/>
            <a:ext cx="2210076" cy="2489200"/>
          </a:xfrm>
          <a:prstGeom prst="rect">
            <a:avLst/>
          </a:prstGeom>
          <a:noFill/>
          <a:ln/>
        </p:spPr>
      </p:sp>
      <p:sp>
        <p:nvSpPr>
          <p:cNvPr id="15" name="Text 3"/>
          <p:cNvSpPr/>
          <p:nvPr/>
        </p:nvSpPr>
        <p:spPr>
          <a:xfrm>
            <a:off x="2248181" y="9880600"/>
            <a:ext cx="1227820" cy="2421467"/>
          </a:xfrm>
          <a:prstGeom prst="rect">
            <a:avLst/>
          </a:prstGeom>
          <a:noFill/>
          <a:ln/>
        </p:spPr>
        <p:txBody>
          <a:bodyPr wrap="square" lIns="0" tIns="0" rIns="0" bIns="0" rtlCol="0" anchor="t"/>
          <a:lstStyle/>
          <a:p>
            <a:pPr algn="l"/>
            <a:r>
              <a:rPr lang="en-US" sz="12800" dirty="0">
                <a:solidFill>
                  <a:srgbClr val="CEBFA4">
                    <a:alpha val="100000"/>
                  </a:srgbClr>
                </a:solidFill>
                <a:latin typeface="Yeseva One Regular" pitchFamily="34" charset="0"/>
                <a:ea typeface="Yeseva One Regular" pitchFamily="34" charset="-122"/>
                <a:cs typeface="Yeseva One Regular" pitchFamily="34" charset="-120"/>
              </a:rPr>
              <a:t>1</a:t>
            </a:r>
            <a:endParaRPr lang="en-US" sz="12800" dirty="0"/>
          </a:p>
        </p:txBody>
      </p:sp>
      <p:sp>
        <p:nvSpPr>
          <p:cNvPr id="16" name="Shape 4"/>
          <p:cNvSpPr/>
          <p:nvPr/>
        </p:nvSpPr>
        <p:spPr>
          <a:xfrm>
            <a:off x="3899387" y="9677400"/>
            <a:ext cx="7316114" cy="2286000"/>
          </a:xfrm>
          <a:prstGeom prst="rect">
            <a:avLst/>
          </a:prstGeom>
          <a:noFill/>
          <a:ln/>
        </p:spPr>
      </p:sp>
      <p:sp>
        <p:nvSpPr>
          <p:cNvPr id="17" name="Text 5"/>
          <p:cNvSpPr/>
          <p:nvPr/>
        </p:nvSpPr>
        <p:spPr>
          <a:xfrm>
            <a:off x="3899387" y="9677400"/>
            <a:ext cx="7519340" cy="901700"/>
          </a:xfrm>
          <a:prstGeom prst="rect">
            <a:avLst/>
          </a:prstGeom>
          <a:noFill/>
          <a:ln/>
        </p:spPr>
        <p:txBody>
          <a:bodyPr wrap="square" lIns="0" tIns="0" rIns="0" bIns="0" rtlCol="0" anchor="t"/>
          <a:lstStyle/>
          <a:p>
            <a:pPr algn="l"/>
            <a:r>
              <a:rPr lang="en-US" sz="4800" dirty="0">
                <a:solidFill>
                  <a:srgbClr val="0E0E0E">
                    <a:alpha val="100000"/>
                  </a:srgbClr>
                </a:solidFill>
                <a:latin typeface="Yeseva One Regular" pitchFamily="34" charset="0"/>
                <a:ea typeface="Yeseva One Regular" pitchFamily="34" charset="-122"/>
                <a:cs typeface="Yeseva One Regular" pitchFamily="34" charset="-120"/>
              </a:rPr>
              <a:t>Discover the secrets</a:t>
            </a:r>
            <a:endParaRPr lang="en-US" sz="4800" dirty="0"/>
          </a:p>
        </p:txBody>
      </p:sp>
      <p:sp>
        <p:nvSpPr>
          <p:cNvPr id="18" name="Text 6"/>
          <p:cNvSpPr/>
          <p:nvPr/>
        </p:nvSpPr>
        <p:spPr>
          <a:xfrm>
            <a:off x="3899387" y="10477500"/>
            <a:ext cx="7451598" cy="16213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Explore the lush, vibrant forest and uncover the mysteries that lie within.</a:t>
            </a:r>
            <a:endParaRPr lang="en-US" sz="3200" dirty="0"/>
          </a:p>
        </p:txBody>
      </p:sp>
      <p:sp>
        <p:nvSpPr>
          <p:cNvPr id="19" name="Shape 7"/>
          <p:cNvSpPr/>
          <p:nvPr/>
        </p:nvSpPr>
        <p:spPr>
          <a:xfrm>
            <a:off x="12104613" y="9575800"/>
            <a:ext cx="9729416" cy="2489200"/>
          </a:xfrm>
          <a:prstGeom prst="rect">
            <a:avLst/>
          </a:prstGeom>
          <a:noFill/>
          <a:ln/>
        </p:spPr>
      </p:sp>
      <p:sp>
        <p:nvSpPr>
          <p:cNvPr id="20" name="Shape 8"/>
          <p:cNvSpPr/>
          <p:nvPr/>
        </p:nvSpPr>
        <p:spPr>
          <a:xfrm>
            <a:off x="12104613" y="9575800"/>
            <a:ext cx="2464108" cy="2489200"/>
          </a:xfrm>
          <a:prstGeom prst="rect">
            <a:avLst/>
          </a:prstGeom>
          <a:noFill/>
          <a:ln/>
        </p:spPr>
      </p:sp>
      <p:sp>
        <p:nvSpPr>
          <p:cNvPr id="21" name="Text 9"/>
          <p:cNvSpPr/>
          <p:nvPr/>
        </p:nvSpPr>
        <p:spPr>
          <a:xfrm>
            <a:off x="12866708" y="9880600"/>
            <a:ext cx="1481852" cy="2421467"/>
          </a:xfrm>
          <a:prstGeom prst="rect">
            <a:avLst/>
          </a:prstGeom>
          <a:noFill/>
          <a:ln/>
        </p:spPr>
        <p:txBody>
          <a:bodyPr wrap="square" lIns="0" tIns="0" rIns="0" bIns="0" rtlCol="0" anchor="t"/>
          <a:lstStyle/>
          <a:p>
            <a:pPr algn="l"/>
            <a:r>
              <a:rPr lang="en-US" sz="12800" dirty="0">
                <a:solidFill>
                  <a:srgbClr val="CEBFA4">
                    <a:alpha val="100000"/>
                  </a:srgbClr>
                </a:solidFill>
                <a:latin typeface="Yeseva One Regular" pitchFamily="34" charset="0"/>
                <a:ea typeface="Yeseva One Regular" pitchFamily="34" charset="-122"/>
                <a:cs typeface="Yeseva One Regular" pitchFamily="34" charset="-120"/>
              </a:rPr>
              <a:t>2</a:t>
            </a:r>
            <a:endParaRPr lang="en-US" sz="12800" dirty="0"/>
          </a:p>
        </p:txBody>
      </p:sp>
      <p:sp>
        <p:nvSpPr>
          <p:cNvPr id="22" name="Shape 10"/>
          <p:cNvSpPr/>
          <p:nvPr/>
        </p:nvSpPr>
        <p:spPr>
          <a:xfrm>
            <a:off x="14771946" y="9677400"/>
            <a:ext cx="7062083" cy="2286000"/>
          </a:xfrm>
          <a:prstGeom prst="rect">
            <a:avLst/>
          </a:prstGeom>
          <a:noFill/>
          <a:ln/>
        </p:spPr>
      </p:sp>
      <p:sp>
        <p:nvSpPr>
          <p:cNvPr id="23" name="Text 11"/>
          <p:cNvSpPr/>
          <p:nvPr/>
        </p:nvSpPr>
        <p:spPr>
          <a:xfrm>
            <a:off x="14771946" y="9677400"/>
            <a:ext cx="7265308" cy="901700"/>
          </a:xfrm>
          <a:prstGeom prst="rect">
            <a:avLst/>
          </a:prstGeom>
          <a:noFill/>
          <a:ln/>
        </p:spPr>
        <p:txBody>
          <a:bodyPr wrap="square" lIns="0" tIns="0" rIns="0" bIns="0" rtlCol="0" anchor="t"/>
          <a:lstStyle/>
          <a:p>
            <a:pPr algn="l"/>
            <a:r>
              <a:rPr lang="en-US" sz="4800" dirty="0">
                <a:solidFill>
                  <a:srgbClr val="0E0E0E">
                    <a:alpha val="100000"/>
                  </a:srgbClr>
                </a:solidFill>
                <a:latin typeface="Yeseva One Regular" pitchFamily="34" charset="0"/>
                <a:ea typeface="Yeseva One Regular" pitchFamily="34" charset="-122"/>
                <a:cs typeface="Yeseva One Regular" pitchFamily="34" charset="-120"/>
              </a:rPr>
              <a:t>Find your own path</a:t>
            </a:r>
            <a:endParaRPr lang="en-US" sz="4800" dirty="0"/>
          </a:p>
        </p:txBody>
      </p:sp>
      <p:sp>
        <p:nvSpPr>
          <p:cNvPr id="24" name="Text 12"/>
          <p:cNvSpPr/>
          <p:nvPr/>
        </p:nvSpPr>
        <p:spPr>
          <a:xfrm>
            <a:off x="14771946" y="10477500"/>
            <a:ext cx="7197566" cy="16213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Choose your own path through the forest, and see where it takes you.</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CFAF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1409700"/>
            <a:ext cx="23193099" cy="10896600"/>
          </a:xfrm>
          <a:prstGeom prst="rect">
            <a:avLst/>
          </a:prstGeom>
        </p:spPr>
      </p:pic>
      <p:pic>
        <p:nvPicPr>
          <p:cNvPr id="3" name="Image 1" descr="preencoded.png">    </p:cNvPr>
          <p:cNvPicPr>
            <a:picLocks noChangeAspect="1"/>
          </p:cNvPicPr>
          <p:nvPr/>
        </p:nvPicPr>
        <p:blipFill>
          <a:blip r:embed="rId2"/>
          <a:stretch>
            <a:fillRect/>
          </a:stretch>
        </p:blipFill>
        <p:spPr>
          <a:xfrm>
            <a:off x="3708175" y="12700"/>
            <a:ext cx="16957308" cy="13699108"/>
          </a:xfrm>
          <a:prstGeom prst="rect">
            <a:avLst/>
          </a:prstGeom>
        </p:spPr>
      </p:pic>
      <p:pic>
        <p:nvPicPr>
          <p:cNvPr id="4" name="Image 2" descr="preencoded.png">    </p:cNvPr>
          <p:cNvPicPr>
            <a:picLocks noChangeAspect="1"/>
          </p:cNvPicPr>
          <p:nvPr/>
        </p:nvPicPr>
        <p:blipFill>
          <a:blip r:embed="rId3"/>
          <a:stretch>
            <a:fillRect/>
          </a:stretch>
        </p:blipFill>
        <p:spPr>
          <a:xfrm>
            <a:off x="0" y="702766"/>
            <a:ext cx="4572128" cy="4631903"/>
          </a:xfrm>
          <a:prstGeom prst="rect">
            <a:avLst/>
          </a:prstGeom>
        </p:spPr>
      </p:pic>
      <p:pic>
        <p:nvPicPr>
          <p:cNvPr id="5" name="Image 3" descr="preencoded.png">    </p:cNvPr>
          <p:cNvPicPr>
            <a:picLocks noChangeAspect="1"/>
          </p:cNvPicPr>
          <p:nvPr/>
        </p:nvPicPr>
        <p:blipFill>
          <a:blip r:embed="rId4"/>
          <a:stretch>
            <a:fillRect/>
          </a:stretch>
        </p:blipFill>
        <p:spPr>
          <a:xfrm>
            <a:off x="0" y="9169400"/>
            <a:ext cx="5360070" cy="4546600"/>
          </a:xfrm>
          <a:prstGeom prst="rect">
            <a:avLst/>
          </a:prstGeom>
        </p:spPr>
      </p:pic>
      <p:pic>
        <p:nvPicPr>
          <p:cNvPr id="6" name="Image 4" descr="preencoded.png">    </p:cNvPr>
          <p:cNvPicPr>
            <a:picLocks noChangeAspect="1"/>
          </p:cNvPicPr>
          <p:nvPr/>
        </p:nvPicPr>
        <p:blipFill>
          <a:blip r:embed="rId5"/>
          <a:stretch>
            <a:fillRect/>
          </a:stretch>
        </p:blipFill>
        <p:spPr>
          <a:xfrm>
            <a:off x="0" y="9169400"/>
            <a:ext cx="4017987" cy="4546600"/>
          </a:xfrm>
          <a:prstGeom prst="rect">
            <a:avLst/>
          </a:prstGeom>
        </p:spPr>
      </p:pic>
      <p:pic>
        <p:nvPicPr>
          <p:cNvPr id="7" name="Image 5" descr="preencoded.png">    </p:cNvPr>
          <p:cNvPicPr>
            <a:picLocks noChangeAspect="1"/>
          </p:cNvPicPr>
          <p:nvPr/>
        </p:nvPicPr>
        <p:blipFill>
          <a:blip r:embed="rId6"/>
          <a:stretch>
            <a:fillRect/>
          </a:stretch>
        </p:blipFill>
        <p:spPr>
          <a:xfrm>
            <a:off x="16778797" y="6172200"/>
            <a:ext cx="7608251" cy="7543800"/>
          </a:xfrm>
          <a:prstGeom prst="rect">
            <a:avLst/>
          </a:prstGeom>
        </p:spPr>
      </p:pic>
      <p:pic>
        <p:nvPicPr>
          <p:cNvPr id="8" name="Image 6" descr="preencoded.png">    </p:cNvPr>
          <p:cNvPicPr>
            <a:picLocks noChangeAspect="1"/>
          </p:cNvPicPr>
          <p:nvPr/>
        </p:nvPicPr>
        <p:blipFill>
          <a:blip r:embed="rId7"/>
          <a:stretch>
            <a:fillRect/>
          </a:stretch>
        </p:blipFill>
        <p:spPr>
          <a:xfrm>
            <a:off x="18137867" y="0"/>
            <a:ext cx="6249181" cy="53340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preencoded.png">    </p:cNvPr>
          <p:cNvPicPr>
            <a:picLocks noChangeAspect="1"/>
          </p:cNvPicPr>
          <p:nvPr/>
        </p:nvPicPr>
        <p:blipFill>
          <a:blip r:embed="rId8"/>
          <a:stretch>
            <a:fillRect/>
          </a:stretch>
        </p:blipFill>
        <p:spPr>
          <a:xfrm>
            <a:off x="23523340" y="10820400"/>
            <a:ext cx="711289" cy="2590800"/>
          </a:xfrm>
          <a:prstGeom prst="rect">
            <a:avLst/>
          </a:prstGeom>
        </p:spPr>
      </p:pic>
      <p:pic>
        <p:nvPicPr>
          <p:cNvPr id="11" name="Image 8" descr="preencoded.png">    </p:cNvPr>
          <p:cNvPicPr>
            <a:picLocks noChangeAspect="1"/>
          </p:cNvPicPr>
          <p:nvPr/>
        </p:nvPicPr>
        <p:blipFill>
          <a:blip r:embed="rId9"/>
          <a:stretch>
            <a:fillRect/>
          </a:stretch>
        </p:blipFill>
        <p:spPr>
          <a:xfrm>
            <a:off x="0" y="1028700"/>
            <a:ext cx="24387048" cy="12687300"/>
          </a:xfrm>
          <a:prstGeom prst="rect">
            <a:avLst/>
          </a:prstGeom>
        </p:spPr>
      </p:pic>
      <p:sp>
        <p:nvSpPr>
          <p:cNvPr id="12" name="Shape 1"/>
          <p:cNvSpPr/>
          <p:nvPr/>
        </p:nvSpPr>
        <p:spPr>
          <a:xfrm>
            <a:off x="0" y="6997700"/>
            <a:ext cx="24387048" cy="0"/>
          </a:xfrm>
          <a:prstGeom prst="rect">
            <a:avLst/>
          </a:prstGeom>
          <a:noFill/>
          <a:ln/>
        </p:spPr>
      </p:sp>
      <p:pic>
        <p:nvPicPr>
          <p:cNvPr id="13" name="Image 9" descr="preencoded.png">    </p:cNvPr>
          <p:cNvPicPr>
            <a:picLocks noChangeAspect="1"/>
          </p:cNvPicPr>
          <p:nvPr/>
        </p:nvPicPr>
        <p:blipFill>
          <a:blip r:embed="rId10"/>
          <a:stretch>
            <a:fillRect/>
          </a:stretch>
        </p:blipFill>
        <p:spPr>
          <a:xfrm>
            <a:off x="0" y="6985000"/>
            <a:ext cx="24387048" cy="12700"/>
          </a:xfrm>
          <a:prstGeom prst="rect">
            <a:avLst/>
          </a:prstGeom>
        </p:spPr>
      </p:pic>
      <p:pic>
        <p:nvPicPr>
          <p:cNvPr id="14" name="Image 10" descr="preencoded.png">    </p:cNvPr>
          <p:cNvPicPr>
            <a:picLocks noChangeAspect="1"/>
          </p:cNvPicPr>
          <p:nvPr/>
        </p:nvPicPr>
        <p:blipFill>
          <a:blip r:embed="rId11"/>
          <a:stretch>
            <a:fillRect/>
          </a:stretch>
        </p:blipFill>
        <p:spPr>
          <a:xfrm>
            <a:off x="5207651" y="6896100"/>
            <a:ext cx="190524" cy="6819900"/>
          </a:xfrm>
          <a:prstGeom prst="rect">
            <a:avLst/>
          </a:prstGeom>
        </p:spPr>
      </p:pic>
      <p:pic>
        <p:nvPicPr>
          <p:cNvPr id="15" name="Image 11" descr="preencoded.png">    </p:cNvPr>
          <p:cNvPicPr>
            <a:picLocks noChangeAspect="1"/>
          </p:cNvPicPr>
          <p:nvPr/>
        </p:nvPicPr>
        <p:blipFill>
          <a:blip r:embed="rId12"/>
          <a:stretch>
            <a:fillRect/>
          </a:stretch>
        </p:blipFill>
        <p:spPr>
          <a:xfrm>
            <a:off x="9386473" y="4610100"/>
            <a:ext cx="190524" cy="2476500"/>
          </a:xfrm>
          <a:prstGeom prst="rect">
            <a:avLst/>
          </a:prstGeom>
        </p:spPr>
      </p:pic>
      <p:pic>
        <p:nvPicPr>
          <p:cNvPr id="16" name="Image 12" descr="preencoded.png">    </p:cNvPr>
          <p:cNvPicPr>
            <a:picLocks noChangeAspect="1"/>
          </p:cNvPicPr>
          <p:nvPr/>
        </p:nvPicPr>
        <p:blipFill>
          <a:blip r:embed="rId13"/>
          <a:stretch>
            <a:fillRect/>
          </a:stretch>
        </p:blipFill>
        <p:spPr>
          <a:xfrm>
            <a:off x="13565295" y="6896100"/>
            <a:ext cx="190524" cy="1854200"/>
          </a:xfrm>
          <a:prstGeom prst="rect">
            <a:avLst/>
          </a:prstGeom>
        </p:spPr>
      </p:pic>
      <p:pic>
        <p:nvPicPr>
          <p:cNvPr id="17" name="Image 13" descr="preencoded.png">    </p:cNvPr>
          <p:cNvPicPr>
            <a:picLocks noChangeAspect="1"/>
          </p:cNvPicPr>
          <p:nvPr/>
        </p:nvPicPr>
        <p:blipFill>
          <a:blip r:embed="rId14"/>
          <a:stretch>
            <a:fillRect/>
          </a:stretch>
        </p:blipFill>
        <p:spPr>
          <a:xfrm>
            <a:off x="17642505" y="1955800"/>
            <a:ext cx="393749" cy="5130800"/>
          </a:xfrm>
          <a:prstGeom prst="rect">
            <a:avLst/>
          </a:prstGeom>
        </p:spPr>
      </p:pic>
      <p:sp>
        <p:nvSpPr>
          <p:cNvPr id="18" name="Shape 2"/>
          <p:cNvSpPr/>
          <p:nvPr/>
        </p:nvSpPr>
        <p:spPr>
          <a:xfrm>
            <a:off x="1371771" y="1028700"/>
            <a:ext cx="6350794" cy="5461000"/>
          </a:xfrm>
          <a:prstGeom prst="rect">
            <a:avLst/>
          </a:prstGeom>
          <a:noFill/>
          <a:ln/>
        </p:spPr>
      </p:sp>
      <p:pic>
        <p:nvPicPr>
          <p:cNvPr id="19" name="Image 14" descr="preencoded.png">    </p:cNvPr>
          <p:cNvPicPr>
            <a:picLocks noChangeAspect="1"/>
          </p:cNvPicPr>
          <p:nvPr/>
        </p:nvPicPr>
        <p:blipFill>
          <a:blip r:embed="rId15"/>
          <a:stretch>
            <a:fillRect/>
          </a:stretch>
        </p:blipFill>
        <p:spPr>
          <a:xfrm>
            <a:off x="1371771" y="1028700"/>
            <a:ext cx="6350794" cy="2717800"/>
          </a:xfrm>
          <a:prstGeom prst="rect">
            <a:avLst/>
          </a:prstGeom>
        </p:spPr>
      </p:pic>
      <p:sp>
        <p:nvSpPr>
          <p:cNvPr id="20" name="Shape 3"/>
          <p:cNvSpPr/>
          <p:nvPr/>
        </p:nvSpPr>
        <p:spPr>
          <a:xfrm>
            <a:off x="1371771" y="4051300"/>
            <a:ext cx="6350794" cy="1143000"/>
          </a:xfrm>
          <a:prstGeom prst="rect">
            <a:avLst/>
          </a:prstGeom>
          <a:noFill/>
          <a:ln/>
        </p:spPr>
      </p:sp>
      <p:sp>
        <p:nvSpPr>
          <p:cNvPr id="21" name="Text 4"/>
          <p:cNvSpPr/>
          <p:nvPr/>
        </p:nvSpPr>
        <p:spPr>
          <a:xfrm>
            <a:off x="1371771" y="4356100"/>
            <a:ext cx="1790924" cy="685800"/>
          </a:xfrm>
          <a:prstGeom prst="rect">
            <a:avLst/>
          </a:prstGeom>
          <a:noFill/>
          <a:ln/>
        </p:spPr>
        <p:txBody>
          <a:bodyPr wrap="square" lIns="0" tIns="0" rIns="0" bIns="0" rtlCol="0" anchor="t"/>
          <a:lstStyle/>
          <a:p>
            <a:pPr algn="l"/>
            <a:r>
              <a:rPr lang="en-US" sz="3600" dirty="0">
                <a:solidFill>
                  <a:srgbClr val="0E0E0E">
                    <a:alpha val="100000"/>
                  </a:srgbClr>
                </a:solidFill>
                <a:latin typeface="Yeseva One Regular" pitchFamily="34" charset="0"/>
                <a:ea typeface="Yeseva One Regular" pitchFamily="34" charset="-122"/>
                <a:cs typeface="Yeseva One Regular" pitchFamily="34" charset="-120"/>
              </a:rPr>
              <a:t>Eclipse</a:t>
            </a:r>
            <a:endParaRPr lang="en-US" sz="3600" dirty="0"/>
          </a:p>
        </p:txBody>
      </p:sp>
      <p:sp>
        <p:nvSpPr>
          <p:cNvPr id="22" name="Shape 5"/>
          <p:cNvSpPr/>
          <p:nvPr/>
        </p:nvSpPr>
        <p:spPr>
          <a:xfrm>
            <a:off x="1371771" y="5499100"/>
            <a:ext cx="6350794" cy="990600"/>
          </a:xfrm>
          <a:prstGeom prst="rect">
            <a:avLst/>
          </a:prstGeom>
          <a:noFill/>
          <a:ln/>
        </p:spPr>
      </p:sp>
      <p:sp>
        <p:nvSpPr>
          <p:cNvPr id="23" name="Text 6"/>
          <p:cNvSpPr/>
          <p:nvPr/>
        </p:nvSpPr>
        <p:spPr>
          <a:xfrm>
            <a:off x="1371771" y="5499100"/>
            <a:ext cx="6486277" cy="1126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Rare event causes unpredictable magic.</a:t>
            </a:r>
            <a:endParaRPr lang="en-US" sz="3200" dirty="0"/>
          </a:p>
        </p:txBody>
      </p:sp>
      <p:sp>
        <p:nvSpPr>
          <p:cNvPr id="24" name="Shape 7"/>
          <p:cNvSpPr/>
          <p:nvPr/>
        </p:nvSpPr>
        <p:spPr>
          <a:xfrm>
            <a:off x="5550594" y="7505700"/>
            <a:ext cx="4128016" cy="5765800"/>
          </a:xfrm>
          <a:prstGeom prst="rect">
            <a:avLst/>
          </a:prstGeom>
          <a:noFill/>
          <a:ln/>
        </p:spPr>
      </p:sp>
      <p:sp>
        <p:nvSpPr>
          <p:cNvPr id="25" name="Shape 8"/>
          <p:cNvSpPr/>
          <p:nvPr/>
        </p:nvSpPr>
        <p:spPr>
          <a:xfrm>
            <a:off x="5550594" y="7505700"/>
            <a:ext cx="1981448" cy="533400"/>
          </a:xfrm>
          <a:prstGeom prst="rect">
            <a:avLst/>
          </a:prstGeom>
          <a:noFill/>
          <a:ln/>
        </p:spPr>
      </p:sp>
      <p:sp>
        <p:nvSpPr>
          <p:cNvPr id="26" name="Text 9"/>
          <p:cNvSpPr/>
          <p:nvPr/>
        </p:nvSpPr>
        <p:spPr>
          <a:xfrm>
            <a:off x="5550594" y="7505700"/>
            <a:ext cx="2133867" cy="685800"/>
          </a:xfrm>
          <a:prstGeom prst="rect">
            <a:avLst/>
          </a:prstGeom>
          <a:noFill/>
          <a:ln/>
        </p:spPr>
        <p:txBody>
          <a:bodyPr wrap="square" lIns="0" tIns="0" rIns="0" bIns="0" rtlCol="0" anchor="t"/>
          <a:lstStyle/>
          <a:p>
            <a:pPr algn="l"/>
            <a:r>
              <a:rPr lang="en-US" sz="3600" dirty="0">
                <a:solidFill>
                  <a:srgbClr val="0E0E0E">
                    <a:alpha val="100000"/>
                  </a:srgbClr>
                </a:solidFill>
                <a:latin typeface="Yeseva One Regular" pitchFamily="34" charset="0"/>
                <a:ea typeface="Yeseva One Regular" pitchFamily="34" charset="-122"/>
                <a:cs typeface="Yeseva One Regular" pitchFamily="34" charset="-120"/>
              </a:rPr>
              <a:t>Invasion</a:t>
            </a:r>
            <a:endParaRPr lang="en-US" sz="3600" dirty="0"/>
          </a:p>
        </p:txBody>
      </p:sp>
      <p:sp>
        <p:nvSpPr>
          <p:cNvPr id="27" name="Shape 10"/>
          <p:cNvSpPr/>
          <p:nvPr/>
        </p:nvSpPr>
        <p:spPr>
          <a:xfrm>
            <a:off x="5550594" y="8343900"/>
            <a:ext cx="4128016" cy="990600"/>
          </a:xfrm>
          <a:prstGeom prst="rect">
            <a:avLst/>
          </a:prstGeom>
          <a:noFill/>
          <a:ln/>
        </p:spPr>
      </p:sp>
      <p:sp>
        <p:nvSpPr>
          <p:cNvPr id="28" name="Text 11"/>
          <p:cNvSpPr/>
          <p:nvPr/>
        </p:nvSpPr>
        <p:spPr>
          <a:xfrm>
            <a:off x="5550594" y="8343900"/>
            <a:ext cx="4263500" cy="1126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Kingdom attacked by monsters.</a:t>
            </a:r>
            <a:endParaRPr lang="en-US" sz="3200" dirty="0"/>
          </a:p>
        </p:txBody>
      </p:sp>
      <p:pic>
        <p:nvPicPr>
          <p:cNvPr id="29" name="Image 15" descr="preencoded.png">    </p:cNvPr>
          <p:cNvPicPr>
            <a:picLocks noChangeAspect="1"/>
          </p:cNvPicPr>
          <p:nvPr/>
        </p:nvPicPr>
        <p:blipFill>
          <a:blip r:embed="rId16"/>
          <a:stretch>
            <a:fillRect/>
          </a:stretch>
        </p:blipFill>
        <p:spPr>
          <a:xfrm>
            <a:off x="5550594" y="9639300"/>
            <a:ext cx="4128016" cy="3632200"/>
          </a:xfrm>
          <a:prstGeom prst="rect">
            <a:avLst/>
          </a:prstGeom>
        </p:spPr>
      </p:pic>
      <p:sp>
        <p:nvSpPr>
          <p:cNvPr id="30" name="Shape 12"/>
          <p:cNvSpPr/>
          <p:nvPr/>
        </p:nvSpPr>
        <p:spPr>
          <a:xfrm>
            <a:off x="13908238" y="7505700"/>
            <a:ext cx="9996149" cy="1371600"/>
          </a:xfrm>
          <a:prstGeom prst="rect">
            <a:avLst/>
          </a:prstGeom>
          <a:noFill/>
          <a:ln/>
        </p:spPr>
      </p:sp>
      <p:sp>
        <p:nvSpPr>
          <p:cNvPr id="31" name="Shape 13"/>
          <p:cNvSpPr/>
          <p:nvPr/>
        </p:nvSpPr>
        <p:spPr>
          <a:xfrm>
            <a:off x="13908238" y="7505700"/>
            <a:ext cx="1943343" cy="533400"/>
          </a:xfrm>
          <a:prstGeom prst="rect">
            <a:avLst/>
          </a:prstGeom>
          <a:noFill/>
          <a:ln/>
        </p:spPr>
      </p:sp>
      <p:sp>
        <p:nvSpPr>
          <p:cNvPr id="32" name="Text 14"/>
          <p:cNvSpPr/>
          <p:nvPr/>
        </p:nvSpPr>
        <p:spPr>
          <a:xfrm>
            <a:off x="13908238" y="7505700"/>
            <a:ext cx="2095762" cy="685800"/>
          </a:xfrm>
          <a:prstGeom prst="rect">
            <a:avLst/>
          </a:prstGeom>
          <a:noFill/>
          <a:ln/>
        </p:spPr>
        <p:txBody>
          <a:bodyPr wrap="square" lIns="0" tIns="0" rIns="0" bIns="0" rtlCol="0" anchor="t"/>
          <a:lstStyle/>
          <a:p>
            <a:pPr algn="l"/>
            <a:r>
              <a:rPr lang="en-US" sz="3600" dirty="0">
                <a:solidFill>
                  <a:srgbClr val="0E0E0E">
                    <a:alpha val="100000"/>
                  </a:srgbClr>
                </a:solidFill>
                <a:latin typeface="Yeseva One Regular" pitchFamily="34" charset="0"/>
                <a:ea typeface="Yeseva One Regular" pitchFamily="34" charset="-122"/>
                <a:cs typeface="Yeseva One Regular" pitchFamily="34" charset="-120"/>
              </a:rPr>
              <a:t>Betrayal</a:t>
            </a:r>
            <a:endParaRPr lang="en-US" sz="3600" dirty="0"/>
          </a:p>
        </p:txBody>
      </p:sp>
      <p:sp>
        <p:nvSpPr>
          <p:cNvPr id="33" name="Shape 15"/>
          <p:cNvSpPr/>
          <p:nvPr/>
        </p:nvSpPr>
        <p:spPr>
          <a:xfrm>
            <a:off x="13908238" y="8343900"/>
            <a:ext cx="9996149" cy="495300"/>
          </a:xfrm>
          <a:prstGeom prst="rect">
            <a:avLst/>
          </a:prstGeom>
          <a:noFill/>
          <a:ln/>
        </p:spPr>
      </p:sp>
      <p:sp>
        <p:nvSpPr>
          <p:cNvPr id="34" name="Text 16"/>
          <p:cNvSpPr/>
          <p:nvPr/>
        </p:nvSpPr>
        <p:spPr>
          <a:xfrm>
            <a:off x="13908238" y="8343900"/>
            <a:ext cx="10131633"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Queen's advisor revealed as spy.</a:t>
            </a:r>
            <a:endParaRPr lang="en-US" sz="3200" dirty="0"/>
          </a:p>
        </p:txBody>
      </p:sp>
      <p:sp>
        <p:nvSpPr>
          <p:cNvPr id="35" name="Shape 17"/>
          <p:cNvSpPr/>
          <p:nvPr/>
        </p:nvSpPr>
        <p:spPr>
          <a:xfrm>
            <a:off x="9729416" y="4521200"/>
            <a:ext cx="6350794" cy="1968500"/>
          </a:xfrm>
          <a:prstGeom prst="rect">
            <a:avLst/>
          </a:prstGeom>
          <a:noFill/>
          <a:ln/>
        </p:spPr>
      </p:sp>
      <p:sp>
        <p:nvSpPr>
          <p:cNvPr id="36" name="Shape 18"/>
          <p:cNvSpPr/>
          <p:nvPr/>
        </p:nvSpPr>
        <p:spPr>
          <a:xfrm>
            <a:off x="9729416" y="4521200"/>
            <a:ext cx="6350794" cy="1143000"/>
          </a:xfrm>
          <a:prstGeom prst="rect">
            <a:avLst/>
          </a:prstGeom>
          <a:noFill/>
          <a:ln/>
        </p:spPr>
      </p:sp>
      <p:sp>
        <p:nvSpPr>
          <p:cNvPr id="37" name="Text 19"/>
          <p:cNvSpPr/>
          <p:nvPr/>
        </p:nvSpPr>
        <p:spPr>
          <a:xfrm>
            <a:off x="9729416" y="4826000"/>
            <a:ext cx="1498787" cy="685800"/>
          </a:xfrm>
          <a:prstGeom prst="rect">
            <a:avLst/>
          </a:prstGeom>
          <a:noFill/>
          <a:ln/>
        </p:spPr>
        <p:txBody>
          <a:bodyPr wrap="square" lIns="0" tIns="0" rIns="0" bIns="0" rtlCol="0" anchor="t"/>
          <a:lstStyle/>
          <a:p>
            <a:pPr algn="l"/>
            <a:r>
              <a:rPr lang="en-US" sz="3600" dirty="0">
                <a:solidFill>
                  <a:srgbClr val="0E0E0E">
                    <a:alpha val="100000"/>
                  </a:srgbClr>
                </a:solidFill>
                <a:latin typeface="Yeseva One Regular" pitchFamily="34" charset="0"/>
                <a:ea typeface="Yeseva One Regular" pitchFamily="34" charset="-122"/>
                <a:cs typeface="Yeseva One Regular" pitchFamily="34" charset="-120"/>
              </a:rPr>
              <a:t>Quest</a:t>
            </a:r>
            <a:endParaRPr lang="en-US" sz="3600" dirty="0"/>
          </a:p>
        </p:txBody>
      </p:sp>
      <p:sp>
        <p:nvSpPr>
          <p:cNvPr id="38" name="Shape 20"/>
          <p:cNvSpPr/>
          <p:nvPr/>
        </p:nvSpPr>
        <p:spPr>
          <a:xfrm>
            <a:off x="9729416" y="5969000"/>
            <a:ext cx="6350794" cy="990600"/>
          </a:xfrm>
          <a:prstGeom prst="rect">
            <a:avLst/>
          </a:prstGeom>
          <a:noFill/>
          <a:ln/>
        </p:spPr>
      </p:sp>
      <p:sp>
        <p:nvSpPr>
          <p:cNvPr id="39" name="Text 21"/>
          <p:cNvSpPr/>
          <p:nvPr/>
        </p:nvSpPr>
        <p:spPr>
          <a:xfrm>
            <a:off x="9729416" y="5969000"/>
            <a:ext cx="6486277" cy="1126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Adventurers seek immortal artifact.</a:t>
            </a:r>
            <a:endParaRPr lang="en-US" sz="3200" dirty="0"/>
          </a:p>
        </p:txBody>
      </p:sp>
      <p:sp>
        <p:nvSpPr>
          <p:cNvPr id="40" name="Shape 22"/>
          <p:cNvSpPr/>
          <p:nvPr/>
        </p:nvSpPr>
        <p:spPr>
          <a:xfrm>
            <a:off x="18087061" y="1955800"/>
            <a:ext cx="4839305" cy="4533900"/>
          </a:xfrm>
          <a:prstGeom prst="rect">
            <a:avLst/>
          </a:prstGeom>
          <a:noFill/>
          <a:ln/>
        </p:spPr>
      </p:sp>
      <p:pic>
        <p:nvPicPr>
          <p:cNvPr id="41" name="Image 16" descr="preencoded.png">    </p:cNvPr>
          <p:cNvPicPr>
            <a:picLocks noChangeAspect="1"/>
          </p:cNvPicPr>
          <p:nvPr/>
        </p:nvPicPr>
        <p:blipFill>
          <a:blip r:embed="rId17"/>
          <a:stretch>
            <a:fillRect/>
          </a:stretch>
        </p:blipFill>
        <p:spPr>
          <a:xfrm>
            <a:off x="18087061" y="1955800"/>
            <a:ext cx="4839305" cy="1790700"/>
          </a:xfrm>
          <a:prstGeom prst="rect">
            <a:avLst/>
          </a:prstGeom>
        </p:spPr>
      </p:pic>
      <p:sp>
        <p:nvSpPr>
          <p:cNvPr id="42" name="Shape 23"/>
          <p:cNvSpPr/>
          <p:nvPr/>
        </p:nvSpPr>
        <p:spPr>
          <a:xfrm>
            <a:off x="18087061" y="4051300"/>
            <a:ext cx="4839305" cy="1143000"/>
          </a:xfrm>
          <a:prstGeom prst="rect">
            <a:avLst/>
          </a:prstGeom>
          <a:noFill/>
          <a:ln/>
        </p:spPr>
      </p:sp>
      <p:sp>
        <p:nvSpPr>
          <p:cNvPr id="43" name="Text 24"/>
          <p:cNvSpPr/>
          <p:nvPr/>
        </p:nvSpPr>
        <p:spPr>
          <a:xfrm>
            <a:off x="18087061" y="4356100"/>
            <a:ext cx="1714714" cy="685800"/>
          </a:xfrm>
          <a:prstGeom prst="rect">
            <a:avLst/>
          </a:prstGeom>
          <a:noFill/>
          <a:ln/>
        </p:spPr>
        <p:txBody>
          <a:bodyPr wrap="square" lIns="0" tIns="0" rIns="0" bIns="0" rtlCol="0" anchor="t"/>
          <a:lstStyle/>
          <a:p>
            <a:pPr algn="l"/>
            <a:r>
              <a:rPr lang="en-US" sz="3600" dirty="0">
                <a:solidFill>
                  <a:srgbClr val="0E0E0E">
                    <a:alpha val="100000"/>
                  </a:srgbClr>
                </a:solidFill>
                <a:latin typeface="Yeseva One Regular" pitchFamily="34" charset="0"/>
                <a:ea typeface="Yeseva One Regular" pitchFamily="34" charset="-122"/>
                <a:cs typeface="Yeseva One Regular" pitchFamily="34" charset="-120"/>
              </a:rPr>
              <a:t>Obtain</a:t>
            </a:r>
            <a:endParaRPr lang="en-US" sz="3600" dirty="0"/>
          </a:p>
        </p:txBody>
      </p:sp>
      <p:sp>
        <p:nvSpPr>
          <p:cNvPr id="44" name="Shape 25"/>
          <p:cNvSpPr/>
          <p:nvPr/>
        </p:nvSpPr>
        <p:spPr>
          <a:xfrm>
            <a:off x="18087061" y="5499100"/>
            <a:ext cx="4839305" cy="990600"/>
          </a:xfrm>
          <a:prstGeom prst="rect">
            <a:avLst/>
          </a:prstGeom>
          <a:noFill/>
          <a:ln/>
        </p:spPr>
      </p:sp>
      <p:sp>
        <p:nvSpPr>
          <p:cNvPr id="45" name="Text 26"/>
          <p:cNvSpPr/>
          <p:nvPr/>
        </p:nvSpPr>
        <p:spPr>
          <a:xfrm>
            <a:off x="18087061" y="5499100"/>
            <a:ext cx="4974788" cy="1126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Humans acquire Crystal </a:t>
            </a:r>
            <a:endParaRPr lang="en-US" sz="3200" dirty="0"/>
          </a:p>
        </p:txBody>
      </p:sp>
      <p:pic>
        <p:nvPicPr>
          <p:cNvPr id="46" name="Image 17" descr="preencoded.png">    </p:cNvPr>
          <p:cNvPicPr>
            <a:picLocks noChangeAspect="1"/>
          </p:cNvPicPr>
          <p:nvPr/>
        </p:nvPicPr>
        <p:blipFill>
          <a:blip r:embed="rId18"/>
          <a:stretch>
            <a:fillRect/>
          </a:stretch>
        </p:blipFill>
        <p:spPr>
          <a:xfrm>
            <a:off x="1028829" y="1028700"/>
            <a:ext cx="190524" cy="6057900"/>
          </a:xfrm>
          <a:prstGeom prst="rect">
            <a:avLst/>
          </a:prstGeom>
        </p:spPr>
      </p:pic>
      <p:sp>
        <p:nvSpPr>
          <p:cNvPr id="47" name="Text 27"/>
          <p:cNvSpPr/>
          <p:nvPr/>
        </p:nvSpPr>
        <p:spPr>
          <a:xfrm>
            <a:off x="8090911" y="1301750"/>
            <a:ext cx="8531233" cy="1507067"/>
          </a:xfrm>
          <a:prstGeom prst="rect">
            <a:avLst/>
          </a:prstGeom>
          <a:noFill/>
          <a:ln/>
        </p:spPr>
        <p:txBody>
          <a:bodyPr wrap="square" lIns="0" tIns="0" rIns="0" bIns="0" rtlCol="0" anchor="t"/>
          <a:lstStyle/>
          <a:p>
            <a:pPr algn="l"/>
            <a:r>
              <a:rPr lang="en-US" sz="8000" dirty="0">
                <a:solidFill>
                  <a:srgbClr val="CEBFA4">
                    <a:alpha val="100000"/>
                  </a:srgbClr>
                </a:solidFill>
                <a:latin typeface="Yeseva One Regular" pitchFamily="34" charset="0"/>
                <a:ea typeface="Yeseva One Regular" pitchFamily="34" charset="-122"/>
                <a:cs typeface="Yeseva One Regular" pitchFamily="34" charset="-120"/>
              </a:rPr>
              <a:t>The Day We Met</a:t>
            </a:r>
            <a:endParaRPr lang="en-US" sz="8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CFAF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92337" y="1346200"/>
            <a:ext cx="22278584" cy="10464800"/>
          </a:xfrm>
          <a:prstGeom prst="rect">
            <a:avLst/>
          </a:prstGeom>
        </p:spPr>
      </p:pic>
      <p:pic>
        <p:nvPicPr>
          <p:cNvPr id="3" name="Image 1" descr="preencoded.png">    </p:cNvPr>
          <p:cNvPicPr>
            <a:picLocks noChangeAspect="1"/>
          </p:cNvPicPr>
          <p:nvPr/>
        </p:nvPicPr>
        <p:blipFill>
          <a:blip r:embed="rId2"/>
          <a:stretch>
            <a:fillRect/>
          </a:stretch>
        </p:blipFill>
        <p:spPr>
          <a:xfrm>
            <a:off x="19115889" y="863600"/>
            <a:ext cx="4255032" cy="1739900"/>
          </a:xfrm>
          <a:prstGeom prst="rect">
            <a:avLst/>
          </a:prstGeom>
        </p:spPr>
      </p:pic>
      <p:pic>
        <p:nvPicPr>
          <p:cNvPr id="4" name="Image 2" descr="preencoded.png">    </p:cNvPr>
          <p:cNvPicPr>
            <a:picLocks noChangeAspect="1"/>
          </p:cNvPicPr>
          <p:nvPr/>
        </p:nvPicPr>
        <p:blipFill>
          <a:blip r:embed="rId3"/>
          <a:stretch>
            <a:fillRect/>
          </a:stretch>
        </p:blipFill>
        <p:spPr>
          <a:xfrm>
            <a:off x="0" y="8394700"/>
            <a:ext cx="6719140" cy="5321300"/>
          </a:xfrm>
          <a:prstGeom prst="rect">
            <a:avLst/>
          </a:prstGeom>
        </p:spPr>
      </p:pic>
      <p:pic>
        <p:nvPicPr>
          <p:cNvPr id="5" name="Image 3" descr="preencoded.png">    </p:cNvPr>
          <p:cNvPicPr>
            <a:picLocks noChangeAspect="1"/>
          </p:cNvPicPr>
          <p:nvPr/>
        </p:nvPicPr>
        <p:blipFill>
          <a:blip r:embed="rId4"/>
          <a:stretch>
            <a:fillRect/>
          </a:stretch>
        </p:blipFill>
        <p:spPr>
          <a:xfrm>
            <a:off x="0" y="0"/>
            <a:ext cx="2019552" cy="5207000"/>
          </a:xfrm>
          <a:prstGeom prst="rect">
            <a:avLst/>
          </a:prstGeom>
        </p:spPr>
      </p:pic>
      <p:pic>
        <p:nvPicPr>
          <p:cNvPr id="6" name="Image 4" descr="preencoded.png">    </p:cNvPr>
          <p:cNvPicPr>
            <a:picLocks noChangeAspect="1"/>
          </p:cNvPicPr>
          <p:nvPr/>
        </p:nvPicPr>
        <p:blipFill>
          <a:blip r:embed="rId5"/>
          <a:stretch>
            <a:fillRect/>
          </a:stretch>
        </p:blipFill>
        <p:spPr>
          <a:xfrm>
            <a:off x="800200" y="0"/>
            <a:ext cx="4153419" cy="3479800"/>
          </a:xfrm>
          <a:prstGeom prst="rect">
            <a:avLst/>
          </a:prstGeom>
        </p:spPr>
      </p:pic>
      <p:pic>
        <p:nvPicPr>
          <p:cNvPr id="7" name="Image 5" descr="preencoded.png">    </p:cNvPr>
          <p:cNvPicPr>
            <a:picLocks noChangeAspect="1"/>
          </p:cNvPicPr>
          <p:nvPr/>
        </p:nvPicPr>
        <p:blipFill>
          <a:blip r:embed="rId6"/>
          <a:stretch>
            <a:fillRect/>
          </a:stretch>
        </p:blipFill>
        <p:spPr>
          <a:xfrm>
            <a:off x="22567344" y="8256029"/>
            <a:ext cx="1819704" cy="5250073"/>
          </a:xfrm>
          <a:prstGeom prst="rect">
            <a:avLst/>
          </a:prstGeom>
        </p:spPr>
      </p:pic>
      <p:pic>
        <p:nvPicPr>
          <p:cNvPr id="8" name="Image 6" descr="preencoded.png">    </p:cNvPr>
          <p:cNvPicPr>
            <a:picLocks noChangeAspect="1"/>
          </p:cNvPicPr>
          <p:nvPr/>
        </p:nvPicPr>
        <p:blipFill>
          <a:blip r:embed="rId7"/>
          <a:stretch>
            <a:fillRect/>
          </a:stretch>
        </p:blipFill>
        <p:spPr>
          <a:xfrm>
            <a:off x="19429702" y="9150772"/>
            <a:ext cx="3346732" cy="4352875"/>
          </a:xfrm>
          <a:prstGeom prst="rect">
            <a:avLst/>
          </a:prstGeom>
        </p:spPr>
      </p:pic>
      <p:pic>
        <p:nvPicPr>
          <p:cNvPr id="9" name="Image 7" descr="preencoded.png">    </p:cNvPr>
          <p:cNvPicPr>
            <a:picLocks noChangeAspect="1"/>
          </p:cNvPicPr>
          <p:nvPr/>
        </p:nvPicPr>
        <p:blipFill>
          <a:blip r:embed="rId8"/>
          <a:stretch>
            <a:fillRect/>
          </a:stretch>
        </p:blipFill>
        <p:spPr>
          <a:xfrm>
            <a:off x="3708175" y="12700"/>
            <a:ext cx="16957308" cy="13699108"/>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preencoded.png">    </p:cNvPr>
          <p:cNvPicPr>
            <a:picLocks noChangeAspect="1"/>
          </p:cNvPicPr>
          <p:nvPr/>
        </p:nvPicPr>
        <p:blipFill>
          <a:blip r:embed="rId9"/>
          <a:stretch>
            <a:fillRect/>
          </a:stretch>
        </p:blipFill>
        <p:spPr>
          <a:xfrm>
            <a:off x="23523340" y="10820400"/>
            <a:ext cx="711289" cy="2590800"/>
          </a:xfrm>
          <a:prstGeom prst="rect">
            <a:avLst/>
          </a:prstGeom>
        </p:spPr>
      </p:pic>
      <p:pic>
        <p:nvPicPr>
          <p:cNvPr id="12" name="Image 9" descr="preencoded.png">    </p:cNvPr>
          <p:cNvPicPr>
            <a:picLocks noChangeAspect="1"/>
          </p:cNvPicPr>
          <p:nvPr/>
        </p:nvPicPr>
        <p:blipFill>
          <a:blip r:embed="rId10"/>
          <a:stretch>
            <a:fillRect/>
          </a:stretch>
        </p:blipFill>
        <p:spPr>
          <a:xfrm>
            <a:off x="1867133" y="1333500"/>
            <a:ext cx="7125591" cy="11061700"/>
          </a:xfrm>
          <a:prstGeom prst="rect">
            <a:avLst/>
          </a:prstGeom>
        </p:spPr>
      </p:pic>
      <p:sp>
        <p:nvSpPr>
          <p:cNvPr id="13" name="Shape 1"/>
          <p:cNvSpPr/>
          <p:nvPr/>
        </p:nvSpPr>
        <p:spPr>
          <a:xfrm>
            <a:off x="9462683" y="1803400"/>
            <a:ext cx="1625803" cy="14630400"/>
          </a:xfrm>
          <a:prstGeom prst="rect">
            <a:avLst/>
          </a:prstGeom>
          <a:noFill/>
          <a:ln/>
        </p:spPr>
      </p:sp>
      <p:sp>
        <p:nvSpPr>
          <p:cNvPr id="14" name="Shape 2"/>
          <p:cNvSpPr/>
          <p:nvPr/>
        </p:nvSpPr>
        <p:spPr>
          <a:xfrm>
            <a:off x="9462683" y="1803400"/>
            <a:ext cx="1625803" cy="1625600"/>
          </a:xfrm>
          <a:prstGeom prst="roundRect">
            <a:avLst>
              <a:gd name="adj" fmla="val 78188"/>
            </a:avLst>
          </a:prstGeom>
          <a:noFill/>
          <a:ln w="50800">
            <a:solidFill>
              <a:srgbClr val="C9A083"/>
            </a:solidFill>
            <a:prstDash val="solid"/>
          </a:ln>
        </p:spPr>
      </p:sp>
      <p:pic>
        <p:nvPicPr>
          <p:cNvPr id="15" name="Image 10" descr="preencoded.png">    </p:cNvPr>
          <p:cNvPicPr>
            <a:picLocks noChangeAspect="1"/>
          </p:cNvPicPr>
          <p:nvPr/>
        </p:nvPicPr>
        <p:blipFill>
          <a:blip r:embed="rId11"/>
          <a:stretch>
            <a:fillRect/>
          </a:stretch>
        </p:blipFill>
        <p:spPr>
          <a:xfrm>
            <a:off x="9767521" y="2108200"/>
            <a:ext cx="1016127" cy="1016000"/>
          </a:xfrm>
          <a:prstGeom prst="rect">
            <a:avLst/>
          </a:prstGeom>
        </p:spPr>
      </p:pic>
      <p:pic>
        <p:nvPicPr>
          <p:cNvPr id="16" name="Image 11" descr="preencoded.png">    </p:cNvPr>
          <p:cNvPicPr>
            <a:picLocks noChangeAspect="1"/>
          </p:cNvPicPr>
          <p:nvPr/>
        </p:nvPicPr>
        <p:blipFill>
          <a:blip r:embed="rId12"/>
          <a:stretch>
            <a:fillRect/>
          </a:stretch>
        </p:blipFill>
        <p:spPr>
          <a:xfrm>
            <a:off x="9883621" y="2285802"/>
            <a:ext cx="793849" cy="660797"/>
          </a:xfrm>
          <a:prstGeom prst="rect">
            <a:avLst/>
          </a:prstGeom>
        </p:spPr>
      </p:pic>
      <p:pic>
        <p:nvPicPr>
          <p:cNvPr id="17" name="Image 12" descr="preencoded.png">    </p:cNvPr>
          <p:cNvPicPr>
            <a:picLocks noChangeAspect="1"/>
          </p:cNvPicPr>
          <p:nvPr/>
        </p:nvPicPr>
        <p:blipFill>
          <a:blip r:embed="rId13"/>
          <a:stretch>
            <a:fillRect/>
          </a:stretch>
        </p:blipFill>
        <p:spPr>
          <a:xfrm>
            <a:off x="10237480" y="3429000"/>
            <a:ext cx="38105" cy="1625600"/>
          </a:xfrm>
          <a:prstGeom prst="rect">
            <a:avLst/>
          </a:prstGeom>
        </p:spPr>
      </p:pic>
      <p:sp>
        <p:nvSpPr>
          <p:cNvPr id="18" name="Shape 3"/>
          <p:cNvSpPr/>
          <p:nvPr/>
        </p:nvSpPr>
        <p:spPr>
          <a:xfrm>
            <a:off x="9462683" y="5054600"/>
            <a:ext cx="1625803" cy="1625600"/>
          </a:xfrm>
          <a:prstGeom prst="roundRect">
            <a:avLst>
              <a:gd name="adj" fmla="val 78188"/>
            </a:avLst>
          </a:prstGeom>
          <a:noFill/>
          <a:ln w="50800">
            <a:solidFill>
              <a:srgbClr val="C9A083"/>
            </a:solidFill>
            <a:prstDash val="solid"/>
          </a:ln>
        </p:spPr>
      </p:sp>
      <p:pic>
        <p:nvPicPr>
          <p:cNvPr id="19" name="Image 13" descr="preencoded.png">    </p:cNvPr>
          <p:cNvPicPr>
            <a:picLocks noChangeAspect="1"/>
          </p:cNvPicPr>
          <p:nvPr/>
        </p:nvPicPr>
        <p:blipFill>
          <a:blip r:embed="rId14"/>
          <a:stretch>
            <a:fillRect/>
          </a:stretch>
        </p:blipFill>
        <p:spPr>
          <a:xfrm>
            <a:off x="9767521" y="5359400"/>
            <a:ext cx="1016127" cy="1016000"/>
          </a:xfrm>
          <a:prstGeom prst="rect">
            <a:avLst/>
          </a:prstGeom>
        </p:spPr>
      </p:pic>
      <p:pic>
        <p:nvPicPr>
          <p:cNvPr id="20" name="Image 14" descr="preencoded.png">    </p:cNvPr>
          <p:cNvPicPr>
            <a:picLocks noChangeAspect="1"/>
          </p:cNvPicPr>
          <p:nvPr/>
        </p:nvPicPr>
        <p:blipFill>
          <a:blip r:embed="rId15"/>
          <a:stretch>
            <a:fillRect/>
          </a:stretch>
        </p:blipFill>
        <p:spPr>
          <a:xfrm>
            <a:off x="9831029" y="5581650"/>
            <a:ext cx="889111" cy="571500"/>
          </a:xfrm>
          <a:prstGeom prst="rect">
            <a:avLst/>
          </a:prstGeom>
        </p:spPr>
      </p:pic>
      <p:pic>
        <p:nvPicPr>
          <p:cNvPr id="21" name="Image 15" descr="preencoded.png">    </p:cNvPr>
          <p:cNvPicPr>
            <a:picLocks noChangeAspect="1"/>
          </p:cNvPicPr>
          <p:nvPr/>
        </p:nvPicPr>
        <p:blipFill>
          <a:blip r:embed="rId16"/>
          <a:stretch>
            <a:fillRect/>
          </a:stretch>
        </p:blipFill>
        <p:spPr>
          <a:xfrm>
            <a:off x="10237480" y="6680200"/>
            <a:ext cx="38105" cy="1625600"/>
          </a:xfrm>
          <a:prstGeom prst="rect">
            <a:avLst/>
          </a:prstGeom>
        </p:spPr>
      </p:pic>
      <p:sp>
        <p:nvSpPr>
          <p:cNvPr id="22" name="Shape 4"/>
          <p:cNvSpPr/>
          <p:nvPr/>
        </p:nvSpPr>
        <p:spPr>
          <a:xfrm>
            <a:off x="9462683" y="8305800"/>
            <a:ext cx="1625803" cy="1625600"/>
          </a:xfrm>
          <a:prstGeom prst="roundRect">
            <a:avLst>
              <a:gd name="adj" fmla="val 78188"/>
            </a:avLst>
          </a:prstGeom>
          <a:noFill/>
          <a:ln w="50800">
            <a:solidFill>
              <a:srgbClr val="C9A083"/>
            </a:solidFill>
            <a:prstDash val="solid"/>
          </a:ln>
        </p:spPr>
      </p:sp>
      <p:pic>
        <p:nvPicPr>
          <p:cNvPr id="23" name="Image 16" descr="preencoded.png">    </p:cNvPr>
          <p:cNvPicPr>
            <a:picLocks noChangeAspect="1"/>
          </p:cNvPicPr>
          <p:nvPr/>
        </p:nvPicPr>
        <p:blipFill>
          <a:blip r:embed="rId17"/>
          <a:stretch>
            <a:fillRect/>
          </a:stretch>
        </p:blipFill>
        <p:spPr>
          <a:xfrm>
            <a:off x="9767521" y="8610600"/>
            <a:ext cx="1016127" cy="1016000"/>
          </a:xfrm>
          <a:prstGeom prst="rect">
            <a:avLst/>
          </a:prstGeom>
        </p:spPr>
      </p:pic>
      <p:pic>
        <p:nvPicPr>
          <p:cNvPr id="24" name="Image 17" descr="preencoded.png">    </p:cNvPr>
          <p:cNvPicPr>
            <a:picLocks noChangeAspect="1"/>
          </p:cNvPicPr>
          <p:nvPr/>
        </p:nvPicPr>
        <p:blipFill>
          <a:blip r:embed="rId18"/>
          <a:stretch>
            <a:fillRect/>
          </a:stretch>
        </p:blipFill>
        <p:spPr>
          <a:xfrm>
            <a:off x="9938198" y="8709819"/>
            <a:ext cx="674772" cy="817662"/>
          </a:xfrm>
          <a:prstGeom prst="rect">
            <a:avLst/>
          </a:prstGeom>
        </p:spPr>
      </p:pic>
      <p:pic>
        <p:nvPicPr>
          <p:cNvPr id="25" name="Image 18" descr="preencoded.png">    </p:cNvPr>
          <p:cNvPicPr>
            <a:picLocks noChangeAspect="1"/>
          </p:cNvPicPr>
          <p:nvPr/>
        </p:nvPicPr>
        <p:blipFill>
          <a:blip r:embed="rId19"/>
          <a:stretch>
            <a:fillRect/>
          </a:stretch>
        </p:blipFill>
        <p:spPr>
          <a:xfrm>
            <a:off x="10237480" y="9931400"/>
            <a:ext cx="38105" cy="1625600"/>
          </a:xfrm>
          <a:prstGeom prst="rect">
            <a:avLst/>
          </a:prstGeom>
        </p:spPr>
      </p:pic>
      <p:sp>
        <p:nvSpPr>
          <p:cNvPr id="26" name="Shape 5"/>
          <p:cNvSpPr/>
          <p:nvPr/>
        </p:nvSpPr>
        <p:spPr>
          <a:xfrm>
            <a:off x="9462683" y="11557000"/>
            <a:ext cx="1625803" cy="1625600"/>
          </a:xfrm>
          <a:prstGeom prst="roundRect">
            <a:avLst>
              <a:gd name="adj" fmla="val 78188"/>
            </a:avLst>
          </a:prstGeom>
          <a:noFill/>
          <a:ln w="50800">
            <a:solidFill>
              <a:srgbClr val="C9A083"/>
            </a:solidFill>
            <a:prstDash val="solid"/>
          </a:ln>
        </p:spPr>
      </p:sp>
      <p:pic>
        <p:nvPicPr>
          <p:cNvPr id="27" name="Image 19" descr="preencoded.png">    </p:cNvPr>
          <p:cNvPicPr>
            <a:picLocks noChangeAspect="1"/>
          </p:cNvPicPr>
          <p:nvPr/>
        </p:nvPicPr>
        <p:blipFill>
          <a:blip r:embed="rId20"/>
          <a:stretch>
            <a:fillRect/>
          </a:stretch>
        </p:blipFill>
        <p:spPr>
          <a:xfrm>
            <a:off x="9767521" y="11861800"/>
            <a:ext cx="1016127" cy="1016000"/>
          </a:xfrm>
          <a:prstGeom prst="rect">
            <a:avLst/>
          </a:prstGeom>
        </p:spPr>
      </p:pic>
      <p:pic>
        <p:nvPicPr>
          <p:cNvPr id="28" name="Image 20" descr="preencoded.png">    </p:cNvPr>
          <p:cNvPicPr>
            <a:picLocks noChangeAspect="1"/>
          </p:cNvPicPr>
          <p:nvPr/>
        </p:nvPicPr>
        <p:blipFill>
          <a:blip r:embed="rId21"/>
          <a:stretch>
            <a:fillRect/>
          </a:stretch>
        </p:blipFill>
        <p:spPr>
          <a:xfrm>
            <a:off x="10061245" y="11925300"/>
            <a:ext cx="428679" cy="214313"/>
          </a:xfrm>
          <a:prstGeom prst="rect">
            <a:avLst/>
          </a:prstGeom>
        </p:spPr>
      </p:pic>
      <p:pic>
        <p:nvPicPr>
          <p:cNvPr id="29" name="Image 21" descr="preencoded.png">    </p:cNvPr>
          <p:cNvPicPr>
            <a:picLocks noChangeAspect="1"/>
          </p:cNvPicPr>
          <p:nvPr/>
        </p:nvPicPr>
        <p:blipFill>
          <a:blip r:embed="rId22"/>
          <a:stretch>
            <a:fillRect/>
          </a:stretch>
        </p:blipFill>
        <p:spPr>
          <a:xfrm>
            <a:off x="9842936" y="12124730"/>
            <a:ext cx="865296" cy="689570"/>
          </a:xfrm>
          <a:prstGeom prst="rect">
            <a:avLst/>
          </a:prstGeom>
        </p:spPr>
      </p:pic>
      <p:sp>
        <p:nvSpPr>
          <p:cNvPr id="30" name="Text 6"/>
          <p:cNvSpPr/>
          <p:nvPr/>
        </p:nvSpPr>
        <p:spPr>
          <a:xfrm>
            <a:off x="10948768" y="3454400"/>
            <a:ext cx="11808243" cy="1164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Forbidden Forest: A place of mystery and wonder, where mystical creatures roam and flora flourishes.</a:t>
            </a:r>
            <a:endParaRPr lang="en-US" sz="3200" dirty="0"/>
          </a:p>
        </p:txBody>
      </p:sp>
      <p:sp>
        <p:nvSpPr>
          <p:cNvPr id="31" name="Text 7"/>
          <p:cNvSpPr/>
          <p:nvPr/>
        </p:nvSpPr>
        <p:spPr>
          <a:xfrm>
            <a:off x="10948768" y="6870700"/>
            <a:ext cx="11808243" cy="1164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Crystal Caves: A network of glittering caves filled with precious gems and minerals, guarded by fierce beasts.</a:t>
            </a:r>
            <a:endParaRPr lang="en-US" sz="3200" dirty="0"/>
          </a:p>
        </p:txBody>
      </p:sp>
      <p:sp>
        <p:nvSpPr>
          <p:cNvPr id="32" name="Text 8"/>
          <p:cNvSpPr/>
          <p:nvPr/>
        </p:nvSpPr>
        <p:spPr>
          <a:xfrm>
            <a:off x="10948768" y="10223500"/>
            <a:ext cx="11808243" cy="1164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Enchanted Garden: A place of pure beauty and tranquility, where the colors of the flowers are vibrant.</a:t>
            </a:r>
            <a:endParaRPr lang="en-US" sz="3200" dirty="0"/>
          </a:p>
        </p:txBody>
      </p:sp>
      <p:sp>
        <p:nvSpPr>
          <p:cNvPr id="33" name="Text 9"/>
          <p:cNvSpPr/>
          <p:nvPr/>
        </p:nvSpPr>
        <p:spPr>
          <a:xfrm>
            <a:off x="11952194" y="419100"/>
            <a:ext cx="6740309" cy="1507067"/>
          </a:xfrm>
          <a:prstGeom prst="rect">
            <a:avLst/>
          </a:prstGeom>
          <a:noFill/>
          <a:ln/>
        </p:spPr>
        <p:txBody>
          <a:bodyPr wrap="square" lIns="0" tIns="0" rIns="0" bIns="0" rtlCol="0" anchor="t"/>
          <a:lstStyle/>
          <a:p>
            <a:pPr algn="l"/>
            <a:r>
              <a:rPr lang="en-US" sz="8000" dirty="0">
                <a:solidFill>
                  <a:srgbClr val="CEBFA4">
                    <a:alpha val="100000"/>
                  </a:srgbClr>
                </a:solidFill>
                <a:latin typeface="Yeseva One Regular" pitchFamily="34" charset="0"/>
                <a:ea typeface="Yeseva One Regular" pitchFamily="34" charset="-122"/>
                <a:cs typeface="Yeseva One Regular" pitchFamily="34" charset="-120"/>
              </a:rPr>
              <a:t>The Mystery</a:t>
            </a:r>
            <a:endParaRPr lang="en-US" sz="8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CFAF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232054" y="2362200"/>
            <a:ext cx="21935642" cy="10312400"/>
          </a:xfrm>
          <a:prstGeom prst="rect">
            <a:avLst/>
          </a:prstGeom>
        </p:spPr>
      </p:pic>
      <p:pic>
        <p:nvPicPr>
          <p:cNvPr id="3" name="Image 1" descr="preencoded.png">    </p:cNvPr>
          <p:cNvPicPr>
            <a:picLocks noChangeAspect="1"/>
          </p:cNvPicPr>
          <p:nvPr/>
        </p:nvPicPr>
        <p:blipFill>
          <a:blip r:embed="rId2"/>
          <a:stretch>
            <a:fillRect/>
          </a:stretch>
        </p:blipFill>
        <p:spPr>
          <a:xfrm>
            <a:off x="0" y="3530600"/>
            <a:ext cx="6102859" cy="4826248"/>
          </a:xfrm>
          <a:prstGeom prst="rect">
            <a:avLst/>
          </a:prstGeom>
        </p:spPr>
      </p:pic>
      <p:pic>
        <p:nvPicPr>
          <p:cNvPr id="4" name="Image 2" descr="preencoded.png">    </p:cNvPr>
          <p:cNvPicPr>
            <a:picLocks noChangeAspect="1"/>
          </p:cNvPicPr>
          <p:nvPr/>
        </p:nvPicPr>
        <p:blipFill>
          <a:blip r:embed="rId3"/>
          <a:stretch>
            <a:fillRect/>
          </a:stretch>
        </p:blipFill>
        <p:spPr>
          <a:xfrm>
            <a:off x="1397175" y="1066800"/>
            <a:ext cx="2254200" cy="2584450"/>
          </a:xfrm>
          <a:prstGeom prst="rect">
            <a:avLst/>
          </a:prstGeom>
        </p:spPr>
      </p:pic>
      <p:pic>
        <p:nvPicPr>
          <p:cNvPr id="5" name="Image 3" descr="preencoded.png">    </p:cNvPr>
          <p:cNvPicPr>
            <a:picLocks noChangeAspect="1"/>
          </p:cNvPicPr>
          <p:nvPr/>
        </p:nvPicPr>
        <p:blipFill>
          <a:blip r:embed="rId4"/>
          <a:stretch>
            <a:fillRect/>
          </a:stretch>
        </p:blipFill>
        <p:spPr>
          <a:xfrm>
            <a:off x="18074359" y="10793933"/>
            <a:ext cx="3957701" cy="2531095"/>
          </a:xfrm>
          <a:prstGeom prst="rect">
            <a:avLst/>
          </a:prstGeom>
        </p:spPr>
      </p:pic>
      <p:pic>
        <p:nvPicPr>
          <p:cNvPr id="6" name="Image 4" descr="preencoded.png">    </p:cNvPr>
          <p:cNvPicPr>
            <a:picLocks noChangeAspect="1"/>
          </p:cNvPicPr>
          <p:nvPr/>
        </p:nvPicPr>
        <p:blipFill>
          <a:blip r:embed="rId5"/>
          <a:stretch>
            <a:fillRect/>
          </a:stretch>
        </p:blipFill>
        <p:spPr>
          <a:xfrm>
            <a:off x="19420727" y="0"/>
            <a:ext cx="4966321" cy="5943600"/>
          </a:xfrm>
          <a:prstGeom prst="rect">
            <a:avLst/>
          </a:prstGeom>
        </p:spPr>
      </p:pic>
      <p:pic>
        <p:nvPicPr>
          <p:cNvPr id="7" name="Image 5" descr="preencoded.png">    </p:cNvPr>
          <p:cNvPicPr>
            <a:picLocks noChangeAspect="1"/>
          </p:cNvPicPr>
          <p:nvPr/>
        </p:nvPicPr>
        <p:blipFill>
          <a:blip r:embed="rId6"/>
          <a:stretch>
            <a:fillRect/>
          </a:stretch>
        </p:blipFill>
        <p:spPr>
          <a:xfrm>
            <a:off x="863708" y="8547100"/>
            <a:ext cx="5556572" cy="4772844"/>
          </a:xfrm>
          <a:prstGeom prst="rect">
            <a:avLst/>
          </a:prstGeom>
        </p:spPr>
      </p:pic>
      <p:pic>
        <p:nvPicPr>
          <p:cNvPr id="8" name="Image 6" descr="preencoded.png">    </p:cNvPr>
          <p:cNvPicPr>
            <a:picLocks noChangeAspect="1"/>
          </p:cNvPicPr>
          <p:nvPr/>
        </p:nvPicPr>
        <p:blipFill>
          <a:blip r:embed="rId7"/>
          <a:stretch>
            <a:fillRect/>
          </a:stretch>
        </p:blipFill>
        <p:spPr>
          <a:xfrm>
            <a:off x="18938067" y="5651500"/>
            <a:ext cx="5448981" cy="4666357"/>
          </a:xfrm>
          <a:prstGeom prst="rect">
            <a:avLst/>
          </a:prstGeom>
        </p:spPr>
      </p:pic>
      <p:pic>
        <p:nvPicPr>
          <p:cNvPr id="9" name="Image 7" descr="preencoded.png">    </p:cNvPr>
          <p:cNvPicPr>
            <a:picLocks noChangeAspect="1"/>
          </p:cNvPicPr>
          <p:nvPr/>
        </p:nvPicPr>
        <p:blipFill>
          <a:blip r:embed="rId8"/>
          <a:stretch>
            <a:fillRect/>
          </a:stretch>
        </p:blipFill>
        <p:spPr>
          <a:xfrm>
            <a:off x="3708175" y="12700"/>
            <a:ext cx="16957308" cy="13699108"/>
          </a:xfrm>
          <a:prstGeom prst="rect">
            <a:avLst/>
          </a:prstGeom>
        </p:spPr>
      </p:pic>
      <p:pic>
        <p:nvPicPr>
          <p:cNvPr id="10" name="Image 8" descr="preencoded.png">    </p:cNvPr>
          <p:cNvPicPr>
            <a:picLocks noChangeAspect="1"/>
          </p:cNvPicPr>
          <p:nvPr/>
        </p:nvPicPr>
        <p:blipFill>
          <a:blip r:embed="rId9"/>
          <a:stretch>
            <a:fillRect/>
          </a:stretch>
        </p:blipFill>
        <p:spPr>
          <a:xfrm>
            <a:off x="3708175" y="12700"/>
            <a:ext cx="16957308" cy="13699108"/>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preencoded.png">    </p:cNvPr>
          <p:cNvPicPr>
            <a:picLocks noChangeAspect="1"/>
          </p:cNvPicPr>
          <p:nvPr/>
        </p:nvPicPr>
        <p:blipFill>
          <a:blip r:embed="rId10"/>
          <a:stretch>
            <a:fillRect/>
          </a:stretch>
        </p:blipFill>
        <p:spPr>
          <a:xfrm>
            <a:off x="23523340" y="10820400"/>
            <a:ext cx="711289" cy="2590800"/>
          </a:xfrm>
          <a:prstGeom prst="rect">
            <a:avLst/>
          </a:prstGeom>
        </p:spPr>
      </p:pic>
      <p:sp>
        <p:nvSpPr>
          <p:cNvPr id="13" name="Shape 1"/>
          <p:cNvSpPr/>
          <p:nvPr/>
        </p:nvSpPr>
        <p:spPr>
          <a:xfrm>
            <a:off x="10085060" y="2921000"/>
            <a:ext cx="10440705" cy="8547100"/>
          </a:xfrm>
          <a:prstGeom prst="roundRect">
            <a:avLst>
              <a:gd name="adj" fmla="val 14871"/>
            </a:avLst>
          </a:prstGeom>
          <a:noFill/>
          <a:ln/>
        </p:spPr>
      </p:sp>
      <p:sp>
        <p:nvSpPr>
          <p:cNvPr id="14" name="Text 2"/>
          <p:cNvSpPr/>
          <p:nvPr/>
        </p:nvSpPr>
        <p:spPr>
          <a:xfrm>
            <a:off x="10897962" y="3733800"/>
            <a:ext cx="9306030" cy="2675467"/>
          </a:xfrm>
          <a:prstGeom prst="rect">
            <a:avLst/>
          </a:prstGeom>
          <a:noFill/>
          <a:ln/>
        </p:spPr>
        <p:txBody>
          <a:bodyPr wrap="square" lIns="0" tIns="0" rIns="0" bIns="0" rtlCol="0" anchor="t"/>
          <a:lstStyle/>
          <a:p>
            <a:pPr algn="l"/>
            <a:r>
              <a:rPr lang="en-US" sz="8000" dirty="0">
                <a:solidFill>
                  <a:srgbClr val="CEBFA4">
                    <a:alpha val="100000"/>
                  </a:srgbClr>
                </a:solidFill>
                <a:latin typeface="Yeseva One Regular" pitchFamily="34" charset="0"/>
                <a:ea typeface="Yeseva One Regular" pitchFamily="34" charset="-122"/>
                <a:cs typeface="Yeseva One Regular" pitchFamily="34" charset="-120"/>
              </a:rPr>
              <a:t>Thank you for</a:t>
            </a:r>
            <a:endParaRPr lang="en-US" sz="8000" dirty="0"/>
          </a:p>
          <a:p>
            <a:pPr algn="l"/>
            <a:r>
              <a:rPr lang="en-US" sz="8000" dirty="0">
                <a:solidFill>
                  <a:srgbClr val="CEBFA4">
                    <a:alpha val="100000"/>
                  </a:srgbClr>
                </a:solidFill>
                <a:latin typeface="Yeseva One Regular" pitchFamily="34" charset="0"/>
                <a:ea typeface="Yeseva One Regular" pitchFamily="34" charset="-122"/>
                <a:cs typeface="Yeseva One Regular" pitchFamily="34" charset="-120"/>
              </a:rPr>
              <a:t>choosing EaTemp</a:t>
            </a:r>
            <a:endParaRPr lang="en-US" sz="8000" dirty="0"/>
          </a:p>
        </p:txBody>
      </p:sp>
      <p:sp>
        <p:nvSpPr>
          <p:cNvPr id="15" name="Text 3"/>
          <p:cNvSpPr/>
          <p:nvPr/>
        </p:nvSpPr>
        <p:spPr>
          <a:xfrm>
            <a:off x="10897962" y="6680200"/>
            <a:ext cx="8950385" cy="41105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As a new website, we rely on your support to grow, so please help us by sharing our site with your friends and colleagues. </a:t>
            </a:r>
            <a:endParaRPr lang="en-US" sz="3200" dirty="0"/>
          </a:p>
        </p:txBody>
      </p:sp>
      <p:sp>
        <p:nvSpPr>
          <p:cNvPr id="16" name="Text 4"/>
          <p:cNvSpPr/>
          <p:nvPr/>
        </p:nvSpPr>
        <p:spPr>
          <a:xfrm rot="16200000">
            <a:off x="22199488" y="8338542"/>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11"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7" name="Image 10" descr="preencoded.png">    </p:cNvPr>
          <p:cNvPicPr>
            <a:picLocks noChangeAspect="1"/>
          </p:cNvPicPr>
          <p:nvPr/>
        </p:nvPicPr>
        <p:blipFill>
          <a:blip r:embed="rId12"/>
          <a:stretch>
            <a:fillRect/>
          </a:stretch>
        </p:blipFill>
        <p:spPr>
          <a:xfrm>
            <a:off x="1397175" y="2755900"/>
            <a:ext cx="8179822" cy="8178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CFAF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232054" y="2362200"/>
            <a:ext cx="21935642" cy="10312400"/>
          </a:xfrm>
          <a:prstGeom prst="rect">
            <a:avLst/>
          </a:prstGeom>
        </p:spPr>
      </p:pic>
      <p:pic>
        <p:nvPicPr>
          <p:cNvPr id="3" name="Image 1" descr="preencoded.png">    </p:cNvPr>
          <p:cNvPicPr>
            <a:picLocks noChangeAspect="1"/>
          </p:cNvPicPr>
          <p:nvPr/>
        </p:nvPicPr>
        <p:blipFill>
          <a:blip r:embed="rId2"/>
          <a:stretch>
            <a:fillRect/>
          </a:stretch>
        </p:blipFill>
        <p:spPr>
          <a:xfrm>
            <a:off x="0" y="3530600"/>
            <a:ext cx="6102859" cy="4826248"/>
          </a:xfrm>
          <a:prstGeom prst="rect">
            <a:avLst/>
          </a:prstGeom>
        </p:spPr>
      </p:pic>
      <p:pic>
        <p:nvPicPr>
          <p:cNvPr id="4" name="Image 2" descr="preencoded.png">    </p:cNvPr>
          <p:cNvPicPr>
            <a:picLocks noChangeAspect="1"/>
          </p:cNvPicPr>
          <p:nvPr/>
        </p:nvPicPr>
        <p:blipFill>
          <a:blip r:embed="rId3"/>
          <a:stretch>
            <a:fillRect/>
          </a:stretch>
        </p:blipFill>
        <p:spPr>
          <a:xfrm>
            <a:off x="1397175" y="1066800"/>
            <a:ext cx="2254200" cy="2584447"/>
          </a:xfrm>
          <a:prstGeom prst="rect">
            <a:avLst/>
          </a:prstGeom>
        </p:spPr>
      </p:pic>
      <p:pic>
        <p:nvPicPr>
          <p:cNvPr id="5" name="Image 3" descr="preencoded.png">    </p:cNvPr>
          <p:cNvPicPr>
            <a:picLocks noChangeAspect="1"/>
          </p:cNvPicPr>
          <p:nvPr/>
        </p:nvPicPr>
        <p:blipFill>
          <a:blip r:embed="rId4"/>
          <a:stretch>
            <a:fillRect/>
          </a:stretch>
        </p:blipFill>
        <p:spPr>
          <a:xfrm>
            <a:off x="18074359" y="10793940"/>
            <a:ext cx="3957701" cy="2531106"/>
          </a:xfrm>
          <a:prstGeom prst="rect">
            <a:avLst/>
          </a:prstGeom>
        </p:spPr>
      </p:pic>
      <p:pic>
        <p:nvPicPr>
          <p:cNvPr id="6" name="Image 4" descr="preencoded.png">    </p:cNvPr>
          <p:cNvPicPr>
            <a:picLocks noChangeAspect="1"/>
          </p:cNvPicPr>
          <p:nvPr/>
        </p:nvPicPr>
        <p:blipFill>
          <a:blip r:embed="rId5"/>
          <a:stretch>
            <a:fillRect/>
          </a:stretch>
        </p:blipFill>
        <p:spPr>
          <a:xfrm>
            <a:off x="19420727" y="0"/>
            <a:ext cx="4966321" cy="5943598"/>
          </a:xfrm>
          <a:prstGeom prst="rect">
            <a:avLst/>
          </a:prstGeom>
        </p:spPr>
      </p:pic>
      <p:pic>
        <p:nvPicPr>
          <p:cNvPr id="7" name="Image 5" descr="preencoded.png">    </p:cNvPr>
          <p:cNvPicPr>
            <a:picLocks noChangeAspect="1"/>
          </p:cNvPicPr>
          <p:nvPr/>
        </p:nvPicPr>
        <p:blipFill>
          <a:blip r:embed="rId6"/>
          <a:stretch>
            <a:fillRect/>
          </a:stretch>
        </p:blipFill>
        <p:spPr>
          <a:xfrm>
            <a:off x="863708" y="8547100"/>
            <a:ext cx="5556572" cy="4772842"/>
          </a:xfrm>
          <a:prstGeom prst="rect">
            <a:avLst/>
          </a:prstGeom>
        </p:spPr>
      </p:pic>
      <p:pic>
        <p:nvPicPr>
          <p:cNvPr id="8" name="Image 6" descr="preencoded.png">    </p:cNvPr>
          <p:cNvPicPr>
            <a:picLocks noChangeAspect="1"/>
          </p:cNvPicPr>
          <p:nvPr/>
        </p:nvPicPr>
        <p:blipFill>
          <a:blip r:embed="rId7"/>
          <a:stretch>
            <a:fillRect/>
          </a:stretch>
        </p:blipFill>
        <p:spPr>
          <a:xfrm>
            <a:off x="18938067" y="5651500"/>
            <a:ext cx="5448981" cy="4666362"/>
          </a:xfrm>
          <a:prstGeom prst="rect">
            <a:avLst/>
          </a:prstGeom>
        </p:spPr>
      </p:pic>
      <p:pic>
        <p:nvPicPr>
          <p:cNvPr id="9" name="Image 7" descr="preencoded.png">    </p:cNvPr>
          <p:cNvPicPr>
            <a:picLocks noChangeAspect="1"/>
          </p:cNvPicPr>
          <p:nvPr/>
        </p:nvPicPr>
        <p:blipFill>
          <a:blip r:embed="rId8"/>
          <a:stretch>
            <a:fillRect/>
          </a:stretch>
        </p:blipFill>
        <p:spPr>
          <a:xfrm>
            <a:off x="3708175" y="12698"/>
            <a:ext cx="16957308" cy="13699110"/>
          </a:xfrm>
          <a:prstGeom prst="rect">
            <a:avLst/>
          </a:prstGeom>
        </p:spPr>
      </p:pic>
      <p:pic>
        <p:nvPicPr>
          <p:cNvPr id="10" name="Image 8" descr="preencoded.png">    </p:cNvPr>
          <p:cNvPicPr>
            <a:picLocks noChangeAspect="1"/>
          </p:cNvPicPr>
          <p:nvPr/>
        </p:nvPicPr>
        <p:blipFill>
          <a:blip r:embed="rId9"/>
          <a:stretch>
            <a:fillRect/>
          </a:stretch>
        </p:blipFill>
        <p:spPr>
          <a:xfrm>
            <a:off x="3708175" y="12699"/>
            <a:ext cx="16957308" cy="13699111"/>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preencoded.png">    </p:cNvPr>
          <p:cNvPicPr>
            <a:picLocks noChangeAspect="1"/>
          </p:cNvPicPr>
          <p:nvPr/>
        </p:nvPicPr>
        <p:blipFill>
          <a:blip r:embed="rId10"/>
          <a:stretch>
            <a:fillRect/>
          </a:stretch>
        </p:blipFill>
        <p:spPr>
          <a:xfrm>
            <a:off x="23523340" y="10820400"/>
            <a:ext cx="711289" cy="2590800"/>
          </a:xfrm>
          <a:prstGeom prst="rect">
            <a:avLst/>
          </a:prstGeom>
        </p:spPr>
      </p:pic>
      <p:sp>
        <p:nvSpPr>
          <p:cNvPr id="13" name="Text 1"/>
          <p:cNvSpPr/>
          <p:nvPr/>
        </p:nvSpPr>
        <p:spPr>
          <a:xfrm>
            <a:off x="8548168" y="3619500"/>
            <a:ext cx="7845347" cy="2421467"/>
          </a:xfrm>
          <a:prstGeom prst="rect">
            <a:avLst/>
          </a:prstGeom>
          <a:noFill/>
          <a:ln/>
        </p:spPr>
        <p:txBody>
          <a:bodyPr wrap="square" lIns="0" tIns="0" rIns="0" bIns="0" rtlCol="0" anchor="t"/>
          <a:lstStyle/>
          <a:p>
            <a:pPr algn="l"/>
            <a:r>
              <a:rPr lang="en-US" sz="12800" dirty="0">
                <a:solidFill>
                  <a:srgbClr val="CEBFA4">
                    <a:alpha val="100000"/>
                  </a:srgbClr>
                </a:solidFill>
                <a:latin typeface="Yeseva One Regular" pitchFamily="34" charset="0"/>
                <a:ea typeface="Yeseva One Regular" pitchFamily="34" charset="-122"/>
                <a:cs typeface="Yeseva One Regular" pitchFamily="34" charset="-120"/>
              </a:rPr>
              <a:t>Welcome</a:t>
            </a:r>
            <a:endParaRPr lang="en-US" sz="12800" dirty="0"/>
          </a:p>
        </p:txBody>
      </p:sp>
      <p:sp>
        <p:nvSpPr>
          <p:cNvPr id="14" name="Text 2"/>
          <p:cNvSpPr/>
          <p:nvPr/>
        </p:nvSpPr>
        <p:spPr>
          <a:xfrm>
            <a:off x="7375388" y="6438900"/>
            <a:ext cx="9648973" cy="3107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CFAF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92337" y="1346200"/>
            <a:ext cx="22278584" cy="10464800"/>
          </a:xfrm>
          <a:prstGeom prst="rect">
            <a:avLst/>
          </a:prstGeom>
        </p:spPr>
      </p:pic>
      <p:pic>
        <p:nvPicPr>
          <p:cNvPr id="3" name="Image 1" descr="preencoded.png">    </p:cNvPr>
          <p:cNvPicPr>
            <a:picLocks noChangeAspect="1"/>
          </p:cNvPicPr>
          <p:nvPr/>
        </p:nvPicPr>
        <p:blipFill>
          <a:blip r:embed="rId2"/>
          <a:stretch>
            <a:fillRect/>
          </a:stretch>
        </p:blipFill>
        <p:spPr>
          <a:xfrm>
            <a:off x="19115889" y="863600"/>
            <a:ext cx="4255032" cy="1739900"/>
          </a:xfrm>
          <a:prstGeom prst="rect">
            <a:avLst/>
          </a:prstGeom>
        </p:spPr>
      </p:pic>
      <p:pic>
        <p:nvPicPr>
          <p:cNvPr id="4" name="Image 2" descr="preencoded.png">    </p:cNvPr>
          <p:cNvPicPr>
            <a:picLocks noChangeAspect="1"/>
          </p:cNvPicPr>
          <p:nvPr/>
        </p:nvPicPr>
        <p:blipFill>
          <a:blip r:embed="rId3"/>
          <a:stretch>
            <a:fillRect/>
          </a:stretch>
        </p:blipFill>
        <p:spPr>
          <a:xfrm>
            <a:off x="0" y="8394700"/>
            <a:ext cx="6719140" cy="5321300"/>
          </a:xfrm>
          <a:prstGeom prst="rect">
            <a:avLst/>
          </a:prstGeom>
        </p:spPr>
      </p:pic>
      <p:pic>
        <p:nvPicPr>
          <p:cNvPr id="5" name="Image 3" descr="preencoded.png">    </p:cNvPr>
          <p:cNvPicPr>
            <a:picLocks noChangeAspect="1"/>
          </p:cNvPicPr>
          <p:nvPr/>
        </p:nvPicPr>
        <p:blipFill>
          <a:blip r:embed="rId4"/>
          <a:stretch>
            <a:fillRect/>
          </a:stretch>
        </p:blipFill>
        <p:spPr>
          <a:xfrm>
            <a:off x="0" y="0"/>
            <a:ext cx="2019552" cy="5207000"/>
          </a:xfrm>
          <a:prstGeom prst="rect">
            <a:avLst/>
          </a:prstGeom>
        </p:spPr>
      </p:pic>
      <p:pic>
        <p:nvPicPr>
          <p:cNvPr id="6" name="Image 4" descr="preencoded.png">    </p:cNvPr>
          <p:cNvPicPr>
            <a:picLocks noChangeAspect="1"/>
          </p:cNvPicPr>
          <p:nvPr/>
        </p:nvPicPr>
        <p:blipFill>
          <a:blip r:embed="rId5"/>
          <a:stretch>
            <a:fillRect/>
          </a:stretch>
        </p:blipFill>
        <p:spPr>
          <a:xfrm>
            <a:off x="800200" y="0"/>
            <a:ext cx="4153419" cy="3479800"/>
          </a:xfrm>
          <a:prstGeom prst="rect">
            <a:avLst/>
          </a:prstGeom>
        </p:spPr>
      </p:pic>
      <p:pic>
        <p:nvPicPr>
          <p:cNvPr id="7" name="Image 5" descr="preencoded.png">    </p:cNvPr>
          <p:cNvPicPr>
            <a:picLocks noChangeAspect="1"/>
          </p:cNvPicPr>
          <p:nvPr/>
        </p:nvPicPr>
        <p:blipFill>
          <a:blip r:embed="rId6"/>
          <a:stretch>
            <a:fillRect/>
          </a:stretch>
        </p:blipFill>
        <p:spPr>
          <a:xfrm>
            <a:off x="22567344" y="8256029"/>
            <a:ext cx="1819704" cy="5250073"/>
          </a:xfrm>
          <a:prstGeom prst="rect">
            <a:avLst/>
          </a:prstGeom>
        </p:spPr>
      </p:pic>
      <p:pic>
        <p:nvPicPr>
          <p:cNvPr id="8" name="Image 6" descr="preencoded.png">    </p:cNvPr>
          <p:cNvPicPr>
            <a:picLocks noChangeAspect="1"/>
          </p:cNvPicPr>
          <p:nvPr/>
        </p:nvPicPr>
        <p:blipFill>
          <a:blip r:embed="rId7"/>
          <a:stretch>
            <a:fillRect/>
          </a:stretch>
        </p:blipFill>
        <p:spPr>
          <a:xfrm>
            <a:off x="19429702" y="9150775"/>
            <a:ext cx="3346732" cy="4352872"/>
          </a:xfrm>
          <a:prstGeom prst="rect">
            <a:avLst/>
          </a:prstGeom>
        </p:spPr>
      </p:pic>
      <p:pic>
        <p:nvPicPr>
          <p:cNvPr id="9" name="Image 7" descr="preencoded.png">    </p:cNvPr>
          <p:cNvPicPr>
            <a:picLocks noChangeAspect="1"/>
          </p:cNvPicPr>
          <p:nvPr/>
        </p:nvPicPr>
        <p:blipFill>
          <a:blip r:embed="rId8"/>
          <a:stretch>
            <a:fillRect/>
          </a:stretch>
        </p:blipFill>
        <p:spPr>
          <a:xfrm>
            <a:off x="3708175" y="12698"/>
            <a:ext cx="16957308" cy="13699110"/>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preencoded.png">    </p:cNvPr>
          <p:cNvPicPr>
            <a:picLocks noChangeAspect="1"/>
          </p:cNvPicPr>
          <p:nvPr/>
        </p:nvPicPr>
        <p:blipFill>
          <a:blip r:embed="rId9"/>
          <a:stretch>
            <a:fillRect/>
          </a:stretch>
        </p:blipFill>
        <p:spPr>
          <a:xfrm>
            <a:off x="23523340" y="10820400"/>
            <a:ext cx="711289" cy="2590800"/>
          </a:xfrm>
          <a:prstGeom prst="rect">
            <a:avLst/>
          </a:prstGeom>
        </p:spPr>
      </p:pic>
      <p:sp>
        <p:nvSpPr>
          <p:cNvPr id="12" name="Text 1"/>
          <p:cNvSpPr/>
          <p:nvPr/>
        </p:nvSpPr>
        <p:spPr>
          <a:xfrm>
            <a:off x="622378" y="2209800"/>
            <a:ext cx="14983639" cy="2421467"/>
          </a:xfrm>
          <a:prstGeom prst="rect">
            <a:avLst/>
          </a:prstGeom>
          <a:noFill/>
          <a:ln/>
        </p:spPr>
        <p:txBody>
          <a:bodyPr wrap="square" lIns="0" tIns="0" rIns="0" bIns="0" rtlCol="0" anchor="t"/>
          <a:lstStyle/>
          <a:p>
            <a:pPr algn="l"/>
            <a:r>
              <a:rPr lang="en-US" sz="12800" dirty="0">
                <a:solidFill>
                  <a:srgbClr val="CEBFA4">
                    <a:alpha val="100000"/>
                  </a:srgbClr>
                </a:solidFill>
                <a:latin typeface="Yeseva One Regular" pitchFamily="34" charset="0"/>
                <a:ea typeface="Yeseva One Regular" pitchFamily="34" charset="-122"/>
                <a:cs typeface="Yeseva One Regular" pitchFamily="34" charset="-120"/>
              </a:rPr>
              <a:t>Table of Contents</a:t>
            </a:r>
            <a:endParaRPr lang="en-US" sz="12800" dirty="0"/>
          </a:p>
        </p:txBody>
      </p:sp>
      <p:sp>
        <p:nvSpPr>
          <p:cNvPr id="13" name="Shape 2"/>
          <p:cNvSpPr/>
          <p:nvPr/>
        </p:nvSpPr>
        <p:spPr>
          <a:xfrm>
            <a:off x="622378" y="5740400"/>
            <a:ext cx="7760670" cy="1625600"/>
          </a:xfrm>
          <a:prstGeom prst="rect">
            <a:avLst/>
          </a:prstGeom>
          <a:noFill/>
          <a:ln/>
        </p:spPr>
      </p:sp>
      <p:pic>
        <p:nvPicPr>
          <p:cNvPr id="14" name="Image 9" descr="preencoded.png">    </p:cNvPr>
          <p:cNvPicPr>
            <a:picLocks noChangeAspect="1"/>
          </p:cNvPicPr>
          <p:nvPr/>
        </p:nvPicPr>
        <p:blipFill>
          <a:blip r:embed="rId10"/>
          <a:stretch>
            <a:fillRect/>
          </a:stretch>
        </p:blipFill>
        <p:spPr>
          <a:xfrm>
            <a:off x="622378" y="5740400"/>
            <a:ext cx="1625803" cy="1625600"/>
          </a:xfrm>
          <a:prstGeom prst="rect">
            <a:avLst/>
          </a:prstGeom>
        </p:spPr>
      </p:pic>
      <p:sp>
        <p:nvSpPr>
          <p:cNvPr id="15" name="Shape 3"/>
          <p:cNvSpPr/>
          <p:nvPr/>
        </p:nvSpPr>
        <p:spPr>
          <a:xfrm>
            <a:off x="622378" y="5740400"/>
            <a:ext cx="1625803" cy="1625600"/>
          </a:xfrm>
          <a:prstGeom prst="roundRect">
            <a:avLst>
              <a:gd name="adj" fmla="val 781313"/>
            </a:avLst>
          </a:prstGeom>
          <a:solidFill>
            <a:srgbClr val="FCFAF8">
              <a:alpha val="100000"/>
            </a:srgbClr>
          </a:solidFill>
          <a:ln w="12700">
            <a:solidFill>
              <a:srgbClr val="C8B291"/>
            </a:solidFill>
            <a:prstDash val="solid"/>
          </a:ln>
        </p:spPr>
      </p:sp>
      <p:sp>
        <p:nvSpPr>
          <p:cNvPr id="16" name="Text 4"/>
          <p:cNvSpPr/>
          <p:nvPr/>
        </p:nvSpPr>
        <p:spPr>
          <a:xfrm>
            <a:off x="997075" y="6102350"/>
            <a:ext cx="876410" cy="901700"/>
          </a:xfrm>
          <a:prstGeom prst="rect">
            <a:avLst/>
          </a:prstGeom>
          <a:noFill/>
          <a:ln/>
        </p:spPr>
        <p:txBody>
          <a:bodyPr wrap="square" lIns="0" tIns="0" rIns="0" bIns="0" rtlCol="0" anchor="ctr"/>
          <a:lstStyle/>
          <a:p>
            <a:pPr algn="ctr"/>
            <a:r>
              <a:rPr lang="en-US" sz="4800" dirty="0">
                <a:solidFill>
                  <a:srgbClr val="C8B291">
                    <a:alpha val="100000"/>
                  </a:srgbClr>
                </a:solidFill>
                <a:latin typeface="Yeseva One Regular" pitchFamily="34" charset="0"/>
                <a:ea typeface="Yeseva One Regular" pitchFamily="34" charset="-122"/>
                <a:cs typeface="Yeseva One Regular" pitchFamily="34" charset="-120"/>
              </a:rPr>
              <a:t>01</a:t>
            </a:r>
            <a:endParaRPr lang="en-US" sz="4800" dirty="0"/>
          </a:p>
        </p:txBody>
      </p:sp>
      <p:sp>
        <p:nvSpPr>
          <p:cNvPr id="17" name="Shape 5"/>
          <p:cNvSpPr/>
          <p:nvPr/>
        </p:nvSpPr>
        <p:spPr>
          <a:xfrm>
            <a:off x="2451406" y="5905500"/>
            <a:ext cx="5931641" cy="1295400"/>
          </a:xfrm>
          <a:prstGeom prst="rect">
            <a:avLst/>
          </a:prstGeom>
          <a:noFill/>
          <a:ln/>
        </p:spPr>
      </p:sp>
      <p:sp>
        <p:nvSpPr>
          <p:cNvPr id="18" name="Text 6"/>
          <p:cNvSpPr/>
          <p:nvPr/>
        </p:nvSpPr>
        <p:spPr>
          <a:xfrm>
            <a:off x="2451406" y="5905500"/>
            <a:ext cx="6134867" cy="901700"/>
          </a:xfrm>
          <a:prstGeom prst="rect">
            <a:avLst/>
          </a:prstGeom>
          <a:noFill/>
          <a:ln/>
        </p:spPr>
        <p:txBody>
          <a:bodyPr wrap="square" lIns="0" tIns="0" rIns="0" bIns="0" rtlCol="0" anchor="t"/>
          <a:lstStyle/>
          <a:p>
            <a:pPr algn="l"/>
            <a:r>
              <a:rPr lang="en-US" sz="4800" dirty="0">
                <a:solidFill>
                  <a:srgbClr val="0E0E0E">
                    <a:alpha val="100000"/>
                  </a:srgbClr>
                </a:solidFill>
                <a:latin typeface="Yeseva One Regular" pitchFamily="34" charset="0"/>
                <a:ea typeface="Yeseva One Regular" pitchFamily="34" charset="-122"/>
                <a:cs typeface="Yeseva One Regular" pitchFamily="34" charset="-120"/>
              </a:rPr>
              <a:t>Introduction</a:t>
            </a:r>
            <a:endParaRPr lang="en-US" sz="4800" dirty="0"/>
          </a:p>
        </p:txBody>
      </p:sp>
      <p:sp>
        <p:nvSpPr>
          <p:cNvPr id="19" name="Text 7"/>
          <p:cNvSpPr/>
          <p:nvPr/>
        </p:nvSpPr>
        <p:spPr>
          <a:xfrm>
            <a:off x="2451406" y="6705600"/>
            <a:ext cx="6067125"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Extraordinary Realm</a:t>
            </a:r>
            <a:endParaRPr lang="en-US" sz="3200" dirty="0"/>
          </a:p>
        </p:txBody>
      </p:sp>
      <p:sp>
        <p:nvSpPr>
          <p:cNvPr id="20" name="Shape 8"/>
          <p:cNvSpPr/>
          <p:nvPr/>
        </p:nvSpPr>
        <p:spPr>
          <a:xfrm>
            <a:off x="8090911" y="5740400"/>
            <a:ext cx="7760670" cy="1625600"/>
          </a:xfrm>
          <a:prstGeom prst="rect">
            <a:avLst/>
          </a:prstGeom>
          <a:noFill/>
          <a:ln/>
        </p:spPr>
      </p:sp>
      <p:pic>
        <p:nvPicPr>
          <p:cNvPr id="21" name="Image 10" descr="preencoded.png">    </p:cNvPr>
          <p:cNvPicPr>
            <a:picLocks noChangeAspect="1"/>
          </p:cNvPicPr>
          <p:nvPr/>
        </p:nvPicPr>
        <p:blipFill>
          <a:blip r:embed="rId11"/>
          <a:stretch>
            <a:fillRect/>
          </a:stretch>
        </p:blipFill>
        <p:spPr>
          <a:xfrm>
            <a:off x="8090911" y="5740400"/>
            <a:ext cx="1625803" cy="1625600"/>
          </a:xfrm>
          <a:prstGeom prst="rect">
            <a:avLst/>
          </a:prstGeom>
        </p:spPr>
      </p:pic>
      <p:sp>
        <p:nvSpPr>
          <p:cNvPr id="22" name="Shape 9"/>
          <p:cNvSpPr/>
          <p:nvPr/>
        </p:nvSpPr>
        <p:spPr>
          <a:xfrm>
            <a:off x="8090911" y="5740400"/>
            <a:ext cx="1625803" cy="1625600"/>
          </a:xfrm>
          <a:prstGeom prst="roundRect">
            <a:avLst>
              <a:gd name="adj" fmla="val 781313"/>
            </a:avLst>
          </a:prstGeom>
          <a:solidFill>
            <a:srgbClr val="FCFAF8">
              <a:alpha val="100000"/>
            </a:srgbClr>
          </a:solidFill>
          <a:ln w="12700">
            <a:solidFill>
              <a:srgbClr val="C8B291"/>
            </a:solidFill>
            <a:prstDash val="solid"/>
          </a:ln>
        </p:spPr>
      </p:sp>
      <p:sp>
        <p:nvSpPr>
          <p:cNvPr id="23" name="Text 10"/>
          <p:cNvSpPr/>
          <p:nvPr/>
        </p:nvSpPr>
        <p:spPr>
          <a:xfrm>
            <a:off x="8421153" y="6102350"/>
            <a:ext cx="965321" cy="901700"/>
          </a:xfrm>
          <a:prstGeom prst="rect">
            <a:avLst/>
          </a:prstGeom>
          <a:noFill/>
          <a:ln/>
        </p:spPr>
        <p:txBody>
          <a:bodyPr wrap="square" lIns="0" tIns="0" rIns="0" bIns="0" rtlCol="0" anchor="ctr"/>
          <a:lstStyle/>
          <a:p>
            <a:pPr algn="ctr"/>
            <a:r>
              <a:rPr lang="en-US" sz="4800" dirty="0">
                <a:solidFill>
                  <a:srgbClr val="C8B291">
                    <a:alpha val="100000"/>
                  </a:srgbClr>
                </a:solidFill>
                <a:latin typeface="Yeseva One Regular" pitchFamily="34" charset="0"/>
                <a:ea typeface="Yeseva One Regular" pitchFamily="34" charset="-122"/>
                <a:cs typeface="Yeseva One Regular" pitchFamily="34" charset="-120"/>
              </a:rPr>
              <a:t>02</a:t>
            </a:r>
            <a:endParaRPr lang="en-US" sz="4800" dirty="0"/>
          </a:p>
        </p:txBody>
      </p:sp>
      <p:sp>
        <p:nvSpPr>
          <p:cNvPr id="24" name="Shape 11"/>
          <p:cNvSpPr/>
          <p:nvPr/>
        </p:nvSpPr>
        <p:spPr>
          <a:xfrm>
            <a:off x="9919940" y="5905500"/>
            <a:ext cx="5931641" cy="1295400"/>
          </a:xfrm>
          <a:prstGeom prst="rect">
            <a:avLst/>
          </a:prstGeom>
          <a:noFill/>
          <a:ln/>
        </p:spPr>
      </p:sp>
      <p:sp>
        <p:nvSpPr>
          <p:cNvPr id="25" name="Text 12"/>
          <p:cNvSpPr/>
          <p:nvPr/>
        </p:nvSpPr>
        <p:spPr>
          <a:xfrm>
            <a:off x="9919940" y="5905500"/>
            <a:ext cx="6134867" cy="901700"/>
          </a:xfrm>
          <a:prstGeom prst="rect">
            <a:avLst/>
          </a:prstGeom>
          <a:noFill/>
          <a:ln/>
        </p:spPr>
        <p:txBody>
          <a:bodyPr wrap="square" lIns="0" tIns="0" rIns="0" bIns="0" rtlCol="0" anchor="t"/>
          <a:lstStyle/>
          <a:p>
            <a:pPr algn="l"/>
            <a:r>
              <a:rPr lang="en-US" sz="4800" dirty="0">
                <a:solidFill>
                  <a:srgbClr val="0E0E0E">
                    <a:alpha val="100000"/>
                  </a:srgbClr>
                </a:solidFill>
                <a:latin typeface="Yeseva One Regular" pitchFamily="34" charset="0"/>
                <a:ea typeface="Yeseva One Regular" pitchFamily="34" charset="-122"/>
                <a:cs typeface="Yeseva One Regular" pitchFamily="34" charset="-120"/>
              </a:rPr>
              <a:t>Encounters</a:t>
            </a:r>
            <a:endParaRPr lang="en-US" sz="4800" dirty="0"/>
          </a:p>
        </p:txBody>
      </p:sp>
      <p:sp>
        <p:nvSpPr>
          <p:cNvPr id="26" name="Text 13"/>
          <p:cNvSpPr/>
          <p:nvPr/>
        </p:nvSpPr>
        <p:spPr>
          <a:xfrm>
            <a:off x="9919940" y="6705600"/>
            <a:ext cx="6067125"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Unicorn Sightings</a:t>
            </a:r>
            <a:endParaRPr lang="en-US" sz="3200" dirty="0"/>
          </a:p>
        </p:txBody>
      </p:sp>
      <p:sp>
        <p:nvSpPr>
          <p:cNvPr id="27" name="Shape 14"/>
          <p:cNvSpPr/>
          <p:nvPr/>
        </p:nvSpPr>
        <p:spPr>
          <a:xfrm>
            <a:off x="622378" y="8724900"/>
            <a:ext cx="7760670" cy="1625600"/>
          </a:xfrm>
          <a:prstGeom prst="rect">
            <a:avLst/>
          </a:prstGeom>
          <a:noFill/>
          <a:ln/>
        </p:spPr>
      </p:sp>
      <p:pic>
        <p:nvPicPr>
          <p:cNvPr id="28" name="Image 11" descr="preencoded.png">    </p:cNvPr>
          <p:cNvPicPr>
            <a:picLocks noChangeAspect="1"/>
          </p:cNvPicPr>
          <p:nvPr/>
        </p:nvPicPr>
        <p:blipFill>
          <a:blip r:embed="rId12"/>
          <a:stretch>
            <a:fillRect/>
          </a:stretch>
        </p:blipFill>
        <p:spPr>
          <a:xfrm>
            <a:off x="622378" y="8724900"/>
            <a:ext cx="1625803" cy="1625600"/>
          </a:xfrm>
          <a:prstGeom prst="rect">
            <a:avLst/>
          </a:prstGeom>
        </p:spPr>
      </p:pic>
      <p:sp>
        <p:nvSpPr>
          <p:cNvPr id="29" name="Shape 15"/>
          <p:cNvSpPr/>
          <p:nvPr/>
        </p:nvSpPr>
        <p:spPr>
          <a:xfrm>
            <a:off x="622378" y="8724900"/>
            <a:ext cx="1625803" cy="1625600"/>
          </a:xfrm>
          <a:prstGeom prst="roundRect">
            <a:avLst>
              <a:gd name="adj" fmla="val 781313"/>
            </a:avLst>
          </a:prstGeom>
          <a:solidFill>
            <a:srgbClr val="FCFAF8">
              <a:alpha val="100000"/>
            </a:srgbClr>
          </a:solidFill>
          <a:ln w="12700">
            <a:solidFill>
              <a:srgbClr val="C8B291"/>
            </a:solidFill>
            <a:prstDash val="solid"/>
          </a:ln>
        </p:spPr>
      </p:sp>
      <p:sp>
        <p:nvSpPr>
          <p:cNvPr id="30" name="Text 16"/>
          <p:cNvSpPr/>
          <p:nvPr/>
        </p:nvSpPr>
        <p:spPr>
          <a:xfrm>
            <a:off x="946268" y="9086850"/>
            <a:ext cx="978022" cy="901700"/>
          </a:xfrm>
          <a:prstGeom prst="rect">
            <a:avLst/>
          </a:prstGeom>
          <a:noFill/>
          <a:ln/>
        </p:spPr>
        <p:txBody>
          <a:bodyPr wrap="square" lIns="0" tIns="0" rIns="0" bIns="0" rtlCol="0" anchor="ctr"/>
          <a:lstStyle/>
          <a:p>
            <a:pPr algn="ctr"/>
            <a:r>
              <a:rPr lang="en-US" sz="4800" dirty="0">
                <a:solidFill>
                  <a:srgbClr val="C8B291">
                    <a:alpha val="100000"/>
                  </a:srgbClr>
                </a:solidFill>
                <a:latin typeface="Yeseva One Regular" pitchFamily="34" charset="0"/>
                <a:ea typeface="Yeseva One Regular" pitchFamily="34" charset="-122"/>
                <a:cs typeface="Yeseva One Regular" pitchFamily="34" charset="-120"/>
              </a:rPr>
              <a:t>03</a:t>
            </a:r>
            <a:endParaRPr lang="en-US" sz="4800" dirty="0"/>
          </a:p>
        </p:txBody>
      </p:sp>
      <p:sp>
        <p:nvSpPr>
          <p:cNvPr id="31" name="Shape 17"/>
          <p:cNvSpPr/>
          <p:nvPr/>
        </p:nvSpPr>
        <p:spPr>
          <a:xfrm>
            <a:off x="2451406" y="8890000"/>
            <a:ext cx="5931641" cy="1295400"/>
          </a:xfrm>
          <a:prstGeom prst="rect">
            <a:avLst/>
          </a:prstGeom>
          <a:noFill/>
          <a:ln/>
        </p:spPr>
      </p:sp>
      <p:sp>
        <p:nvSpPr>
          <p:cNvPr id="32" name="Text 18"/>
          <p:cNvSpPr/>
          <p:nvPr/>
        </p:nvSpPr>
        <p:spPr>
          <a:xfrm>
            <a:off x="2451406" y="8890000"/>
            <a:ext cx="6134867" cy="901700"/>
          </a:xfrm>
          <a:prstGeom prst="rect">
            <a:avLst/>
          </a:prstGeom>
          <a:noFill/>
          <a:ln/>
        </p:spPr>
        <p:txBody>
          <a:bodyPr wrap="square" lIns="0" tIns="0" rIns="0" bIns="0" rtlCol="0" anchor="t"/>
          <a:lstStyle/>
          <a:p>
            <a:pPr algn="l"/>
            <a:r>
              <a:rPr lang="en-US" sz="4800" dirty="0">
                <a:solidFill>
                  <a:srgbClr val="0E0E0E">
                    <a:alpha val="100000"/>
                  </a:srgbClr>
                </a:solidFill>
                <a:latin typeface="Yeseva One Regular" pitchFamily="34" charset="0"/>
                <a:ea typeface="Yeseva One Regular" pitchFamily="34" charset="-122"/>
                <a:cs typeface="Yeseva One Regular" pitchFamily="34" charset="-120"/>
              </a:rPr>
              <a:t>Wonders</a:t>
            </a:r>
            <a:endParaRPr lang="en-US" sz="4800" dirty="0"/>
          </a:p>
        </p:txBody>
      </p:sp>
      <p:sp>
        <p:nvSpPr>
          <p:cNvPr id="33" name="Text 19"/>
          <p:cNvSpPr/>
          <p:nvPr/>
        </p:nvSpPr>
        <p:spPr>
          <a:xfrm>
            <a:off x="2451406" y="9690100"/>
            <a:ext cx="6067125"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Wishes Granted</a:t>
            </a:r>
            <a:endParaRPr lang="en-US" sz="3200" dirty="0"/>
          </a:p>
        </p:txBody>
      </p:sp>
      <p:sp>
        <p:nvSpPr>
          <p:cNvPr id="34" name="Shape 20"/>
          <p:cNvSpPr/>
          <p:nvPr/>
        </p:nvSpPr>
        <p:spPr>
          <a:xfrm>
            <a:off x="8090911" y="8724900"/>
            <a:ext cx="7760670" cy="1625600"/>
          </a:xfrm>
          <a:prstGeom prst="rect">
            <a:avLst/>
          </a:prstGeom>
          <a:noFill/>
          <a:ln/>
        </p:spPr>
      </p:sp>
      <p:pic>
        <p:nvPicPr>
          <p:cNvPr id="35" name="Image 12" descr="preencoded.png">    </p:cNvPr>
          <p:cNvPicPr>
            <a:picLocks noChangeAspect="1"/>
          </p:cNvPicPr>
          <p:nvPr/>
        </p:nvPicPr>
        <p:blipFill>
          <a:blip r:embed="rId13"/>
          <a:stretch>
            <a:fillRect/>
          </a:stretch>
        </p:blipFill>
        <p:spPr>
          <a:xfrm>
            <a:off x="8090911" y="8724900"/>
            <a:ext cx="1625803" cy="1625600"/>
          </a:xfrm>
          <a:prstGeom prst="rect">
            <a:avLst/>
          </a:prstGeom>
        </p:spPr>
      </p:pic>
      <p:sp>
        <p:nvSpPr>
          <p:cNvPr id="36" name="Shape 21"/>
          <p:cNvSpPr/>
          <p:nvPr/>
        </p:nvSpPr>
        <p:spPr>
          <a:xfrm>
            <a:off x="8090911" y="8724900"/>
            <a:ext cx="1625803" cy="1625600"/>
          </a:xfrm>
          <a:prstGeom prst="roundRect">
            <a:avLst>
              <a:gd name="adj" fmla="val 781313"/>
            </a:avLst>
          </a:prstGeom>
          <a:solidFill>
            <a:srgbClr val="FCFAF8">
              <a:alpha val="100000"/>
            </a:srgbClr>
          </a:solidFill>
          <a:ln w="12700">
            <a:solidFill>
              <a:srgbClr val="C8B291"/>
            </a:solidFill>
            <a:prstDash val="solid"/>
          </a:ln>
        </p:spPr>
      </p:sp>
      <p:sp>
        <p:nvSpPr>
          <p:cNvPr id="37" name="Text 22"/>
          <p:cNvSpPr/>
          <p:nvPr/>
        </p:nvSpPr>
        <p:spPr>
          <a:xfrm>
            <a:off x="8414802" y="9086850"/>
            <a:ext cx="978022" cy="901700"/>
          </a:xfrm>
          <a:prstGeom prst="rect">
            <a:avLst/>
          </a:prstGeom>
          <a:noFill/>
          <a:ln/>
        </p:spPr>
        <p:txBody>
          <a:bodyPr wrap="square" lIns="0" tIns="0" rIns="0" bIns="0" rtlCol="0" anchor="ctr"/>
          <a:lstStyle/>
          <a:p>
            <a:pPr algn="ctr"/>
            <a:r>
              <a:rPr lang="en-US" sz="4800" dirty="0">
                <a:solidFill>
                  <a:srgbClr val="C8B291">
                    <a:alpha val="100000"/>
                  </a:srgbClr>
                </a:solidFill>
                <a:latin typeface="Yeseva One Regular" pitchFamily="34" charset="0"/>
                <a:ea typeface="Yeseva One Regular" pitchFamily="34" charset="-122"/>
                <a:cs typeface="Yeseva One Regular" pitchFamily="34" charset="-120"/>
              </a:rPr>
              <a:t>04</a:t>
            </a:r>
            <a:endParaRPr lang="en-US" sz="4800" dirty="0"/>
          </a:p>
        </p:txBody>
      </p:sp>
      <p:sp>
        <p:nvSpPr>
          <p:cNvPr id="38" name="Shape 23"/>
          <p:cNvSpPr/>
          <p:nvPr/>
        </p:nvSpPr>
        <p:spPr>
          <a:xfrm>
            <a:off x="9919940" y="8890000"/>
            <a:ext cx="5931641" cy="1295400"/>
          </a:xfrm>
          <a:prstGeom prst="rect">
            <a:avLst/>
          </a:prstGeom>
          <a:noFill/>
          <a:ln/>
        </p:spPr>
      </p:sp>
      <p:sp>
        <p:nvSpPr>
          <p:cNvPr id="39" name="Text 24"/>
          <p:cNvSpPr/>
          <p:nvPr/>
        </p:nvSpPr>
        <p:spPr>
          <a:xfrm>
            <a:off x="9919940" y="8890000"/>
            <a:ext cx="6134867" cy="901700"/>
          </a:xfrm>
          <a:prstGeom prst="rect">
            <a:avLst/>
          </a:prstGeom>
          <a:noFill/>
          <a:ln/>
        </p:spPr>
        <p:txBody>
          <a:bodyPr wrap="square" lIns="0" tIns="0" rIns="0" bIns="0" rtlCol="0" anchor="t"/>
          <a:lstStyle/>
          <a:p>
            <a:pPr algn="l"/>
            <a:r>
              <a:rPr lang="en-US" sz="4800" dirty="0">
                <a:solidFill>
                  <a:srgbClr val="0E0E0E">
                    <a:alpha val="100000"/>
                  </a:srgbClr>
                </a:solidFill>
                <a:latin typeface="Yeseva One Regular" pitchFamily="34" charset="0"/>
                <a:ea typeface="Yeseva One Regular" pitchFamily="34" charset="-122"/>
                <a:cs typeface="Yeseva One Regular" pitchFamily="34" charset="-120"/>
              </a:rPr>
              <a:t>Magic</a:t>
            </a:r>
            <a:endParaRPr lang="en-US" sz="4800" dirty="0"/>
          </a:p>
        </p:txBody>
      </p:sp>
      <p:sp>
        <p:nvSpPr>
          <p:cNvPr id="40" name="Text 25"/>
          <p:cNvSpPr/>
          <p:nvPr/>
        </p:nvSpPr>
        <p:spPr>
          <a:xfrm>
            <a:off x="9919940" y="9690100"/>
            <a:ext cx="6067125"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Spellcasting</a:t>
            </a:r>
            <a:endParaRPr lang="en-US" sz="3200" dirty="0"/>
          </a:p>
        </p:txBody>
      </p:sp>
      <p:pic>
        <p:nvPicPr>
          <p:cNvPr id="41" name="Image 13" descr="preencoded.png">    </p:cNvPr>
          <p:cNvPicPr>
            <a:picLocks noChangeAspect="1"/>
          </p:cNvPicPr>
          <p:nvPr/>
        </p:nvPicPr>
        <p:blipFill>
          <a:blip r:embed="rId14"/>
          <a:stretch>
            <a:fillRect/>
          </a:stretch>
        </p:blipFill>
        <p:spPr>
          <a:xfrm>
            <a:off x="14352794" y="431800"/>
            <a:ext cx="10034254" cy="1305992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CFAF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1409700"/>
            <a:ext cx="23193099" cy="10896600"/>
          </a:xfrm>
          <a:prstGeom prst="rect">
            <a:avLst/>
          </a:prstGeom>
        </p:spPr>
      </p:pic>
      <p:pic>
        <p:nvPicPr>
          <p:cNvPr id="3" name="Image 1" descr="preencoded.png">    </p:cNvPr>
          <p:cNvPicPr>
            <a:picLocks noChangeAspect="1"/>
          </p:cNvPicPr>
          <p:nvPr/>
        </p:nvPicPr>
        <p:blipFill>
          <a:blip r:embed="rId2"/>
          <a:stretch>
            <a:fillRect/>
          </a:stretch>
        </p:blipFill>
        <p:spPr>
          <a:xfrm>
            <a:off x="3708175" y="12700"/>
            <a:ext cx="16957308" cy="13699108"/>
          </a:xfrm>
          <a:prstGeom prst="rect">
            <a:avLst/>
          </a:prstGeom>
        </p:spPr>
      </p:pic>
      <p:pic>
        <p:nvPicPr>
          <p:cNvPr id="4" name="Image 2" descr="preencoded.png">    </p:cNvPr>
          <p:cNvPicPr>
            <a:picLocks noChangeAspect="1"/>
          </p:cNvPicPr>
          <p:nvPr/>
        </p:nvPicPr>
        <p:blipFill>
          <a:blip r:embed="rId3"/>
          <a:stretch>
            <a:fillRect/>
          </a:stretch>
        </p:blipFill>
        <p:spPr>
          <a:xfrm>
            <a:off x="0" y="702763"/>
            <a:ext cx="4572128" cy="4631906"/>
          </a:xfrm>
          <a:prstGeom prst="rect">
            <a:avLst/>
          </a:prstGeom>
        </p:spPr>
      </p:pic>
      <p:pic>
        <p:nvPicPr>
          <p:cNvPr id="5" name="Image 3" descr="preencoded.png">    </p:cNvPr>
          <p:cNvPicPr>
            <a:picLocks noChangeAspect="1"/>
          </p:cNvPicPr>
          <p:nvPr/>
        </p:nvPicPr>
        <p:blipFill>
          <a:blip r:embed="rId4"/>
          <a:stretch>
            <a:fillRect/>
          </a:stretch>
        </p:blipFill>
        <p:spPr>
          <a:xfrm>
            <a:off x="0" y="9169400"/>
            <a:ext cx="5360070" cy="4546600"/>
          </a:xfrm>
          <a:prstGeom prst="rect">
            <a:avLst/>
          </a:prstGeom>
        </p:spPr>
      </p:pic>
      <p:pic>
        <p:nvPicPr>
          <p:cNvPr id="6" name="Image 4" descr="preencoded.png">    </p:cNvPr>
          <p:cNvPicPr>
            <a:picLocks noChangeAspect="1"/>
          </p:cNvPicPr>
          <p:nvPr/>
        </p:nvPicPr>
        <p:blipFill>
          <a:blip r:embed="rId5"/>
          <a:stretch>
            <a:fillRect/>
          </a:stretch>
        </p:blipFill>
        <p:spPr>
          <a:xfrm>
            <a:off x="0" y="9169400"/>
            <a:ext cx="4017987" cy="4546600"/>
          </a:xfrm>
          <a:prstGeom prst="rect">
            <a:avLst/>
          </a:prstGeom>
        </p:spPr>
      </p:pic>
      <p:pic>
        <p:nvPicPr>
          <p:cNvPr id="7" name="Image 5" descr="preencoded.png">    </p:cNvPr>
          <p:cNvPicPr>
            <a:picLocks noChangeAspect="1"/>
          </p:cNvPicPr>
          <p:nvPr/>
        </p:nvPicPr>
        <p:blipFill>
          <a:blip r:embed="rId6"/>
          <a:stretch>
            <a:fillRect/>
          </a:stretch>
        </p:blipFill>
        <p:spPr>
          <a:xfrm>
            <a:off x="16778797" y="6172200"/>
            <a:ext cx="7608251" cy="7543800"/>
          </a:xfrm>
          <a:prstGeom prst="rect">
            <a:avLst/>
          </a:prstGeom>
        </p:spPr>
      </p:pic>
      <p:pic>
        <p:nvPicPr>
          <p:cNvPr id="8" name="Image 6" descr="preencoded.png">    </p:cNvPr>
          <p:cNvPicPr>
            <a:picLocks noChangeAspect="1"/>
          </p:cNvPicPr>
          <p:nvPr/>
        </p:nvPicPr>
        <p:blipFill>
          <a:blip r:embed="rId7"/>
          <a:stretch>
            <a:fillRect/>
          </a:stretch>
        </p:blipFill>
        <p:spPr>
          <a:xfrm>
            <a:off x="18137867" y="0"/>
            <a:ext cx="6249181" cy="5334003"/>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preencoded.png">    </p:cNvPr>
          <p:cNvPicPr>
            <a:picLocks noChangeAspect="1"/>
          </p:cNvPicPr>
          <p:nvPr/>
        </p:nvPicPr>
        <p:blipFill>
          <a:blip r:embed="rId8"/>
          <a:stretch>
            <a:fillRect/>
          </a:stretch>
        </p:blipFill>
        <p:spPr>
          <a:xfrm>
            <a:off x="23523340" y="10820400"/>
            <a:ext cx="711289" cy="2590800"/>
          </a:xfrm>
          <a:prstGeom prst="rect">
            <a:avLst/>
          </a:prstGeom>
        </p:spPr>
      </p:pic>
      <p:sp>
        <p:nvSpPr>
          <p:cNvPr id="11" name="Text 1"/>
          <p:cNvSpPr/>
          <p:nvPr/>
        </p:nvSpPr>
        <p:spPr>
          <a:xfrm>
            <a:off x="2959470" y="2825750"/>
            <a:ext cx="16596741" cy="1507067"/>
          </a:xfrm>
          <a:prstGeom prst="rect">
            <a:avLst/>
          </a:prstGeom>
          <a:noFill/>
          <a:ln/>
        </p:spPr>
        <p:txBody>
          <a:bodyPr wrap="square" lIns="0" tIns="0" rIns="0" bIns="0" rtlCol="0" anchor="t"/>
          <a:lstStyle/>
          <a:p>
            <a:pPr algn="l"/>
            <a:r>
              <a:rPr lang="en-US" sz="8000" dirty="0">
                <a:solidFill>
                  <a:srgbClr val="CEBFA4">
                    <a:alpha val="100000"/>
                  </a:srgbClr>
                </a:solidFill>
                <a:latin typeface="Yeseva One Regular" pitchFamily="34" charset="0"/>
                <a:ea typeface="Yeseva One Regular" pitchFamily="34" charset="-122"/>
                <a:cs typeface="Yeseva One Regular" pitchFamily="34" charset="-120"/>
              </a:rPr>
              <a:t>The Realm of the Extraordinary</a:t>
            </a:r>
            <a:endParaRPr lang="en-US" sz="8000" dirty="0"/>
          </a:p>
        </p:txBody>
      </p:sp>
      <p:sp>
        <p:nvSpPr>
          <p:cNvPr id="12" name="Text 2"/>
          <p:cNvSpPr/>
          <p:nvPr/>
        </p:nvSpPr>
        <p:spPr>
          <a:xfrm>
            <a:off x="2959470" y="4737100"/>
            <a:ext cx="8861474" cy="5583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3" name="Text 3"/>
          <p:cNvSpPr/>
          <p:nvPr/>
        </p:nvSpPr>
        <p:spPr>
          <a:xfrm>
            <a:off x="12701588" y="4737100"/>
            <a:ext cx="8861474" cy="5583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CFAF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5013276" y="0"/>
            <a:ext cx="9373772" cy="6235700"/>
          </a:xfrm>
          <a:prstGeom prst="rect">
            <a:avLst/>
          </a:prstGeom>
        </p:spPr>
      </p:pic>
      <p:pic>
        <p:nvPicPr>
          <p:cNvPr id="3" name="Image 1" descr="preencoded.png">    </p:cNvPr>
          <p:cNvPicPr>
            <a:picLocks noChangeAspect="1"/>
          </p:cNvPicPr>
          <p:nvPr/>
        </p:nvPicPr>
        <p:blipFill>
          <a:blip r:embed="rId2"/>
          <a:stretch>
            <a:fillRect/>
          </a:stretch>
        </p:blipFill>
        <p:spPr>
          <a:xfrm>
            <a:off x="0" y="6629400"/>
            <a:ext cx="6947768" cy="7086600"/>
          </a:xfrm>
          <a:prstGeom prst="rect">
            <a:avLst/>
          </a:prstGeom>
        </p:spPr>
      </p:pic>
      <p:pic>
        <p:nvPicPr>
          <p:cNvPr id="4" name="Image 2" descr="preencoded.png">    </p:cNvPr>
          <p:cNvPicPr>
            <a:picLocks noChangeAspect="1"/>
          </p:cNvPicPr>
          <p:nvPr/>
        </p:nvPicPr>
        <p:blipFill>
          <a:blip r:embed="rId3"/>
          <a:stretch>
            <a:fillRect/>
          </a:stretch>
        </p:blipFill>
        <p:spPr>
          <a:xfrm>
            <a:off x="13933641" y="3759200"/>
            <a:ext cx="6637904" cy="4447791"/>
          </a:xfrm>
          <a:prstGeom prst="rect">
            <a:avLst/>
          </a:prstGeom>
        </p:spPr>
      </p:pic>
      <p:pic>
        <p:nvPicPr>
          <p:cNvPr id="5" name="Image 3" descr="preencoded.png">    </p:cNvPr>
          <p:cNvPicPr>
            <a:picLocks noChangeAspect="1"/>
          </p:cNvPicPr>
          <p:nvPr/>
        </p:nvPicPr>
        <p:blipFill>
          <a:blip r:embed="rId4"/>
          <a:stretch>
            <a:fillRect/>
          </a:stretch>
        </p:blipFill>
        <p:spPr>
          <a:xfrm>
            <a:off x="19357219" y="0"/>
            <a:ext cx="5029829" cy="6415813"/>
          </a:xfrm>
          <a:prstGeom prst="rect">
            <a:avLst/>
          </a:prstGeom>
        </p:spPr>
      </p:pic>
      <p:pic>
        <p:nvPicPr>
          <p:cNvPr id="6" name="Image 4" descr="preencoded.png">    </p:cNvPr>
          <p:cNvPicPr>
            <a:picLocks noChangeAspect="1"/>
          </p:cNvPicPr>
          <p:nvPr/>
        </p:nvPicPr>
        <p:blipFill>
          <a:blip r:embed="rId5"/>
          <a:stretch>
            <a:fillRect/>
          </a:stretch>
        </p:blipFill>
        <p:spPr>
          <a:xfrm>
            <a:off x="0" y="8686800"/>
            <a:ext cx="4788498" cy="5029200"/>
          </a:xfrm>
          <a:prstGeom prst="rect">
            <a:avLst/>
          </a:prstGeom>
        </p:spPr>
      </p:pic>
      <p:pic>
        <p:nvPicPr>
          <p:cNvPr id="7" name="Image 5" descr="preencoded.png">    </p:cNvPr>
          <p:cNvPicPr>
            <a:picLocks noChangeAspect="1"/>
          </p:cNvPicPr>
          <p:nvPr/>
        </p:nvPicPr>
        <p:blipFill>
          <a:blip r:embed="rId6"/>
          <a:stretch>
            <a:fillRect/>
          </a:stretch>
        </p:blipFill>
        <p:spPr>
          <a:xfrm>
            <a:off x="317540" y="241300"/>
            <a:ext cx="3149994" cy="2019300"/>
          </a:xfrm>
          <a:prstGeom prst="rect">
            <a:avLst/>
          </a:prstGeom>
        </p:spPr>
      </p:pic>
      <p:pic>
        <p:nvPicPr>
          <p:cNvPr id="8" name="Image 6" descr="preencoded.png">    </p:cNvPr>
          <p:cNvPicPr>
            <a:picLocks noChangeAspect="1"/>
          </p:cNvPicPr>
          <p:nvPr/>
        </p:nvPicPr>
        <p:blipFill>
          <a:blip r:embed="rId7"/>
          <a:stretch>
            <a:fillRect/>
          </a:stretch>
        </p:blipFill>
        <p:spPr>
          <a:xfrm>
            <a:off x="21770521" y="10502900"/>
            <a:ext cx="2350783" cy="2694843"/>
          </a:xfrm>
          <a:prstGeom prst="rect">
            <a:avLst/>
          </a:prstGeom>
        </p:spPr>
      </p:pic>
      <p:pic>
        <p:nvPicPr>
          <p:cNvPr id="9" name="Image 7" descr="preencoded.png">    </p:cNvPr>
          <p:cNvPicPr>
            <a:picLocks noChangeAspect="1"/>
          </p:cNvPicPr>
          <p:nvPr/>
        </p:nvPicPr>
        <p:blipFill>
          <a:blip r:embed="rId8"/>
          <a:stretch>
            <a:fillRect/>
          </a:stretch>
        </p:blipFill>
        <p:spPr>
          <a:xfrm>
            <a:off x="3708175" y="12700"/>
            <a:ext cx="16957308" cy="13699108"/>
          </a:xfrm>
          <a:prstGeom prst="rect">
            <a:avLst/>
          </a:prstGeom>
        </p:spPr>
      </p:pic>
      <p:pic>
        <p:nvPicPr>
          <p:cNvPr id="10" name="Image 8" descr="preencoded.png">    </p:cNvPr>
          <p:cNvPicPr>
            <a:picLocks noChangeAspect="1"/>
          </p:cNvPicPr>
          <p:nvPr/>
        </p:nvPicPr>
        <p:blipFill>
          <a:blip r:embed="rId9"/>
          <a:stretch>
            <a:fillRect/>
          </a:stretch>
        </p:blipFill>
        <p:spPr>
          <a:xfrm>
            <a:off x="10516914" y="0"/>
            <a:ext cx="13870134" cy="13716000"/>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preencoded.png">    </p:cNvPr>
          <p:cNvPicPr>
            <a:picLocks noChangeAspect="1"/>
          </p:cNvPicPr>
          <p:nvPr/>
        </p:nvPicPr>
        <p:blipFill>
          <a:blip r:embed="rId10"/>
          <a:stretch>
            <a:fillRect/>
          </a:stretch>
        </p:blipFill>
        <p:spPr>
          <a:xfrm>
            <a:off x="23523340" y="10820400"/>
            <a:ext cx="711289" cy="2590800"/>
          </a:xfrm>
          <a:prstGeom prst="rect">
            <a:avLst/>
          </a:prstGeom>
        </p:spPr>
      </p:pic>
      <p:sp>
        <p:nvSpPr>
          <p:cNvPr id="13" name="Shape 1"/>
          <p:cNvSpPr/>
          <p:nvPr/>
        </p:nvSpPr>
        <p:spPr>
          <a:xfrm>
            <a:off x="1778222" y="1435100"/>
            <a:ext cx="7874984" cy="5816600"/>
          </a:xfrm>
          <a:prstGeom prst="roundRect">
            <a:avLst>
              <a:gd name="adj" fmla="val 9590"/>
            </a:avLst>
          </a:prstGeom>
          <a:noFill/>
          <a:ln w="50800">
            <a:solidFill>
              <a:srgbClr val="CEBFA4"/>
            </a:solidFill>
            <a:prstDash val="solid"/>
          </a:ln>
        </p:spPr>
      </p:sp>
      <p:sp>
        <p:nvSpPr>
          <p:cNvPr id="14" name="Shape 2"/>
          <p:cNvSpPr/>
          <p:nvPr/>
        </p:nvSpPr>
        <p:spPr>
          <a:xfrm>
            <a:off x="4902813" y="1739900"/>
            <a:ext cx="1625803" cy="1625600"/>
          </a:xfrm>
          <a:prstGeom prst="roundRect">
            <a:avLst>
              <a:gd name="adj" fmla="val 78188"/>
            </a:avLst>
          </a:prstGeom>
          <a:noFill/>
          <a:ln/>
        </p:spPr>
      </p:sp>
      <p:pic>
        <p:nvPicPr>
          <p:cNvPr id="15" name="Image 10" descr="preencoded.png">    </p:cNvPr>
          <p:cNvPicPr>
            <a:picLocks noChangeAspect="1"/>
          </p:cNvPicPr>
          <p:nvPr/>
        </p:nvPicPr>
        <p:blipFill>
          <a:blip r:embed="rId11"/>
          <a:stretch>
            <a:fillRect/>
          </a:stretch>
        </p:blipFill>
        <p:spPr>
          <a:xfrm>
            <a:off x="4902813" y="1739900"/>
            <a:ext cx="1625803" cy="1625600"/>
          </a:xfrm>
          <a:prstGeom prst="rect">
            <a:avLst/>
          </a:prstGeom>
        </p:spPr>
      </p:pic>
      <p:pic>
        <p:nvPicPr>
          <p:cNvPr id="16" name="Image 11" descr="preencoded.png">    </p:cNvPr>
          <p:cNvPicPr>
            <a:picLocks noChangeAspect="1"/>
          </p:cNvPicPr>
          <p:nvPr/>
        </p:nvPicPr>
        <p:blipFill>
          <a:blip r:embed="rId12"/>
          <a:stretch>
            <a:fillRect/>
          </a:stretch>
        </p:blipFill>
        <p:spPr>
          <a:xfrm>
            <a:off x="5117751" y="1847850"/>
            <a:ext cx="1196250" cy="1409700"/>
          </a:xfrm>
          <a:prstGeom prst="rect">
            <a:avLst/>
          </a:prstGeom>
        </p:spPr>
      </p:pic>
      <p:sp>
        <p:nvSpPr>
          <p:cNvPr id="17" name="Shape 3"/>
          <p:cNvSpPr/>
          <p:nvPr/>
        </p:nvSpPr>
        <p:spPr>
          <a:xfrm>
            <a:off x="2184673" y="3670300"/>
            <a:ext cx="7062083" cy="3276600"/>
          </a:xfrm>
          <a:prstGeom prst="rect">
            <a:avLst/>
          </a:prstGeom>
          <a:noFill/>
          <a:ln/>
        </p:spPr>
      </p:sp>
      <p:sp>
        <p:nvSpPr>
          <p:cNvPr id="18" name="Text 4"/>
          <p:cNvSpPr/>
          <p:nvPr/>
        </p:nvSpPr>
        <p:spPr>
          <a:xfrm>
            <a:off x="2083060" y="3670300"/>
            <a:ext cx="7265308" cy="901700"/>
          </a:xfrm>
          <a:prstGeom prst="rect">
            <a:avLst/>
          </a:prstGeom>
          <a:noFill/>
          <a:ln/>
        </p:spPr>
        <p:txBody>
          <a:bodyPr wrap="square" lIns="0" tIns="0" rIns="0" bIns="0" rtlCol="0" anchor="t"/>
          <a:lstStyle/>
          <a:p>
            <a:pPr algn="ctr"/>
            <a:r>
              <a:rPr lang="en-US" sz="4800" dirty="0">
                <a:solidFill>
                  <a:srgbClr val="0E0E0E">
                    <a:alpha val="100000"/>
                  </a:srgbClr>
                </a:solidFill>
                <a:latin typeface="Yeseva One Regular" pitchFamily="34" charset="0"/>
                <a:ea typeface="Yeseva One Regular" pitchFamily="34" charset="-122"/>
                <a:cs typeface="Yeseva One Regular" pitchFamily="34" charset="-120"/>
              </a:rPr>
              <a:t>Unicorn Sightings</a:t>
            </a:r>
            <a:endParaRPr lang="en-US" sz="4800" dirty="0"/>
          </a:p>
        </p:txBody>
      </p:sp>
      <p:sp>
        <p:nvSpPr>
          <p:cNvPr id="19" name="Text 5"/>
          <p:cNvSpPr/>
          <p:nvPr/>
        </p:nvSpPr>
        <p:spPr>
          <a:xfrm>
            <a:off x="2116931" y="4470400"/>
            <a:ext cx="7197566" cy="26119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record of the number of unicorns spotted in the fantasy realm and the beauty and mystery that surrounds these enchanting creatures.</a:t>
            </a:r>
            <a:endParaRPr lang="en-US" sz="3200" dirty="0"/>
          </a:p>
        </p:txBody>
      </p:sp>
      <p:sp>
        <p:nvSpPr>
          <p:cNvPr id="20" name="Shape 6"/>
          <p:cNvSpPr/>
          <p:nvPr/>
        </p:nvSpPr>
        <p:spPr>
          <a:xfrm>
            <a:off x="1778222" y="7797800"/>
            <a:ext cx="7874984" cy="5321300"/>
          </a:xfrm>
          <a:prstGeom prst="roundRect">
            <a:avLst>
              <a:gd name="adj" fmla="val 10482"/>
            </a:avLst>
          </a:prstGeom>
          <a:noFill/>
          <a:ln w="50800">
            <a:solidFill>
              <a:srgbClr val="CEBFA4"/>
            </a:solidFill>
            <a:prstDash val="solid"/>
          </a:ln>
        </p:spPr>
      </p:sp>
      <p:sp>
        <p:nvSpPr>
          <p:cNvPr id="21" name="Shape 7"/>
          <p:cNvSpPr/>
          <p:nvPr/>
        </p:nvSpPr>
        <p:spPr>
          <a:xfrm>
            <a:off x="4902813" y="8102600"/>
            <a:ext cx="1625803" cy="1625600"/>
          </a:xfrm>
          <a:prstGeom prst="roundRect">
            <a:avLst>
              <a:gd name="adj" fmla="val 78188"/>
            </a:avLst>
          </a:prstGeom>
          <a:noFill/>
          <a:ln/>
        </p:spPr>
      </p:sp>
      <p:pic>
        <p:nvPicPr>
          <p:cNvPr id="22" name="Image 12" descr="preencoded.png">    </p:cNvPr>
          <p:cNvPicPr>
            <a:picLocks noChangeAspect="1"/>
          </p:cNvPicPr>
          <p:nvPr/>
        </p:nvPicPr>
        <p:blipFill>
          <a:blip r:embed="rId13"/>
          <a:stretch>
            <a:fillRect/>
          </a:stretch>
        </p:blipFill>
        <p:spPr>
          <a:xfrm>
            <a:off x="4902813" y="8102600"/>
            <a:ext cx="1625803" cy="1625600"/>
          </a:xfrm>
          <a:prstGeom prst="rect">
            <a:avLst/>
          </a:prstGeom>
        </p:spPr>
      </p:pic>
      <p:pic>
        <p:nvPicPr>
          <p:cNvPr id="23" name="Image 13" descr="preencoded.png">    </p:cNvPr>
          <p:cNvPicPr>
            <a:picLocks noChangeAspect="1"/>
          </p:cNvPicPr>
          <p:nvPr/>
        </p:nvPicPr>
        <p:blipFill>
          <a:blip r:embed="rId14"/>
          <a:stretch>
            <a:fillRect/>
          </a:stretch>
        </p:blipFill>
        <p:spPr>
          <a:xfrm>
            <a:off x="5157797" y="8204200"/>
            <a:ext cx="1116152" cy="1422561"/>
          </a:xfrm>
          <a:prstGeom prst="rect">
            <a:avLst/>
          </a:prstGeom>
        </p:spPr>
      </p:pic>
      <p:sp>
        <p:nvSpPr>
          <p:cNvPr id="24" name="Shape 8"/>
          <p:cNvSpPr/>
          <p:nvPr/>
        </p:nvSpPr>
        <p:spPr>
          <a:xfrm>
            <a:off x="2184673" y="10033000"/>
            <a:ext cx="7062083" cy="2781300"/>
          </a:xfrm>
          <a:prstGeom prst="rect">
            <a:avLst/>
          </a:prstGeom>
          <a:noFill/>
          <a:ln/>
        </p:spPr>
      </p:sp>
      <p:sp>
        <p:nvSpPr>
          <p:cNvPr id="25" name="Text 9"/>
          <p:cNvSpPr/>
          <p:nvPr/>
        </p:nvSpPr>
        <p:spPr>
          <a:xfrm>
            <a:off x="2083060" y="10033000"/>
            <a:ext cx="7265308" cy="901700"/>
          </a:xfrm>
          <a:prstGeom prst="rect">
            <a:avLst/>
          </a:prstGeom>
          <a:noFill/>
          <a:ln/>
        </p:spPr>
        <p:txBody>
          <a:bodyPr wrap="square" lIns="0" tIns="0" rIns="0" bIns="0" rtlCol="0" anchor="t"/>
          <a:lstStyle/>
          <a:p>
            <a:pPr algn="ctr"/>
            <a:r>
              <a:rPr lang="en-US" sz="4800" dirty="0">
                <a:solidFill>
                  <a:srgbClr val="0E0E0E">
                    <a:alpha val="100000"/>
                  </a:srgbClr>
                </a:solidFill>
                <a:latin typeface="Yeseva One Regular" pitchFamily="34" charset="0"/>
                <a:ea typeface="Yeseva One Regular" pitchFamily="34" charset="-122"/>
                <a:cs typeface="Yeseva One Regular" pitchFamily="34" charset="-120"/>
              </a:rPr>
              <a:t>Dragon Taming</a:t>
            </a:r>
            <a:endParaRPr lang="en-US" sz="4800" dirty="0"/>
          </a:p>
        </p:txBody>
      </p:sp>
      <p:sp>
        <p:nvSpPr>
          <p:cNvPr id="26" name="Text 10"/>
          <p:cNvSpPr/>
          <p:nvPr/>
        </p:nvSpPr>
        <p:spPr>
          <a:xfrm>
            <a:off x="2116931" y="10833100"/>
            <a:ext cx="7197566" cy="2116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CFAF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92337" y="1346200"/>
            <a:ext cx="22278584" cy="10464800"/>
          </a:xfrm>
          <a:prstGeom prst="rect">
            <a:avLst/>
          </a:prstGeom>
        </p:spPr>
      </p:pic>
      <p:pic>
        <p:nvPicPr>
          <p:cNvPr id="3" name="Image 1" descr="preencoded.png">    </p:cNvPr>
          <p:cNvPicPr>
            <a:picLocks noChangeAspect="1"/>
          </p:cNvPicPr>
          <p:nvPr/>
        </p:nvPicPr>
        <p:blipFill>
          <a:blip r:embed="rId2"/>
          <a:stretch>
            <a:fillRect/>
          </a:stretch>
        </p:blipFill>
        <p:spPr>
          <a:xfrm>
            <a:off x="19115889" y="863600"/>
            <a:ext cx="4255032" cy="1739900"/>
          </a:xfrm>
          <a:prstGeom prst="rect">
            <a:avLst/>
          </a:prstGeom>
        </p:spPr>
      </p:pic>
      <p:pic>
        <p:nvPicPr>
          <p:cNvPr id="4" name="Image 2" descr="preencoded.png">    </p:cNvPr>
          <p:cNvPicPr>
            <a:picLocks noChangeAspect="1"/>
          </p:cNvPicPr>
          <p:nvPr/>
        </p:nvPicPr>
        <p:blipFill>
          <a:blip r:embed="rId3"/>
          <a:stretch>
            <a:fillRect/>
          </a:stretch>
        </p:blipFill>
        <p:spPr>
          <a:xfrm>
            <a:off x="0" y="8394700"/>
            <a:ext cx="6719140" cy="5321300"/>
          </a:xfrm>
          <a:prstGeom prst="rect">
            <a:avLst/>
          </a:prstGeom>
        </p:spPr>
      </p:pic>
      <p:pic>
        <p:nvPicPr>
          <p:cNvPr id="5" name="Image 3" descr="preencoded.png">    </p:cNvPr>
          <p:cNvPicPr>
            <a:picLocks noChangeAspect="1"/>
          </p:cNvPicPr>
          <p:nvPr/>
        </p:nvPicPr>
        <p:blipFill>
          <a:blip r:embed="rId4"/>
          <a:stretch>
            <a:fillRect/>
          </a:stretch>
        </p:blipFill>
        <p:spPr>
          <a:xfrm>
            <a:off x="0" y="0"/>
            <a:ext cx="2019552" cy="5207000"/>
          </a:xfrm>
          <a:prstGeom prst="rect">
            <a:avLst/>
          </a:prstGeom>
        </p:spPr>
      </p:pic>
      <p:pic>
        <p:nvPicPr>
          <p:cNvPr id="6" name="Image 4" descr="preencoded.png">    </p:cNvPr>
          <p:cNvPicPr>
            <a:picLocks noChangeAspect="1"/>
          </p:cNvPicPr>
          <p:nvPr/>
        </p:nvPicPr>
        <p:blipFill>
          <a:blip r:embed="rId5"/>
          <a:stretch>
            <a:fillRect/>
          </a:stretch>
        </p:blipFill>
        <p:spPr>
          <a:xfrm>
            <a:off x="800200" y="0"/>
            <a:ext cx="4153419" cy="3479800"/>
          </a:xfrm>
          <a:prstGeom prst="rect">
            <a:avLst/>
          </a:prstGeom>
        </p:spPr>
      </p:pic>
      <p:pic>
        <p:nvPicPr>
          <p:cNvPr id="7" name="Image 5" descr="preencoded.png">    </p:cNvPr>
          <p:cNvPicPr>
            <a:picLocks noChangeAspect="1"/>
          </p:cNvPicPr>
          <p:nvPr/>
        </p:nvPicPr>
        <p:blipFill>
          <a:blip r:embed="rId6"/>
          <a:stretch>
            <a:fillRect/>
          </a:stretch>
        </p:blipFill>
        <p:spPr>
          <a:xfrm>
            <a:off x="22567344" y="8256029"/>
            <a:ext cx="1819704" cy="5250073"/>
          </a:xfrm>
          <a:prstGeom prst="rect">
            <a:avLst/>
          </a:prstGeom>
        </p:spPr>
      </p:pic>
      <p:pic>
        <p:nvPicPr>
          <p:cNvPr id="8" name="Image 6" descr="preencoded.png">    </p:cNvPr>
          <p:cNvPicPr>
            <a:picLocks noChangeAspect="1"/>
          </p:cNvPicPr>
          <p:nvPr/>
        </p:nvPicPr>
        <p:blipFill>
          <a:blip r:embed="rId7"/>
          <a:stretch>
            <a:fillRect/>
          </a:stretch>
        </p:blipFill>
        <p:spPr>
          <a:xfrm>
            <a:off x="19429702" y="9150772"/>
            <a:ext cx="3346732" cy="4352875"/>
          </a:xfrm>
          <a:prstGeom prst="rect">
            <a:avLst/>
          </a:prstGeom>
        </p:spPr>
      </p:pic>
      <p:pic>
        <p:nvPicPr>
          <p:cNvPr id="9" name="Image 7" descr="preencoded.png">    </p:cNvPr>
          <p:cNvPicPr>
            <a:picLocks noChangeAspect="1"/>
          </p:cNvPicPr>
          <p:nvPr/>
        </p:nvPicPr>
        <p:blipFill>
          <a:blip r:embed="rId8"/>
          <a:stretch>
            <a:fillRect/>
          </a:stretch>
        </p:blipFill>
        <p:spPr>
          <a:xfrm>
            <a:off x="3708175" y="12700"/>
            <a:ext cx="16957308" cy="13699108"/>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preencoded.png">    </p:cNvPr>
          <p:cNvPicPr>
            <a:picLocks noChangeAspect="1"/>
          </p:cNvPicPr>
          <p:nvPr/>
        </p:nvPicPr>
        <p:blipFill>
          <a:blip r:embed="rId9"/>
          <a:stretch>
            <a:fillRect/>
          </a:stretch>
        </p:blipFill>
        <p:spPr>
          <a:xfrm>
            <a:off x="23523340" y="10820400"/>
            <a:ext cx="711289" cy="2590800"/>
          </a:xfrm>
          <a:prstGeom prst="rect">
            <a:avLst/>
          </a:prstGeom>
        </p:spPr>
      </p:pic>
      <p:sp>
        <p:nvSpPr>
          <p:cNvPr id="12" name="Shape 1"/>
          <p:cNvSpPr/>
          <p:nvPr/>
        </p:nvSpPr>
        <p:spPr>
          <a:xfrm>
            <a:off x="2934067" y="1384300"/>
            <a:ext cx="8129016" cy="11214100"/>
          </a:xfrm>
          <a:prstGeom prst="rect">
            <a:avLst/>
          </a:prstGeom>
          <a:noFill/>
          <a:ln/>
        </p:spPr>
      </p:sp>
      <p:pic>
        <p:nvPicPr>
          <p:cNvPr id="13" name="Image 9" descr="preencoded.png">    </p:cNvPr>
          <p:cNvPicPr>
            <a:picLocks noChangeAspect="1"/>
          </p:cNvPicPr>
          <p:nvPr/>
        </p:nvPicPr>
        <p:blipFill>
          <a:blip r:embed="rId10"/>
          <a:stretch>
            <a:fillRect/>
          </a:stretch>
        </p:blipFill>
        <p:spPr>
          <a:xfrm>
            <a:off x="2934067" y="1384300"/>
            <a:ext cx="8129016" cy="7200900"/>
          </a:xfrm>
          <a:prstGeom prst="rect">
            <a:avLst/>
          </a:prstGeom>
        </p:spPr>
      </p:pic>
      <p:sp>
        <p:nvSpPr>
          <p:cNvPr id="14" name="Shape 2"/>
          <p:cNvSpPr/>
          <p:nvPr/>
        </p:nvSpPr>
        <p:spPr>
          <a:xfrm>
            <a:off x="2934067" y="9194800"/>
            <a:ext cx="8129016" cy="1308100"/>
          </a:xfrm>
          <a:prstGeom prst="rect">
            <a:avLst/>
          </a:prstGeom>
          <a:noFill/>
          <a:ln/>
        </p:spPr>
      </p:sp>
      <p:sp>
        <p:nvSpPr>
          <p:cNvPr id="15" name="Text 3"/>
          <p:cNvSpPr/>
          <p:nvPr/>
        </p:nvSpPr>
        <p:spPr>
          <a:xfrm>
            <a:off x="2934067" y="9499600"/>
            <a:ext cx="5766521" cy="901700"/>
          </a:xfrm>
          <a:prstGeom prst="rect">
            <a:avLst/>
          </a:prstGeom>
          <a:noFill/>
          <a:ln/>
        </p:spPr>
        <p:txBody>
          <a:bodyPr wrap="square" lIns="0" tIns="0" rIns="0" bIns="0" rtlCol="0" anchor="t"/>
          <a:lstStyle/>
          <a:p>
            <a:pPr algn="l"/>
            <a:r>
              <a:rPr lang="en-US" sz="4800" dirty="0">
                <a:solidFill>
                  <a:srgbClr val="0E0E0E">
                    <a:alpha val="100000"/>
                  </a:srgbClr>
                </a:solidFill>
                <a:latin typeface="Yeseva One Regular" pitchFamily="34" charset="0"/>
                <a:ea typeface="Yeseva One Regular" pitchFamily="34" charset="-122"/>
                <a:cs typeface="Yeseva One Regular" pitchFamily="34" charset="-120"/>
              </a:rPr>
              <a:t>Unicorn Sightings</a:t>
            </a:r>
            <a:endParaRPr lang="en-US" sz="4800" dirty="0"/>
          </a:p>
        </p:txBody>
      </p:sp>
      <p:sp>
        <p:nvSpPr>
          <p:cNvPr id="16" name="Shape 4"/>
          <p:cNvSpPr/>
          <p:nvPr/>
        </p:nvSpPr>
        <p:spPr>
          <a:xfrm>
            <a:off x="2934067" y="11112500"/>
            <a:ext cx="8129016" cy="1485900"/>
          </a:xfrm>
          <a:prstGeom prst="rect">
            <a:avLst/>
          </a:prstGeom>
          <a:noFill/>
          <a:ln/>
        </p:spPr>
      </p:sp>
      <p:sp>
        <p:nvSpPr>
          <p:cNvPr id="17" name="Text 5"/>
          <p:cNvSpPr/>
          <p:nvPr/>
        </p:nvSpPr>
        <p:spPr>
          <a:xfrm>
            <a:off x="2934067" y="11112500"/>
            <a:ext cx="8264500" cy="16213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record of the number of unicorns spotted in the fantasy realm and the beauty and mystery.</a:t>
            </a:r>
            <a:endParaRPr lang="en-US" sz="3200" dirty="0"/>
          </a:p>
        </p:txBody>
      </p:sp>
      <p:sp>
        <p:nvSpPr>
          <p:cNvPr id="18" name="Shape 6"/>
          <p:cNvSpPr/>
          <p:nvPr/>
        </p:nvSpPr>
        <p:spPr>
          <a:xfrm>
            <a:off x="13323965" y="1384300"/>
            <a:ext cx="8129016" cy="11214100"/>
          </a:xfrm>
          <a:prstGeom prst="rect">
            <a:avLst/>
          </a:prstGeom>
          <a:noFill/>
          <a:ln/>
        </p:spPr>
      </p:sp>
      <p:pic>
        <p:nvPicPr>
          <p:cNvPr id="19" name="Image 10" descr="preencoded.png">    </p:cNvPr>
          <p:cNvPicPr>
            <a:picLocks noChangeAspect="1"/>
          </p:cNvPicPr>
          <p:nvPr/>
        </p:nvPicPr>
        <p:blipFill>
          <a:blip r:embed="rId11"/>
          <a:stretch>
            <a:fillRect/>
          </a:stretch>
        </p:blipFill>
        <p:spPr>
          <a:xfrm>
            <a:off x="13323965" y="1384300"/>
            <a:ext cx="8129016" cy="7200900"/>
          </a:xfrm>
          <a:prstGeom prst="rect">
            <a:avLst/>
          </a:prstGeom>
        </p:spPr>
      </p:pic>
      <p:sp>
        <p:nvSpPr>
          <p:cNvPr id="20" name="Shape 7"/>
          <p:cNvSpPr/>
          <p:nvPr/>
        </p:nvSpPr>
        <p:spPr>
          <a:xfrm>
            <a:off x="13323965" y="9194800"/>
            <a:ext cx="8129016" cy="1308100"/>
          </a:xfrm>
          <a:prstGeom prst="rect">
            <a:avLst/>
          </a:prstGeom>
          <a:noFill/>
          <a:ln/>
        </p:spPr>
      </p:sp>
      <p:sp>
        <p:nvSpPr>
          <p:cNvPr id="21" name="Text 8"/>
          <p:cNvSpPr/>
          <p:nvPr/>
        </p:nvSpPr>
        <p:spPr>
          <a:xfrm>
            <a:off x="13323965" y="9499600"/>
            <a:ext cx="4902813" cy="901700"/>
          </a:xfrm>
          <a:prstGeom prst="rect">
            <a:avLst/>
          </a:prstGeom>
          <a:noFill/>
          <a:ln/>
        </p:spPr>
        <p:txBody>
          <a:bodyPr wrap="square" lIns="0" tIns="0" rIns="0" bIns="0" rtlCol="0" anchor="t"/>
          <a:lstStyle/>
          <a:p>
            <a:pPr algn="l"/>
            <a:r>
              <a:rPr lang="en-US" sz="4800" dirty="0">
                <a:solidFill>
                  <a:srgbClr val="0E0E0E">
                    <a:alpha val="100000"/>
                  </a:srgbClr>
                </a:solidFill>
                <a:latin typeface="Yeseva One Regular" pitchFamily="34" charset="0"/>
                <a:ea typeface="Yeseva One Regular" pitchFamily="34" charset="-122"/>
                <a:cs typeface="Yeseva One Regular" pitchFamily="34" charset="-120"/>
              </a:rPr>
              <a:t>Dragon Taming</a:t>
            </a:r>
            <a:endParaRPr lang="en-US" sz="4800" dirty="0"/>
          </a:p>
        </p:txBody>
      </p:sp>
      <p:sp>
        <p:nvSpPr>
          <p:cNvPr id="22" name="Shape 9"/>
          <p:cNvSpPr/>
          <p:nvPr/>
        </p:nvSpPr>
        <p:spPr>
          <a:xfrm>
            <a:off x="13323965" y="11112500"/>
            <a:ext cx="8129016" cy="1485900"/>
          </a:xfrm>
          <a:prstGeom prst="rect">
            <a:avLst/>
          </a:prstGeom>
          <a:noFill/>
          <a:ln/>
        </p:spPr>
      </p:sp>
      <p:sp>
        <p:nvSpPr>
          <p:cNvPr id="23" name="Text 10"/>
          <p:cNvSpPr/>
          <p:nvPr/>
        </p:nvSpPr>
        <p:spPr>
          <a:xfrm>
            <a:off x="13323965" y="11112500"/>
            <a:ext cx="8264500" cy="16213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closer look at the art of taming dragons and the adventurers who take on these creatures.</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CFAF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219352" y="2362200"/>
            <a:ext cx="21935642" cy="10312400"/>
          </a:xfrm>
          <a:prstGeom prst="rect">
            <a:avLst/>
          </a:prstGeom>
        </p:spPr>
      </p:pic>
      <p:pic>
        <p:nvPicPr>
          <p:cNvPr id="3" name="Image 1" descr="preencoded.png">    </p:cNvPr>
          <p:cNvPicPr>
            <a:picLocks noChangeAspect="1"/>
          </p:cNvPicPr>
          <p:nvPr/>
        </p:nvPicPr>
        <p:blipFill>
          <a:blip r:embed="rId2"/>
          <a:stretch>
            <a:fillRect/>
          </a:stretch>
        </p:blipFill>
        <p:spPr>
          <a:xfrm>
            <a:off x="18284189" y="3530600"/>
            <a:ext cx="6102859" cy="4826248"/>
          </a:xfrm>
          <a:prstGeom prst="rect">
            <a:avLst/>
          </a:prstGeom>
        </p:spPr>
      </p:pic>
      <p:pic>
        <p:nvPicPr>
          <p:cNvPr id="4" name="Image 2" descr="preencoded.png">    </p:cNvPr>
          <p:cNvPicPr>
            <a:picLocks noChangeAspect="1"/>
          </p:cNvPicPr>
          <p:nvPr/>
        </p:nvPicPr>
        <p:blipFill>
          <a:blip r:embed="rId3"/>
          <a:stretch>
            <a:fillRect/>
          </a:stretch>
        </p:blipFill>
        <p:spPr>
          <a:xfrm>
            <a:off x="20735673" y="1066800"/>
            <a:ext cx="2254200" cy="2584444"/>
          </a:xfrm>
          <a:prstGeom prst="rect">
            <a:avLst/>
          </a:prstGeom>
        </p:spPr>
      </p:pic>
      <p:pic>
        <p:nvPicPr>
          <p:cNvPr id="5" name="Image 3" descr="preencoded.png">    </p:cNvPr>
          <p:cNvPicPr>
            <a:picLocks noChangeAspect="1"/>
          </p:cNvPicPr>
          <p:nvPr/>
        </p:nvPicPr>
        <p:blipFill>
          <a:blip r:embed="rId4"/>
          <a:stretch>
            <a:fillRect/>
          </a:stretch>
        </p:blipFill>
        <p:spPr>
          <a:xfrm>
            <a:off x="2354988" y="10793940"/>
            <a:ext cx="3957701" cy="2531108"/>
          </a:xfrm>
          <a:prstGeom prst="rect">
            <a:avLst/>
          </a:prstGeom>
        </p:spPr>
      </p:pic>
      <p:pic>
        <p:nvPicPr>
          <p:cNvPr id="6" name="Image 4" descr="preencoded.png">    </p:cNvPr>
          <p:cNvPicPr>
            <a:picLocks noChangeAspect="1"/>
          </p:cNvPicPr>
          <p:nvPr/>
        </p:nvPicPr>
        <p:blipFill>
          <a:blip r:embed="rId5"/>
          <a:stretch>
            <a:fillRect/>
          </a:stretch>
        </p:blipFill>
        <p:spPr>
          <a:xfrm>
            <a:off x="0" y="0"/>
            <a:ext cx="4966321" cy="5943600"/>
          </a:xfrm>
          <a:prstGeom prst="rect">
            <a:avLst/>
          </a:prstGeom>
        </p:spPr>
      </p:pic>
      <p:pic>
        <p:nvPicPr>
          <p:cNvPr id="7" name="Image 5" descr="preencoded.png">    </p:cNvPr>
          <p:cNvPicPr>
            <a:picLocks noChangeAspect="1"/>
          </p:cNvPicPr>
          <p:nvPr/>
        </p:nvPicPr>
        <p:blipFill>
          <a:blip r:embed="rId6"/>
          <a:stretch>
            <a:fillRect/>
          </a:stretch>
        </p:blipFill>
        <p:spPr>
          <a:xfrm>
            <a:off x="17966768" y="8547100"/>
            <a:ext cx="5556572" cy="4772844"/>
          </a:xfrm>
          <a:prstGeom prst="rect">
            <a:avLst/>
          </a:prstGeom>
        </p:spPr>
      </p:pic>
      <p:pic>
        <p:nvPicPr>
          <p:cNvPr id="8" name="Image 6" descr="preencoded.png">    </p:cNvPr>
          <p:cNvPicPr>
            <a:picLocks noChangeAspect="1"/>
          </p:cNvPicPr>
          <p:nvPr/>
        </p:nvPicPr>
        <p:blipFill>
          <a:blip r:embed="rId7"/>
          <a:stretch>
            <a:fillRect/>
          </a:stretch>
        </p:blipFill>
        <p:spPr>
          <a:xfrm>
            <a:off x="0" y="5651500"/>
            <a:ext cx="5448981" cy="4666363"/>
          </a:xfrm>
          <a:prstGeom prst="rect">
            <a:avLst/>
          </a:prstGeom>
        </p:spPr>
      </p:pic>
      <p:pic>
        <p:nvPicPr>
          <p:cNvPr id="9" name="Image 7" descr="preencoded.png">    </p:cNvPr>
          <p:cNvPicPr>
            <a:picLocks noChangeAspect="1"/>
          </p:cNvPicPr>
          <p:nvPr/>
        </p:nvPicPr>
        <p:blipFill>
          <a:blip r:embed="rId8"/>
          <a:stretch>
            <a:fillRect/>
          </a:stretch>
        </p:blipFill>
        <p:spPr>
          <a:xfrm>
            <a:off x="3721565" y="12700"/>
            <a:ext cx="16957308" cy="13699108"/>
          </a:xfrm>
          <a:prstGeom prst="rect">
            <a:avLst/>
          </a:prstGeom>
        </p:spPr>
      </p:pic>
      <p:pic>
        <p:nvPicPr>
          <p:cNvPr id="10" name="Image 8" descr="preencoded.png">    </p:cNvPr>
          <p:cNvPicPr>
            <a:picLocks noChangeAspect="1"/>
          </p:cNvPicPr>
          <p:nvPr/>
        </p:nvPicPr>
        <p:blipFill>
          <a:blip r:embed="rId9"/>
          <a:stretch>
            <a:fillRect/>
          </a:stretch>
        </p:blipFill>
        <p:spPr>
          <a:xfrm>
            <a:off x="3721565" y="12700"/>
            <a:ext cx="16957308" cy="13699108"/>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preencoded.png">    </p:cNvPr>
          <p:cNvPicPr>
            <a:picLocks noChangeAspect="1"/>
          </p:cNvPicPr>
          <p:nvPr/>
        </p:nvPicPr>
        <p:blipFill>
          <a:blip r:embed="rId10"/>
          <a:stretch>
            <a:fillRect/>
          </a:stretch>
        </p:blipFill>
        <p:spPr>
          <a:xfrm>
            <a:off x="23523340" y="10820400"/>
            <a:ext cx="711289" cy="2590800"/>
          </a:xfrm>
          <a:prstGeom prst="rect">
            <a:avLst/>
          </a:prstGeom>
        </p:spPr>
      </p:pic>
      <p:pic>
        <p:nvPicPr>
          <p:cNvPr id="13" name="Image 10" descr="preencoded.png">    </p:cNvPr>
          <p:cNvPicPr>
            <a:picLocks noChangeAspect="1"/>
          </p:cNvPicPr>
          <p:nvPr/>
        </p:nvPicPr>
        <p:blipFill>
          <a:blip r:embed="rId11"/>
          <a:stretch>
            <a:fillRect/>
          </a:stretch>
        </p:blipFill>
        <p:spPr>
          <a:xfrm>
            <a:off x="812902" y="1748315"/>
            <a:ext cx="6068311" cy="4556472"/>
          </a:xfrm>
          <a:prstGeom prst="rect">
            <a:avLst/>
          </a:prstGeom>
        </p:spPr>
      </p:pic>
      <p:sp>
        <p:nvSpPr>
          <p:cNvPr id="14" name="Shape 1"/>
          <p:cNvSpPr/>
          <p:nvPr/>
        </p:nvSpPr>
        <p:spPr>
          <a:xfrm>
            <a:off x="5842730" y="4699000"/>
            <a:ext cx="13603400" cy="5029200"/>
          </a:xfrm>
          <a:prstGeom prst="rect">
            <a:avLst/>
          </a:prstGeom>
          <a:noFill/>
          <a:ln/>
        </p:spPr>
      </p:sp>
      <p:sp>
        <p:nvSpPr>
          <p:cNvPr id="15" name="Text 2"/>
          <p:cNvSpPr/>
          <p:nvPr/>
        </p:nvSpPr>
        <p:spPr>
          <a:xfrm>
            <a:off x="5842730" y="4699000"/>
            <a:ext cx="13806626" cy="4394200"/>
          </a:xfrm>
          <a:prstGeom prst="rect">
            <a:avLst/>
          </a:prstGeom>
          <a:noFill/>
          <a:ln/>
        </p:spPr>
        <p:txBody>
          <a:bodyPr wrap="square" lIns="0" tIns="0" rIns="0" bIns="0" rtlCol="0" anchor="t"/>
          <a:lstStyle/>
          <a:p>
            <a:pPr algn="l"/>
            <a:r>
              <a:rPr lang="en-US" sz="4800" dirty="0">
                <a:solidFill>
                  <a:srgbClr val="0E0E0E">
                    <a:alpha val="100000"/>
                  </a:srgbClr>
                </a:solidFill>
                <a:latin typeface="Yeseva One Regular" pitchFamily="34" charset="0"/>
                <a:ea typeface="Yeseva One Regular" pitchFamily="34" charset="-122"/>
                <a:cs typeface="Yeseva One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6" name="Text 3"/>
          <p:cNvSpPr/>
          <p:nvPr/>
        </p:nvSpPr>
        <p:spPr>
          <a:xfrm>
            <a:off x="15127591" y="9194800"/>
            <a:ext cx="4470959" cy="685800"/>
          </a:xfrm>
          <a:prstGeom prst="rect">
            <a:avLst/>
          </a:prstGeom>
          <a:noFill/>
          <a:ln/>
        </p:spPr>
        <p:txBody>
          <a:bodyPr wrap="square" lIns="0" tIns="0" rIns="0" bIns="0" rtlCol="0" anchor="t"/>
          <a:lstStyle/>
          <a:p>
            <a:pPr algn="l"/>
            <a:r>
              <a:rPr lang="en-US" sz="3600" dirty="0">
                <a:solidFill>
                  <a:srgbClr val="0E0E0E">
                    <a:alpha val="100000"/>
                  </a:srgbClr>
                </a:solidFill>
                <a:latin typeface="Yeseva One Regular" pitchFamily="34" charset="0"/>
                <a:ea typeface="Yeseva One Regular" pitchFamily="34" charset="-122"/>
                <a:cs typeface="Yeseva One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CFAF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5013276" y="0"/>
            <a:ext cx="9373772" cy="6235700"/>
          </a:xfrm>
          <a:prstGeom prst="rect">
            <a:avLst/>
          </a:prstGeom>
        </p:spPr>
      </p:pic>
      <p:pic>
        <p:nvPicPr>
          <p:cNvPr id="3" name="Image 1" descr="preencoded.png">    </p:cNvPr>
          <p:cNvPicPr>
            <a:picLocks noChangeAspect="1"/>
          </p:cNvPicPr>
          <p:nvPr/>
        </p:nvPicPr>
        <p:blipFill>
          <a:blip r:embed="rId2"/>
          <a:stretch>
            <a:fillRect/>
          </a:stretch>
        </p:blipFill>
        <p:spPr>
          <a:xfrm>
            <a:off x="0" y="6629400"/>
            <a:ext cx="6947768" cy="7086600"/>
          </a:xfrm>
          <a:prstGeom prst="rect">
            <a:avLst/>
          </a:prstGeom>
        </p:spPr>
      </p:pic>
      <p:pic>
        <p:nvPicPr>
          <p:cNvPr id="4" name="Image 2" descr="preencoded.png">    </p:cNvPr>
          <p:cNvPicPr>
            <a:picLocks noChangeAspect="1"/>
          </p:cNvPicPr>
          <p:nvPr/>
        </p:nvPicPr>
        <p:blipFill>
          <a:blip r:embed="rId3"/>
          <a:stretch>
            <a:fillRect/>
          </a:stretch>
        </p:blipFill>
        <p:spPr>
          <a:xfrm>
            <a:off x="13933641" y="3759200"/>
            <a:ext cx="6637904" cy="4447791"/>
          </a:xfrm>
          <a:prstGeom prst="rect">
            <a:avLst/>
          </a:prstGeom>
        </p:spPr>
      </p:pic>
      <p:pic>
        <p:nvPicPr>
          <p:cNvPr id="5" name="Image 3" descr="preencoded.png">    </p:cNvPr>
          <p:cNvPicPr>
            <a:picLocks noChangeAspect="1"/>
          </p:cNvPicPr>
          <p:nvPr/>
        </p:nvPicPr>
        <p:blipFill>
          <a:blip r:embed="rId4"/>
          <a:stretch>
            <a:fillRect/>
          </a:stretch>
        </p:blipFill>
        <p:spPr>
          <a:xfrm>
            <a:off x="19357219" y="0"/>
            <a:ext cx="5029829" cy="6415819"/>
          </a:xfrm>
          <a:prstGeom prst="rect">
            <a:avLst/>
          </a:prstGeom>
        </p:spPr>
      </p:pic>
      <p:pic>
        <p:nvPicPr>
          <p:cNvPr id="6" name="Image 4" descr="preencoded.png">    </p:cNvPr>
          <p:cNvPicPr>
            <a:picLocks noChangeAspect="1"/>
          </p:cNvPicPr>
          <p:nvPr/>
        </p:nvPicPr>
        <p:blipFill>
          <a:blip r:embed="rId5"/>
          <a:stretch>
            <a:fillRect/>
          </a:stretch>
        </p:blipFill>
        <p:spPr>
          <a:xfrm>
            <a:off x="0" y="8686800"/>
            <a:ext cx="4788498" cy="5029200"/>
          </a:xfrm>
          <a:prstGeom prst="rect">
            <a:avLst/>
          </a:prstGeom>
        </p:spPr>
      </p:pic>
      <p:pic>
        <p:nvPicPr>
          <p:cNvPr id="7" name="Image 5" descr="preencoded.png">    </p:cNvPr>
          <p:cNvPicPr>
            <a:picLocks noChangeAspect="1"/>
          </p:cNvPicPr>
          <p:nvPr/>
        </p:nvPicPr>
        <p:blipFill>
          <a:blip r:embed="rId6"/>
          <a:stretch>
            <a:fillRect/>
          </a:stretch>
        </p:blipFill>
        <p:spPr>
          <a:xfrm>
            <a:off x="317540" y="241300"/>
            <a:ext cx="3149994" cy="2019300"/>
          </a:xfrm>
          <a:prstGeom prst="rect">
            <a:avLst/>
          </a:prstGeom>
        </p:spPr>
      </p:pic>
      <p:pic>
        <p:nvPicPr>
          <p:cNvPr id="8" name="Image 6" descr="preencoded.png">    </p:cNvPr>
          <p:cNvPicPr>
            <a:picLocks noChangeAspect="1"/>
          </p:cNvPicPr>
          <p:nvPr/>
        </p:nvPicPr>
        <p:blipFill>
          <a:blip r:embed="rId7"/>
          <a:stretch>
            <a:fillRect/>
          </a:stretch>
        </p:blipFill>
        <p:spPr>
          <a:xfrm>
            <a:off x="21770521" y="10502900"/>
            <a:ext cx="2350783" cy="2694843"/>
          </a:xfrm>
          <a:prstGeom prst="rect">
            <a:avLst/>
          </a:prstGeom>
        </p:spPr>
      </p:pic>
      <p:pic>
        <p:nvPicPr>
          <p:cNvPr id="9" name="Image 7" descr="preencoded.png">    </p:cNvPr>
          <p:cNvPicPr>
            <a:picLocks noChangeAspect="1"/>
          </p:cNvPicPr>
          <p:nvPr/>
        </p:nvPicPr>
        <p:blipFill>
          <a:blip r:embed="rId8"/>
          <a:stretch>
            <a:fillRect/>
          </a:stretch>
        </p:blipFill>
        <p:spPr>
          <a:xfrm>
            <a:off x="3708175" y="12700"/>
            <a:ext cx="16957308" cy="13699108"/>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preencoded.png">    </p:cNvPr>
          <p:cNvPicPr>
            <a:picLocks noChangeAspect="1"/>
          </p:cNvPicPr>
          <p:nvPr/>
        </p:nvPicPr>
        <p:blipFill>
          <a:blip r:embed="rId9"/>
          <a:stretch>
            <a:fillRect/>
          </a:stretch>
        </p:blipFill>
        <p:spPr>
          <a:xfrm>
            <a:off x="23523340" y="10820400"/>
            <a:ext cx="711289" cy="2590800"/>
          </a:xfrm>
          <a:prstGeom prst="rect">
            <a:avLst/>
          </a:prstGeom>
        </p:spPr>
      </p:pic>
      <p:pic>
        <p:nvPicPr>
          <p:cNvPr id="12" name="Image 9" descr="preencoded.png">    </p:cNvPr>
          <p:cNvPicPr>
            <a:picLocks noChangeAspect="1"/>
          </p:cNvPicPr>
          <p:nvPr/>
        </p:nvPicPr>
        <p:blipFill>
          <a:blip r:embed="rId10"/>
          <a:stretch>
            <a:fillRect/>
          </a:stretch>
        </p:blipFill>
        <p:spPr>
          <a:xfrm>
            <a:off x="17286861" y="787400"/>
            <a:ext cx="6084060" cy="12369800"/>
          </a:xfrm>
          <a:prstGeom prst="rect">
            <a:avLst/>
          </a:prstGeom>
        </p:spPr>
      </p:pic>
      <p:pic>
        <p:nvPicPr>
          <p:cNvPr id="13" name="Image 10" descr="preencoded.png">    </p:cNvPr>
          <p:cNvPicPr>
            <a:picLocks noChangeAspect="1"/>
          </p:cNvPicPr>
          <p:nvPr/>
        </p:nvPicPr>
        <p:blipFill>
          <a:blip r:embed="rId11"/>
          <a:stretch>
            <a:fillRect/>
          </a:stretch>
        </p:blipFill>
        <p:spPr>
          <a:xfrm>
            <a:off x="685886" y="787400"/>
            <a:ext cx="6084060" cy="12369800"/>
          </a:xfrm>
          <a:prstGeom prst="rect">
            <a:avLst/>
          </a:prstGeom>
        </p:spPr>
      </p:pic>
      <p:sp>
        <p:nvSpPr>
          <p:cNvPr id="14" name="Text 1"/>
          <p:cNvSpPr/>
          <p:nvPr/>
        </p:nvSpPr>
        <p:spPr>
          <a:xfrm>
            <a:off x="7900387" y="1930400"/>
            <a:ext cx="4949385" cy="1507067"/>
          </a:xfrm>
          <a:prstGeom prst="rect">
            <a:avLst/>
          </a:prstGeom>
          <a:noFill/>
          <a:ln/>
        </p:spPr>
        <p:txBody>
          <a:bodyPr wrap="square" lIns="0" tIns="0" rIns="0" bIns="0" rtlCol="0" anchor="t"/>
          <a:lstStyle/>
          <a:p>
            <a:pPr algn="l"/>
            <a:r>
              <a:rPr lang="en-US" sz="8000" dirty="0">
                <a:solidFill>
                  <a:srgbClr val="0E0E0E">
                    <a:alpha val="100000"/>
                  </a:srgbClr>
                </a:solidFill>
                <a:latin typeface="Yeseva One Regular" pitchFamily="34" charset="0"/>
                <a:ea typeface="Yeseva One Regular" pitchFamily="34" charset="-122"/>
                <a:cs typeface="Yeseva One Regular" pitchFamily="34" charset="-120"/>
              </a:rPr>
              <a:t>About Us</a:t>
            </a:r>
            <a:endParaRPr lang="en-US" sz="8000" dirty="0"/>
          </a:p>
        </p:txBody>
      </p:sp>
      <p:sp>
        <p:nvSpPr>
          <p:cNvPr id="15" name="Shape 2"/>
          <p:cNvSpPr/>
          <p:nvPr/>
        </p:nvSpPr>
        <p:spPr>
          <a:xfrm>
            <a:off x="6947768" y="5029200"/>
            <a:ext cx="9856432" cy="6553200"/>
          </a:xfrm>
          <a:prstGeom prst="rect">
            <a:avLst/>
          </a:prstGeom>
          <a:noFill/>
          <a:ln/>
        </p:spPr>
      </p:sp>
      <p:sp>
        <p:nvSpPr>
          <p:cNvPr id="16" name="Shape 3"/>
          <p:cNvSpPr/>
          <p:nvPr/>
        </p:nvSpPr>
        <p:spPr>
          <a:xfrm>
            <a:off x="6947768" y="5029200"/>
            <a:ext cx="9856432" cy="1778000"/>
          </a:xfrm>
          <a:prstGeom prst="rect">
            <a:avLst/>
          </a:prstGeom>
          <a:noFill/>
          <a:ln/>
        </p:spPr>
      </p:sp>
      <p:sp>
        <p:nvSpPr>
          <p:cNvPr id="17" name="Shape 4"/>
          <p:cNvSpPr/>
          <p:nvPr/>
        </p:nvSpPr>
        <p:spPr>
          <a:xfrm>
            <a:off x="6947768" y="5029200"/>
            <a:ext cx="3492937" cy="1778000"/>
          </a:xfrm>
          <a:prstGeom prst="rect">
            <a:avLst/>
          </a:prstGeom>
          <a:noFill/>
          <a:ln/>
        </p:spPr>
      </p:sp>
      <p:sp>
        <p:nvSpPr>
          <p:cNvPr id="18" name="Text 5"/>
          <p:cNvSpPr/>
          <p:nvPr/>
        </p:nvSpPr>
        <p:spPr>
          <a:xfrm>
            <a:off x="7709864" y="5334000"/>
            <a:ext cx="2307455" cy="1507067"/>
          </a:xfrm>
          <a:prstGeom prst="rect">
            <a:avLst/>
          </a:prstGeom>
          <a:noFill/>
          <a:ln/>
        </p:spPr>
        <p:txBody>
          <a:bodyPr wrap="square" lIns="0" tIns="0" rIns="0" bIns="0" rtlCol="0" anchor="t"/>
          <a:lstStyle/>
          <a:p>
            <a:pPr algn="l"/>
            <a:r>
              <a:rPr lang="en-US" sz="8000" dirty="0">
                <a:solidFill>
                  <a:srgbClr val="CEBFA4">
                    <a:alpha val="100000"/>
                  </a:srgbClr>
                </a:solidFill>
                <a:latin typeface="Yeseva One Regular" pitchFamily="34" charset="0"/>
                <a:ea typeface="Yeseva One Regular" pitchFamily="34" charset="-122"/>
                <a:cs typeface="Yeseva One Regular" pitchFamily="34" charset="-120"/>
              </a:rPr>
              <a:t>70%</a:t>
            </a:r>
            <a:endParaRPr lang="en-US" sz="8000" dirty="0"/>
          </a:p>
        </p:txBody>
      </p:sp>
      <p:sp>
        <p:nvSpPr>
          <p:cNvPr id="19" name="Shape 6"/>
          <p:cNvSpPr/>
          <p:nvPr/>
        </p:nvSpPr>
        <p:spPr>
          <a:xfrm>
            <a:off x="10643930" y="5105400"/>
            <a:ext cx="6160270" cy="1625600"/>
          </a:xfrm>
          <a:prstGeom prst="rect">
            <a:avLst/>
          </a:prstGeom>
          <a:noFill/>
          <a:ln/>
        </p:spPr>
      </p:sp>
      <p:sp>
        <p:nvSpPr>
          <p:cNvPr id="20" name="Text 7"/>
          <p:cNvSpPr/>
          <p:nvPr/>
        </p:nvSpPr>
        <p:spPr>
          <a:xfrm>
            <a:off x="10643930" y="5105400"/>
            <a:ext cx="6312689" cy="685800"/>
          </a:xfrm>
          <a:prstGeom prst="rect">
            <a:avLst/>
          </a:prstGeom>
          <a:noFill/>
          <a:ln/>
        </p:spPr>
        <p:txBody>
          <a:bodyPr wrap="square" lIns="0" tIns="0" rIns="0" bIns="0" rtlCol="0" anchor="t"/>
          <a:lstStyle/>
          <a:p>
            <a:pPr algn="l"/>
            <a:r>
              <a:rPr lang="en-US" sz="3600" dirty="0">
                <a:solidFill>
                  <a:srgbClr val="0E0E0E">
                    <a:alpha val="100000"/>
                  </a:srgbClr>
                </a:solidFill>
                <a:latin typeface="Yeseva One Regular" pitchFamily="34" charset="0"/>
                <a:ea typeface="Yeseva One Regular" pitchFamily="34" charset="-122"/>
                <a:cs typeface="Yeseva One Regular" pitchFamily="34" charset="-120"/>
              </a:rPr>
              <a:t>Enchanted Creatures</a:t>
            </a:r>
            <a:endParaRPr lang="en-US" sz="3600" dirty="0"/>
          </a:p>
        </p:txBody>
      </p:sp>
      <p:sp>
        <p:nvSpPr>
          <p:cNvPr id="21" name="Text 8"/>
          <p:cNvSpPr/>
          <p:nvPr/>
        </p:nvSpPr>
        <p:spPr>
          <a:xfrm>
            <a:off x="10643930" y="5740400"/>
            <a:ext cx="6295754" cy="1126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possess the ability to cast spells.</a:t>
            </a:r>
            <a:endParaRPr lang="en-US" sz="3200" dirty="0"/>
          </a:p>
        </p:txBody>
      </p:sp>
      <p:sp>
        <p:nvSpPr>
          <p:cNvPr id="22" name="Shape 9"/>
          <p:cNvSpPr/>
          <p:nvPr/>
        </p:nvSpPr>
        <p:spPr>
          <a:xfrm>
            <a:off x="6947768" y="7416800"/>
            <a:ext cx="9856432" cy="1778000"/>
          </a:xfrm>
          <a:prstGeom prst="rect">
            <a:avLst/>
          </a:prstGeom>
          <a:noFill/>
          <a:ln/>
        </p:spPr>
      </p:sp>
      <p:sp>
        <p:nvSpPr>
          <p:cNvPr id="23" name="Shape 10"/>
          <p:cNvSpPr/>
          <p:nvPr/>
        </p:nvSpPr>
        <p:spPr>
          <a:xfrm>
            <a:off x="6947768" y="7416800"/>
            <a:ext cx="3607251" cy="1778000"/>
          </a:xfrm>
          <a:prstGeom prst="rect">
            <a:avLst/>
          </a:prstGeom>
          <a:noFill/>
          <a:ln/>
        </p:spPr>
      </p:sp>
      <p:sp>
        <p:nvSpPr>
          <p:cNvPr id="24" name="Text 11"/>
          <p:cNvSpPr/>
          <p:nvPr/>
        </p:nvSpPr>
        <p:spPr>
          <a:xfrm>
            <a:off x="7709864" y="7721600"/>
            <a:ext cx="2421769" cy="1507067"/>
          </a:xfrm>
          <a:prstGeom prst="rect">
            <a:avLst/>
          </a:prstGeom>
          <a:noFill/>
          <a:ln/>
        </p:spPr>
        <p:txBody>
          <a:bodyPr wrap="square" lIns="0" tIns="0" rIns="0" bIns="0" rtlCol="0" anchor="t"/>
          <a:lstStyle/>
          <a:p>
            <a:pPr algn="l"/>
            <a:r>
              <a:rPr lang="en-US" sz="8000" dirty="0">
                <a:solidFill>
                  <a:srgbClr val="CEBFA4">
                    <a:alpha val="100000"/>
                  </a:srgbClr>
                </a:solidFill>
                <a:latin typeface="Yeseva One Regular" pitchFamily="34" charset="0"/>
                <a:ea typeface="Yeseva One Regular" pitchFamily="34" charset="-122"/>
                <a:cs typeface="Yeseva One Regular" pitchFamily="34" charset="-120"/>
              </a:rPr>
              <a:t>60%</a:t>
            </a:r>
            <a:endParaRPr lang="en-US" sz="8000" dirty="0"/>
          </a:p>
        </p:txBody>
      </p:sp>
      <p:sp>
        <p:nvSpPr>
          <p:cNvPr id="25" name="Shape 12"/>
          <p:cNvSpPr/>
          <p:nvPr/>
        </p:nvSpPr>
        <p:spPr>
          <a:xfrm>
            <a:off x="10758245" y="7473950"/>
            <a:ext cx="6045956" cy="1663700"/>
          </a:xfrm>
          <a:prstGeom prst="rect">
            <a:avLst/>
          </a:prstGeom>
          <a:noFill/>
          <a:ln/>
        </p:spPr>
      </p:sp>
      <p:sp>
        <p:nvSpPr>
          <p:cNvPr id="26" name="Text 13"/>
          <p:cNvSpPr/>
          <p:nvPr/>
        </p:nvSpPr>
        <p:spPr>
          <a:xfrm>
            <a:off x="10758245" y="7473950"/>
            <a:ext cx="6198375" cy="1219200"/>
          </a:xfrm>
          <a:prstGeom prst="rect">
            <a:avLst/>
          </a:prstGeom>
          <a:noFill/>
          <a:ln/>
        </p:spPr>
        <p:txBody>
          <a:bodyPr wrap="square" lIns="0" tIns="0" rIns="0" bIns="0" rtlCol="0" anchor="t"/>
          <a:lstStyle/>
          <a:p>
            <a:pPr algn="l"/>
            <a:r>
              <a:rPr lang="en-US" sz="3600" dirty="0">
                <a:solidFill>
                  <a:srgbClr val="0E0E0E">
                    <a:alpha val="100000"/>
                  </a:srgbClr>
                </a:solidFill>
                <a:latin typeface="Yeseva One Regular" pitchFamily="34" charset="0"/>
                <a:ea typeface="Yeseva One Regular" pitchFamily="34" charset="-122"/>
                <a:cs typeface="Yeseva One Regular" pitchFamily="34" charset="-120"/>
              </a:rPr>
              <a:t>Magic-Wielding Individuals</a:t>
            </a:r>
            <a:endParaRPr lang="en-US" sz="3600" dirty="0"/>
          </a:p>
        </p:txBody>
      </p:sp>
      <p:sp>
        <p:nvSpPr>
          <p:cNvPr id="27" name="Text 14"/>
          <p:cNvSpPr/>
          <p:nvPr/>
        </p:nvSpPr>
        <p:spPr>
          <a:xfrm>
            <a:off x="10758245" y="8642350"/>
            <a:ext cx="6181439"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practice the art of illusions.</a:t>
            </a:r>
            <a:endParaRPr lang="en-US" sz="3200" dirty="0"/>
          </a:p>
        </p:txBody>
      </p:sp>
      <p:sp>
        <p:nvSpPr>
          <p:cNvPr id="28" name="Shape 15"/>
          <p:cNvSpPr/>
          <p:nvPr/>
        </p:nvSpPr>
        <p:spPr>
          <a:xfrm>
            <a:off x="6947768" y="9804400"/>
            <a:ext cx="9856432" cy="1778000"/>
          </a:xfrm>
          <a:prstGeom prst="rect">
            <a:avLst/>
          </a:prstGeom>
          <a:noFill/>
          <a:ln/>
        </p:spPr>
      </p:sp>
      <p:sp>
        <p:nvSpPr>
          <p:cNvPr id="29" name="Shape 16"/>
          <p:cNvSpPr/>
          <p:nvPr/>
        </p:nvSpPr>
        <p:spPr>
          <a:xfrm>
            <a:off x="6947768" y="9804400"/>
            <a:ext cx="3607251" cy="1778000"/>
          </a:xfrm>
          <a:prstGeom prst="rect">
            <a:avLst/>
          </a:prstGeom>
          <a:noFill/>
          <a:ln/>
        </p:spPr>
      </p:sp>
      <p:sp>
        <p:nvSpPr>
          <p:cNvPr id="30" name="Text 17"/>
          <p:cNvSpPr/>
          <p:nvPr/>
        </p:nvSpPr>
        <p:spPr>
          <a:xfrm>
            <a:off x="7709864" y="10109200"/>
            <a:ext cx="2421769" cy="1507067"/>
          </a:xfrm>
          <a:prstGeom prst="rect">
            <a:avLst/>
          </a:prstGeom>
          <a:noFill/>
          <a:ln/>
        </p:spPr>
        <p:txBody>
          <a:bodyPr wrap="square" lIns="0" tIns="0" rIns="0" bIns="0" rtlCol="0" anchor="t"/>
          <a:lstStyle/>
          <a:p>
            <a:pPr algn="l"/>
            <a:r>
              <a:rPr lang="en-US" sz="8000" dirty="0">
                <a:solidFill>
                  <a:srgbClr val="CEBFA4">
                    <a:alpha val="100000"/>
                  </a:srgbClr>
                </a:solidFill>
                <a:latin typeface="Yeseva One Regular" pitchFamily="34" charset="0"/>
                <a:ea typeface="Yeseva One Regular" pitchFamily="34" charset="-122"/>
                <a:cs typeface="Yeseva One Regular" pitchFamily="34" charset="-120"/>
              </a:rPr>
              <a:t>90%</a:t>
            </a:r>
            <a:endParaRPr lang="en-US" sz="8000" dirty="0"/>
          </a:p>
        </p:txBody>
      </p:sp>
      <p:sp>
        <p:nvSpPr>
          <p:cNvPr id="31" name="Shape 18"/>
          <p:cNvSpPr/>
          <p:nvPr/>
        </p:nvSpPr>
        <p:spPr>
          <a:xfrm>
            <a:off x="10758245" y="9880600"/>
            <a:ext cx="6045956" cy="1625600"/>
          </a:xfrm>
          <a:prstGeom prst="rect">
            <a:avLst/>
          </a:prstGeom>
          <a:noFill/>
          <a:ln/>
        </p:spPr>
      </p:sp>
      <p:sp>
        <p:nvSpPr>
          <p:cNvPr id="32" name="Text 19"/>
          <p:cNvSpPr/>
          <p:nvPr/>
        </p:nvSpPr>
        <p:spPr>
          <a:xfrm>
            <a:off x="10758245" y="9880600"/>
            <a:ext cx="6198375" cy="685800"/>
          </a:xfrm>
          <a:prstGeom prst="rect">
            <a:avLst/>
          </a:prstGeom>
          <a:noFill/>
          <a:ln/>
        </p:spPr>
        <p:txBody>
          <a:bodyPr wrap="square" lIns="0" tIns="0" rIns="0" bIns="0" rtlCol="0" anchor="t"/>
          <a:lstStyle/>
          <a:p>
            <a:pPr algn="l"/>
            <a:r>
              <a:rPr lang="en-US" sz="3600" dirty="0">
                <a:solidFill>
                  <a:srgbClr val="0E0E0E">
                    <a:alpha val="100000"/>
                  </a:srgbClr>
                </a:solidFill>
                <a:latin typeface="Yeseva One Regular" pitchFamily="34" charset="0"/>
                <a:ea typeface="Yeseva One Regular" pitchFamily="34" charset="-122"/>
                <a:cs typeface="Yeseva One Regular" pitchFamily="34" charset="-120"/>
              </a:rPr>
              <a:t>Spells Cast</a:t>
            </a:r>
            <a:endParaRPr lang="en-US" sz="3600" dirty="0"/>
          </a:p>
        </p:txBody>
      </p:sp>
      <p:sp>
        <p:nvSpPr>
          <p:cNvPr id="33" name="Text 20"/>
          <p:cNvSpPr/>
          <p:nvPr/>
        </p:nvSpPr>
        <p:spPr>
          <a:xfrm>
            <a:off x="10758245" y="10515600"/>
            <a:ext cx="6181439" cy="1126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are dark magic, foretelling danger.</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CFAF8"/>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232054" y="2362200"/>
            <a:ext cx="21935642" cy="10312400"/>
          </a:xfrm>
          <a:prstGeom prst="rect">
            <a:avLst/>
          </a:prstGeom>
        </p:spPr>
      </p:pic>
      <p:pic>
        <p:nvPicPr>
          <p:cNvPr id="3" name="Image 1" descr="preencoded.png">    </p:cNvPr>
          <p:cNvPicPr>
            <a:picLocks noChangeAspect="1"/>
          </p:cNvPicPr>
          <p:nvPr/>
        </p:nvPicPr>
        <p:blipFill>
          <a:blip r:embed="rId2"/>
          <a:stretch>
            <a:fillRect/>
          </a:stretch>
        </p:blipFill>
        <p:spPr>
          <a:xfrm>
            <a:off x="0" y="3530600"/>
            <a:ext cx="6102859" cy="4826248"/>
          </a:xfrm>
          <a:prstGeom prst="rect">
            <a:avLst/>
          </a:prstGeom>
        </p:spPr>
      </p:pic>
      <p:pic>
        <p:nvPicPr>
          <p:cNvPr id="4" name="Image 2" descr="preencoded.png">    </p:cNvPr>
          <p:cNvPicPr>
            <a:picLocks noChangeAspect="1"/>
          </p:cNvPicPr>
          <p:nvPr/>
        </p:nvPicPr>
        <p:blipFill>
          <a:blip r:embed="rId3"/>
          <a:stretch>
            <a:fillRect/>
          </a:stretch>
        </p:blipFill>
        <p:spPr>
          <a:xfrm>
            <a:off x="1397175" y="1066800"/>
            <a:ext cx="2254200" cy="2584450"/>
          </a:xfrm>
          <a:prstGeom prst="rect">
            <a:avLst/>
          </a:prstGeom>
        </p:spPr>
      </p:pic>
      <p:pic>
        <p:nvPicPr>
          <p:cNvPr id="5" name="Image 3" descr="preencoded.png">    </p:cNvPr>
          <p:cNvPicPr>
            <a:picLocks noChangeAspect="1"/>
          </p:cNvPicPr>
          <p:nvPr/>
        </p:nvPicPr>
        <p:blipFill>
          <a:blip r:embed="rId4"/>
          <a:stretch>
            <a:fillRect/>
          </a:stretch>
        </p:blipFill>
        <p:spPr>
          <a:xfrm>
            <a:off x="18074359" y="10793946"/>
            <a:ext cx="3957701" cy="2531108"/>
          </a:xfrm>
          <a:prstGeom prst="rect">
            <a:avLst/>
          </a:prstGeom>
        </p:spPr>
      </p:pic>
      <p:pic>
        <p:nvPicPr>
          <p:cNvPr id="6" name="Image 4" descr="preencoded.png">    </p:cNvPr>
          <p:cNvPicPr>
            <a:picLocks noChangeAspect="1"/>
          </p:cNvPicPr>
          <p:nvPr/>
        </p:nvPicPr>
        <p:blipFill>
          <a:blip r:embed="rId5"/>
          <a:stretch>
            <a:fillRect/>
          </a:stretch>
        </p:blipFill>
        <p:spPr>
          <a:xfrm>
            <a:off x="19420727" y="0"/>
            <a:ext cx="4966321" cy="5943600"/>
          </a:xfrm>
          <a:prstGeom prst="rect">
            <a:avLst/>
          </a:prstGeom>
        </p:spPr>
      </p:pic>
      <p:pic>
        <p:nvPicPr>
          <p:cNvPr id="7" name="Image 5" descr="preencoded.png">    </p:cNvPr>
          <p:cNvPicPr>
            <a:picLocks noChangeAspect="1"/>
          </p:cNvPicPr>
          <p:nvPr/>
        </p:nvPicPr>
        <p:blipFill>
          <a:blip r:embed="rId6"/>
          <a:stretch>
            <a:fillRect/>
          </a:stretch>
        </p:blipFill>
        <p:spPr>
          <a:xfrm>
            <a:off x="863708" y="8547100"/>
            <a:ext cx="5556572" cy="4772844"/>
          </a:xfrm>
          <a:prstGeom prst="rect">
            <a:avLst/>
          </a:prstGeom>
        </p:spPr>
      </p:pic>
      <p:pic>
        <p:nvPicPr>
          <p:cNvPr id="8" name="Image 6" descr="preencoded.png">    </p:cNvPr>
          <p:cNvPicPr>
            <a:picLocks noChangeAspect="1"/>
          </p:cNvPicPr>
          <p:nvPr/>
        </p:nvPicPr>
        <p:blipFill>
          <a:blip r:embed="rId7"/>
          <a:stretch>
            <a:fillRect/>
          </a:stretch>
        </p:blipFill>
        <p:spPr>
          <a:xfrm>
            <a:off x="18938067" y="5651500"/>
            <a:ext cx="5448981" cy="4666357"/>
          </a:xfrm>
          <a:prstGeom prst="rect">
            <a:avLst/>
          </a:prstGeom>
        </p:spPr>
      </p:pic>
      <p:pic>
        <p:nvPicPr>
          <p:cNvPr id="9" name="Image 7" descr="preencoded.png">    </p:cNvPr>
          <p:cNvPicPr>
            <a:picLocks noChangeAspect="1"/>
          </p:cNvPicPr>
          <p:nvPr/>
        </p:nvPicPr>
        <p:blipFill>
          <a:blip r:embed="rId8"/>
          <a:stretch>
            <a:fillRect/>
          </a:stretch>
        </p:blipFill>
        <p:spPr>
          <a:xfrm>
            <a:off x="3708175" y="12700"/>
            <a:ext cx="16957308" cy="13699108"/>
          </a:xfrm>
          <a:prstGeom prst="rect">
            <a:avLst/>
          </a:prstGeom>
        </p:spPr>
      </p:pic>
      <p:pic>
        <p:nvPicPr>
          <p:cNvPr id="10" name="Image 8" descr="preencoded.png">    </p:cNvPr>
          <p:cNvPicPr>
            <a:picLocks noChangeAspect="1"/>
          </p:cNvPicPr>
          <p:nvPr/>
        </p:nvPicPr>
        <p:blipFill>
          <a:blip r:embed="rId9"/>
          <a:stretch>
            <a:fillRect/>
          </a:stretch>
        </p:blipFill>
        <p:spPr>
          <a:xfrm>
            <a:off x="3708175" y="12700"/>
            <a:ext cx="16957308" cy="13699108"/>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preencoded.png">    </p:cNvPr>
          <p:cNvPicPr>
            <a:picLocks noChangeAspect="1"/>
          </p:cNvPicPr>
          <p:nvPr/>
        </p:nvPicPr>
        <p:blipFill>
          <a:blip r:embed="rId10"/>
          <a:stretch>
            <a:fillRect/>
          </a:stretch>
        </p:blipFill>
        <p:spPr>
          <a:xfrm>
            <a:off x="23523340" y="10820400"/>
            <a:ext cx="711289" cy="2590800"/>
          </a:xfrm>
          <a:prstGeom prst="rect">
            <a:avLst/>
          </a:prstGeom>
        </p:spPr>
      </p:pic>
      <p:sp>
        <p:nvSpPr>
          <p:cNvPr id="13" name="Shape 1"/>
          <p:cNvSpPr/>
          <p:nvPr/>
        </p:nvSpPr>
        <p:spPr>
          <a:xfrm>
            <a:off x="4305838" y="3403600"/>
            <a:ext cx="15762670" cy="6108700"/>
          </a:xfrm>
          <a:prstGeom prst="rect">
            <a:avLst/>
          </a:prstGeom>
          <a:noFill/>
          <a:ln/>
        </p:spPr>
      </p:sp>
      <p:sp>
        <p:nvSpPr>
          <p:cNvPr id="14" name="Shape 2"/>
          <p:cNvSpPr/>
          <p:nvPr/>
        </p:nvSpPr>
        <p:spPr>
          <a:xfrm>
            <a:off x="4305838" y="3403600"/>
            <a:ext cx="15762670" cy="4711700"/>
          </a:xfrm>
          <a:prstGeom prst="rect">
            <a:avLst/>
          </a:prstGeom>
          <a:noFill/>
          <a:ln/>
        </p:spPr>
      </p:sp>
      <p:sp>
        <p:nvSpPr>
          <p:cNvPr id="15" name="Text 3"/>
          <p:cNvSpPr/>
          <p:nvPr/>
        </p:nvSpPr>
        <p:spPr>
          <a:xfrm>
            <a:off x="6554019" y="3403600"/>
            <a:ext cx="12282435" cy="4533900"/>
          </a:xfrm>
          <a:prstGeom prst="rect">
            <a:avLst/>
          </a:prstGeom>
          <a:noFill/>
          <a:ln/>
        </p:spPr>
        <p:txBody>
          <a:bodyPr wrap="square" lIns="0" tIns="0" rIns="0" bIns="0" rtlCol="0" anchor="t"/>
          <a:lstStyle/>
          <a:p>
            <a:pPr algn="l"/>
            <a:r>
              <a:rPr lang="en-US" sz="24000" dirty="0">
                <a:solidFill>
                  <a:srgbClr val="CEBFA4">
                    <a:alpha val="100000"/>
                  </a:srgbClr>
                </a:solidFill>
                <a:latin typeface="Yeseva One Regular" pitchFamily="34" charset="0"/>
                <a:ea typeface="Yeseva One Regular" pitchFamily="34" charset="-122"/>
                <a:cs typeface="Yeseva One Regular" pitchFamily="34" charset="-120"/>
              </a:rPr>
              <a:t>234,567</a:t>
            </a:r>
            <a:endParaRPr lang="en-US" sz="24000" dirty="0"/>
          </a:p>
        </p:txBody>
      </p:sp>
      <p:sp>
        <p:nvSpPr>
          <p:cNvPr id="16" name="Text 4"/>
          <p:cNvSpPr/>
          <p:nvPr/>
        </p:nvSpPr>
        <p:spPr>
          <a:xfrm>
            <a:off x="4170355" y="7124700"/>
            <a:ext cx="16033637" cy="1261533"/>
          </a:xfrm>
          <a:prstGeom prst="rect">
            <a:avLst/>
          </a:prstGeom>
          <a:noFill/>
          <a:ln/>
        </p:spPr>
        <p:txBody>
          <a:bodyPr wrap="square" lIns="0" tIns="0" rIns="0" bIns="0" rtlCol="0" anchor="t"/>
          <a:lstStyle/>
          <a:p>
            <a:pPr algn="ctr"/>
            <a:r>
              <a:rPr lang="en-US" sz="6400" spc="256" kern="0" dirty="0">
                <a:solidFill>
                  <a:srgbClr val="0E0E0E">
                    <a:alpha val="100000"/>
                  </a:srgbClr>
                </a:solidFill>
                <a:latin typeface="Montserrat Bold" pitchFamily="34" charset="0"/>
                <a:ea typeface="Montserrat Bold" pitchFamily="34" charset="-122"/>
                <a:cs typeface="Montserrat Bold" pitchFamily="34" charset="-120"/>
              </a:rPr>
              <a:t>UNICORN SIGHTINGS</a:t>
            </a:r>
            <a:endParaRPr lang="en-US" sz="6400" dirty="0"/>
          </a:p>
        </p:txBody>
      </p:sp>
      <p:sp>
        <p:nvSpPr>
          <p:cNvPr id="17" name="Text 5"/>
          <p:cNvSpPr/>
          <p:nvPr/>
        </p:nvSpPr>
        <p:spPr>
          <a:xfrm>
            <a:off x="7483352" y="8521700"/>
            <a:ext cx="9407642" cy="1126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tally of the number of unicorns spotted in the fantasy realm.</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14</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2023-06-24T08:43:23Z</dcterms:created>
  <dcterms:modified xsi:type="dcterms:W3CDTF">2023-06-24T08:43:23Z</dcterms:modified>
</cp:coreProperties>
</file>