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95" r:id="rId5"/>
    <p:sldId id="286" r:id="rId6"/>
    <p:sldId id="296" r:id="rId7"/>
    <p:sldId id="289" r:id="rId8"/>
    <p:sldId id="29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06/06/2025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l&#224;%20th&#224;nh%20tr&#236;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94776"/>
            <a:ext cx="112758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núi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(a)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chốn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nắm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267294"/>
            <a:ext cx="112127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Vạn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lạy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gần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nhan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khó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sợ</a:t>
            </a:r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 chi.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94776"/>
            <a:ext cx="112758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núi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(a)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chốn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nắm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049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99090" y="1251528"/>
            <a:ext cx="110358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Vạn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đợi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hy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tuổi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94776"/>
            <a:ext cx="112758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núi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(a)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chốn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nắm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66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6" y="1062343"/>
            <a:ext cx="110516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7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72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94776"/>
            <a:ext cx="1127584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chở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núi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đá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(a)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chốn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nương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cứu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nắm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con.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5193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72</TotalTime>
  <Words>225</Words>
  <Application>Microsoft Office PowerPoint</Application>
  <PresentationFormat>Widescreen</PresentationFormat>
  <Paragraphs>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Roboto</vt:lpstr>
      <vt:lpstr>Savon</vt:lpstr>
      <vt:lpstr>Chúa là thành trì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2025-06-06T09:11:22Z</dcterms:modified>
</cp:coreProperties>
</file>