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310" r:id="rId3"/>
    <p:sldId id="332" r:id="rId4"/>
    <p:sldId id="35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5975-EDDB-41FF-826A-04EFFA70D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273E5-CB6C-49A6-9380-0549FEC9B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E1F6B-7F3A-4630-86BB-41D42195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C8A4C-46E8-4709-9A78-D3031D59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37AF6-03DF-43F5-8300-956C6BA9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15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78EA7-8660-486A-BF08-30D79B04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C0557-6B00-455B-BE16-219B47BFF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859C7-A9D7-42CF-A8E4-DF6ADE52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94D14-D39C-4C08-928D-F1298C6F8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E388-FC4B-4EFB-AF48-F59716C5F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4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C8152-83E6-4EAA-B7C1-8E81E6EF7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61DA6-5ACB-473A-AE12-9A17A93EE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2EA26-427F-4FFC-A7DB-FA211BCD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ACF26-5919-43A4-B573-EAE4A1F5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FE1D1-DFD1-4C58-99AC-76A507B9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80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2FC16-E848-42A3-90BA-6BE6E02C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2E9D9-86E7-4E69-B805-2FE87D3AA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C802C-B70B-43BB-AE4C-45633430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F3FAF-9628-435E-8113-D6140AA8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00846-91FA-4895-9BB2-28CAA62D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4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848D-2F2F-4E50-AF78-36FA1780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30E87-46C8-4EA5-84EC-0D0DE533C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35E5-D0F5-46A8-8E52-6B49C922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A1F05-8D25-484E-B7CB-763C3E85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5C900-7126-4567-9326-5C1B0A61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6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4989-AE62-49A6-95D6-2CEDEB07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BB6C-2ED5-4E9F-A5AA-241F08F19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3B90B-9D02-452B-AC72-02FABC2FC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189EC-686D-43B6-9278-80F571EE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25D0-D3FD-42F8-8F11-8C51079F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B8D90-11F1-45FF-93B2-FF29A242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A957E-8584-491E-82E2-468FDA8E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45B84-43AA-44ED-A65D-5982D5B8E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892CF-87A3-40BD-826B-1EB300EED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DE5A8-A06C-43C0-A31A-B44C3F115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B0B029-CD90-4BF3-9DCB-7B7158676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A99946-CA7C-4D9B-AB45-0167E7C7E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42C93-5DFD-4E1F-80E1-86A32FE7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AF93E-F7E9-4FE0-B56E-D499EC45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89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DC0D-D471-4AA4-B46B-2AF80DDA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1F995-74B9-4777-A459-27CD0D98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3A3F3-4ABF-464A-B6AA-15DEECC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24AE8-DCFD-4506-A92E-7FCFFE38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70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672770-4DCB-4146-8254-EC70F9069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57D34-7903-4D77-B295-36C0E3D8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A7C42-D14D-456E-A4AC-956D5773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06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0DAC-2188-4A9E-87C2-92799E582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F965-32A6-43A7-B446-3F4DE6E2E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5504E-F233-4204-B52C-841B7662F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4DB39-4EB4-4130-B2D3-276A9ADD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A3251-F706-4E51-8F0D-22A97465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B5850-CF4F-4504-BEF9-752F39AF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51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16AB5-6BE2-469C-893C-F9B87D02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EF9990-C360-4B24-9378-69107E01D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C7634-B3D8-4D86-8283-A0431BE2D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AB44E-6F11-4F2A-9070-7A5300E31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ADE4E-835C-4E5B-9602-03CF718C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54FB3-E03A-4BA0-B555-54A6747C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EC48F-C96C-4FFB-BFCE-D5A227991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AD371-D425-4216-B69F-287F27482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91ECA-029B-4FAE-B5BF-106BF4463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699E6-603D-46FB-998B-71FAF3926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3A91C-DCB2-4DB8-ABEB-AFE72E4E5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0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4.svg"/><Relationship Id="rId7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8.svg"/><Relationship Id="rId10" Type="http://schemas.openxmlformats.org/officeDocument/2006/relationships/hyperlink" Target="https://www.slidesbackgrounds.com/" TargetMode="External"/><Relationship Id="rId4" Type="http://schemas.openxmlformats.org/officeDocument/2006/relationships/image" Target="../media/image7.png"/><Relationship Id="rId9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4">
            <a:extLst>
              <a:ext uri="{FF2B5EF4-FFF2-40B4-BE49-F238E27FC236}">
                <a16:creationId xmlns:a16="http://schemas.microsoft.com/office/drawing/2014/main" id="{920108D2-F9FA-4BB8-B415-2AD10BE7A959}"/>
              </a:ext>
            </a:extLst>
          </p:cNvPr>
          <p:cNvGrpSpPr/>
          <p:nvPr/>
        </p:nvGrpSpPr>
        <p:grpSpPr>
          <a:xfrm>
            <a:off x="858297" y="471434"/>
            <a:ext cx="4381918" cy="5751479"/>
            <a:chOff x="1762754" y="3612431"/>
            <a:chExt cx="699834" cy="918566"/>
          </a:xfrm>
          <a:solidFill>
            <a:schemeClr val="accent1"/>
          </a:solidFill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010EB4F2-5A22-439B-B300-600806495526}"/>
                </a:ext>
              </a:extLst>
            </p:cNvPr>
            <p:cNvSpPr/>
            <p:nvPr/>
          </p:nvSpPr>
          <p:spPr>
            <a:xfrm>
              <a:off x="1893489" y="4433575"/>
              <a:ext cx="449525" cy="97422"/>
            </a:xfrm>
            <a:custGeom>
              <a:avLst/>
              <a:gdLst>
                <a:gd name="connsiteX0" fmla="*/ 449526 w 449525"/>
                <a:gd name="connsiteY0" fmla="*/ 48716 h 97422"/>
                <a:gd name="connsiteX1" fmla="*/ 224763 w 449525"/>
                <a:gd name="connsiteY1" fmla="*/ 97423 h 97422"/>
                <a:gd name="connsiteX2" fmla="*/ 0 w 449525"/>
                <a:gd name="connsiteY2" fmla="*/ 48716 h 97422"/>
                <a:gd name="connsiteX3" fmla="*/ 224763 w 449525"/>
                <a:gd name="connsiteY3" fmla="*/ 9 h 97422"/>
                <a:gd name="connsiteX4" fmla="*/ 449526 w 449525"/>
                <a:gd name="connsiteY4" fmla="*/ 48716 h 97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5" h="97422">
                  <a:moveTo>
                    <a:pt x="449526" y="48716"/>
                  </a:moveTo>
                  <a:cubicBezTo>
                    <a:pt x="449526" y="75606"/>
                    <a:pt x="349068" y="97423"/>
                    <a:pt x="224763" y="97423"/>
                  </a:cubicBezTo>
                  <a:cubicBezTo>
                    <a:pt x="100966" y="97423"/>
                    <a:pt x="0" y="75606"/>
                    <a:pt x="0" y="48716"/>
                  </a:cubicBezTo>
                  <a:cubicBezTo>
                    <a:pt x="0" y="21825"/>
                    <a:pt x="100458" y="9"/>
                    <a:pt x="224763" y="9"/>
                  </a:cubicBezTo>
                  <a:cubicBezTo>
                    <a:pt x="349068" y="-499"/>
                    <a:pt x="449526" y="21318"/>
                    <a:pt x="449526" y="48716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" name="Graphic 4">
              <a:extLst>
                <a:ext uri="{FF2B5EF4-FFF2-40B4-BE49-F238E27FC236}">
                  <a16:creationId xmlns:a16="http://schemas.microsoft.com/office/drawing/2014/main" id="{67BD19CB-49AC-4518-9084-5E240F12EF2B}"/>
                </a:ext>
              </a:extLst>
            </p:cNvPr>
            <p:cNvGrpSpPr/>
            <p:nvPr/>
          </p:nvGrpSpPr>
          <p:grpSpPr>
            <a:xfrm>
              <a:off x="1762754" y="3612431"/>
              <a:ext cx="699834" cy="899308"/>
              <a:chOff x="1762754" y="3612431"/>
              <a:chExt cx="699834" cy="899308"/>
            </a:xfrm>
            <a:solidFill>
              <a:schemeClr val="accent1"/>
            </a:solidFill>
          </p:grpSpPr>
          <p:grpSp>
            <p:nvGrpSpPr>
              <p:cNvPr id="5" name="Graphic 4">
                <a:extLst>
                  <a:ext uri="{FF2B5EF4-FFF2-40B4-BE49-F238E27FC236}">
                    <a16:creationId xmlns:a16="http://schemas.microsoft.com/office/drawing/2014/main" id="{C9A76E7B-22F7-4CD8-9CF2-3E1F2A3B1846}"/>
                  </a:ext>
                </a:extLst>
              </p:cNvPr>
              <p:cNvGrpSpPr/>
              <p:nvPr/>
            </p:nvGrpSpPr>
            <p:grpSpPr>
              <a:xfrm>
                <a:off x="2190244" y="4022110"/>
                <a:ext cx="272344" cy="110065"/>
                <a:chOff x="2190244" y="4022110"/>
                <a:chExt cx="272344" cy="110065"/>
              </a:xfrm>
              <a:solidFill>
                <a:schemeClr val="accent1"/>
              </a:solidFill>
            </p:grpSpPr>
            <p:sp>
              <p:nvSpPr>
                <p:cNvPr id="80" name="Freeform: Shape 79">
                  <a:extLst>
                    <a:ext uri="{FF2B5EF4-FFF2-40B4-BE49-F238E27FC236}">
                      <a16:creationId xmlns:a16="http://schemas.microsoft.com/office/drawing/2014/main" id="{39B7A8C2-6939-4F3C-A2D2-72546D9ABEB1}"/>
                    </a:ext>
                  </a:extLst>
                </p:cNvPr>
                <p:cNvSpPr/>
                <p:nvPr/>
              </p:nvSpPr>
              <p:spPr>
                <a:xfrm>
                  <a:off x="2335404" y="4025174"/>
                  <a:ext cx="127183" cy="102420"/>
                </a:xfrm>
                <a:custGeom>
                  <a:avLst/>
                  <a:gdLst>
                    <a:gd name="connsiteX0" fmla="*/ 0 w 127183"/>
                    <a:gd name="connsiteY0" fmla="*/ 68983 h 102420"/>
                    <a:gd name="connsiteX1" fmla="*/ 0 w 127183"/>
                    <a:gd name="connsiteY1" fmla="*/ 72027 h 102420"/>
                    <a:gd name="connsiteX2" fmla="*/ 1015 w 127183"/>
                    <a:gd name="connsiteY2" fmla="*/ 80145 h 102420"/>
                    <a:gd name="connsiteX3" fmla="*/ 16743 w 127183"/>
                    <a:gd name="connsiteY3" fmla="*/ 99425 h 102420"/>
                    <a:gd name="connsiteX4" fmla="*/ 44648 w 127183"/>
                    <a:gd name="connsiteY4" fmla="*/ 101454 h 102420"/>
                    <a:gd name="connsiteX5" fmla="*/ 75598 w 127183"/>
                    <a:gd name="connsiteY5" fmla="*/ 94351 h 102420"/>
                    <a:gd name="connsiteX6" fmla="*/ 92341 w 127183"/>
                    <a:gd name="connsiteY6" fmla="*/ 87755 h 102420"/>
                    <a:gd name="connsiteX7" fmla="*/ 105025 w 127183"/>
                    <a:gd name="connsiteY7" fmla="*/ 80652 h 102420"/>
                    <a:gd name="connsiteX8" fmla="*/ 113650 w 127183"/>
                    <a:gd name="connsiteY8" fmla="*/ 72534 h 102420"/>
                    <a:gd name="connsiteX9" fmla="*/ 112635 w 127183"/>
                    <a:gd name="connsiteY9" fmla="*/ 74056 h 102420"/>
                    <a:gd name="connsiteX10" fmla="*/ 124812 w 127183"/>
                    <a:gd name="connsiteY10" fmla="*/ 63402 h 102420"/>
                    <a:gd name="connsiteX11" fmla="*/ 125827 w 127183"/>
                    <a:gd name="connsiteY11" fmla="*/ 63402 h 102420"/>
                    <a:gd name="connsiteX12" fmla="*/ 125319 w 127183"/>
                    <a:gd name="connsiteY12" fmla="*/ 56299 h 102420"/>
                    <a:gd name="connsiteX13" fmla="*/ 120246 w 127183"/>
                    <a:gd name="connsiteY13" fmla="*/ 52239 h 102420"/>
                    <a:gd name="connsiteX14" fmla="*/ 95385 w 127183"/>
                    <a:gd name="connsiteY14" fmla="*/ 46151 h 102420"/>
                    <a:gd name="connsiteX15" fmla="*/ 73568 w 127183"/>
                    <a:gd name="connsiteY15" fmla="*/ 46151 h 102420"/>
                    <a:gd name="connsiteX16" fmla="*/ 49215 w 127183"/>
                    <a:gd name="connsiteY16" fmla="*/ 41585 h 102420"/>
                    <a:gd name="connsiteX17" fmla="*/ 47693 w 127183"/>
                    <a:gd name="connsiteY17" fmla="*/ 25349 h 102420"/>
                    <a:gd name="connsiteX18" fmla="*/ 47185 w 127183"/>
                    <a:gd name="connsiteY18" fmla="*/ 10636 h 102420"/>
                    <a:gd name="connsiteX19" fmla="*/ 38560 w 127183"/>
                    <a:gd name="connsiteY19" fmla="*/ 1503 h 102420"/>
                    <a:gd name="connsiteX20" fmla="*/ 29935 w 127183"/>
                    <a:gd name="connsiteY20" fmla="*/ 2010 h 102420"/>
                    <a:gd name="connsiteX21" fmla="*/ 29935 w 127183"/>
                    <a:gd name="connsiteY21" fmla="*/ 9621 h 102420"/>
                    <a:gd name="connsiteX22" fmla="*/ 28920 w 127183"/>
                    <a:gd name="connsiteY22" fmla="*/ 21798 h 102420"/>
                    <a:gd name="connsiteX23" fmla="*/ 12177 w 127183"/>
                    <a:gd name="connsiteY23" fmla="*/ 43614 h 102420"/>
                    <a:gd name="connsiteX24" fmla="*/ 2537 w 127183"/>
                    <a:gd name="connsiteY24" fmla="*/ 62894 h 102420"/>
                    <a:gd name="connsiteX25" fmla="*/ 1522 w 127183"/>
                    <a:gd name="connsiteY25" fmla="*/ 67460 h 102420"/>
                    <a:gd name="connsiteX26" fmla="*/ 0 w 127183"/>
                    <a:gd name="connsiteY26" fmla="*/ 68983 h 1024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7183" h="102420">
                      <a:moveTo>
                        <a:pt x="0" y="68983"/>
                      </a:moveTo>
                      <a:cubicBezTo>
                        <a:pt x="0" y="69997"/>
                        <a:pt x="0" y="71012"/>
                        <a:pt x="0" y="72027"/>
                      </a:cubicBezTo>
                      <a:cubicBezTo>
                        <a:pt x="0" y="74564"/>
                        <a:pt x="0" y="77608"/>
                        <a:pt x="1015" y="80145"/>
                      </a:cubicBezTo>
                      <a:cubicBezTo>
                        <a:pt x="2537" y="88770"/>
                        <a:pt x="8118" y="95873"/>
                        <a:pt x="16743" y="99425"/>
                      </a:cubicBezTo>
                      <a:cubicBezTo>
                        <a:pt x="25368" y="102976"/>
                        <a:pt x="35516" y="102976"/>
                        <a:pt x="44648" y="101454"/>
                      </a:cubicBezTo>
                      <a:cubicBezTo>
                        <a:pt x="55303" y="99932"/>
                        <a:pt x="65450" y="97395"/>
                        <a:pt x="75598" y="94351"/>
                      </a:cubicBezTo>
                      <a:cubicBezTo>
                        <a:pt x="81179" y="92322"/>
                        <a:pt x="86760" y="90292"/>
                        <a:pt x="92341" y="87755"/>
                      </a:cubicBezTo>
                      <a:cubicBezTo>
                        <a:pt x="96907" y="85726"/>
                        <a:pt x="100966" y="83696"/>
                        <a:pt x="105025" y="80652"/>
                      </a:cubicBezTo>
                      <a:cubicBezTo>
                        <a:pt x="108069" y="78623"/>
                        <a:pt x="111113" y="75578"/>
                        <a:pt x="113650" y="72534"/>
                      </a:cubicBezTo>
                      <a:lnTo>
                        <a:pt x="112635" y="74056"/>
                      </a:lnTo>
                      <a:cubicBezTo>
                        <a:pt x="117709" y="74564"/>
                        <a:pt x="126841" y="68983"/>
                        <a:pt x="124812" y="63402"/>
                      </a:cubicBezTo>
                      <a:lnTo>
                        <a:pt x="125827" y="63402"/>
                      </a:lnTo>
                      <a:cubicBezTo>
                        <a:pt x="128364" y="61880"/>
                        <a:pt x="126841" y="57821"/>
                        <a:pt x="125319" y="56299"/>
                      </a:cubicBezTo>
                      <a:cubicBezTo>
                        <a:pt x="123797" y="54776"/>
                        <a:pt x="122275" y="53254"/>
                        <a:pt x="120246" y="52239"/>
                      </a:cubicBezTo>
                      <a:cubicBezTo>
                        <a:pt x="112635" y="48181"/>
                        <a:pt x="103503" y="47166"/>
                        <a:pt x="95385" y="46151"/>
                      </a:cubicBezTo>
                      <a:cubicBezTo>
                        <a:pt x="88282" y="45644"/>
                        <a:pt x="80671" y="45644"/>
                        <a:pt x="73568" y="46151"/>
                      </a:cubicBezTo>
                      <a:cubicBezTo>
                        <a:pt x="61899" y="47166"/>
                        <a:pt x="53781" y="44122"/>
                        <a:pt x="49215" y="41585"/>
                      </a:cubicBezTo>
                      <a:cubicBezTo>
                        <a:pt x="43633" y="35496"/>
                        <a:pt x="45663" y="32960"/>
                        <a:pt x="47693" y="25349"/>
                      </a:cubicBezTo>
                      <a:cubicBezTo>
                        <a:pt x="48707" y="20275"/>
                        <a:pt x="48707" y="15202"/>
                        <a:pt x="47185" y="10636"/>
                      </a:cubicBezTo>
                      <a:cubicBezTo>
                        <a:pt x="45663" y="6577"/>
                        <a:pt x="42619" y="3532"/>
                        <a:pt x="38560" y="1503"/>
                      </a:cubicBezTo>
                      <a:cubicBezTo>
                        <a:pt x="36023" y="488"/>
                        <a:pt x="31457" y="-1541"/>
                        <a:pt x="29935" y="2010"/>
                      </a:cubicBezTo>
                      <a:cubicBezTo>
                        <a:pt x="28920" y="4547"/>
                        <a:pt x="29935" y="7084"/>
                        <a:pt x="29935" y="9621"/>
                      </a:cubicBezTo>
                      <a:cubicBezTo>
                        <a:pt x="29935" y="13680"/>
                        <a:pt x="29427" y="17739"/>
                        <a:pt x="28920" y="21798"/>
                      </a:cubicBezTo>
                      <a:cubicBezTo>
                        <a:pt x="27398" y="33467"/>
                        <a:pt x="21817" y="37526"/>
                        <a:pt x="12177" y="43614"/>
                      </a:cubicBezTo>
                      <a:cubicBezTo>
                        <a:pt x="5074" y="47673"/>
                        <a:pt x="2537" y="55284"/>
                        <a:pt x="2537" y="62894"/>
                      </a:cubicBezTo>
                      <a:cubicBezTo>
                        <a:pt x="2537" y="64416"/>
                        <a:pt x="2030" y="65938"/>
                        <a:pt x="1522" y="67460"/>
                      </a:cubicBezTo>
                      <a:cubicBezTo>
                        <a:pt x="0" y="67460"/>
                        <a:pt x="0" y="67968"/>
                        <a:pt x="0" y="68983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1E0C6E6C-25A3-4A04-B905-4060B7D1137E}"/>
                    </a:ext>
                  </a:extLst>
                </p:cNvPr>
                <p:cNvSpPr/>
                <p:nvPr/>
              </p:nvSpPr>
              <p:spPr>
                <a:xfrm>
                  <a:off x="2390668" y="4069271"/>
                  <a:ext cx="10506" cy="39598"/>
                </a:xfrm>
                <a:custGeom>
                  <a:avLst/>
                  <a:gdLst>
                    <a:gd name="connsiteX0" fmla="*/ 8664 w 10506"/>
                    <a:gd name="connsiteY0" fmla="*/ 39598 h 39598"/>
                    <a:gd name="connsiteX1" fmla="*/ 6635 w 10506"/>
                    <a:gd name="connsiteY1" fmla="*/ 19304 h 39598"/>
                    <a:gd name="connsiteX2" fmla="*/ 39 w 10506"/>
                    <a:gd name="connsiteY2" fmla="*/ 24 h 39598"/>
                    <a:gd name="connsiteX3" fmla="*/ 9172 w 10506"/>
                    <a:gd name="connsiteY3" fmla="*/ 18796 h 39598"/>
                    <a:gd name="connsiteX4" fmla="*/ 8664 w 10506"/>
                    <a:gd name="connsiteY4" fmla="*/ 39598 h 395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506" h="39598">
                      <a:moveTo>
                        <a:pt x="8664" y="39598"/>
                      </a:moveTo>
                      <a:cubicBezTo>
                        <a:pt x="7649" y="39598"/>
                        <a:pt x="9172" y="30466"/>
                        <a:pt x="6635" y="19304"/>
                      </a:cubicBezTo>
                      <a:cubicBezTo>
                        <a:pt x="4098" y="8649"/>
                        <a:pt x="-468" y="531"/>
                        <a:pt x="39" y="24"/>
                      </a:cubicBezTo>
                      <a:cubicBezTo>
                        <a:pt x="546" y="-483"/>
                        <a:pt x="6127" y="7127"/>
                        <a:pt x="9172" y="18796"/>
                      </a:cubicBezTo>
                      <a:cubicBezTo>
                        <a:pt x="12216" y="29958"/>
                        <a:pt x="9172" y="39598"/>
                        <a:pt x="8664" y="39598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198EDEE1-76AD-48CD-B8B9-2C79461BF135}"/>
                    </a:ext>
                  </a:extLst>
                </p:cNvPr>
                <p:cNvSpPr/>
                <p:nvPr/>
              </p:nvSpPr>
              <p:spPr>
                <a:xfrm>
                  <a:off x="2396795" y="4081472"/>
                  <a:ext cx="63138" cy="8117"/>
                </a:xfrm>
                <a:custGeom>
                  <a:avLst/>
                  <a:gdLst>
                    <a:gd name="connsiteX0" fmla="*/ 0 w 63138"/>
                    <a:gd name="connsiteY0" fmla="*/ 5581 h 8117"/>
                    <a:gd name="connsiteX1" fmla="*/ 33486 w 63138"/>
                    <a:gd name="connsiteY1" fmla="*/ 1015 h 8117"/>
                    <a:gd name="connsiteX2" fmla="*/ 40082 w 63138"/>
                    <a:gd name="connsiteY2" fmla="*/ 507 h 8117"/>
                    <a:gd name="connsiteX3" fmla="*/ 46170 w 63138"/>
                    <a:gd name="connsiteY3" fmla="*/ 0 h 8117"/>
                    <a:gd name="connsiteX4" fmla="*/ 56825 w 63138"/>
                    <a:gd name="connsiteY4" fmla="*/ 2029 h 8117"/>
                    <a:gd name="connsiteX5" fmla="*/ 62913 w 63138"/>
                    <a:gd name="connsiteY5" fmla="*/ 5581 h 8117"/>
                    <a:gd name="connsiteX6" fmla="*/ 62913 w 63138"/>
                    <a:gd name="connsiteY6" fmla="*/ 7610 h 8117"/>
                    <a:gd name="connsiteX7" fmla="*/ 62913 w 63138"/>
                    <a:gd name="connsiteY7" fmla="*/ 8118 h 8117"/>
                    <a:gd name="connsiteX8" fmla="*/ 62406 w 63138"/>
                    <a:gd name="connsiteY8" fmla="*/ 7610 h 8117"/>
                    <a:gd name="connsiteX9" fmla="*/ 61899 w 63138"/>
                    <a:gd name="connsiteY9" fmla="*/ 5581 h 8117"/>
                    <a:gd name="connsiteX10" fmla="*/ 55810 w 63138"/>
                    <a:gd name="connsiteY10" fmla="*/ 2537 h 8117"/>
                    <a:gd name="connsiteX11" fmla="*/ 45663 w 63138"/>
                    <a:gd name="connsiteY11" fmla="*/ 1015 h 8117"/>
                    <a:gd name="connsiteX12" fmla="*/ 39575 w 63138"/>
                    <a:gd name="connsiteY12" fmla="*/ 1522 h 8117"/>
                    <a:gd name="connsiteX13" fmla="*/ 32979 w 63138"/>
                    <a:gd name="connsiteY13" fmla="*/ 2029 h 8117"/>
                    <a:gd name="connsiteX14" fmla="*/ 9133 w 63138"/>
                    <a:gd name="connsiteY14" fmla="*/ 4059 h 8117"/>
                    <a:gd name="connsiteX15" fmla="*/ 2029 w 63138"/>
                    <a:gd name="connsiteY15" fmla="*/ 4566 h 8117"/>
                    <a:gd name="connsiteX16" fmla="*/ 0 w 63138"/>
                    <a:gd name="connsiteY16" fmla="*/ 5581 h 81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3138" h="8117">
                      <a:moveTo>
                        <a:pt x="0" y="5581"/>
                      </a:moveTo>
                      <a:cubicBezTo>
                        <a:pt x="0" y="4566"/>
                        <a:pt x="14714" y="3044"/>
                        <a:pt x="33486" y="1015"/>
                      </a:cubicBezTo>
                      <a:cubicBezTo>
                        <a:pt x="36023" y="1015"/>
                        <a:pt x="38052" y="507"/>
                        <a:pt x="40082" y="507"/>
                      </a:cubicBezTo>
                      <a:cubicBezTo>
                        <a:pt x="42111" y="507"/>
                        <a:pt x="44141" y="0"/>
                        <a:pt x="46170" y="0"/>
                      </a:cubicBezTo>
                      <a:cubicBezTo>
                        <a:pt x="50229" y="0"/>
                        <a:pt x="53781" y="1015"/>
                        <a:pt x="56825" y="2029"/>
                      </a:cubicBezTo>
                      <a:cubicBezTo>
                        <a:pt x="59869" y="3044"/>
                        <a:pt x="61899" y="4059"/>
                        <a:pt x="62913" y="5581"/>
                      </a:cubicBezTo>
                      <a:cubicBezTo>
                        <a:pt x="63421" y="6596"/>
                        <a:pt x="62913" y="7103"/>
                        <a:pt x="62913" y="7610"/>
                      </a:cubicBezTo>
                      <a:cubicBezTo>
                        <a:pt x="62913" y="8118"/>
                        <a:pt x="62913" y="8118"/>
                        <a:pt x="62913" y="8118"/>
                      </a:cubicBezTo>
                      <a:cubicBezTo>
                        <a:pt x="62913" y="8118"/>
                        <a:pt x="62913" y="8118"/>
                        <a:pt x="62406" y="7610"/>
                      </a:cubicBezTo>
                      <a:cubicBezTo>
                        <a:pt x="62406" y="7103"/>
                        <a:pt x="62406" y="6596"/>
                        <a:pt x="61899" y="5581"/>
                      </a:cubicBezTo>
                      <a:cubicBezTo>
                        <a:pt x="60884" y="4566"/>
                        <a:pt x="58854" y="3044"/>
                        <a:pt x="55810" y="2537"/>
                      </a:cubicBezTo>
                      <a:cubicBezTo>
                        <a:pt x="52766" y="2029"/>
                        <a:pt x="49215" y="507"/>
                        <a:pt x="45663" y="1015"/>
                      </a:cubicBezTo>
                      <a:cubicBezTo>
                        <a:pt x="43633" y="1015"/>
                        <a:pt x="41604" y="1522"/>
                        <a:pt x="39575" y="1522"/>
                      </a:cubicBezTo>
                      <a:cubicBezTo>
                        <a:pt x="37545" y="1522"/>
                        <a:pt x="35008" y="2029"/>
                        <a:pt x="32979" y="2029"/>
                      </a:cubicBezTo>
                      <a:cubicBezTo>
                        <a:pt x="23846" y="3044"/>
                        <a:pt x="15221" y="3551"/>
                        <a:pt x="9133" y="4059"/>
                      </a:cubicBezTo>
                      <a:cubicBezTo>
                        <a:pt x="6088" y="4059"/>
                        <a:pt x="3552" y="4566"/>
                        <a:pt x="2029" y="4566"/>
                      </a:cubicBezTo>
                      <a:cubicBezTo>
                        <a:pt x="1015" y="5581"/>
                        <a:pt x="0" y="5581"/>
                        <a:pt x="0" y="5581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A4ECBA77-DE89-487A-A276-F554CAEF7C19}"/>
                    </a:ext>
                  </a:extLst>
                </p:cNvPr>
                <p:cNvSpPr/>
                <p:nvPr/>
              </p:nvSpPr>
              <p:spPr>
                <a:xfrm>
                  <a:off x="2398825" y="4082352"/>
                  <a:ext cx="51243" cy="17892"/>
                </a:xfrm>
                <a:custGeom>
                  <a:avLst/>
                  <a:gdLst>
                    <a:gd name="connsiteX0" fmla="*/ 0 w 51243"/>
                    <a:gd name="connsiteY0" fmla="*/ 13834 h 17892"/>
                    <a:gd name="connsiteX1" fmla="*/ 2537 w 51243"/>
                    <a:gd name="connsiteY1" fmla="*/ 12819 h 17892"/>
                    <a:gd name="connsiteX2" fmla="*/ 9133 w 51243"/>
                    <a:gd name="connsiteY2" fmla="*/ 9775 h 17892"/>
                    <a:gd name="connsiteX3" fmla="*/ 31457 w 51243"/>
                    <a:gd name="connsiteY3" fmla="*/ 1657 h 17892"/>
                    <a:gd name="connsiteX4" fmla="*/ 44648 w 51243"/>
                    <a:gd name="connsiteY4" fmla="*/ 135 h 17892"/>
                    <a:gd name="connsiteX5" fmla="*/ 49722 w 51243"/>
                    <a:gd name="connsiteY5" fmla="*/ 3179 h 17892"/>
                    <a:gd name="connsiteX6" fmla="*/ 51244 w 51243"/>
                    <a:gd name="connsiteY6" fmla="*/ 8253 h 17892"/>
                    <a:gd name="connsiteX7" fmla="*/ 50229 w 51243"/>
                    <a:gd name="connsiteY7" fmla="*/ 15356 h 17892"/>
                    <a:gd name="connsiteX8" fmla="*/ 49215 w 51243"/>
                    <a:gd name="connsiteY8" fmla="*/ 17893 h 17892"/>
                    <a:gd name="connsiteX9" fmla="*/ 50229 w 51243"/>
                    <a:gd name="connsiteY9" fmla="*/ 8253 h 17892"/>
                    <a:gd name="connsiteX10" fmla="*/ 48707 w 51243"/>
                    <a:gd name="connsiteY10" fmla="*/ 3687 h 17892"/>
                    <a:gd name="connsiteX11" fmla="*/ 44141 w 51243"/>
                    <a:gd name="connsiteY11" fmla="*/ 1150 h 17892"/>
                    <a:gd name="connsiteX12" fmla="*/ 31457 w 51243"/>
                    <a:gd name="connsiteY12" fmla="*/ 2672 h 17892"/>
                    <a:gd name="connsiteX13" fmla="*/ 9133 w 51243"/>
                    <a:gd name="connsiteY13" fmla="*/ 10282 h 17892"/>
                    <a:gd name="connsiteX14" fmla="*/ 2537 w 51243"/>
                    <a:gd name="connsiteY14" fmla="*/ 12819 h 17892"/>
                    <a:gd name="connsiteX15" fmla="*/ 0 w 51243"/>
                    <a:gd name="connsiteY15" fmla="*/ 13834 h 178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51243" h="17892">
                      <a:moveTo>
                        <a:pt x="0" y="13834"/>
                      </a:moveTo>
                      <a:cubicBezTo>
                        <a:pt x="0" y="13834"/>
                        <a:pt x="1015" y="13326"/>
                        <a:pt x="2537" y="12819"/>
                      </a:cubicBezTo>
                      <a:cubicBezTo>
                        <a:pt x="4059" y="12312"/>
                        <a:pt x="6596" y="11297"/>
                        <a:pt x="9133" y="9775"/>
                      </a:cubicBezTo>
                      <a:cubicBezTo>
                        <a:pt x="14714" y="7238"/>
                        <a:pt x="22324" y="3687"/>
                        <a:pt x="31457" y="1657"/>
                      </a:cubicBezTo>
                      <a:cubicBezTo>
                        <a:pt x="36023" y="642"/>
                        <a:pt x="40589" y="-372"/>
                        <a:pt x="44648" y="135"/>
                      </a:cubicBezTo>
                      <a:cubicBezTo>
                        <a:pt x="46678" y="642"/>
                        <a:pt x="48707" y="1657"/>
                        <a:pt x="49722" y="3179"/>
                      </a:cubicBezTo>
                      <a:cubicBezTo>
                        <a:pt x="50737" y="4701"/>
                        <a:pt x="51244" y="6731"/>
                        <a:pt x="51244" y="8253"/>
                      </a:cubicBezTo>
                      <a:cubicBezTo>
                        <a:pt x="51244" y="11297"/>
                        <a:pt x="50737" y="13834"/>
                        <a:pt x="50229" y="15356"/>
                      </a:cubicBezTo>
                      <a:cubicBezTo>
                        <a:pt x="49722" y="16878"/>
                        <a:pt x="49215" y="17893"/>
                        <a:pt x="49215" y="17893"/>
                      </a:cubicBezTo>
                      <a:cubicBezTo>
                        <a:pt x="48707" y="17893"/>
                        <a:pt x="50737" y="14341"/>
                        <a:pt x="50229" y="8253"/>
                      </a:cubicBezTo>
                      <a:cubicBezTo>
                        <a:pt x="50229" y="6731"/>
                        <a:pt x="49722" y="5209"/>
                        <a:pt x="48707" y="3687"/>
                      </a:cubicBezTo>
                      <a:cubicBezTo>
                        <a:pt x="47693" y="2164"/>
                        <a:pt x="46170" y="1657"/>
                        <a:pt x="44141" y="1150"/>
                      </a:cubicBezTo>
                      <a:cubicBezTo>
                        <a:pt x="40589" y="642"/>
                        <a:pt x="36023" y="1657"/>
                        <a:pt x="31457" y="2672"/>
                      </a:cubicBezTo>
                      <a:cubicBezTo>
                        <a:pt x="22324" y="4701"/>
                        <a:pt x="14714" y="8253"/>
                        <a:pt x="9133" y="10282"/>
                      </a:cubicBezTo>
                      <a:cubicBezTo>
                        <a:pt x="6088" y="11297"/>
                        <a:pt x="4059" y="12312"/>
                        <a:pt x="2537" y="12819"/>
                      </a:cubicBezTo>
                      <a:cubicBezTo>
                        <a:pt x="1015" y="13326"/>
                        <a:pt x="0" y="13834"/>
                        <a:pt x="0" y="13834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69ED85F4-A4EE-4620-9B52-872D360AC5D0}"/>
                    </a:ext>
                  </a:extLst>
                </p:cNvPr>
                <p:cNvSpPr/>
                <p:nvPr/>
              </p:nvSpPr>
              <p:spPr>
                <a:xfrm>
                  <a:off x="2339463" y="4078935"/>
                  <a:ext cx="2536" cy="4058"/>
                </a:xfrm>
                <a:custGeom>
                  <a:avLst/>
                  <a:gdLst>
                    <a:gd name="connsiteX0" fmla="*/ 0 w 2536"/>
                    <a:gd name="connsiteY0" fmla="*/ 507 h 4058"/>
                    <a:gd name="connsiteX1" fmla="*/ 1522 w 2536"/>
                    <a:gd name="connsiteY1" fmla="*/ 4059 h 4058"/>
                    <a:gd name="connsiteX2" fmla="*/ 2537 w 2536"/>
                    <a:gd name="connsiteY2" fmla="*/ 0 h 4058"/>
                    <a:gd name="connsiteX3" fmla="*/ 0 w 2536"/>
                    <a:gd name="connsiteY3" fmla="*/ 507 h 40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36" h="4058">
                      <a:moveTo>
                        <a:pt x="0" y="507"/>
                      </a:moveTo>
                      <a:cubicBezTo>
                        <a:pt x="0" y="507"/>
                        <a:pt x="507" y="2029"/>
                        <a:pt x="1522" y="4059"/>
                      </a:cubicBezTo>
                      <a:cubicBezTo>
                        <a:pt x="2029" y="2537"/>
                        <a:pt x="2029" y="1522"/>
                        <a:pt x="2537" y="0"/>
                      </a:cubicBezTo>
                      <a:lnTo>
                        <a:pt x="0" y="507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3DA872F0-31DE-4FCA-B4BB-14EB916C557F}"/>
                    </a:ext>
                  </a:extLst>
                </p:cNvPr>
                <p:cNvSpPr/>
                <p:nvPr/>
              </p:nvSpPr>
              <p:spPr>
                <a:xfrm>
                  <a:off x="2190244" y="4022110"/>
                  <a:ext cx="163933" cy="110065"/>
                </a:xfrm>
                <a:custGeom>
                  <a:avLst/>
                  <a:gdLst>
                    <a:gd name="connsiteX0" fmla="*/ 18827 w 163933"/>
                    <a:gd name="connsiteY0" fmla="*/ 0 h 110065"/>
                    <a:gd name="connsiteX1" fmla="*/ 157845 w 163933"/>
                    <a:gd name="connsiteY1" fmla="*/ 44141 h 110065"/>
                    <a:gd name="connsiteX2" fmla="*/ 163933 w 163933"/>
                    <a:gd name="connsiteY2" fmla="*/ 108576 h 110065"/>
                    <a:gd name="connsiteX3" fmla="*/ 6142 w 163933"/>
                    <a:gd name="connsiteY3" fmla="*/ 76612 h 110065"/>
                    <a:gd name="connsiteX4" fmla="*/ 18827 w 163933"/>
                    <a:gd name="connsiteY4" fmla="*/ 0 h 110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3933" h="110065">
                      <a:moveTo>
                        <a:pt x="18827" y="0"/>
                      </a:moveTo>
                      <a:cubicBezTo>
                        <a:pt x="62967" y="16743"/>
                        <a:pt x="101527" y="46170"/>
                        <a:pt x="157845" y="44141"/>
                      </a:cubicBezTo>
                      <a:cubicBezTo>
                        <a:pt x="152264" y="58854"/>
                        <a:pt x="163933" y="108576"/>
                        <a:pt x="163933" y="108576"/>
                      </a:cubicBezTo>
                      <a:cubicBezTo>
                        <a:pt x="46732" y="118724"/>
                        <a:pt x="6142" y="73568"/>
                        <a:pt x="6142" y="76612"/>
                      </a:cubicBezTo>
                      <a:cubicBezTo>
                        <a:pt x="-2483" y="67987"/>
                        <a:pt x="-5020" y="5581"/>
                        <a:pt x="18827" y="0"/>
                      </a:cubicBezTo>
                      <a:close/>
                    </a:path>
                  </a:pathLst>
                </a:custGeom>
                <a:solidFill>
                  <a:srgbClr val="00306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6" name="Freeform: Shape 85">
                  <a:extLst>
                    <a:ext uri="{FF2B5EF4-FFF2-40B4-BE49-F238E27FC236}">
                      <a16:creationId xmlns:a16="http://schemas.microsoft.com/office/drawing/2014/main" id="{A32D663B-3DC9-475D-93EE-1D4BBF5D5EE6}"/>
                    </a:ext>
                  </a:extLst>
                </p:cNvPr>
                <p:cNvSpPr/>
                <p:nvPr/>
              </p:nvSpPr>
              <p:spPr>
                <a:xfrm>
                  <a:off x="2318806" y="4064729"/>
                  <a:ext cx="15076" cy="66972"/>
                </a:xfrm>
                <a:custGeom>
                  <a:avLst/>
                  <a:gdLst>
                    <a:gd name="connsiteX0" fmla="*/ 8988 w 15076"/>
                    <a:gd name="connsiteY0" fmla="*/ 1015 h 66972"/>
                    <a:gd name="connsiteX1" fmla="*/ 2392 w 15076"/>
                    <a:gd name="connsiteY1" fmla="*/ 0 h 66972"/>
                    <a:gd name="connsiteX2" fmla="*/ 7973 w 15076"/>
                    <a:gd name="connsiteY2" fmla="*/ 66972 h 66972"/>
                    <a:gd name="connsiteX3" fmla="*/ 15077 w 15076"/>
                    <a:gd name="connsiteY3" fmla="*/ 66972 h 66972"/>
                    <a:gd name="connsiteX4" fmla="*/ 8988 w 15076"/>
                    <a:gd name="connsiteY4" fmla="*/ 1015 h 669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76" h="66972">
                      <a:moveTo>
                        <a:pt x="8988" y="1015"/>
                      </a:moveTo>
                      <a:cubicBezTo>
                        <a:pt x="6959" y="1015"/>
                        <a:pt x="4422" y="507"/>
                        <a:pt x="2392" y="0"/>
                      </a:cubicBezTo>
                      <a:cubicBezTo>
                        <a:pt x="-2174" y="22324"/>
                        <a:pt x="-144" y="45663"/>
                        <a:pt x="7973" y="66972"/>
                      </a:cubicBezTo>
                      <a:cubicBezTo>
                        <a:pt x="10510" y="66972"/>
                        <a:pt x="12540" y="66972"/>
                        <a:pt x="15077" y="66972"/>
                      </a:cubicBezTo>
                      <a:cubicBezTo>
                        <a:pt x="7466" y="47185"/>
                        <a:pt x="3407" y="23339"/>
                        <a:pt x="8988" y="1015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" name="Freeform: Shape 86">
                  <a:extLst>
                    <a:ext uri="{FF2B5EF4-FFF2-40B4-BE49-F238E27FC236}">
                      <a16:creationId xmlns:a16="http://schemas.microsoft.com/office/drawing/2014/main" id="{3237C666-F127-4CDE-91FA-B2803CC0E696}"/>
                    </a:ext>
                  </a:extLst>
                </p:cNvPr>
                <p:cNvSpPr/>
                <p:nvPr/>
              </p:nvSpPr>
              <p:spPr>
                <a:xfrm>
                  <a:off x="2330527" y="4065744"/>
                  <a:ext cx="13502" cy="65450"/>
                </a:xfrm>
                <a:custGeom>
                  <a:avLst/>
                  <a:gdLst>
                    <a:gd name="connsiteX0" fmla="*/ 6906 w 13502"/>
                    <a:gd name="connsiteY0" fmla="*/ 507 h 65450"/>
                    <a:gd name="connsiteX1" fmla="*/ 1833 w 13502"/>
                    <a:gd name="connsiteY1" fmla="*/ 0 h 65450"/>
                    <a:gd name="connsiteX2" fmla="*/ 7414 w 13502"/>
                    <a:gd name="connsiteY2" fmla="*/ 65450 h 65450"/>
                    <a:gd name="connsiteX3" fmla="*/ 13502 w 13502"/>
                    <a:gd name="connsiteY3" fmla="*/ 64943 h 65450"/>
                    <a:gd name="connsiteX4" fmla="*/ 6906 w 13502"/>
                    <a:gd name="connsiteY4" fmla="*/ 507 h 654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502" h="65450">
                      <a:moveTo>
                        <a:pt x="6906" y="507"/>
                      </a:moveTo>
                      <a:cubicBezTo>
                        <a:pt x="4370" y="507"/>
                        <a:pt x="4370" y="507"/>
                        <a:pt x="1833" y="0"/>
                      </a:cubicBezTo>
                      <a:cubicBezTo>
                        <a:pt x="-2226" y="24354"/>
                        <a:pt x="818" y="45663"/>
                        <a:pt x="7414" y="65450"/>
                      </a:cubicBezTo>
                      <a:cubicBezTo>
                        <a:pt x="9443" y="65450"/>
                        <a:pt x="11473" y="65450"/>
                        <a:pt x="13502" y="64943"/>
                      </a:cubicBezTo>
                      <a:cubicBezTo>
                        <a:pt x="6399" y="45663"/>
                        <a:pt x="3355" y="22324"/>
                        <a:pt x="6906" y="507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" name="Freeform: Shape 87">
                  <a:extLst>
                    <a:ext uri="{FF2B5EF4-FFF2-40B4-BE49-F238E27FC236}">
                      <a16:creationId xmlns:a16="http://schemas.microsoft.com/office/drawing/2014/main" id="{C81FE8FF-96C4-485C-8906-85ADDB38588D}"/>
                    </a:ext>
                  </a:extLst>
                </p:cNvPr>
                <p:cNvSpPr/>
                <p:nvPr/>
              </p:nvSpPr>
              <p:spPr>
                <a:xfrm>
                  <a:off x="2340364" y="4065744"/>
                  <a:ext cx="13813" cy="64942"/>
                </a:xfrm>
                <a:custGeom>
                  <a:avLst/>
                  <a:gdLst>
                    <a:gd name="connsiteX0" fmla="*/ 8232 w 13813"/>
                    <a:gd name="connsiteY0" fmla="*/ 64943 h 64942"/>
                    <a:gd name="connsiteX1" fmla="*/ 13813 w 13813"/>
                    <a:gd name="connsiteY1" fmla="*/ 64436 h 64942"/>
                    <a:gd name="connsiteX2" fmla="*/ 7725 w 13813"/>
                    <a:gd name="connsiteY2" fmla="*/ 0 h 64942"/>
                    <a:gd name="connsiteX3" fmla="*/ 622 w 13813"/>
                    <a:gd name="connsiteY3" fmla="*/ 0 h 64942"/>
                    <a:gd name="connsiteX4" fmla="*/ 8232 w 13813"/>
                    <a:gd name="connsiteY4" fmla="*/ 64943 h 649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813" h="64942">
                      <a:moveTo>
                        <a:pt x="8232" y="64943"/>
                      </a:moveTo>
                      <a:cubicBezTo>
                        <a:pt x="10262" y="64943"/>
                        <a:pt x="11784" y="64436"/>
                        <a:pt x="13813" y="64436"/>
                      </a:cubicBezTo>
                      <a:cubicBezTo>
                        <a:pt x="13813" y="64436"/>
                        <a:pt x="2144" y="14714"/>
                        <a:pt x="7725" y="0"/>
                      </a:cubicBezTo>
                      <a:cubicBezTo>
                        <a:pt x="5188" y="0"/>
                        <a:pt x="3158" y="0"/>
                        <a:pt x="622" y="0"/>
                      </a:cubicBezTo>
                      <a:cubicBezTo>
                        <a:pt x="-1408" y="21817"/>
                        <a:pt x="1636" y="44141"/>
                        <a:pt x="8232" y="64943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" name="Graphic 4">
                <a:extLst>
                  <a:ext uri="{FF2B5EF4-FFF2-40B4-BE49-F238E27FC236}">
                    <a16:creationId xmlns:a16="http://schemas.microsoft.com/office/drawing/2014/main" id="{5FDF63A7-43CB-4027-90FC-8CEFCE169D57}"/>
                  </a:ext>
                </a:extLst>
              </p:cNvPr>
              <p:cNvGrpSpPr/>
              <p:nvPr/>
            </p:nvGrpSpPr>
            <p:grpSpPr>
              <a:xfrm>
                <a:off x="1762754" y="4028199"/>
                <a:ext cx="276910" cy="110065"/>
                <a:chOff x="1762754" y="4028199"/>
                <a:chExt cx="276910" cy="110065"/>
              </a:xfrm>
              <a:solidFill>
                <a:schemeClr val="accent1"/>
              </a:solidFill>
            </p:grpSpPr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E20F46E4-8590-4E4A-96F8-99C749D3E417}"/>
                    </a:ext>
                  </a:extLst>
                </p:cNvPr>
                <p:cNvSpPr/>
                <p:nvPr/>
              </p:nvSpPr>
              <p:spPr>
                <a:xfrm>
                  <a:off x="1762754" y="4028218"/>
                  <a:ext cx="127183" cy="102420"/>
                </a:xfrm>
                <a:custGeom>
                  <a:avLst/>
                  <a:gdLst>
                    <a:gd name="connsiteX0" fmla="*/ 127183 w 127183"/>
                    <a:gd name="connsiteY0" fmla="*/ 68983 h 102420"/>
                    <a:gd name="connsiteX1" fmla="*/ 127183 w 127183"/>
                    <a:gd name="connsiteY1" fmla="*/ 72027 h 102420"/>
                    <a:gd name="connsiteX2" fmla="*/ 126169 w 127183"/>
                    <a:gd name="connsiteY2" fmla="*/ 80145 h 102420"/>
                    <a:gd name="connsiteX3" fmla="*/ 110440 w 127183"/>
                    <a:gd name="connsiteY3" fmla="*/ 99425 h 102420"/>
                    <a:gd name="connsiteX4" fmla="*/ 82535 w 127183"/>
                    <a:gd name="connsiteY4" fmla="*/ 101454 h 102420"/>
                    <a:gd name="connsiteX5" fmla="*/ 51586 w 127183"/>
                    <a:gd name="connsiteY5" fmla="*/ 94351 h 102420"/>
                    <a:gd name="connsiteX6" fmla="*/ 34843 w 127183"/>
                    <a:gd name="connsiteY6" fmla="*/ 87755 h 102420"/>
                    <a:gd name="connsiteX7" fmla="*/ 22159 w 127183"/>
                    <a:gd name="connsiteY7" fmla="*/ 80652 h 102420"/>
                    <a:gd name="connsiteX8" fmla="*/ 13534 w 127183"/>
                    <a:gd name="connsiteY8" fmla="*/ 72534 h 102420"/>
                    <a:gd name="connsiteX9" fmla="*/ 14548 w 127183"/>
                    <a:gd name="connsiteY9" fmla="*/ 74056 h 102420"/>
                    <a:gd name="connsiteX10" fmla="*/ 2371 w 127183"/>
                    <a:gd name="connsiteY10" fmla="*/ 63402 h 102420"/>
                    <a:gd name="connsiteX11" fmla="*/ 1357 w 127183"/>
                    <a:gd name="connsiteY11" fmla="*/ 63402 h 102420"/>
                    <a:gd name="connsiteX12" fmla="*/ 1864 w 127183"/>
                    <a:gd name="connsiteY12" fmla="*/ 56299 h 102420"/>
                    <a:gd name="connsiteX13" fmla="*/ 6938 w 127183"/>
                    <a:gd name="connsiteY13" fmla="*/ 52240 h 102420"/>
                    <a:gd name="connsiteX14" fmla="*/ 31799 w 127183"/>
                    <a:gd name="connsiteY14" fmla="*/ 46151 h 102420"/>
                    <a:gd name="connsiteX15" fmla="*/ 53615 w 127183"/>
                    <a:gd name="connsiteY15" fmla="*/ 46151 h 102420"/>
                    <a:gd name="connsiteX16" fmla="*/ 77969 w 127183"/>
                    <a:gd name="connsiteY16" fmla="*/ 41585 h 102420"/>
                    <a:gd name="connsiteX17" fmla="*/ 79491 w 127183"/>
                    <a:gd name="connsiteY17" fmla="*/ 25349 h 102420"/>
                    <a:gd name="connsiteX18" fmla="*/ 79999 w 127183"/>
                    <a:gd name="connsiteY18" fmla="*/ 10636 h 102420"/>
                    <a:gd name="connsiteX19" fmla="*/ 88624 w 127183"/>
                    <a:gd name="connsiteY19" fmla="*/ 1503 h 102420"/>
                    <a:gd name="connsiteX20" fmla="*/ 97249 w 127183"/>
                    <a:gd name="connsiteY20" fmla="*/ 2010 h 102420"/>
                    <a:gd name="connsiteX21" fmla="*/ 97249 w 127183"/>
                    <a:gd name="connsiteY21" fmla="*/ 9621 h 102420"/>
                    <a:gd name="connsiteX22" fmla="*/ 98264 w 127183"/>
                    <a:gd name="connsiteY22" fmla="*/ 21798 h 102420"/>
                    <a:gd name="connsiteX23" fmla="*/ 115007 w 127183"/>
                    <a:gd name="connsiteY23" fmla="*/ 43614 h 102420"/>
                    <a:gd name="connsiteX24" fmla="*/ 124647 w 127183"/>
                    <a:gd name="connsiteY24" fmla="*/ 62894 h 102420"/>
                    <a:gd name="connsiteX25" fmla="*/ 125661 w 127183"/>
                    <a:gd name="connsiteY25" fmla="*/ 67461 h 102420"/>
                    <a:gd name="connsiteX26" fmla="*/ 127183 w 127183"/>
                    <a:gd name="connsiteY26" fmla="*/ 68983 h 1024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7183" h="102420">
                      <a:moveTo>
                        <a:pt x="127183" y="68983"/>
                      </a:moveTo>
                      <a:cubicBezTo>
                        <a:pt x="127183" y="69997"/>
                        <a:pt x="127183" y="71012"/>
                        <a:pt x="127183" y="72027"/>
                      </a:cubicBezTo>
                      <a:cubicBezTo>
                        <a:pt x="127183" y="74564"/>
                        <a:pt x="127183" y="77608"/>
                        <a:pt x="126169" y="80145"/>
                      </a:cubicBezTo>
                      <a:cubicBezTo>
                        <a:pt x="124647" y="88770"/>
                        <a:pt x="119066" y="95873"/>
                        <a:pt x="110440" y="99425"/>
                      </a:cubicBezTo>
                      <a:cubicBezTo>
                        <a:pt x="101815" y="102976"/>
                        <a:pt x="91668" y="102976"/>
                        <a:pt x="82535" y="101454"/>
                      </a:cubicBezTo>
                      <a:cubicBezTo>
                        <a:pt x="71881" y="99932"/>
                        <a:pt x="61733" y="97395"/>
                        <a:pt x="51586" y="94351"/>
                      </a:cubicBezTo>
                      <a:cubicBezTo>
                        <a:pt x="46005" y="92321"/>
                        <a:pt x="40424" y="90292"/>
                        <a:pt x="34843" y="87755"/>
                      </a:cubicBezTo>
                      <a:cubicBezTo>
                        <a:pt x="30277" y="85726"/>
                        <a:pt x="26218" y="83696"/>
                        <a:pt x="22159" y="80652"/>
                      </a:cubicBezTo>
                      <a:cubicBezTo>
                        <a:pt x="19115" y="78623"/>
                        <a:pt x="16070" y="75578"/>
                        <a:pt x="13534" y="72534"/>
                      </a:cubicBezTo>
                      <a:lnTo>
                        <a:pt x="14548" y="74056"/>
                      </a:lnTo>
                      <a:cubicBezTo>
                        <a:pt x="9475" y="74564"/>
                        <a:pt x="342" y="68983"/>
                        <a:pt x="2371" y="63402"/>
                      </a:cubicBezTo>
                      <a:lnTo>
                        <a:pt x="1357" y="63402"/>
                      </a:lnTo>
                      <a:cubicBezTo>
                        <a:pt x="-1180" y="61879"/>
                        <a:pt x="342" y="57821"/>
                        <a:pt x="1864" y="56299"/>
                      </a:cubicBezTo>
                      <a:cubicBezTo>
                        <a:pt x="3386" y="54776"/>
                        <a:pt x="4908" y="53254"/>
                        <a:pt x="6938" y="52240"/>
                      </a:cubicBezTo>
                      <a:cubicBezTo>
                        <a:pt x="14548" y="48181"/>
                        <a:pt x="23681" y="47166"/>
                        <a:pt x="31799" y="46151"/>
                      </a:cubicBezTo>
                      <a:cubicBezTo>
                        <a:pt x="38902" y="45644"/>
                        <a:pt x="46512" y="45644"/>
                        <a:pt x="53615" y="46151"/>
                      </a:cubicBezTo>
                      <a:cubicBezTo>
                        <a:pt x="65285" y="47166"/>
                        <a:pt x="73403" y="44122"/>
                        <a:pt x="77969" y="41585"/>
                      </a:cubicBezTo>
                      <a:cubicBezTo>
                        <a:pt x="83550" y="35497"/>
                        <a:pt x="81521" y="32960"/>
                        <a:pt x="79491" y="25349"/>
                      </a:cubicBezTo>
                      <a:cubicBezTo>
                        <a:pt x="78476" y="20276"/>
                        <a:pt x="78476" y="15202"/>
                        <a:pt x="79999" y="10636"/>
                      </a:cubicBezTo>
                      <a:cubicBezTo>
                        <a:pt x="81521" y="6577"/>
                        <a:pt x="84565" y="3532"/>
                        <a:pt x="88624" y="1503"/>
                      </a:cubicBezTo>
                      <a:cubicBezTo>
                        <a:pt x="91160" y="488"/>
                        <a:pt x="95727" y="-1541"/>
                        <a:pt x="97249" y="2010"/>
                      </a:cubicBezTo>
                      <a:cubicBezTo>
                        <a:pt x="98264" y="4547"/>
                        <a:pt x="97249" y="7084"/>
                        <a:pt x="97249" y="9621"/>
                      </a:cubicBezTo>
                      <a:cubicBezTo>
                        <a:pt x="97249" y="13680"/>
                        <a:pt x="97756" y="17739"/>
                        <a:pt x="98264" y="21798"/>
                      </a:cubicBezTo>
                      <a:cubicBezTo>
                        <a:pt x="99786" y="33467"/>
                        <a:pt x="105367" y="37526"/>
                        <a:pt x="115007" y="43614"/>
                      </a:cubicBezTo>
                      <a:cubicBezTo>
                        <a:pt x="122110" y="47673"/>
                        <a:pt x="124647" y="55284"/>
                        <a:pt x="124647" y="62894"/>
                      </a:cubicBezTo>
                      <a:cubicBezTo>
                        <a:pt x="124647" y="64416"/>
                        <a:pt x="125154" y="65938"/>
                        <a:pt x="125661" y="67461"/>
                      </a:cubicBezTo>
                      <a:cubicBezTo>
                        <a:pt x="127183" y="67968"/>
                        <a:pt x="127183" y="68475"/>
                        <a:pt x="127183" y="68983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50CD748A-7B6D-4C4C-AEBE-3F7D20B8A9AB}"/>
                    </a:ext>
                  </a:extLst>
                </p:cNvPr>
                <p:cNvSpPr/>
                <p:nvPr/>
              </p:nvSpPr>
              <p:spPr>
                <a:xfrm>
                  <a:off x="1824674" y="4072339"/>
                  <a:ext cx="10506" cy="39593"/>
                </a:xfrm>
                <a:custGeom>
                  <a:avLst/>
                  <a:gdLst>
                    <a:gd name="connsiteX0" fmla="*/ 1842 w 10506"/>
                    <a:gd name="connsiteY0" fmla="*/ 39575 h 39593"/>
                    <a:gd name="connsiteX1" fmla="*/ 1335 w 10506"/>
                    <a:gd name="connsiteY1" fmla="*/ 18773 h 39593"/>
                    <a:gd name="connsiteX2" fmla="*/ 10468 w 10506"/>
                    <a:gd name="connsiteY2" fmla="*/ 0 h 39593"/>
                    <a:gd name="connsiteX3" fmla="*/ 3872 w 10506"/>
                    <a:gd name="connsiteY3" fmla="*/ 19280 h 39593"/>
                    <a:gd name="connsiteX4" fmla="*/ 1842 w 10506"/>
                    <a:gd name="connsiteY4" fmla="*/ 39575 h 395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506" h="39593">
                      <a:moveTo>
                        <a:pt x="1842" y="39575"/>
                      </a:moveTo>
                      <a:cubicBezTo>
                        <a:pt x="1335" y="40082"/>
                        <a:pt x="-1709" y="30442"/>
                        <a:pt x="1335" y="18773"/>
                      </a:cubicBezTo>
                      <a:cubicBezTo>
                        <a:pt x="4379" y="7610"/>
                        <a:pt x="9960" y="0"/>
                        <a:pt x="10468" y="0"/>
                      </a:cubicBezTo>
                      <a:cubicBezTo>
                        <a:pt x="10975" y="507"/>
                        <a:pt x="6409" y="8625"/>
                        <a:pt x="3872" y="19280"/>
                      </a:cubicBezTo>
                      <a:cubicBezTo>
                        <a:pt x="1335" y="30442"/>
                        <a:pt x="2350" y="39575"/>
                        <a:pt x="1842" y="39575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38ED3AB8-2242-48D9-9AEC-EF9037E013D6}"/>
                    </a:ext>
                  </a:extLst>
                </p:cNvPr>
                <p:cNvSpPr/>
                <p:nvPr/>
              </p:nvSpPr>
              <p:spPr>
                <a:xfrm>
                  <a:off x="1765632" y="4086038"/>
                  <a:ext cx="63420" cy="8117"/>
                </a:xfrm>
                <a:custGeom>
                  <a:avLst/>
                  <a:gdLst>
                    <a:gd name="connsiteX0" fmla="*/ 63421 w 63420"/>
                    <a:gd name="connsiteY0" fmla="*/ 4566 h 8117"/>
                    <a:gd name="connsiteX1" fmla="*/ 60884 w 63420"/>
                    <a:gd name="connsiteY1" fmla="*/ 4059 h 8117"/>
                    <a:gd name="connsiteX2" fmla="*/ 53781 w 63420"/>
                    <a:gd name="connsiteY2" fmla="*/ 3552 h 8117"/>
                    <a:gd name="connsiteX3" fmla="*/ 29935 w 63420"/>
                    <a:gd name="connsiteY3" fmla="*/ 1522 h 8117"/>
                    <a:gd name="connsiteX4" fmla="*/ 23339 w 63420"/>
                    <a:gd name="connsiteY4" fmla="*/ 1015 h 8117"/>
                    <a:gd name="connsiteX5" fmla="*/ 17250 w 63420"/>
                    <a:gd name="connsiteY5" fmla="*/ 507 h 8117"/>
                    <a:gd name="connsiteX6" fmla="*/ 7103 w 63420"/>
                    <a:gd name="connsiteY6" fmla="*/ 2537 h 8117"/>
                    <a:gd name="connsiteX7" fmla="*/ 1015 w 63420"/>
                    <a:gd name="connsiteY7" fmla="*/ 5581 h 8117"/>
                    <a:gd name="connsiteX8" fmla="*/ 507 w 63420"/>
                    <a:gd name="connsiteY8" fmla="*/ 7610 h 8117"/>
                    <a:gd name="connsiteX9" fmla="*/ 0 w 63420"/>
                    <a:gd name="connsiteY9" fmla="*/ 8118 h 8117"/>
                    <a:gd name="connsiteX10" fmla="*/ 0 w 63420"/>
                    <a:gd name="connsiteY10" fmla="*/ 7610 h 8117"/>
                    <a:gd name="connsiteX11" fmla="*/ 0 w 63420"/>
                    <a:gd name="connsiteY11" fmla="*/ 5581 h 8117"/>
                    <a:gd name="connsiteX12" fmla="*/ 6088 w 63420"/>
                    <a:gd name="connsiteY12" fmla="*/ 2029 h 8117"/>
                    <a:gd name="connsiteX13" fmla="*/ 16743 w 63420"/>
                    <a:gd name="connsiteY13" fmla="*/ 0 h 8117"/>
                    <a:gd name="connsiteX14" fmla="*/ 22831 w 63420"/>
                    <a:gd name="connsiteY14" fmla="*/ 507 h 8117"/>
                    <a:gd name="connsiteX15" fmla="*/ 29427 w 63420"/>
                    <a:gd name="connsiteY15" fmla="*/ 1015 h 8117"/>
                    <a:gd name="connsiteX16" fmla="*/ 63421 w 63420"/>
                    <a:gd name="connsiteY16" fmla="*/ 4566 h 81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3420" h="8117">
                      <a:moveTo>
                        <a:pt x="63421" y="4566"/>
                      </a:moveTo>
                      <a:cubicBezTo>
                        <a:pt x="63421" y="4566"/>
                        <a:pt x="62406" y="4566"/>
                        <a:pt x="60884" y="4059"/>
                      </a:cubicBezTo>
                      <a:cubicBezTo>
                        <a:pt x="59362" y="4059"/>
                        <a:pt x="56825" y="3552"/>
                        <a:pt x="53781" y="3552"/>
                      </a:cubicBezTo>
                      <a:cubicBezTo>
                        <a:pt x="47692" y="3044"/>
                        <a:pt x="39574" y="2029"/>
                        <a:pt x="29935" y="1522"/>
                      </a:cubicBezTo>
                      <a:cubicBezTo>
                        <a:pt x="27398" y="1522"/>
                        <a:pt x="25368" y="1015"/>
                        <a:pt x="23339" y="1015"/>
                      </a:cubicBezTo>
                      <a:cubicBezTo>
                        <a:pt x="21309" y="1015"/>
                        <a:pt x="19280" y="507"/>
                        <a:pt x="17250" y="507"/>
                      </a:cubicBezTo>
                      <a:cubicBezTo>
                        <a:pt x="13192" y="507"/>
                        <a:pt x="9640" y="1522"/>
                        <a:pt x="7103" y="2537"/>
                      </a:cubicBezTo>
                      <a:cubicBezTo>
                        <a:pt x="4059" y="3552"/>
                        <a:pt x="2029" y="4566"/>
                        <a:pt x="1015" y="5581"/>
                      </a:cubicBezTo>
                      <a:cubicBezTo>
                        <a:pt x="507" y="6088"/>
                        <a:pt x="507" y="7103"/>
                        <a:pt x="507" y="7610"/>
                      </a:cubicBezTo>
                      <a:cubicBezTo>
                        <a:pt x="507" y="8118"/>
                        <a:pt x="507" y="8118"/>
                        <a:pt x="0" y="8118"/>
                      </a:cubicBezTo>
                      <a:cubicBezTo>
                        <a:pt x="0" y="8118"/>
                        <a:pt x="0" y="8118"/>
                        <a:pt x="0" y="7610"/>
                      </a:cubicBezTo>
                      <a:cubicBezTo>
                        <a:pt x="0" y="7103"/>
                        <a:pt x="0" y="6596"/>
                        <a:pt x="0" y="5581"/>
                      </a:cubicBezTo>
                      <a:cubicBezTo>
                        <a:pt x="1015" y="4059"/>
                        <a:pt x="3552" y="2537"/>
                        <a:pt x="6088" y="2029"/>
                      </a:cubicBezTo>
                      <a:cubicBezTo>
                        <a:pt x="9133" y="1015"/>
                        <a:pt x="12684" y="0"/>
                        <a:pt x="16743" y="0"/>
                      </a:cubicBezTo>
                      <a:cubicBezTo>
                        <a:pt x="18773" y="0"/>
                        <a:pt x="20802" y="507"/>
                        <a:pt x="22831" y="507"/>
                      </a:cubicBezTo>
                      <a:cubicBezTo>
                        <a:pt x="24861" y="507"/>
                        <a:pt x="27398" y="1015"/>
                        <a:pt x="29427" y="1015"/>
                      </a:cubicBezTo>
                      <a:cubicBezTo>
                        <a:pt x="48707" y="2029"/>
                        <a:pt x="63421" y="3552"/>
                        <a:pt x="63421" y="4566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65FA021E-F255-421B-997E-A2053031AB4C}"/>
                    </a:ext>
                  </a:extLst>
                </p:cNvPr>
                <p:cNvSpPr/>
                <p:nvPr/>
              </p:nvSpPr>
              <p:spPr>
                <a:xfrm>
                  <a:off x="1887908" y="4085531"/>
                  <a:ext cx="2536" cy="4059"/>
                </a:xfrm>
                <a:custGeom>
                  <a:avLst/>
                  <a:gdLst>
                    <a:gd name="connsiteX0" fmla="*/ 2537 w 2536"/>
                    <a:gd name="connsiteY0" fmla="*/ 507 h 4059"/>
                    <a:gd name="connsiteX1" fmla="*/ 1015 w 2536"/>
                    <a:gd name="connsiteY1" fmla="*/ 4059 h 4059"/>
                    <a:gd name="connsiteX2" fmla="*/ 0 w 2536"/>
                    <a:gd name="connsiteY2" fmla="*/ 0 h 4059"/>
                    <a:gd name="connsiteX3" fmla="*/ 2537 w 2536"/>
                    <a:gd name="connsiteY3" fmla="*/ 507 h 40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36" h="4059">
                      <a:moveTo>
                        <a:pt x="2537" y="507"/>
                      </a:moveTo>
                      <a:cubicBezTo>
                        <a:pt x="2537" y="507"/>
                        <a:pt x="2029" y="1522"/>
                        <a:pt x="1015" y="4059"/>
                      </a:cubicBezTo>
                      <a:cubicBezTo>
                        <a:pt x="507" y="2537"/>
                        <a:pt x="507" y="1522"/>
                        <a:pt x="0" y="0"/>
                      </a:cubicBezTo>
                      <a:lnTo>
                        <a:pt x="2537" y="507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F7EAEB67-80C4-4519-A23E-32E2EB668DE2}"/>
                    </a:ext>
                  </a:extLst>
                </p:cNvPr>
                <p:cNvSpPr/>
                <p:nvPr/>
              </p:nvSpPr>
              <p:spPr>
                <a:xfrm>
                  <a:off x="1875731" y="4028199"/>
                  <a:ext cx="163933" cy="110065"/>
                </a:xfrm>
                <a:custGeom>
                  <a:avLst/>
                  <a:gdLst>
                    <a:gd name="connsiteX0" fmla="*/ 145107 w 163933"/>
                    <a:gd name="connsiteY0" fmla="*/ 0 h 110065"/>
                    <a:gd name="connsiteX1" fmla="*/ 6088 w 163933"/>
                    <a:gd name="connsiteY1" fmla="*/ 44141 h 110065"/>
                    <a:gd name="connsiteX2" fmla="*/ 0 w 163933"/>
                    <a:gd name="connsiteY2" fmla="*/ 108576 h 110065"/>
                    <a:gd name="connsiteX3" fmla="*/ 157791 w 163933"/>
                    <a:gd name="connsiteY3" fmla="*/ 76612 h 110065"/>
                    <a:gd name="connsiteX4" fmla="*/ 145107 w 163933"/>
                    <a:gd name="connsiteY4" fmla="*/ 0 h 110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3933" h="110065">
                      <a:moveTo>
                        <a:pt x="145107" y="0"/>
                      </a:moveTo>
                      <a:cubicBezTo>
                        <a:pt x="100966" y="16743"/>
                        <a:pt x="62406" y="46170"/>
                        <a:pt x="6088" y="44141"/>
                      </a:cubicBezTo>
                      <a:cubicBezTo>
                        <a:pt x="11669" y="58854"/>
                        <a:pt x="0" y="108576"/>
                        <a:pt x="0" y="108576"/>
                      </a:cubicBezTo>
                      <a:cubicBezTo>
                        <a:pt x="117201" y="118724"/>
                        <a:pt x="157791" y="73568"/>
                        <a:pt x="157791" y="76612"/>
                      </a:cubicBezTo>
                      <a:cubicBezTo>
                        <a:pt x="166416" y="68494"/>
                        <a:pt x="168953" y="6088"/>
                        <a:pt x="145107" y="0"/>
                      </a:cubicBezTo>
                      <a:close/>
                    </a:path>
                  </a:pathLst>
                </a:custGeom>
                <a:solidFill>
                  <a:srgbClr val="00306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3D3DA2CC-850A-4E45-9414-F7C53D1D9DFD}"/>
                    </a:ext>
                  </a:extLst>
                </p:cNvPr>
                <p:cNvSpPr/>
                <p:nvPr/>
              </p:nvSpPr>
              <p:spPr>
                <a:xfrm>
                  <a:off x="1896533" y="4070817"/>
                  <a:ext cx="15076" cy="66972"/>
                </a:xfrm>
                <a:custGeom>
                  <a:avLst/>
                  <a:gdLst>
                    <a:gd name="connsiteX0" fmla="*/ 6088 w 15076"/>
                    <a:gd name="connsiteY0" fmla="*/ 1015 h 66972"/>
                    <a:gd name="connsiteX1" fmla="*/ 12684 w 15076"/>
                    <a:gd name="connsiteY1" fmla="*/ 0 h 66972"/>
                    <a:gd name="connsiteX2" fmla="*/ 7103 w 15076"/>
                    <a:gd name="connsiteY2" fmla="*/ 66972 h 66972"/>
                    <a:gd name="connsiteX3" fmla="*/ 0 w 15076"/>
                    <a:gd name="connsiteY3" fmla="*/ 66972 h 66972"/>
                    <a:gd name="connsiteX4" fmla="*/ 6088 w 15076"/>
                    <a:gd name="connsiteY4" fmla="*/ 1015 h 669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76" h="66972">
                      <a:moveTo>
                        <a:pt x="6088" y="1015"/>
                      </a:moveTo>
                      <a:cubicBezTo>
                        <a:pt x="8118" y="1015"/>
                        <a:pt x="10655" y="507"/>
                        <a:pt x="12684" y="0"/>
                      </a:cubicBezTo>
                      <a:cubicBezTo>
                        <a:pt x="17251" y="22324"/>
                        <a:pt x="15221" y="45663"/>
                        <a:pt x="7103" y="66972"/>
                      </a:cubicBezTo>
                      <a:cubicBezTo>
                        <a:pt x="4566" y="66972"/>
                        <a:pt x="2537" y="66972"/>
                        <a:pt x="0" y="66972"/>
                      </a:cubicBezTo>
                      <a:cubicBezTo>
                        <a:pt x="7610" y="47185"/>
                        <a:pt x="11162" y="23846"/>
                        <a:pt x="6088" y="1015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E6D15B48-FFB7-4D1E-AC23-01B60D2A6D53}"/>
                    </a:ext>
                  </a:extLst>
                </p:cNvPr>
                <p:cNvSpPr/>
                <p:nvPr/>
              </p:nvSpPr>
              <p:spPr>
                <a:xfrm>
                  <a:off x="1886385" y="4072339"/>
                  <a:ext cx="13502" cy="65450"/>
                </a:xfrm>
                <a:custGeom>
                  <a:avLst/>
                  <a:gdLst>
                    <a:gd name="connsiteX0" fmla="*/ 6596 w 13502"/>
                    <a:gd name="connsiteY0" fmla="*/ 507 h 65450"/>
                    <a:gd name="connsiteX1" fmla="*/ 11670 w 13502"/>
                    <a:gd name="connsiteY1" fmla="*/ 0 h 65450"/>
                    <a:gd name="connsiteX2" fmla="*/ 6088 w 13502"/>
                    <a:gd name="connsiteY2" fmla="*/ 65450 h 65450"/>
                    <a:gd name="connsiteX3" fmla="*/ 0 w 13502"/>
                    <a:gd name="connsiteY3" fmla="*/ 64943 h 65450"/>
                    <a:gd name="connsiteX4" fmla="*/ 6596 w 13502"/>
                    <a:gd name="connsiteY4" fmla="*/ 507 h 654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502" h="65450">
                      <a:moveTo>
                        <a:pt x="6596" y="507"/>
                      </a:moveTo>
                      <a:cubicBezTo>
                        <a:pt x="9133" y="507"/>
                        <a:pt x="9133" y="507"/>
                        <a:pt x="11670" y="0"/>
                      </a:cubicBezTo>
                      <a:cubicBezTo>
                        <a:pt x="15728" y="24354"/>
                        <a:pt x="12684" y="45663"/>
                        <a:pt x="6088" y="65450"/>
                      </a:cubicBezTo>
                      <a:cubicBezTo>
                        <a:pt x="4059" y="65450"/>
                        <a:pt x="2030" y="65450"/>
                        <a:pt x="0" y="64943"/>
                      </a:cubicBezTo>
                      <a:cubicBezTo>
                        <a:pt x="7103" y="45663"/>
                        <a:pt x="10147" y="22324"/>
                        <a:pt x="6596" y="507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18CA5AA9-E684-494A-AC73-0B3C90B6BA65}"/>
                    </a:ext>
                  </a:extLst>
                </p:cNvPr>
                <p:cNvSpPr/>
                <p:nvPr/>
              </p:nvSpPr>
              <p:spPr>
                <a:xfrm>
                  <a:off x="1875731" y="4072339"/>
                  <a:ext cx="13813" cy="64942"/>
                </a:xfrm>
                <a:custGeom>
                  <a:avLst/>
                  <a:gdLst>
                    <a:gd name="connsiteX0" fmla="*/ 5581 w 13813"/>
                    <a:gd name="connsiteY0" fmla="*/ 64943 h 64942"/>
                    <a:gd name="connsiteX1" fmla="*/ 0 w 13813"/>
                    <a:gd name="connsiteY1" fmla="*/ 64436 h 64942"/>
                    <a:gd name="connsiteX2" fmla="*/ 6088 w 13813"/>
                    <a:gd name="connsiteY2" fmla="*/ 0 h 64942"/>
                    <a:gd name="connsiteX3" fmla="*/ 13191 w 13813"/>
                    <a:gd name="connsiteY3" fmla="*/ 0 h 64942"/>
                    <a:gd name="connsiteX4" fmla="*/ 5581 w 13813"/>
                    <a:gd name="connsiteY4" fmla="*/ 64943 h 649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813" h="64942">
                      <a:moveTo>
                        <a:pt x="5581" y="64943"/>
                      </a:moveTo>
                      <a:cubicBezTo>
                        <a:pt x="3551" y="64943"/>
                        <a:pt x="2029" y="64436"/>
                        <a:pt x="0" y="64436"/>
                      </a:cubicBezTo>
                      <a:cubicBezTo>
                        <a:pt x="0" y="64436"/>
                        <a:pt x="11669" y="14714"/>
                        <a:pt x="6088" y="0"/>
                      </a:cubicBezTo>
                      <a:cubicBezTo>
                        <a:pt x="8625" y="0"/>
                        <a:pt x="10655" y="0"/>
                        <a:pt x="13191" y="0"/>
                      </a:cubicBezTo>
                      <a:cubicBezTo>
                        <a:pt x="15221" y="21817"/>
                        <a:pt x="12177" y="44141"/>
                        <a:pt x="5581" y="64943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6ADBD6C6-DCD6-4477-8902-7DF1004167EE}"/>
                    </a:ext>
                  </a:extLst>
                </p:cNvPr>
                <p:cNvSpPr/>
                <p:nvPr/>
              </p:nvSpPr>
              <p:spPr>
                <a:xfrm>
                  <a:off x="1775272" y="4085903"/>
                  <a:ext cx="51243" cy="17892"/>
                </a:xfrm>
                <a:custGeom>
                  <a:avLst/>
                  <a:gdLst>
                    <a:gd name="connsiteX0" fmla="*/ 51244 w 51243"/>
                    <a:gd name="connsiteY0" fmla="*/ 13834 h 17892"/>
                    <a:gd name="connsiteX1" fmla="*/ 48707 w 51243"/>
                    <a:gd name="connsiteY1" fmla="*/ 12819 h 17892"/>
                    <a:gd name="connsiteX2" fmla="*/ 42111 w 51243"/>
                    <a:gd name="connsiteY2" fmla="*/ 10282 h 17892"/>
                    <a:gd name="connsiteX3" fmla="*/ 19787 w 51243"/>
                    <a:gd name="connsiteY3" fmla="*/ 2672 h 17892"/>
                    <a:gd name="connsiteX4" fmla="*/ 7103 w 51243"/>
                    <a:gd name="connsiteY4" fmla="*/ 1150 h 17892"/>
                    <a:gd name="connsiteX5" fmla="*/ 2537 w 51243"/>
                    <a:gd name="connsiteY5" fmla="*/ 3687 h 17892"/>
                    <a:gd name="connsiteX6" fmla="*/ 1015 w 51243"/>
                    <a:gd name="connsiteY6" fmla="*/ 8253 h 17892"/>
                    <a:gd name="connsiteX7" fmla="*/ 2029 w 51243"/>
                    <a:gd name="connsiteY7" fmla="*/ 17893 h 17892"/>
                    <a:gd name="connsiteX8" fmla="*/ 1015 w 51243"/>
                    <a:gd name="connsiteY8" fmla="*/ 15356 h 17892"/>
                    <a:gd name="connsiteX9" fmla="*/ 0 w 51243"/>
                    <a:gd name="connsiteY9" fmla="*/ 8253 h 17892"/>
                    <a:gd name="connsiteX10" fmla="*/ 1522 w 51243"/>
                    <a:gd name="connsiteY10" fmla="*/ 3179 h 17892"/>
                    <a:gd name="connsiteX11" fmla="*/ 6596 w 51243"/>
                    <a:gd name="connsiteY11" fmla="*/ 135 h 17892"/>
                    <a:gd name="connsiteX12" fmla="*/ 19787 w 51243"/>
                    <a:gd name="connsiteY12" fmla="*/ 1657 h 17892"/>
                    <a:gd name="connsiteX13" fmla="*/ 42111 w 51243"/>
                    <a:gd name="connsiteY13" fmla="*/ 9775 h 17892"/>
                    <a:gd name="connsiteX14" fmla="*/ 48707 w 51243"/>
                    <a:gd name="connsiteY14" fmla="*/ 12819 h 17892"/>
                    <a:gd name="connsiteX15" fmla="*/ 51244 w 51243"/>
                    <a:gd name="connsiteY15" fmla="*/ 13834 h 178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51243" h="17892">
                      <a:moveTo>
                        <a:pt x="51244" y="13834"/>
                      </a:moveTo>
                      <a:cubicBezTo>
                        <a:pt x="51244" y="13834"/>
                        <a:pt x="50229" y="13834"/>
                        <a:pt x="48707" y="12819"/>
                      </a:cubicBezTo>
                      <a:cubicBezTo>
                        <a:pt x="47185" y="12312"/>
                        <a:pt x="44648" y="11297"/>
                        <a:pt x="42111" y="10282"/>
                      </a:cubicBezTo>
                      <a:cubicBezTo>
                        <a:pt x="36530" y="8253"/>
                        <a:pt x="28920" y="4701"/>
                        <a:pt x="19787" y="2672"/>
                      </a:cubicBezTo>
                      <a:cubicBezTo>
                        <a:pt x="15221" y="1657"/>
                        <a:pt x="10655" y="642"/>
                        <a:pt x="7103" y="1150"/>
                      </a:cubicBezTo>
                      <a:cubicBezTo>
                        <a:pt x="5074" y="1150"/>
                        <a:pt x="3552" y="2164"/>
                        <a:pt x="2537" y="3687"/>
                      </a:cubicBezTo>
                      <a:cubicBezTo>
                        <a:pt x="1522" y="5209"/>
                        <a:pt x="1015" y="6731"/>
                        <a:pt x="1015" y="8253"/>
                      </a:cubicBezTo>
                      <a:cubicBezTo>
                        <a:pt x="507" y="14341"/>
                        <a:pt x="2537" y="17893"/>
                        <a:pt x="2029" y="17893"/>
                      </a:cubicBezTo>
                      <a:cubicBezTo>
                        <a:pt x="2029" y="17893"/>
                        <a:pt x="1522" y="16878"/>
                        <a:pt x="1015" y="15356"/>
                      </a:cubicBezTo>
                      <a:cubicBezTo>
                        <a:pt x="507" y="13834"/>
                        <a:pt x="0" y="11297"/>
                        <a:pt x="0" y="8253"/>
                      </a:cubicBezTo>
                      <a:cubicBezTo>
                        <a:pt x="0" y="6731"/>
                        <a:pt x="507" y="4701"/>
                        <a:pt x="1522" y="3179"/>
                      </a:cubicBezTo>
                      <a:cubicBezTo>
                        <a:pt x="2537" y="1657"/>
                        <a:pt x="4566" y="642"/>
                        <a:pt x="6596" y="135"/>
                      </a:cubicBezTo>
                      <a:cubicBezTo>
                        <a:pt x="10655" y="-372"/>
                        <a:pt x="15221" y="642"/>
                        <a:pt x="19787" y="1657"/>
                      </a:cubicBezTo>
                      <a:cubicBezTo>
                        <a:pt x="28920" y="4194"/>
                        <a:pt x="36530" y="7238"/>
                        <a:pt x="42111" y="9775"/>
                      </a:cubicBezTo>
                      <a:cubicBezTo>
                        <a:pt x="44648" y="10790"/>
                        <a:pt x="47185" y="11804"/>
                        <a:pt x="48707" y="12819"/>
                      </a:cubicBezTo>
                      <a:cubicBezTo>
                        <a:pt x="50737" y="13327"/>
                        <a:pt x="51244" y="13327"/>
                        <a:pt x="51244" y="13834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" name="Graphic 4">
                <a:extLst>
                  <a:ext uri="{FF2B5EF4-FFF2-40B4-BE49-F238E27FC236}">
                    <a16:creationId xmlns:a16="http://schemas.microsoft.com/office/drawing/2014/main" id="{1E5C103D-81F0-454B-B210-ECC3F4579513}"/>
                  </a:ext>
                </a:extLst>
              </p:cNvPr>
              <p:cNvGrpSpPr/>
              <p:nvPr/>
            </p:nvGrpSpPr>
            <p:grpSpPr>
              <a:xfrm>
                <a:off x="1951734" y="4214857"/>
                <a:ext cx="332774" cy="296882"/>
                <a:chOff x="1951734" y="4214857"/>
                <a:chExt cx="332774" cy="296882"/>
              </a:xfrm>
              <a:solidFill>
                <a:schemeClr val="accent1"/>
              </a:solidFill>
            </p:grpSpPr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2E0B898B-9EB3-47A3-9467-DADE98C99DC1}"/>
                    </a:ext>
                  </a:extLst>
                </p:cNvPr>
                <p:cNvSpPr/>
                <p:nvPr/>
              </p:nvSpPr>
              <p:spPr>
                <a:xfrm>
                  <a:off x="1951734" y="4398576"/>
                  <a:ext cx="122448" cy="113163"/>
                </a:xfrm>
                <a:custGeom>
                  <a:avLst/>
                  <a:gdLst>
                    <a:gd name="connsiteX0" fmla="*/ 122377 w 122448"/>
                    <a:gd name="connsiteY0" fmla="*/ 10655 h 113163"/>
                    <a:gd name="connsiteX1" fmla="*/ 117810 w 122448"/>
                    <a:gd name="connsiteY1" fmla="*/ 56825 h 113163"/>
                    <a:gd name="connsiteX2" fmla="*/ 105126 w 122448"/>
                    <a:gd name="connsiteY2" fmla="*/ 70016 h 113163"/>
                    <a:gd name="connsiteX3" fmla="*/ 37139 w 122448"/>
                    <a:gd name="connsiteY3" fmla="*/ 113143 h 113163"/>
                    <a:gd name="connsiteX4" fmla="*/ 102 w 122448"/>
                    <a:gd name="connsiteY4" fmla="*/ 93863 h 113163"/>
                    <a:gd name="connsiteX5" fmla="*/ 57941 w 122448"/>
                    <a:gd name="connsiteY5" fmla="*/ 0 h 1131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2448" h="113163">
                      <a:moveTo>
                        <a:pt x="122377" y="10655"/>
                      </a:moveTo>
                      <a:cubicBezTo>
                        <a:pt x="122377" y="10655"/>
                        <a:pt x="123391" y="37545"/>
                        <a:pt x="117810" y="56825"/>
                      </a:cubicBezTo>
                      <a:cubicBezTo>
                        <a:pt x="114766" y="60377"/>
                        <a:pt x="107663" y="59869"/>
                        <a:pt x="105126" y="70016"/>
                      </a:cubicBezTo>
                      <a:cubicBezTo>
                        <a:pt x="102589" y="79656"/>
                        <a:pt x="65552" y="106547"/>
                        <a:pt x="37139" y="113143"/>
                      </a:cubicBezTo>
                      <a:cubicBezTo>
                        <a:pt x="30036" y="113650"/>
                        <a:pt x="2638" y="105025"/>
                        <a:pt x="102" y="93863"/>
                      </a:cubicBezTo>
                      <a:cubicBezTo>
                        <a:pt x="-2435" y="82701"/>
                        <a:pt x="43228" y="47185"/>
                        <a:pt x="57941" y="0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E6133AF1-10F3-4DF1-9822-8931FEC3755F}"/>
                    </a:ext>
                  </a:extLst>
                </p:cNvPr>
                <p:cNvSpPr/>
                <p:nvPr/>
              </p:nvSpPr>
              <p:spPr>
                <a:xfrm>
                  <a:off x="2135603" y="4404664"/>
                  <a:ext cx="148906" cy="71634"/>
                </a:xfrm>
                <a:custGeom>
                  <a:avLst/>
                  <a:gdLst>
                    <a:gd name="connsiteX0" fmla="*/ 8017 w 148906"/>
                    <a:gd name="connsiteY0" fmla="*/ 0 h 71634"/>
                    <a:gd name="connsiteX1" fmla="*/ 2436 w 148906"/>
                    <a:gd name="connsiteY1" fmla="*/ 53273 h 71634"/>
                    <a:gd name="connsiteX2" fmla="*/ 27805 w 148906"/>
                    <a:gd name="connsiteY2" fmla="*/ 58854 h 71634"/>
                    <a:gd name="connsiteX3" fmla="*/ 146528 w 148906"/>
                    <a:gd name="connsiteY3" fmla="*/ 65958 h 71634"/>
                    <a:gd name="connsiteX4" fmla="*/ 148050 w 148906"/>
                    <a:gd name="connsiteY4" fmla="*/ 55810 h 71634"/>
                    <a:gd name="connsiteX5" fmla="*/ 65857 w 148906"/>
                    <a:gd name="connsiteY5" fmla="*/ 5074 h 71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8906" h="71634">
                      <a:moveTo>
                        <a:pt x="8017" y="0"/>
                      </a:moveTo>
                      <a:cubicBezTo>
                        <a:pt x="-2637" y="28413"/>
                        <a:pt x="-608" y="45663"/>
                        <a:pt x="2436" y="53273"/>
                      </a:cubicBezTo>
                      <a:cubicBezTo>
                        <a:pt x="8017" y="60377"/>
                        <a:pt x="16643" y="60377"/>
                        <a:pt x="27805" y="58854"/>
                      </a:cubicBezTo>
                      <a:cubicBezTo>
                        <a:pt x="54188" y="55303"/>
                        <a:pt x="74990" y="83208"/>
                        <a:pt x="146528" y="65958"/>
                      </a:cubicBezTo>
                      <a:cubicBezTo>
                        <a:pt x="149065" y="64436"/>
                        <a:pt x="149572" y="58854"/>
                        <a:pt x="148050" y="55810"/>
                      </a:cubicBezTo>
                      <a:cubicBezTo>
                        <a:pt x="146021" y="50737"/>
                        <a:pt x="108983" y="32472"/>
                        <a:pt x="65857" y="5074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98C93494-F00C-43D7-9D4B-83D7372621B4}"/>
                    </a:ext>
                  </a:extLst>
                </p:cNvPr>
                <p:cNvSpPr/>
                <p:nvPr/>
              </p:nvSpPr>
              <p:spPr>
                <a:xfrm>
                  <a:off x="2117258" y="4214857"/>
                  <a:ext cx="93334" cy="203618"/>
                </a:xfrm>
                <a:custGeom>
                  <a:avLst/>
                  <a:gdLst>
                    <a:gd name="connsiteX0" fmla="*/ 994 w 93334"/>
                    <a:gd name="connsiteY0" fmla="*/ 58907 h 203618"/>
                    <a:gd name="connsiteX1" fmla="*/ 23825 w 93334"/>
                    <a:gd name="connsiteY1" fmla="*/ 196403 h 203618"/>
                    <a:gd name="connsiteX2" fmla="*/ 86738 w 93334"/>
                    <a:gd name="connsiteY2" fmla="*/ 196403 h 203618"/>
                    <a:gd name="connsiteX3" fmla="*/ 93334 w 93334"/>
                    <a:gd name="connsiteY3" fmla="*/ 14259 h 203618"/>
                    <a:gd name="connsiteX4" fmla="*/ 994 w 93334"/>
                    <a:gd name="connsiteY4" fmla="*/ 60936 h 203618"/>
                    <a:gd name="connsiteX5" fmla="*/ 994 w 93334"/>
                    <a:gd name="connsiteY5" fmla="*/ 58907 h 2036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3334" h="203618">
                      <a:moveTo>
                        <a:pt x="994" y="58907"/>
                      </a:moveTo>
                      <a:cubicBezTo>
                        <a:pt x="8604" y="92393"/>
                        <a:pt x="26869" y="147188"/>
                        <a:pt x="23825" y="196403"/>
                      </a:cubicBezTo>
                      <a:cubicBezTo>
                        <a:pt x="23825" y="196403"/>
                        <a:pt x="51730" y="212639"/>
                        <a:pt x="86738" y="196403"/>
                      </a:cubicBezTo>
                      <a:cubicBezTo>
                        <a:pt x="86738" y="196403"/>
                        <a:pt x="92319" y="94422"/>
                        <a:pt x="93334" y="14259"/>
                      </a:cubicBezTo>
                      <a:cubicBezTo>
                        <a:pt x="11648" y="-22779"/>
                        <a:pt x="-4588" y="19332"/>
                        <a:pt x="994" y="60936"/>
                      </a:cubicBezTo>
                      <a:lnTo>
                        <a:pt x="994" y="58907"/>
                      </a:lnTo>
                      <a:close/>
                    </a:path>
                  </a:pathLst>
                </a:custGeom>
                <a:solidFill>
                  <a:srgbClr val="00224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D3787E00-78BC-4D7E-B2D2-D75C942FF008}"/>
                    </a:ext>
                  </a:extLst>
                </p:cNvPr>
                <p:cNvSpPr/>
                <p:nvPr/>
              </p:nvSpPr>
              <p:spPr>
                <a:xfrm>
                  <a:off x="2008661" y="4214904"/>
                  <a:ext cx="127348" cy="200847"/>
                </a:xfrm>
                <a:custGeom>
                  <a:avLst/>
                  <a:gdLst>
                    <a:gd name="connsiteX0" fmla="*/ 22324 w 127348"/>
                    <a:gd name="connsiteY0" fmla="*/ 18271 h 200847"/>
                    <a:gd name="connsiteX1" fmla="*/ 0 w 127348"/>
                    <a:gd name="connsiteY1" fmla="*/ 184687 h 200847"/>
                    <a:gd name="connsiteX2" fmla="*/ 64943 w 127348"/>
                    <a:gd name="connsiteY2" fmla="*/ 194327 h 200847"/>
                    <a:gd name="connsiteX3" fmla="*/ 127349 w 127348"/>
                    <a:gd name="connsiteY3" fmla="*/ 38565 h 200847"/>
                    <a:gd name="connsiteX4" fmla="*/ 22324 w 127348"/>
                    <a:gd name="connsiteY4" fmla="*/ 18271 h 2008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7348" h="200847">
                      <a:moveTo>
                        <a:pt x="22324" y="18271"/>
                      </a:moveTo>
                      <a:cubicBezTo>
                        <a:pt x="22324" y="18271"/>
                        <a:pt x="33486" y="100464"/>
                        <a:pt x="0" y="184687"/>
                      </a:cubicBezTo>
                      <a:cubicBezTo>
                        <a:pt x="8625" y="197878"/>
                        <a:pt x="28920" y="208026"/>
                        <a:pt x="64943" y="194327"/>
                      </a:cubicBezTo>
                      <a:cubicBezTo>
                        <a:pt x="90818" y="127862"/>
                        <a:pt x="109084" y="89302"/>
                        <a:pt x="127349" y="38565"/>
                      </a:cubicBezTo>
                      <a:cubicBezTo>
                        <a:pt x="127349" y="38565"/>
                        <a:pt x="121768" y="-32466"/>
                        <a:pt x="22324" y="18271"/>
                      </a:cubicBezTo>
                      <a:close/>
                    </a:path>
                  </a:pathLst>
                </a:custGeom>
                <a:solidFill>
                  <a:srgbClr val="00224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" name="Graphic 4">
                <a:extLst>
                  <a:ext uri="{FF2B5EF4-FFF2-40B4-BE49-F238E27FC236}">
                    <a16:creationId xmlns:a16="http://schemas.microsoft.com/office/drawing/2014/main" id="{6D349B4D-C5BC-4527-B2E1-4870B6D8B31D}"/>
                  </a:ext>
                </a:extLst>
              </p:cNvPr>
              <p:cNvGrpSpPr/>
              <p:nvPr/>
            </p:nvGrpSpPr>
            <p:grpSpPr>
              <a:xfrm>
                <a:off x="2020330" y="4001816"/>
                <a:ext cx="203960" cy="270300"/>
                <a:chOff x="2020330" y="4001816"/>
                <a:chExt cx="203960" cy="270300"/>
              </a:xfrm>
              <a:solidFill>
                <a:schemeClr val="accent1"/>
              </a:solidFill>
            </p:grpSpPr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90857C35-D954-4C1D-9F6F-93D8BC2C6A11}"/>
                    </a:ext>
                  </a:extLst>
                </p:cNvPr>
                <p:cNvSpPr/>
                <p:nvPr/>
              </p:nvSpPr>
              <p:spPr>
                <a:xfrm>
                  <a:off x="2081721" y="4020081"/>
                  <a:ext cx="92847" cy="127348"/>
                </a:xfrm>
                <a:custGeom>
                  <a:avLst/>
                  <a:gdLst>
                    <a:gd name="connsiteX0" fmla="*/ 0 w 92847"/>
                    <a:gd name="connsiteY0" fmla="*/ 0 h 127348"/>
                    <a:gd name="connsiteX1" fmla="*/ 92848 w 92847"/>
                    <a:gd name="connsiteY1" fmla="*/ 0 h 127348"/>
                    <a:gd name="connsiteX2" fmla="*/ 92848 w 92847"/>
                    <a:gd name="connsiteY2" fmla="*/ 127349 h 127348"/>
                    <a:gd name="connsiteX3" fmla="*/ 0 w 92847"/>
                    <a:gd name="connsiteY3" fmla="*/ 127349 h 1273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2847" h="127348">
                      <a:moveTo>
                        <a:pt x="0" y="0"/>
                      </a:moveTo>
                      <a:lnTo>
                        <a:pt x="92848" y="0"/>
                      </a:lnTo>
                      <a:lnTo>
                        <a:pt x="92848" y="127349"/>
                      </a:lnTo>
                      <a:lnTo>
                        <a:pt x="0" y="127349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08B84225-5BF5-430E-9C7A-22013669063A}"/>
                    </a:ext>
                  </a:extLst>
                </p:cNvPr>
                <p:cNvSpPr/>
                <p:nvPr/>
              </p:nvSpPr>
              <p:spPr>
                <a:xfrm>
                  <a:off x="2121296" y="4058641"/>
                  <a:ext cx="51243" cy="183666"/>
                </a:xfrm>
                <a:custGeom>
                  <a:avLst/>
                  <a:gdLst>
                    <a:gd name="connsiteX0" fmla="*/ 51244 w 51243"/>
                    <a:gd name="connsiteY0" fmla="*/ 150688 h 183666"/>
                    <a:gd name="connsiteX1" fmla="*/ 28413 w 51243"/>
                    <a:gd name="connsiteY1" fmla="*/ 183666 h 183666"/>
                    <a:gd name="connsiteX2" fmla="*/ 507 w 51243"/>
                    <a:gd name="connsiteY2" fmla="*/ 155761 h 183666"/>
                    <a:gd name="connsiteX3" fmla="*/ 0 w 51243"/>
                    <a:gd name="connsiteY3" fmla="*/ 2029 h 183666"/>
                    <a:gd name="connsiteX4" fmla="*/ 21309 w 51243"/>
                    <a:gd name="connsiteY4" fmla="*/ 0 h 183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1243" h="183666">
                      <a:moveTo>
                        <a:pt x="51244" y="150688"/>
                      </a:moveTo>
                      <a:lnTo>
                        <a:pt x="28413" y="183666"/>
                      </a:lnTo>
                      <a:lnTo>
                        <a:pt x="507" y="155761"/>
                      </a:lnTo>
                      <a:lnTo>
                        <a:pt x="0" y="2029"/>
                      </a:lnTo>
                      <a:lnTo>
                        <a:pt x="21309" y="0"/>
                      </a:lnTo>
                      <a:close/>
                    </a:path>
                  </a:pathLst>
                </a:custGeom>
                <a:solidFill>
                  <a:srgbClr val="00203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43" name="Graphic 4">
                  <a:extLst>
                    <a:ext uri="{FF2B5EF4-FFF2-40B4-BE49-F238E27FC236}">
                      <a16:creationId xmlns:a16="http://schemas.microsoft.com/office/drawing/2014/main" id="{C941E47B-A796-4246-94D8-74688EBA1564}"/>
                    </a:ext>
                  </a:extLst>
                </p:cNvPr>
                <p:cNvGrpSpPr/>
                <p:nvPr/>
              </p:nvGrpSpPr>
              <p:grpSpPr>
                <a:xfrm>
                  <a:off x="2020330" y="4005875"/>
                  <a:ext cx="203960" cy="266241"/>
                  <a:chOff x="2020330" y="4005875"/>
                  <a:chExt cx="203960" cy="266241"/>
                </a:xfrm>
                <a:solidFill>
                  <a:srgbClr val="003064"/>
                </a:solidFill>
              </p:grpSpPr>
              <p:sp>
                <p:nvSpPr>
                  <p:cNvPr id="63" name="Freeform: Shape 62">
                    <a:extLst>
                      <a:ext uri="{FF2B5EF4-FFF2-40B4-BE49-F238E27FC236}">
                        <a16:creationId xmlns:a16="http://schemas.microsoft.com/office/drawing/2014/main" id="{C4ED516C-2D1C-42AA-9808-6DB8158F373B}"/>
                      </a:ext>
                    </a:extLst>
                  </p:cNvPr>
                  <p:cNvSpPr/>
                  <p:nvPr/>
                </p:nvSpPr>
                <p:spPr>
                  <a:xfrm>
                    <a:off x="2059397" y="4005875"/>
                    <a:ext cx="5073" cy="5073"/>
                  </a:xfrm>
                  <a:custGeom>
                    <a:avLst/>
                    <a:gdLst>
                      <a:gd name="connsiteX0" fmla="*/ 0 w 5073"/>
                      <a:gd name="connsiteY0" fmla="*/ 0 h 5073"/>
                      <a:gd name="connsiteX1" fmla="*/ 0 w 5073"/>
                      <a:gd name="connsiteY1" fmla="*/ 0 h 5073"/>
                      <a:gd name="connsiteX2" fmla="*/ 0 w 5073"/>
                      <a:gd name="connsiteY2" fmla="*/ 0 h 50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073" h="5073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0030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" name="Freeform: Shape 63">
                    <a:extLst>
                      <a:ext uri="{FF2B5EF4-FFF2-40B4-BE49-F238E27FC236}">
                        <a16:creationId xmlns:a16="http://schemas.microsoft.com/office/drawing/2014/main" id="{D35E072B-BF79-45AC-948D-CB9039A8D9EC}"/>
                      </a:ext>
                    </a:extLst>
                  </p:cNvPr>
                  <p:cNvSpPr/>
                  <p:nvPr/>
                </p:nvSpPr>
                <p:spPr>
                  <a:xfrm>
                    <a:off x="2020330" y="4008919"/>
                    <a:ext cx="203960" cy="263197"/>
                  </a:xfrm>
                  <a:custGeom>
                    <a:avLst/>
                    <a:gdLst>
                      <a:gd name="connsiteX0" fmla="*/ 188740 w 203960"/>
                      <a:gd name="connsiteY0" fmla="*/ 88282 h 263197"/>
                      <a:gd name="connsiteX1" fmla="*/ 188740 w 203960"/>
                      <a:gd name="connsiteY1" fmla="*/ 13192 h 263197"/>
                      <a:gd name="connsiteX2" fmla="*/ 154239 w 203960"/>
                      <a:gd name="connsiteY2" fmla="*/ 1522 h 263197"/>
                      <a:gd name="connsiteX3" fmla="*/ 155254 w 203960"/>
                      <a:gd name="connsiteY3" fmla="*/ 27398 h 263197"/>
                      <a:gd name="connsiteX4" fmla="*/ 121260 w 203960"/>
                      <a:gd name="connsiteY4" fmla="*/ 130900 h 263197"/>
                      <a:gd name="connsiteX5" fmla="*/ 35516 w 203960"/>
                      <a:gd name="connsiteY5" fmla="*/ 0 h 263197"/>
                      <a:gd name="connsiteX6" fmla="*/ 35516 w 203960"/>
                      <a:gd name="connsiteY6" fmla="*/ 0 h 263197"/>
                      <a:gd name="connsiteX7" fmla="*/ 0 w 203960"/>
                      <a:gd name="connsiteY7" fmla="*/ 20295 h 263197"/>
                      <a:gd name="connsiteX8" fmla="*/ 12684 w 203960"/>
                      <a:gd name="connsiteY8" fmla="*/ 96907 h 263197"/>
                      <a:gd name="connsiteX9" fmla="*/ 3044 w 203960"/>
                      <a:gd name="connsiteY9" fmla="*/ 229837 h 263197"/>
                      <a:gd name="connsiteX10" fmla="*/ 203961 w 203960"/>
                      <a:gd name="connsiteY10" fmla="*/ 237955 h 263197"/>
                      <a:gd name="connsiteX11" fmla="*/ 188740 w 203960"/>
                      <a:gd name="connsiteY11" fmla="*/ 88282 h 263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03960" h="263197">
                        <a:moveTo>
                          <a:pt x="188740" y="88282"/>
                        </a:moveTo>
                        <a:lnTo>
                          <a:pt x="188740" y="13192"/>
                        </a:lnTo>
                        <a:lnTo>
                          <a:pt x="154239" y="1522"/>
                        </a:lnTo>
                        <a:cubicBezTo>
                          <a:pt x="154239" y="10147"/>
                          <a:pt x="154747" y="18773"/>
                          <a:pt x="155254" y="27398"/>
                        </a:cubicBezTo>
                        <a:cubicBezTo>
                          <a:pt x="157283" y="49722"/>
                          <a:pt x="124812" y="126841"/>
                          <a:pt x="121260" y="130900"/>
                        </a:cubicBezTo>
                        <a:cubicBezTo>
                          <a:pt x="118724" y="128871"/>
                          <a:pt x="55303" y="18773"/>
                          <a:pt x="35516" y="0"/>
                        </a:cubicBezTo>
                        <a:cubicBezTo>
                          <a:pt x="35516" y="0"/>
                          <a:pt x="35516" y="0"/>
                          <a:pt x="35516" y="0"/>
                        </a:cubicBezTo>
                        <a:cubicBezTo>
                          <a:pt x="25876" y="5581"/>
                          <a:pt x="3044" y="17251"/>
                          <a:pt x="0" y="20295"/>
                        </a:cubicBezTo>
                        <a:cubicBezTo>
                          <a:pt x="9133" y="50229"/>
                          <a:pt x="10655" y="58854"/>
                          <a:pt x="12684" y="96907"/>
                        </a:cubicBezTo>
                        <a:cubicBezTo>
                          <a:pt x="25876" y="121261"/>
                          <a:pt x="21309" y="177578"/>
                          <a:pt x="3044" y="229837"/>
                        </a:cubicBezTo>
                        <a:cubicBezTo>
                          <a:pt x="50737" y="276514"/>
                          <a:pt x="157791" y="269411"/>
                          <a:pt x="203961" y="237955"/>
                        </a:cubicBezTo>
                        <a:cubicBezTo>
                          <a:pt x="185696" y="201424"/>
                          <a:pt x="192799" y="150180"/>
                          <a:pt x="188740" y="88282"/>
                        </a:cubicBezTo>
                        <a:close/>
                      </a:path>
                    </a:pathLst>
                  </a:custGeom>
                  <a:solidFill>
                    <a:srgbClr val="0030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20AAAD66-FB46-42C5-AC40-6D05F1317DB2}"/>
                      </a:ext>
                    </a:extLst>
                  </p:cNvPr>
                  <p:cNvSpPr/>
                  <p:nvPr/>
                </p:nvSpPr>
                <p:spPr>
                  <a:xfrm>
                    <a:off x="2058383" y="4006509"/>
                    <a:ext cx="5073" cy="380"/>
                  </a:xfrm>
                  <a:custGeom>
                    <a:avLst/>
                    <a:gdLst>
                      <a:gd name="connsiteX0" fmla="*/ 0 w 5073"/>
                      <a:gd name="connsiteY0" fmla="*/ 381 h 380"/>
                      <a:gd name="connsiteX1" fmla="*/ 0 w 5073"/>
                      <a:gd name="connsiteY1" fmla="*/ 381 h 380"/>
                      <a:gd name="connsiteX2" fmla="*/ 0 w 5073"/>
                      <a:gd name="connsiteY2" fmla="*/ 381 h 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073" h="380">
                        <a:moveTo>
                          <a:pt x="0" y="381"/>
                        </a:moveTo>
                        <a:cubicBezTo>
                          <a:pt x="0" y="-127"/>
                          <a:pt x="0" y="-127"/>
                          <a:pt x="0" y="381"/>
                        </a:cubicBezTo>
                        <a:cubicBezTo>
                          <a:pt x="0" y="-127"/>
                          <a:pt x="0" y="-127"/>
                          <a:pt x="0" y="381"/>
                        </a:cubicBezTo>
                        <a:close/>
                      </a:path>
                    </a:pathLst>
                  </a:custGeom>
                  <a:solidFill>
                    <a:srgbClr val="0030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id="{90EF58B2-2DCB-4446-87F2-C61435121721}"/>
                      </a:ext>
                    </a:extLst>
                  </p:cNvPr>
                  <p:cNvSpPr/>
                  <p:nvPr/>
                </p:nvSpPr>
                <p:spPr>
                  <a:xfrm>
                    <a:off x="2057368" y="4007397"/>
                    <a:ext cx="5073" cy="5073"/>
                  </a:xfrm>
                  <a:custGeom>
                    <a:avLst/>
                    <a:gdLst>
                      <a:gd name="connsiteX0" fmla="*/ 0 w 5073"/>
                      <a:gd name="connsiteY0" fmla="*/ 0 h 5073"/>
                      <a:gd name="connsiteX1" fmla="*/ 0 w 5073"/>
                      <a:gd name="connsiteY1" fmla="*/ 0 h 5073"/>
                      <a:gd name="connsiteX2" fmla="*/ 0 w 5073"/>
                      <a:gd name="connsiteY2" fmla="*/ 0 h 50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073" h="5073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0030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290EA7FB-5B67-44F2-8B7B-4230AA399028}"/>
                    </a:ext>
                  </a:extLst>
                </p:cNvPr>
                <p:cNvSpPr/>
                <p:nvPr/>
              </p:nvSpPr>
              <p:spPr>
                <a:xfrm>
                  <a:off x="2104415" y="4013485"/>
                  <a:ext cx="46858" cy="56838"/>
                </a:xfrm>
                <a:custGeom>
                  <a:avLst/>
                  <a:gdLst>
                    <a:gd name="connsiteX0" fmla="*/ 1153 w 46858"/>
                    <a:gd name="connsiteY0" fmla="*/ 15728 h 56838"/>
                    <a:gd name="connsiteX1" fmla="*/ 44787 w 46858"/>
                    <a:gd name="connsiteY1" fmla="*/ 0 h 56838"/>
                    <a:gd name="connsiteX2" fmla="*/ 41742 w 46858"/>
                    <a:gd name="connsiteY2" fmla="*/ 47185 h 56838"/>
                    <a:gd name="connsiteX3" fmla="*/ 6734 w 46858"/>
                    <a:gd name="connsiteY3" fmla="*/ 47692 h 56838"/>
                    <a:gd name="connsiteX4" fmla="*/ 138 w 46858"/>
                    <a:gd name="connsiteY4" fmla="*/ 32979 h 56838"/>
                    <a:gd name="connsiteX5" fmla="*/ 1153 w 46858"/>
                    <a:gd name="connsiteY5" fmla="*/ 15728 h 56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858" h="56838">
                      <a:moveTo>
                        <a:pt x="1153" y="15728"/>
                      </a:moveTo>
                      <a:cubicBezTo>
                        <a:pt x="17896" y="24861"/>
                        <a:pt x="35654" y="15221"/>
                        <a:pt x="44787" y="0"/>
                      </a:cubicBezTo>
                      <a:cubicBezTo>
                        <a:pt x="48338" y="14714"/>
                        <a:pt x="47323" y="32979"/>
                        <a:pt x="41742" y="47185"/>
                      </a:cubicBezTo>
                      <a:cubicBezTo>
                        <a:pt x="36161" y="62406"/>
                        <a:pt x="14852" y="57332"/>
                        <a:pt x="6734" y="47692"/>
                      </a:cubicBezTo>
                      <a:cubicBezTo>
                        <a:pt x="3182" y="43633"/>
                        <a:pt x="1153" y="38560"/>
                        <a:pt x="138" y="32979"/>
                      </a:cubicBezTo>
                      <a:cubicBezTo>
                        <a:pt x="-369" y="30949"/>
                        <a:pt x="646" y="15221"/>
                        <a:pt x="1153" y="15728"/>
                      </a:cubicBezTo>
                      <a:close/>
                    </a:path>
                  </a:pathLst>
                </a:custGeom>
                <a:solidFill>
                  <a:srgbClr val="00203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5D7F01D7-CA46-45D2-BD54-4F3F65B0A68A}"/>
                    </a:ext>
                  </a:extLst>
                </p:cNvPr>
                <p:cNvSpPr/>
                <p:nvPr/>
              </p:nvSpPr>
              <p:spPr>
                <a:xfrm>
                  <a:off x="2074111" y="4008411"/>
                  <a:ext cx="50229" cy="52258"/>
                </a:xfrm>
                <a:custGeom>
                  <a:avLst/>
                  <a:gdLst>
                    <a:gd name="connsiteX0" fmla="*/ 14714 w 50229"/>
                    <a:gd name="connsiteY0" fmla="*/ 0 h 52258"/>
                    <a:gd name="connsiteX1" fmla="*/ 50229 w 50229"/>
                    <a:gd name="connsiteY1" fmla="*/ 22324 h 52258"/>
                    <a:gd name="connsiteX2" fmla="*/ 35008 w 50229"/>
                    <a:gd name="connsiteY2" fmla="*/ 52259 h 52258"/>
                    <a:gd name="connsiteX3" fmla="*/ 0 w 50229"/>
                    <a:gd name="connsiteY3" fmla="*/ 16236 h 52258"/>
                    <a:gd name="connsiteX4" fmla="*/ 14714 w 50229"/>
                    <a:gd name="connsiteY4" fmla="*/ 0 h 522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0229" h="52258">
                      <a:moveTo>
                        <a:pt x="14714" y="0"/>
                      </a:moveTo>
                      <a:cubicBezTo>
                        <a:pt x="14714" y="0"/>
                        <a:pt x="28413" y="18265"/>
                        <a:pt x="50229" y="22324"/>
                      </a:cubicBezTo>
                      <a:lnTo>
                        <a:pt x="35008" y="52259"/>
                      </a:lnTo>
                      <a:cubicBezTo>
                        <a:pt x="35008" y="52259"/>
                        <a:pt x="11670" y="37545"/>
                        <a:pt x="0" y="16236"/>
                      </a:cubicBezTo>
                      <a:lnTo>
                        <a:pt x="1471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A8DEEE9D-BBA9-4E9B-A1C3-46DB74CD26C0}"/>
                    </a:ext>
                  </a:extLst>
                </p:cNvPr>
                <p:cNvSpPr/>
                <p:nvPr/>
              </p:nvSpPr>
              <p:spPr>
                <a:xfrm>
                  <a:off x="2032507" y="4005875"/>
                  <a:ext cx="109083" cy="133437"/>
                </a:xfrm>
                <a:custGeom>
                  <a:avLst/>
                  <a:gdLst>
                    <a:gd name="connsiteX0" fmla="*/ 26383 w 109083"/>
                    <a:gd name="connsiteY0" fmla="*/ 0 h 133437"/>
                    <a:gd name="connsiteX1" fmla="*/ 109084 w 109083"/>
                    <a:gd name="connsiteY1" fmla="*/ 133437 h 133437"/>
                    <a:gd name="connsiteX2" fmla="*/ 42619 w 109083"/>
                    <a:gd name="connsiteY2" fmla="*/ 57840 h 133437"/>
                    <a:gd name="connsiteX3" fmla="*/ 43126 w 109083"/>
                    <a:gd name="connsiteY3" fmla="*/ 36023 h 133437"/>
                    <a:gd name="connsiteX4" fmla="*/ 16743 w 109083"/>
                    <a:gd name="connsiteY4" fmla="*/ 38052 h 133437"/>
                    <a:gd name="connsiteX5" fmla="*/ 0 w 109083"/>
                    <a:gd name="connsiteY5" fmla="*/ 16236 h 133437"/>
                    <a:gd name="connsiteX6" fmla="*/ 26383 w 109083"/>
                    <a:gd name="connsiteY6" fmla="*/ 0 h 1334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9083" h="133437">
                      <a:moveTo>
                        <a:pt x="26383" y="0"/>
                      </a:moveTo>
                      <a:cubicBezTo>
                        <a:pt x="83715" y="42111"/>
                        <a:pt x="99444" y="91326"/>
                        <a:pt x="109084" y="133437"/>
                      </a:cubicBezTo>
                      <a:lnTo>
                        <a:pt x="42619" y="57840"/>
                      </a:lnTo>
                      <a:lnTo>
                        <a:pt x="43126" y="36023"/>
                      </a:lnTo>
                      <a:lnTo>
                        <a:pt x="16743" y="38052"/>
                      </a:lnTo>
                      <a:lnTo>
                        <a:pt x="0" y="16236"/>
                      </a:lnTo>
                      <a:lnTo>
                        <a:pt x="26383" y="0"/>
                      </a:lnTo>
                      <a:close/>
                    </a:path>
                  </a:pathLst>
                </a:custGeom>
                <a:solidFill>
                  <a:srgbClr val="00489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65DD89A6-CC1C-452F-A855-91739845AB82}"/>
                    </a:ext>
                  </a:extLst>
                </p:cNvPr>
                <p:cNvSpPr/>
                <p:nvPr/>
              </p:nvSpPr>
              <p:spPr>
                <a:xfrm>
                  <a:off x="2141591" y="4001816"/>
                  <a:ext cx="52766" cy="137496"/>
                </a:xfrm>
                <a:custGeom>
                  <a:avLst/>
                  <a:gdLst>
                    <a:gd name="connsiteX0" fmla="*/ 13699 w 52766"/>
                    <a:gd name="connsiteY0" fmla="*/ 0 h 137496"/>
                    <a:gd name="connsiteX1" fmla="*/ 0 w 52766"/>
                    <a:gd name="connsiteY1" fmla="*/ 137496 h 137496"/>
                    <a:gd name="connsiteX2" fmla="*/ 47692 w 52766"/>
                    <a:gd name="connsiteY2" fmla="*/ 54288 h 137496"/>
                    <a:gd name="connsiteX3" fmla="*/ 37545 w 52766"/>
                    <a:gd name="connsiteY3" fmla="*/ 41604 h 137496"/>
                    <a:gd name="connsiteX4" fmla="*/ 52766 w 52766"/>
                    <a:gd name="connsiteY4" fmla="*/ 37545 h 137496"/>
                    <a:gd name="connsiteX5" fmla="*/ 43633 w 52766"/>
                    <a:gd name="connsiteY5" fmla="*/ 5074 h 137496"/>
                    <a:gd name="connsiteX6" fmla="*/ 13699 w 52766"/>
                    <a:gd name="connsiteY6" fmla="*/ 0 h 1374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2766" h="137496">
                      <a:moveTo>
                        <a:pt x="13699" y="0"/>
                      </a:moveTo>
                      <a:cubicBezTo>
                        <a:pt x="13699" y="0"/>
                        <a:pt x="5581" y="119231"/>
                        <a:pt x="0" y="137496"/>
                      </a:cubicBezTo>
                      <a:cubicBezTo>
                        <a:pt x="0" y="137496"/>
                        <a:pt x="32471" y="88789"/>
                        <a:pt x="47692" y="54288"/>
                      </a:cubicBezTo>
                      <a:lnTo>
                        <a:pt x="37545" y="41604"/>
                      </a:lnTo>
                      <a:lnTo>
                        <a:pt x="52766" y="37545"/>
                      </a:lnTo>
                      <a:lnTo>
                        <a:pt x="43633" y="5074"/>
                      </a:lnTo>
                      <a:lnTo>
                        <a:pt x="13699" y="0"/>
                      </a:lnTo>
                      <a:close/>
                    </a:path>
                  </a:pathLst>
                </a:custGeom>
                <a:solidFill>
                  <a:srgbClr val="00489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48" name="Graphic 4">
                  <a:extLst>
                    <a:ext uri="{FF2B5EF4-FFF2-40B4-BE49-F238E27FC236}">
                      <a16:creationId xmlns:a16="http://schemas.microsoft.com/office/drawing/2014/main" id="{10A2DD11-1C5C-4015-8B52-6F804475F98B}"/>
                    </a:ext>
                  </a:extLst>
                </p:cNvPr>
                <p:cNvGrpSpPr/>
                <p:nvPr/>
              </p:nvGrpSpPr>
              <p:grpSpPr>
                <a:xfrm>
                  <a:off x="2123325" y="4147430"/>
                  <a:ext cx="10147" cy="97921"/>
                  <a:chOff x="2123325" y="4147430"/>
                  <a:chExt cx="10147" cy="97921"/>
                </a:xfrm>
                <a:solidFill>
                  <a:srgbClr val="FEF000"/>
                </a:solidFill>
              </p:grpSpPr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B7719E81-C524-4376-9B5A-44DFB5064866}"/>
                      </a:ext>
                    </a:extLst>
                  </p:cNvPr>
                  <p:cNvSpPr/>
                  <p:nvPr/>
                </p:nvSpPr>
                <p:spPr>
                  <a:xfrm>
                    <a:off x="2123325" y="4147430"/>
                    <a:ext cx="10147" cy="11161"/>
                  </a:xfrm>
                  <a:custGeom>
                    <a:avLst/>
                    <a:gdLst>
                      <a:gd name="connsiteX0" fmla="*/ 10147 w 10147"/>
                      <a:gd name="connsiteY0" fmla="*/ 5581 h 11161"/>
                      <a:gd name="connsiteX1" fmla="*/ 5074 w 10147"/>
                      <a:gd name="connsiteY1" fmla="*/ 11162 h 11161"/>
                      <a:gd name="connsiteX2" fmla="*/ 0 w 10147"/>
                      <a:gd name="connsiteY2" fmla="*/ 5581 h 11161"/>
                      <a:gd name="connsiteX3" fmla="*/ 5074 w 10147"/>
                      <a:gd name="connsiteY3" fmla="*/ 0 h 11161"/>
                      <a:gd name="connsiteX4" fmla="*/ 10147 w 10147"/>
                      <a:gd name="connsiteY4" fmla="*/ 5581 h 111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1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8118" y="0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" name="Freeform: Shape 59">
                    <a:extLst>
                      <a:ext uri="{FF2B5EF4-FFF2-40B4-BE49-F238E27FC236}">
                        <a16:creationId xmlns:a16="http://schemas.microsoft.com/office/drawing/2014/main" id="{5694C0D0-A48E-4CC2-A31C-9E06E500C73A}"/>
                      </a:ext>
                    </a:extLst>
                  </p:cNvPr>
                  <p:cNvSpPr/>
                  <p:nvPr/>
                </p:nvSpPr>
                <p:spPr>
                  <a:xfrm>
                    <a:off x="2123325" y="4176349"/>
                    <a:ext cx="10147" cy="11162"/>
                  </a:xfrm>
                  <a:custGeom>
                    <a:avLst/>
                    <a:gdLst>
                      <a:gd name="connsiteX0" fmla="*/ 10147 w 10147"/>
                      <a:gd name="connsiteY0" fmla="*/ 5581 h 11162"/>
                      <a:gd name="connsiteX1" fmla="*/ 5074 w 10147"/>
                      <a:gd name="connsiteY1" fmla="*/ 11162 h 11162"/>
                      <a:gd name="connsiteX2" fmla="*/ 0 w 10147"/>
                      <a:gd name="connsiteY2" fmla="*/ 5581 h 11162"/>
                      <a:gd name="connsiteX3" fmla="*/ 5074 w 10147"/>
                      <a:gd name="connsiteY3" fmla="*/ 0 h 11162"/>
                      <a:gd name="connsiteX4" fmla="*/ 10147 w 10147"/>
                      <a:gd name="connsiteY4" fmla="*/ 5581 h 11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2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8118" y="0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" name="Freeform: Shape 60">
                    <a:extLst>
                      <a:ext uri="{FF2B5EF4-FFF2-40B4-BE49-F238E27FC236}">
                        <a16:creationId xmlns:a16="http://schemas.microsoft.com/office/drawing/2014/main" id="{01173E16-8F74-44FF-A5A7-7885F3802062}"/>
                      </a:ext>
                    </a:extLst>
                  </p:cNvPr>
                  <p:cNvSpPr/>
                  <p:nvPr/>
                </p:nvSpPr>
                <p:spPr>
                  <a:xfrm>
                    <a:off x="2123325" y="4205269"/>
                    <a:ext cx="10147" cy="11162"/>
                  </a:xfrm>
                  <a:custGeom>
                    <a:avLst/>
                    <a:gdLst>
                      <a:gd name="connsiteX0" fmla="*/ 10147 w 10147"/>
                      <a:gd name="connsiteY0" fmla="*/ 5581 h 11162"/>
                      <a:gd name="connsiteX1" fmla="*/ 5074 w 10147"/>
                      <a:gd name="connsiteY1" fmla="*/ 11162 h 11162"/>
                      <a:gd name="connsiteX2" fmla="*/ 0 w 10147"/>
                      <a:gd name="connsiteY2" fmla="*/ 5581 h 11162"/>
                      <a:gd name="connsiteX3" fmla="*/ 5074 w 10147"/>
                      <a:gd name="connsiteY3" fmla="*/ 0 h 11162"/>
                      <a:gd name="connsiteX4" fmla="*/ 10147 w 10147"/>
                      <a:gd name="connsiteY4" fmla="*/ 5581 h 11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2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8118" y="507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" name="Freeform: Shape 61">
                    <a:extLst>
                      <a:ext uri="{FF2B5EF4-FFF2-40B4-BE49-F238E27FC236}">
                        <a16:creationId xmlns:a16="http://schemas.microsoft.com/office/drawing/2014/main" id="{74C86304-80A7-458E-9293-E901E02EE6F9}"/>
                      </a:ext>
                    </a:extLst>
                  </p:cNvPr>
                  <p:cNvSpPr/>
                  <p:nvPr/>
                </p:nvSpPr>
                <p:spPr>
                  <a:xfrm>
                    <a:off x="2123325" y="4234189"/>
                    <a:ext cx="10147" cy="11161"/>
                  </a:xfrm>
                  <a:custGeom>
                    <a:avLst/>
                    <a:gdLst>
                      <a:gd name="connsiteX0" fmla="*/ 10147 w 10147"/>
                      <a:gd name="connsiteY0" fmla="*/ 5581 h 11161"/>
                      <a:gd name="connsiteX1" fmla="*/ 5074 w 10147"/>
                      <a:gd name="connsiteY1" fmla="*/ 11162 h 11161"/>
                      <a:gd name="connsiteX2" fmla="*/ 0 w 10147"/>
                      <a:gd name="connsiteY2" fmla="*/ 5581 h 11161"/>
                      <a:gd name="connsiteX3" fmla="*/ 5074 w 10147"/>
                      <a:gd name="connsiteY3" fmla="*/ 0 h 11161"/>
                      <a:gd name="connsiteX4" fmla="*/ 10147 w 10147"/>
                      <a:gd name="connsiteY4" fmla="*/ 5581 h 111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1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8118" y="507"/>
                          <a:pt x="10147" y="3044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9" name="Graphic 4">
                  <a:extLst>
                    <a:ext uri="{FF2B5EF4-FFF2-40B4-BE49-F238E27FC236}">
                      <a16:creationId xmlns:a16="http://schemas.microsoft.com/office/drawing/2014/main" id="{DB7FEA78-D054-4217-9985-F8BF6C94E209}"/>
                    </a:ext>
                  </a:extLst>
                </p:cNvPr>
                <p:cNvGrpSpPr/>
                <p:nvPr/>
              </p:nvGrpSpPr>
              <p:grpSpPr>
                <a:xfrm>
                  <a:off x="2153260" y="4147430"/>
                  <a:ext cx="10147" cy="97921"/>
                  <a:chOff x="2153260" y="4147430"/>
                  <a:chExt cx="10147" cy="97921"/>
                </a:xfrm>
                <a:solidFill>
                  <a:srgbClr val="FEF000"/>
                </a:solidFill>
              </p:grpSpPr>
              <p:sp>
                <p:nvSpPr>
                  <p:cNvPr id="55" name="Freeform: Shape 54">
                    <a:extLst>
                      <a:ext uri="{FF2B5EF4-FFF2-40B4-BE49-F238E27FC236}">
                        <a16:creationId xmlns:a16="http://schemas.microsoft.com/office/drawing/2014/main" id="{A7ADBBE7-9D0A-4A43-AA25-8883D633E82F}"/>
                      </a:ext>
                    </a:extLst>
                  </p:cNvPr>
                  <p:cNvSpPr/>
                  <p:nvPr/>
                </p:nvSpPr>
                <p:spPr>
                  <a:xfrm>
                    <a:off x="2153260" y="4147430"/>
                    <a:ext cx="10147" cy="11161"/>
                  </a:xfrm>
                  <a:custGeom>
                    <a:avLst/>
                    <a:gdLst>
                      <a:gd name="connsiteX0" fmla="*/ 10147 w 10147"/>
                      <a:gd name="connsiteY0" fmla="*/ 5581 h 11161"/>
                      <a:gd name="connsiteX1" fmla="*/ 5074 w 10147"/>
                      <a:gd name="connsiteY1" fmla="*/ 11162 h 11161"/>
                      <a:gd name="connsiteX2" fmla="*/ 0 w 10147"/>
                      <a:gd name="connsiteY2" fmla="*/ 5581 h 11161"/>
                      <a:gd name="connsiteX3" fmla="*/ 5074 w 10147"/>
                      <a:gd name="connsiteY3" fmla="*/ 0 h 11161"/>
                      <a:gd name="connsiteX4" fmla="*/ 10147 w 10147"/>
                      <a:gd name="connsiteY4" fmla="*/ 5581 h 111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1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7610" y="0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" name="Freeform: Shape 55">
                    <a:extLst>
                      <a:ext uri="{FF2B5EF4-FFF2-40B4-BE49-F238E27FC236}">
                        <a16:creationId xmlns:a16="http://schemas.microsoft.com/office/drawing/2014/main" id="{69A79C4E-EB17-43B7-908B-9B78A545E46E}"/>
                      </a:ext>
                    </a:extLst>
                  </p:cNvPr>
                  <p:cNvSpPr/>
                  <p:nvPr/>
                </p:nvSpPr>
                <p:spPr>
                  <a:xfrm>
                    <a:off x="2153260" y="4176349"/>
                    <a:ext cx="10147" cy="11162"/>
                  </a:xfrm>
                  <a:custGeom>
                    <a:avLst/>
                    <a:gdLst>
                      <a:gd name="connsiteX0" fmla="*/ 10147 w 10147"/>
                      <a:gd name="connsiteY0" fmla="*/ 5581 h 11162"/>
                      <a:gd name="connsiteX1" fmla="*/ 5074 w 10147"/>
                      <a:gd name="connsiteY1" fmla="*/ 11162 h 11162"/>
                      <a:gd name="connsiteX2" fmla="*/ 0 w 10147"/>
                      <a:gd name="connsiteY2" fmla="*/ 5581 h 11162"/>
                      <a:gd name="connsiteX3" fmla="*/ 5074 w 10147"/>
                      <a:gd name="connsiteY3" fmla="*/ 0 h 11162"/>
                      <a:gd name="connsiteX4" fmla="*/ 10147 w 10147"/>
                      <a:gd name="connsiteY4" fmla="*/ 5581 h 11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2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7610" y="0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Freeform: Shape 56">
                    <a:extLst>
                      <a:ext uri="{FF2B5EF4-FFF2-40B4-BE49-F238E27FC236}">
                        <a16:creationId xmlns:a16="http://schemas.microsoft.com/office/drawing/2014/main" id="{9F91F9D6-D5BB-4258-9DDA-15CAF138438A}"/>
                      </a:ext>
                    </a:extLst>
                  </p:cNvPr>
                  <p:cNvSpPr/>
                  <p:nvPr/>
                </p:nvSpPr>
                <p:spPr>
                  <a:xfrm>
                    <a:off x="2153260" y="4205269"/>
                    <a:ext cx="10147" cy="11162"/>
                  </a:xfrm>
                  <a:custGeom>
                    <a:avLst/>
                    <a:gdLst>
                      <a:gd name="connsiteX0" fmla="*/ 10147 w 10147"/>
                      <a:gd name="connsiteY0" fmla="*/ 5581 h 11162"/>
                      <a:gd name="connsiteX1" fmla="*/ 5074 w 10147"/>
                      <a:gd name="connsiteY1" fmla="*/ 11162 h 11162"/>
                      <a:gd name="connsiteX2" fmla="*/ 0 w 10147"/>
                      <a:gd name="connsiteY2" fmla="*/ 5581 h 11162"/>
                      <a:gd name="connsiteX3" fmla="*/ 5074 w 10147"/>
                      <a:gd name="connsiteY3" fmla="*/ 0 h 11162"/>
                      <a:gd name="connsiteX4" fmla="*/ 10147 w 10147"/>
                      <a:gd name="connsiteY4" fmla="*/ 5581 h 11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2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7610" y="507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F9B8D232-8544-4F9F-A751-F51913CD86C5}"/>
                      </a:ext>
                    </a:extLst>
                  </p:cNvPr>
                  <p:cNvSpPr/>
                  <p:nvPr/>
                </p:nvSpPr>
                <p:spPr>
                  <a:xfrm>
                    <a:off x="2153260" y="4234189"/>
                    <a:ext cx="10147" cy="11161"/>
                  </a:xfrm>
                  <a:custGeom>
                    <a:avLst/>
                    <a:gdLst>
                      <a:gd name="connsiteX0" fmla="*/ 10147 w 10147"/>
                      <a:gd name="connsiteY0" fmla="*/ 5581 h 11161"/>
                      <a:gd name="connsiteX1" fmla="*/ 5074 w 10147"/>
                      <a:gd name="connsiteY1" fmla="*/ 11162 h 11161"/>
                      <a:gd name="connsiteX2" fmla="*/ 0 w 10147"/>
                      <a:gd name="connsiteY2" fmla="*/ 5581 h 11161"/>
                      <a:gd name="connsiteX3" fmla="*/ 5074 w 10147"/>
                      <a:gd name="connsiteY3" fmla="*/ 0 h 11161"/>
                      <a:gd name="connsiteX4" fmla="*/ 10147 w 10147"/>
                      <a:gd name="connsiteY4" fmla="*/ 5581 h 111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1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7610" y="507"/>
                          <a:pt x="10147" y="3044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0" name="Graphic 4">
                  <a:extLst>
                    <a:ext uri="{FF2B5EF4-FFF2-40B4-BE49-F238E27FC236}">
                      <a16:creationId xmlns:a16="http://schemas.microsoft.com/office/drawing/2014/main" id="{61F471F0-FC09-462A-89F7-4D71E224C38B}"/>
                    </a:ext>
                  </a:extLst>
                </p:cNvPr>
                <p:cNvGrpSpPr/>
                <p:nvPr/>
              </p:nvGrpSpPr>
              <p:grpSpPr>
                <a:xfrm>
                  <a:off x="2059662" y="4111202"/>
                  <a:ext cx="53344" cy="18154"/>
                  <a:chOff x="2059662" y="4111202"/>
                  <a:chExt cx="53344" cy="18154"/>
                </a:xfrm>
                <a:solidFill>
                  <a:schemeClr val="accent1"/>
                </a:solidFill>
              </p:grpSpPr>
              <p:sp>
                <p:nvSpPr>
                  <p:cNvPr id="52" name="Freeform: Shape 51">
                    <a:extLst>
                      <a:ext uri="{FF2B5EF4-FFF2-40B4-BE49-F238E27FC236}">
                        <a16:creationId xmlns:a16="http://schemas.microsoft.com/office/drawing/2014/main" id="{A1749119-2F28-4FC1-AD34-70012E888457}"/>
                      </a:ext>
                    </a:extLst>
                  </p:cNvPr>
                  <p:cNvSpPr/>
                  <p:nvPr/>
                </p:nvSpPr>
                <p:spPr>
                  <a:xfrm>
                    <a:off x="2059662" y="4111202"/>
                    <a:ext cx="53344" cy="16516"/>
                  </a:xfrm>
                  <a:custGeom>
                    <a:avLst/>
                    <a:gdLst>
                      <a:gd name="connsiteX0" fmla="*/ 242 w 53344"/>
                      <a:gd name="connsiteY0" fmla="*/ 1726 h 16516"/>
                      <a:gd name="connsiteX1" fmla="*/ 8868 w 53344"/>
                      <a:gd name="connsiteY1" fmla="*/ 4263 h 16516"/>
                      <a:gd name="connsiteX2" fmla="*/ 26625 w 53344"/>
                      <a:gd name="connsiteY2" fmla="*/ 7307 h 16516"/>
                      <a:gd name="connsiteX3" fmla="*/ 44383 w 53344"/>
                      <a:gd name="connsiteY3" fmla="*/ 3248 h 16516"/>
                      <a:gd name="connsiteX4" fmla="*/ 53008 w 53344"/>
                      <a:gd name="connsiteY4" fmla="*/ 204 h 16516"/>
                      <a:gd name="connsiteX5" fmla="*/ 48949 w 53344"/>
                      <a:gd name="connsiteY5" fmla="*/ 7815 h 16516"/>
                      <a:gd name="connsiteX6" fmla="*/ 27133 w 53344"/>
                      <a:gd name="connsiteY6" fmla="*/ 16440 h 16516"/>
                      <a:gd name="connsiteX7" fmla="*/ 6331 w 53344"/>
                      <a:gd name="connsiteY7" fmla="*/ 10352 h 16516"/>
                      <a:gd name="connsiteX8" fmla="*/ 242 w 53344"/>
                      <a:gd name="connsiteY8" fmla="*/ 1726 h 165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3344" h="16516">
                        <a:moveTo>
                          <a:pt x="242" y="1726"/>
                        </a:moveTo>
                        <a:cubicBezTo>
                          <a:pt x="1257" y="712"/>
                          <a:pt x="6838" y="3248"/>
                          <a:pt x="8868" y="4263"/>
                        </a:cubicBezTo>
                        <a:cubicBezTo>
                          <a:pt x="14956" y="6293"/>
                          <a:pt x="20537" y="7307"/>
                          <a:pt x="26625" y="7307"/>
                        </a:cubicBezTo>
                        <a:cubicBezTo>
                          <a:pt x="32714" y="7307"/>
                          <a:pt x="38802" y="5278"/>
                          <a:pt x="44383" y="3248"/>
                        </a:cubicBezTo>
                        <a:cubicBezTo>
                          <a:pt x="46413" y="2234"/>
                          <a:pt x="51486" y="-811"/>
                          <a:pt x="53008" y="204"/>
                        </a:cubicBezTo>
                        <a:cubicBezTo>
                          <a:pt x="54530" y="1219"/>
                          <a:pt x="50471" y="6800"/>
                          <a:pt x="48949" y="7815"/>
                        </a:cubicBezTo>
                        <a:cubicBezTo>
                          <a:pt x="42861" y="13396"/>
                          <a:pt x="35250" y="16440"/>
                          <a:pt x="27133" y="16440"/>
                        </a:cubicBezTo>
                        <a:cubicBezTo>
                          <a:pt x="20029" y="16947"/>
                          <a:pt x="12419" y="14918"/>
                          <a:pt x="6331" y="10352"/>
                        </a:cubicBezTo>
                        <a:cubicBezTo>
                          <a:pt x="4808" y="9337"/>
                          <a:pt x="-1280" y="3248"/>
                          <a:pt x="242" y="1726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" name="Freeform: Shape 52">
                    <a:extLst>
                      <a:ext uri="{FF2B5EF4-FFF2-40B4-BE49-F238E27FC236}">
                        <a16:creationId xmlns:a16="http://schemas.microsoft.com/office/drawing/2014/main" id="{A914DBEC-14E3-4731-BB88-3BC48AA1B750}"/>
                      </a:ext>
                    </a:extLst>
                  </p:cNvPr>
                  <p:cNvSpPr/>
                  <p:nvPr/>
                </p:nvSpPr>
                <p:spPr>
                  <a:xfrm>
                    <a:off x="2081529" y="4116796"/>
                    <a:ext cx="12560" cy="12560"/>
                  </a:xfrm>
                  <a:custGeom>
                    <a:avLst/>
                    <a:gdLst>
                      <a:gd name="connsiteX0" fmla="*/ 11861 w 12560"/>
                      <a:gd name="connsiteY0" fmla="*/ 9324 h 12560"/>
                      <a:gd name="connsiteX1" fmla="*/ 3236 w 12560"/>
                      <a:gd name="connsiteY1" fmla="*/ 11861 h 12560"/>
                      <a:gd name="connsiteX2" fmla="*/ 699 w 12560"/>
                      <a:gd name="connsiteY2" fmla="*/ 3236 h 12560"/>
                      <a:gd name="connsiteX3" fmla="*/ 9325 w 12560"/>
                      <a:gd name="connsiteY3" fmla="*/ 699 h 12560"/>
                      <a:gd name="connsiteX4" fmla="*/ 11861 w 12560"/>
                      <a:gd name="connsiteY4" fmla="*/ 9324 h 125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560" h="12560">
                        <a:moveTo>
                          <a:pt x="11861" y="9324"/>
                        </a:moveTo>
                        <a:cubicBezTo>
                          <a:pt x="10339" y="12369"/>
                          <a:pt x="6280" y="13383"/>
                          <a:pt x="3236" y="11861"/>
                        </a:cubicBezTo>
                        <a:cubicBezTo>
                          <a:pt x="192" y="10339"/>
                          <a:pt x="-823" y="6280"/>
                          <a:pt x="699" y="3236"/>
                        </a:cubicBezTo>
                        <a:cubicBezTo>
                          <a:pt x="2221" y="192"/>
                          <a:pt x="6280" y="-823"/>
                          <a:pt x="9325" y="699"/>
                        </a:cubicBezTo>
                        <a:cubicBezTo>
                          <a:pt x="12369" y="2729"/>
                          <a:pt x="13383" y="6788"/>
                          <a:pt x="11861" y="9324"/>
                        </a:cubicBezTo>
                        <a:close/>
                      </a:path>
                    </a:pathLst>
                  </a:custGeom>
                  <a:solidFill>
                    <a:srgbClr val="FFC2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" name="Freeform: Shape 53">
                    <a:extLst>
                      <a:ext uri="{FF2B5EF4-FFF2-40B4-BE49-F238E27FC236}">
                        <a16:creationId xmlns:a16="http://schemas.microsoft.com/office/drawing/2014/main" id="{63CC77FA-D141-44A6-9360-803CC8A533E9}"/>
                      </a:ext>
                    </a:extLst>
                  </p:cNvPr>
                  <p:cNvSpPr/>
                  <p:nvPr/>
                </p:nvSpPr>
                <p:spPr>
                  <a:xfrm>
                    <a:off x="2084258" y="4119017"/>
                    <a:ext cx="8117" cy="8117"/>
                  </a:xfrm>
                  <a:custGeom>
                    <a:avLst/>
                    <a:gdLst>
                      <a:gd name="connsiteX0" fmla="*/ 5581 w 8117"/>
                      <a:gd name="connsiteY0" fmla="*/ 8118 h 8117"/>
                      <a:gd name="connsiteX1" fmla="*/ 3552 w 8117"/>
                      <a:gd name="connsiteY1" fmla="*/ 6596 h 8117"/>
                      <a:gd name="connsiteX2" fmla="*/ 507 w 8117"/>
                      <a:gd name="connsiteY2" fmla="*/ 7610 h 8117"/>
                      <a:gd name="connsiteX3" fmla="*/ 1522 w 8117"/>
                      <a:gd name="connsiteY3" fmla="*/ 4566 h 8117"/>
                      <a:gd name="connsiteX4" fmla="*/ 0 w 8117"/>
                      <a:gd name="connsiteY4" fmla="*/ 2537 h 8117"/>
                      <a:gd name="connsiteX5" fmla="*/ 2537 w 8117"/>
                      <a:gd name="connsiteY5" fmla="*/ 2029 h 8117"/>
                      <a:gd name="connsiteX6" fmla="*/ 4059 w 8117"/>
                      <a:gd name="connsiteY6" fmla="*/ 0 h 8117"/>
                      <a:gd name="connsiteX7" fmla="*/ 5074 w 8117"/>
                      <a:gd name="connsiteY7" fmla="*/ 2537 h 8117"/>
                      <a:gd name="connsiteX8" fmla="*/ 8118 w 8117"/>
                      <a:gd name="connsiteY8" fmla="*/ 3552 h 8117"/>
                      <a:gd name="connsiteX9" fmla="*/ 5581 w 8117"/>
                      <a:gd name="connsiteY9" fmla="*/ 5074 h 81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117" h="8117">
                        <a:moveTo>
                          <a:pt x="5581" y="8118"/>
                        </a:moveTo>
                        <a:lnTo>
                          <a:pt x="3552" y="6596"/>
                        </a:lnTo>
                        <a:lnTo>
                          <a:pt x="507" y="7610"/>
                        </a:lnTo>
                        <a:lnTo>
                          <a:pt x="1522" y="4566"/>
                        </a:lnTo>
                        <a:lnTo>
                          <a:pt x="0" y="2537"/>
                        </a:lnTo>
                        <a:lnTo>
                          <a:pt x="2537" y="2029"/>
                        </a:lnTo>
                        <a:lnTo>
                          <a:pt x="4059" y="0"/>
                        </a:lnTo>
                        <a:lnTo>
                          <a:pt x="5074" y="2537"/>
                        </a:lnTo>
                        <a:lnTo>
                          <a:pt x="8118" y="3552"/>
                        </a:lnTo>
                        <a:lnTo>
                          <a:pt x="5581" y="5074"/>
                        </a:lnTo>
                        <a:close/>
                      </a:path>
                    </a:pathLst>
                  </a:custGeom>
                  <a:solidFill>
                    <a:srgbClr val="EF55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9ED38844-8664-41E9-B158-BF1E636EFD5C}"/>
                    </a:ext>
                  </a:extLst>
                </p:cNvPr>
                <p:cNvSpPr/>
                <p:nvPr/>
              </p:nvSpPr>
              <p:spPr>
                <a:xfrm>
                  <a:off x="2138039" y="4139312"/>
                  <a:ext cx="4473" cy="131915"/>
                </a:xfrm>
                <a:custGeom>
                  <a:avLst/>
                  <a:gdLst>
                    <a:gd name="connsiteX0" fmla="*/ 0 w 4473"/>
                    <a:gd name="connsiteY0" fmla="*/ 131915 h 131915"/>
                    <a:gd name="connsiteX1" fmla="*/ 4059 w 4473"/>
                    <a:gd name="connsiteY1" fmla="*/ 0 h 1319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473" h="131915">
                      <a:moveTo>
                        <a:pt x="0" y="131915"/>
                      </a:moveTo>
                      <a:cubicBezTo>
                        <a:pt x="5581" y="94877"/>
                        <a:pt x="4566" y="22324"/>
                        <a:pt x="4059" y="0"/>
                      </a:cubicBezTo>
                    </a:path>
                  </a:pathLst>
                </a:custGeom>
                <a:noFill/>
                <a:ln w="1140" cap="flat">
                  <a:solidFill>
                    <a:srgbClr val="00203D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E8F3F537-4C4F-4BED-863F-17C555D86508}"/>
                  </a:ext>
                </a:extLst>
              </p:cNvPr>
              <p:cNvSpPr/>
              <p:nvPr/>
            </p:nvSpPr>
            <p:spPr>
              <a:xfrm>
                <a:off x="2126877" y="3994712"/>
                <a:ext cx="42618" cy="56317"/>
              </a:xfrm>
              <a:custGeom>
                <a:avLst/>
                <a:gdLst>
                  <a:gd name="connsiteX0" fmla="*/ 21817 w 42618"/>
                  <a:gd name="connsiteY0" fmla="*/ 0 h 56317"/>
                  <a:gd name="connsiteX1" fmla="*/ 0 w 42618"/>
                  <a:gd name="connsiteY1" fmla="*/ 36023 h 56317"/>
                  <a:gd name="connsiteX2" fmla="*/ 26890 w 42618"/>
                  <a:gd name="connsiteY2" fmla="*/ 56318 h 56317"/>
                  <a:gd name="connsiteX3" fmla="*/ 42619 w 42618"/>
                  <a:gd name="connsiteY3" fmla="*/ 8625 h 56317"/>
                  <a:gd name="connsiteX4" fmla="*/ 21817 w 42618"/>
                  <a:gd name="connsiteY4" fmla="*/ 0 h 56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18" h="56317">
                    <a:moveTo>
                      <a:pt x="21817" y="0"/>
                    </a:moveTo>
                    <a:cubicBezTo>
                      <a:pt x="21817" y="0"/>
                      <a:pt x="17758" y="22324"/>
                      <a:pt x="0" y="36023"/>
                    </a:cubicBezTo>
                    <a:lnTo>
                      <a:pt x="26890" y="56318"/>
                    </a:lnTo>
                    <a:cubicBezTo>
                      <a:pt x="26890" y="56318"/>
                      <a:pt x="41097" y="32979"/>
                      <a:pt x="42619" y="8625"/>
                    </a:cubicBezTo>
                    <a:lnTo>
                      <a:pt x="218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0" name="Graphic 4">
                <a:extLst>
                  <a:ext uri="{FF2B5EF4-FFF2-40B4-BE49-F238E27FC236}">
                    <a16:creationId xmlns:a16="http://schemas.microsoft.com/office/drawing/2014/main" id="{C0BF3931-4079-4B61-A85D-A3C933392B9D}"/>
                  </a:ext>
                </a:extLst>
              </p:cNvPr>
              <p:cNvGrpSpPr/>
              <p:nvPr/>
            </p:nvGrpSpPr>
            <p:grpSpPr>
              <a:xfrm>
                <a:off x="1848104" y="3612431"/>
                <a:ext cx="405100" cy="420443"/>
                <a:chOff x="1848104" y="3612431"/>
                <a:chExt cx="405100" cy="420443"/>
              </a:xfrm>
              <a:solidFill>
                <a:schemeClr val="accent1"/>
              </a:solidFill>
            </p:grpSpPr>
            <p:sp>
              <p:nvSpPr>
                <p:cNvPr id="11" name="Freeform: Shape 10">
                  <a:extLst>
                    <a:ext uri="{FF2B5EF4-FFF2-40B4-BE49-F238E27FC236}">
                      <a16:creationId xmlns:a16="http://schemas.microsoft.com/office/drawing/2014/main" id="{74481BD7-0BE7-4EC1-95AD-5319ED4E2609}"/>
                    </a:ext>
                  </a:extLst>
                </p:cNvPr>
                <p:cNvSpPr/>
                <p:nvPr/>
              </p:nvSpPr>
              <p:spPr>
                <a:xfrm>
                  <a:off x="2163403" y="3727939"/>
                  <a:ext cx="68896" cy="105937"/>
                </a:xfrm>
                <a:custGeom>
                  <a:avLst/>
                  <a:gdLst>
                    <a:gd name="connsiteX0" fmla="*/ 55307 w 68896"/>
                    <a:gd name="connsiteY0" fmla="*/ 5480 h 105937"/>
                    <a:gd name="connsiteX1" fmla="*/ 43130 w 68896"/>
                    <a:gd name="connsiteY1" fmla="*/ 105938 h 105937"/>
                    <a:gd name="connsiteX2" fmla="*/ 4 w 68896"/>
                    <a:gd name="connsiteY2" fmla="*/ 71945 h 105937"/>
                    <a:gd name="connsiteX3" fmla="*/ 9644 w 68896"/>
                    <a:gd name="connsiteY3" fmla="*/ 10553 h 105937"/>
                    <a:gd name="connsiteX4" fmla="*/ 55307 w 68896"/>
                    <a:gd name="connsiteY4" fmla="*/ 5480 h 105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8896" h="105937">
                      <a:moveTo>
                        <a:pt x="55307" y="5480"/>
                      </a:moveTo>
                      <a:cubicBezTo>
                        <a:pt x="55307" y="5480"/>
                        <a:pt x="92852" y="64334"/>
                        <a:pt x="43130" y="105938"/>
                      </a:cubicBezTo>
                      <a:cubicBezTo>
                        <a:pt x="43130" y="105938"/>
                        <a:pt x="-503" y="77018"/>
                        <a:pt x="4" y="71945"/>
                      </a:cubicBezTo>
                      <a:cubicBezTo>
                        <a:pt x="512" y="66871"/>
                        <a:pt x="7615" y="18671"/>
                        <a:pt x="9644" y="10553"/>
                      </a:cubicBezTo>
                      <a:cubicBezTo>
                        <a:pt x="14211" y="-9741"/>
                        <a:pt x="55307" y="5480"/>
                        <a:pt x="55307" y="5480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2" name="Graphic 4">
                  <a:extLst>
                    <a:ext uri="{FF2B5EF4-FFF2-40B4-BE49-F238E27FC236}">
                      <a16:creationId xmlns:a16="http://schemas.microsoft.com/office/drawing/2014/main" id="{A9DFFC45-C9DF-4563-8038-AFCD1DD2A3AB}"/>
                    </a:ext>
                  </a:extLst>
                </p:cNvPr>
                <p:cNvGrpSpPr/>
                <p:nvPr/>
              </p:nvGrpSpPr>
              <p:grpSpPr>
                <a:xfrm>
                  <a:off x="1880028" y="3668138"/>
                  <a:ext cx="373176" cy="364736"/>
                  <a:chOff x="1880028" y="3668138"/>
                  <a:chExt cx="373176" cy="364736"/>
                </a:xfrm>
                <a:solidFill>
                  <a:schemeClr val="accent1"/>
                </a:solidFill>
              </p:grpSpPr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DC90AF90-DF60-4507-9CE2-2A24376C4FB0}"/>
                      </a:ext>
                    </a:extLst>
                  </p:cNvPr>
                  <p:cNvSpPr/>
                  <p:nvPr/>
                </p:nvSpPr>
                <p:spPr>
                  <a:xfrm>
                    <a:off x="1946828" y="3728171"/>
                    <a:ext cx="306376" cy="304703"/>
                  </a:xfrm>
                  <a:custGeom>
                    <a:avLst/>
                    <a:gdLst>
                      <a:gd name="connsiteX0" fmla="*/ 299280 w 306376"/>
                      <a:gd name="connsiteY0" fmla="*/ 157965 h 304703"/>
                      <a:gd name="connsiteX1" fmla="*/ 241947 w 306376"/>
                      <a:gd name="connsiteY1" fmla="*/ 286328 h 304703"/>
                      <a:gd name="connsiteX2" fmla="*/ 77054 w 306376"/>
                      <a:gd name="connsiteY2" fmla="*/ 270600 h 304703"/>
                      <a:gd name="connsiteX3" fmla="*/ 44582 w 306376"/>
                      <a:gd name="connsiteY3" fmla="*/ 251320 h 304703"/>
                      <a:gd name="connsiteX4" fmla="*/ 1963 w 306376"/>
                      <a:gd name="connsiteY4" fmla="*/ 117375 h 304703"/>
                      <a:gd name="connsiteX5" fmla="*/ 157217 w 306376"/>
                      <a:gd name="connsiteY5" fmla="*/ 174 h 304703"/>
                      <a:gd name="connsiteX6" fmla="*/ 190703 w 306376"/>
                      <a:gd name="connsiteY6" fmla="*/ 5248 h 304703"/>
                      <a:gd name="connsiteX7" fmla="*/ 254124 w 306376"/>
                      <a:gd name="connsiteY7" fmla="*/ 38734 h 304703"/>
                      <a:gd name="connsiteX8" fmla="*/ 270867 w 306376"/>
                      <a:gd name="connsiteY8" fmla="*/ 77294 h 304703"/>
                      <a:gd name="connsiteX9" fmla="*/ 291669 w 306376"/>
                      <a:gd name="connsiteY9" fmla="*/ 145788 h 304703"/>
                      <a:gd name="connsiteX10" fmla="*/ 299280 w 306376"/>
                      <a:gd name="connsiteY10" fmla="*/ 157965 h 3047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06376" h="304703">
                        <a:moveTo>
                          <a:pt x="299280" y="157965"/>
                        </a:moveTo>
                        <a:cubicBezTo>
                          <a:pt x="318560" y="187392"/>
                          <a:pt x="298265" y="255886"/>
                          <a:pt x="241947" y="286328"/>
                        </a:cubicBezTo>
                        <a:cubicBezTo>
                          <a:pt x="151636" y="324888"/>
                          <a:pt x="85679" y="294446"/>
                          <a:pt x="77054" y="270600"/>
                        </a:cubicBezTo>
                        <a:cubicBezTo>
                          <a:pt x="65892" y="263497"/>
                          <a:pt x="53207" y="261467"/>
                          <a:pt x="44582" y="251320"/>
                        </a:cubicBezTo>
                        <a:cubicBezTo>
                          <a:pt x="14140" y="215297"/>
                          <a:pt x="-6662" y="165068"/>
                          <a:pt x="1963" y="117375"/>
                        </a:cubicBezTo>
                        <a:cubicBezTo>
                          <a:pt x="14140" y="47866"/>
                          <a:pt x="88723" y="-3378"/>
                          <a:pt x="157217" y="174"/>
                        </a:cubicBezTo>
                        <a:cubicBezTo>
                          <a:pt x="168379" y="681"/>
                          <a:pt x="179542" y="2711"/>
                          <a:pt x="190703" y="5248"/>
                        </a:cubicBezTo>
                        <a:cubicBezTo>
                          <a:pt x="216072" y="11336"/>
                          <a:pt x="237889" y="16410"/>
                          <a:pt x="254124" y="38734"/>
                        </a:cubicBezTo>
                        <a:cubicBezTo>
                          <a:pt x="262242" y="49388"/>
                          <a:pt x="268331" y="64102"/>
                          <a:pt x="270867" y="77294"/>
                        </a:cubicBezTo>
                        <a:cubicBezTo>
                          <a:pt x="275434" y="99618"/>
                          <a:pt x="275941" y="127523"/>
                          <a:pt x="291669" y="145788"/>
                        </a:cubicBezTo>
                        <a:cubicBezTo>
                          <a:pt x="294713" y="149847"/>
                          <a:pt x="297250" y="153906"/>
                          <a:pt x="299280" y="157965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CBABD6E9-2D5A-4CED-B62B-EC19512ACE30}"/>
                      </a:ext>
                    </a:extLst>
                  </p:cNvPr>
                  <p:cNvSpPr/>
                  <p:nvPr/>
                </p:nvSpPr>
                <p:spPr>
                  <a:xfrm>
                    <a:off x="1880028" y="3668138"/>
                    <a:ext cx="327075" cy="316427"/>
                  </a:xfrm>
                  <a:custGeom>
                    <a:avLst/>
                    <a:gdLst>
                      <a:gd name="connsiteX0" fmla="*/ 120515 w 327075"/>
                      <a:gd name="connsiteY0" fmla="*/ 316427 h 316427"/>
                      <a:gd name="connsiteX1" fmla="*/ 93117 w 327075"/>
                      <a:gd name="connsiteY1" fmla="*/ 179438 h 316427"/>
                      <a:gd name="connsiteX2" fmla="*/ 93624 w 327075"/>
                      <a:gd name="connsiteY2" fmla="*/ 179946 h 316427"/>
                      <a:gd name="connsiteX3" fmla="*/ 241268 w 327075"/>
                      <a:gd name="connsiteY3" fmla="*/ 94201 h 316427"/>
                      <a:gd name="connsiteX4" fmla="*/ 216914 w 327075"/>
                      <a:gd name="connsiteY4" fmla="*/ 130731 h 316427"/>
                      <a:gd name="connsiteX5" fmla="*/ 284901 w 327075"/>
                      <a:gd name="connsiteY5" fmla="*/ 93186 h 316427"/>
                      <a:gd name="connsiteX6" fmla="*/ 265621 w 327075"/>
                      <a:gd name="connsiteY6" fmla="*/ 126672 h 316427"/>
                      <a:gd name="connsiteX7" fmla="*/ 325998 w 327075"/>
                      <a:gd name="connsiteY7" fmla="*/ 46509 h 316427"/>
                      <a:gd name="connsiteX8" fmla="*/ 279320 w 327075"/>
                      <a:gd name="connsiteY8" fmla="*/ 7441 h 316427"/>
                      <a:gd name="connsiteX9" fmla="*/ 196620 w 327075"/>
                      <a:gd name="connsiteY9" fmla="*/ 1353 h 316427"/>
                      <a:gd name="connsiteX10" fmla="*/ 148420 w 327075"/>
                      <a:gd name="connsiteY10" fmla="*/ 10993 h 316427"/>
                      <a:gd name="connsiteX11" fmla="*/ 93117 w 327075"/>
                      <a:gd name="connsiteY11" fmla="*/ 35854 h 316427"/>
                      <a:gd name="connsiteX12" fmla="*/ 18027 w 327075"/>
                      <a:gd name="connsiteY12" fmla="*/ 99275 h 316427"/>
                      <a:gd name="connsiteX13" fmla="*/ 1791 w 327075"/>
                      <a:gd name="connsiteY13" fmla="*/ 140371 h 316427"/>
                      <a:gd name="connsiteX14" fmla="*/ 2806 w 327075"/>
                      <a:gd name="connsiteY14" fmla="*/ 183497 h 316427"/>
                      <a:gd name="connsiteX15" fmla="*/ 106308 w 327075"/>
                      <a:gd name="connsiteY15" fmla="*/ 305773 h 3164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27075" h="316427">
                        <a:moveTo>
                          <a:pt x="120515" y="316427"/>
                        </a:moveTo>
                        <a:cubicBezTo>
                          <a:pt x="85506" y="248948"/>
                          <a:pt x="132184" y="223579"/>
                          <a:pt x="93117" y="179438"/>
                        </a:cubicBezTo>
                        <a:lnTo>
                          <a:pt x="93624" y="179946"/>
                        </a:lnTo>
                        <a:cubicBezTo>
                          <a:pt x="163641" y="95723"/>
                          <a:pt x="241268" y="94201"/>
                          <a:pt x="241268" y="94201"/>
                        </a:cubicBezTo>
                        <a:cubicBezTo>
                          <a:pt x="247356" y="112466"/>
                          <a:pt x="216914" y="130731"/>
                          <a:pt x="216914" y="130731"/>
                        </a:cubicBezTo>
                        <a:cubicBezTo>
                          <a:pt x="265114" y="115003"/>
                          <a:pt x="284901" y="93186"/>
                          <a:pt x="284901" y="93186"/>
                        </a:cubicBezTo>
                        <a:cubicBezTo>
                          <a:pt x="284901" y="103841"/>
                          <a:pt x="265621" y="126672"/>
                          <a:pt x="265621" y="126672"/>
                        </a:cubicBezTo>
                        <a:cubicBezTo>
                          <a:pt x="322446" y="113988"/>
                          <a:pt x="330564" y="64266"/>
                          <a:pt x="325998" y="46509"/>
                        </a:cubicBezTo>
                        <a:cubicBezTo>
                          <a:pt x="320417" y="25199"/>
                          <a:pt x="299615" y="13530"/>
                          <a:pt x="279320" y="7441"/>
                        </a:cubicBezTo>
                        <a:cubicBezTo>
                          <a:pt x="252430" y="-676"/>
                          <a:pt x="224017" y="-1184"/>
                          <a:pt x="196620" y="1353"/>
                        </a:cubicBezTo>
                        <a:cubicBezTo>
                          <a:pt x="180384" y="2875"/>
                          <a:pt x="164148" y="6427"/>
                          <a:pt x="148420" y="10993"/>
                        </a:cubicBezTo>
                        <a:cubicBezTo>
                          <a:pt x="129647" y="17081"/>
                          <a:pt x="110367" y="25707"/>
                          <a:pt x="93117" y="35854"/>
                        </a:cubicBezTo>
                        <a:cubicBezTo>
                          <a:pt x="64704" y="52090"/>
                          <a:pt x="36292" y="71877"/>
                          <a:pt x="18027" y="99275"/>
                        </a:cubicBezTo>
                        <a:cubicBezTo>
                          <a:pt x="9909" y="111451"/>
                          <a:pt x="3821" y="125658"/>
                          <a:pt x="1791" y="140371"/>
                        </a:cubicBezTo>
                        <a:cubicBezTo>
                          <a:pt x="269" y="152041"/>
                          <a:pt x="-1760" y="172335"/>
                          <a:pt x="2806" y="183497"/>
                        </a:cubicBezTo>
                        <a:cubicBezTo>
                          <a:pt x="35277" y="258080"/>
                          <a:pt x="87536" y="289029"/>
                          <a:pt x="106308" y="305773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54DFE59B-C9D3-46AA-BCF5-401D3EF532D8}"/>
                      </a:ext>
                    </a:extLst>
                  </p:cNvPr>
                  <p:cNvSpPr/>
                  <p:nvPr/>
                </p:nvSpPr>
                <p:spPr>
                  <a:xfrm>
                    <a:off x="1941717" y="3947361"/>
                    <a:ext cx="98408" cy="72004"/>
                  </a:xfrm>
                  <a:custGeom>
                    <a:avLst/>
                    <a:gdLst>
                      <a:gd name="connsiteX0" fmla="*/ 59333 w 98408"/>
                      <a:gd name="connsiteY0" fmla="*/ 2196 h 72004"/>
                      <a:gd name="connsiteX1" fmla="*/ 96878 w 98408"/>
                      <a:gd name="connsiteY1" fmla="*/ 52425 h 72004"/>
                      <a:gd name="connsiteX2" fmla="*/ 6567 w 98408"/>
                      <a:gd name="connsiteY2" fmla="*/ 55470 h 72004"/>
                      <a:gd name="connsiteX3" fmla="*/ 986 w 98408"/>
                      <a:gd name="connsiteY3" fmla="*/ 26550 h 72004"/>
                      <a:gd name="connsiteX4" fmla="*/ 59333 w 98408"/>
                      <a:gd name="connsiteY4" fmla="*/ 2196 h 720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8408" h="72004">
                        <a:moveTo>
                          <a:pt x="59333" y="2196"/>
                        </a:moveTo>
                        <a:cubicBezTo>
                          <a:pt x="79120" y="7777"/>
                          <a:pt x="104996" y="29086"/>
                          <a:pt x="96878" y="52425"/>
                        </a:cubicBezTo>
                        <a:cubicBezTo>
                          <a:pt x="89775" y="72213"/>
                          <a:pt x="32442" y="82867"/>
                          <a:pt x="6567" y="55470"/>
                        </a:cubicBezTo>
                        <a:cubicBezTo>
                          <a:pt x="986" y="46844"/>
                          <a:pt x="-1551" y="36697"/>
                          <a:pt x="986" y="26550"/>
                        </a:cubicBezTo>
                        <a:cubicBezTo>
                          <a:pt x="6567" y="5748"/>
                          <a:pt x="32950" y="-4907"/>
                          <a:pt x="59333" y="2196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4" name="Graphic 4">
                    <a:extLst>
                      <a:ext uri="{FF2B5EF4-FFF2-40B4-BE49-F238E27FC236}">
                        <a16:creationId xmlns:a16="http://schemas.microsoft.com/office/drawing/2014/main" id="{D56FD20B-2CAF-4CEF-A7C4-4BAAD56A141F}"/>
                      </a:ext>
                    </a:extLst>
                  </p:cNvPr>
                  <p:cNvGrpSpPr/>
                  <p:nvPr/>
                </p:nvGrpSpPr>
                <p:grpSpPr>
                  <a:xfrm>
                    <a:off x="2065173" y="3899587"/>
                    <a:ext cx="28973" cy="28400"/>
                    <a:chOff x="2065173" y="3899587"/>
                    <a:chExt cx="28973" cy="28400"/>
                  </a:xfrm>
                  <a:solidFill>
                    <a:schemeClr val="accent1"/>
                  </a:solidFill>
                </p:grpSpPr>
                <p:sp>
                  <p:nvSpPr>
                    <p:cNvPr id="39" name="Freeform: Shape 38">
                      <a:extLst>
                        <a:ext uri="{FF2B5EF4-FFF2-40B4-BE49-F238E27FC236}">
                          <a16:creationId xmlns:a16="http://schemas.microsoft.com/office/drawing/2014/main" id="{1899C8BA-8034-4311-9913-6015C1CBEA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065745" y="3899587"/>
                      <a:ext cx="28400" cy="28400"/>
                    </a:xfrm>
                    <a:custGeom>
                      <a:avLst/>
                      <a:gdLst>
                        <a:gd name="connsiteX0" fmla="*/ 27645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5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5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5" y="26123"/>
                            <a:pt x="755" y="18513"/>
                          </a:cubicBezTo>
                          <a:cubicBezTo>
                            <a:pt x="-1782" y="10902"/>
                            <a:pt x="2277" y="2784"/>
                            <a:pt x="9888" y="755"/>
                          </a:cubicBezTo>
                          <a:cubicBezTo>
                            <a:pt x="16991" y="-1782"/>
                            <a:pt x="25109" y="2277"/>
                            <a:pt x="27645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0" name="Freeform: Shape 39">
                      <a:extLst>
                        <a:ext uri="{FF2B5EF4-FFF2-40B4-BE49-F238E27FC236}">
                          <a16:creationId xmlns:a16="http://schemas.microsoft.com/office/drawing/2014/main" id="{66EE8DB3-6753-4DBA-85D4-53741A851F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065173" y="3909669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5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2" y="6909"/>
                            <a:pt x="10460" y="9953"/>
                            <a:pt x="7416" y="10968"/>
                          </a:cubicBezTo>
                          <a:cubicBezTo>
                            <a:pt x="4372" y="11983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0" y="1328"/>
                            <a:pt x="3865" y="313"/>
                          </a:cubicBezTo>
                          <a:cubicBezTo>
                            <a:pt x="6909" y="-702"/>
                            <a:pt x="9953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5" name="Graphic 4">
                    <a:extLst>
                      <a:ext uri="{FF2B5EF4-FFF2-40B4-BE49-F238E27FC236}">
                        <a16:creationId xmlns:a16="http://schemas.microsoft.com/office/drawing/2014/main" id="{A1DFB313-CB05-4A04-9EB9-544869776766}"/>
                      </a:ext>
                    </a:extLst>
                  </p:cNvPr>
                  <p:cNvGrpSpPr/>
                  <p:nvPr/>
                </p:nvGrpSpPr>
                <p:grpSpPr>
                  <a:xfrm>
                    <a:off x="2169248" y="3850880"/>
                    <a:ext cx="28400" cy="28400"/>
                    <a:chOff x="2169248" y="3850880"/>
                    <a:chExt cx="28400" cy="28400"/>
                  </a:xfrm>
                  <a:solidFill>
                    <a:schemeClr val="accent1"/>
                  </a:solidFill>
                </p:grpSpPr>
                <p:sp>
                  <p:nvSpPr>
                    <p:cNvPr id="37" name="Freeform: Shape 36">
                      <a:extLst>
                        <a:ext uri="{FF2B5EF4-FFF2-40B4-BE49-F238E27FC236}">
                          <a16:creationId xmlns:a16="http://schemas.microsoft.com/office/drawing/2014/main" id="{12274F9A-FF6D-4471-8F48-A0DFE08E64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9248" y="3850880"/>
                      <a:ext cx="28400" cy="28400"/>
                    </a:xfrm>
                    <a:custGeom>
                      <a:avLst/>
                      <a:gdLst>
                        <a:gd name="connsiteX0" fmla="*/ 27645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5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5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4" y="26123"/>
                            <a:pt x="755" y="18513"/>
                          </a:cubicBezTo>
                          <a:cubicBezTo>
                            <a:pt x="-1782" y="10902"/>
                            <a:pt x="2277" y="2785"/>
                            <a:pt x="9888" y="755"/>
                          </a:cubicBezTo>
                          <a:cubicBezTo>
                            <a:pt x="16991" y="-1782"/>
                            <a:pt x="25109" y="2277"/>
                            <a:pt x="27645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8" name="Freeform: Shape 37">
                      <a:extLst>
                        <a:ext uri="{FF2B5EF4-FFF2-40B4-BE49-F238E27FC236}">
                          <a16:creationId xmlns:a16="http://schemas.microsoft.com/office/drawing/2014/main" id="{23E371EB-8886-4EEC-AEEA-637C9BB50E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9690" y="3862484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5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2" y="6909"/>
                            <a:pt x="10460" y="9953"/>
                            <a:pt x="7416" y="10968"/>
                          </a:cubicBezTo>
                          <a:cubicBezTo>
                            <a:pt x="4372" y="11982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0" y="1328"/>
                            <a:pt x="3865" y="313"/>
                          </a:cubicBezTo>
                          <a:cubicBezTo>
                            <a:pt x="6909" y="-702"/>
                            <a:pt x="10460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26" name="Freeform: Shape 25">
                    <a:extLst>
                      <a:ext uri="{FF2B5EF4-FFF2-40B4-BE49-F238E27FC236}">
                        <a16:creationId xmlns:a16="http://schemas.microsoft.com/office/drawing/2014/main" id="{8A3CC4AD-57F0-46EB-8067-69BE7A6937BD}"/>
                      </a:ext>
                    </a:extLst>
                  </p:cNvPr>
                  <p:cNvSpPr/>
                  <p:nvPr/>
                </p:nvSpPr>
                <p:spPr>
                  <a:xfrm>
                    <a:off x="2030985" y="3862907"/>
                    <a:ext cx="44648" cy="36421"/>
                  </a:xfrm>
                  <a:custGeom>
                    <a:avLst/>
                    <a:gdLst>
                      <a:gd name="connsiteX0" fmla="*/ 0 w 44648"/>
                      <a:gd name="connsiteY0" fmla="*/ 36421 h 36421"/>
                      <a:gd name="connsiteX1" fmla="*/ 44648 w 44648"/>
                      <a:gd name="connsiteY1" fmla="*/ 10545 h 36421"/>
                      <a:gd name="connsiteX2" fmla="*/ 33486 w 44648"/>
                      <a:gd name="connsiteY2" fmla="*/ 398 h 36421"/>
                      <a:gd name="connsiteX3" fmla="*/ 0 w 44648"/>
                      <a:gd name="connsiteY3" fmla="*/ 36421 h 364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4648" h="36421">
                        <a:moveTo>
                          <a:pt x="0" y="36421"/>
                        </a:moveTo>
                        <a:cubicBezTo>
                          <a:pt x="2537" y="27796"/>
                          <a:pt x="32472" y="10545"/>
                          <a:pt x="44648" y="10545"/>
                        </a:cubicBezTo>
                        <a:cubicBezTo>
                          <a:pt x="43633" y="4457"/>
                          <a:pt x="37038" y="-1631"/>
                          <a:pt x="33486" y="398"/>
                        </a:cubicBezTo>
                        <a:cubicBezTo>
                          <a:pt x="20295" y="6486"/>
                          <a:pt x="5581" y="19171"/>
                          <a:pt x="0" y="36421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: Shape 26">
                    <a:extLst>
                      <a:ext uri="{FF2B5EF4-FFF2-40B4-BE49-F238E27FC236}">
                        <a16:creationId xmlns:a16="http://schemas.microsoft.com/office/drawing/2014/main" id="{297A2C54-1A3E-42F8-9EB4-A2230728A0D5}"/>
                      </a:ext>
                    </a:extLst>
                  </p:cNvPr>
                  <p:cNvSpPr/>
                  <p:nvPr/>
                </p:nvSpPr>
                <p:spPr>
                  <a:xfrm>
                    <a:off x="2122818" y="3934843"/>
                    <a:ext cx="76612" cy="48907"/>
                  </a:xfrm>
                  <a:custGeom>
                    <a:avLst/>
                    <a:gdLst>
                      <a:gd name="connsiteX0" fmla="*/ 73061 w 76612"/>
                      <a:gd name="connsiteY0" fmla="*/ 0 h 48907"/>
                      <a:gd name="connsiteX1" fmla="*/ 0 w 76612"/>
                      <a:gd name="connsiteY1" fmla="*/ 37038 h 48907"/>
                      <a:gd name="connsiteX2" fmla="*/ 76612 w 76612"/>
                      <a:gd name="connsiteY2" fmla="*/ 29935 h 48907"/>
                      <a:gd name="connsiteX3" fmla="*/ 73061 w 76612"/>
                      <a:gd name="connsiteY3" fmla="*/ 0 h 489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6612" h="48907">
                        <a:moveTo>
                          <a:pt x="73061" y="0"/>
                        </a:moveTo>
                        <a:cubicBezTo>
                          <a:pt x="73061" y="0"/>
                          <a:pt x="33486" y="35516"/>
                          <a:pt x="0" y="37038"/>
                        </a:cubicBezTo>
                        <a:cubicBezTo>
                          <a:pt x="0" y="37038"/>
                          <a:pt x="27905" y="67987"/>
                          <a:pt x="76612" y="29935"/>
                        </a:cubicBezTo>
                        <a:cubicBezTo>
                          <a:pt x="76612" y="29935"/>
                          <a:pt x="60884" y="17250"/>
                          <a:pt x="7306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: Shape 27">
                    <a:extLst>
                      <a:ext uri="{FF2B5EF4-FFF2-40B4-BE49-F238E27FC236}">
                        <a16:creationId xmlns:a16="http://schemas.microsoft.com/office/drawing/2014/main" id="{34B4C065-8980-4FD3-B6FB-613F2A7DAA48}"/>
                      </a:ext>
                    </a:extLst>
                  </p:cNvPr>
                  <p:cNvSpPr/>
                  <p:nvPr/>
                </p:nvSpPr>
                <p:spPr>
                  <a:xfrm>
                    <a:off x="2122818" y="3964778"/>
                    <a:ext cx="35008" cy="18477"/>
                  </a:xfrm>
                  <a:custGeom>
                    <a:avLst/>
                    <a:gdLst>
                      <a:gd name="connsiteX0" fmla="*/ 27398 w 35008"/>
                      <a:gd name="connsiteY0" fmla="*/ 0 h 18477"/>
                      <a:gd name="connsiteX1" fmla="*/ 0 w 35008"/>
                      <a:gd name="connsiteY1" fmla="*/ 7103 h 18477"/>
                      <a:gd name="connsiteX2" fmla="*/ 35008 w 35008"/>
                      <a:gd name="connsiteY2" fmla="*/ 18265 h 18477"/>
                      <a:gd name="connsiteX3" fmla="*/ 17250 w 35008"/>
                      <a:gd name="connsiteY3" fmla="*/ 10147 h 18477"/>
                      <a:gd name="connsiteX4" fmla="*/ 27398 w 35008"/>
                      <a:gd name="connsiteY4" fmla="*/ 0 h 184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5008" h="18477">
                        <a:moveTo>
                          <a:pt x="27398" y="0"/>
                        </a:moveTo>
                        <a:cubicBezTo>
                          <a:pt x="18265" y="4059"/>
                          <a:pt x="9133" y="6596"/>
                          <a:pt x="0" y="7103"/>
                        </a:cubicBezTo>
                        <a:cubicBezTo>
                          <a:pt x="0" y="7103"/>
                          <a:pt x="13192" y="20295"/>
                          <a:pt x="35008" y="18265"/>
                        </a:cubicBezTo>
                        <a:cubicBezTo>
                          <a:pt x="26890" y="18265"/>
                          <a:pt x="21309" y="14714"/>
                          <a:pt x="17250" y="10147"/>
                        </a:cubicBezTo>
                        <a:cubicBezTo>
                          <a:pt x="21817" y="5074"/>
                          <a:pt x="25368" y="507"/>
                          <a:pt x="27398" y="0"/>
                        </a:cubicBezTo>
                        <a:close/>
                      </a:path>
                    </a:pathLst>
                  </a:custGeom>
                  <a:solidFill>
                    <a:srgbClr val="BCBCB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Freeform: Shape 28">
                    <a:extLst>
                      <a:ext uri="{FF2B5EF4-FFF2-40B4-BE49-F238E27FC236}">
                        <a16:creationId xmlns:a16="http://schemas.microsoft.com/office/drawing/2014/main" id="{2EDAD4DC-F526-453F-878C-1618D4260D12}"/>
                      </a:ext>
                    </a:extLst>
                  </p:cNvPr>
                  <p:cNvSpPr/>
                  <p:nvPr/>
                </p:nvSpPr>
                <p:spPr>
                  <a:xfrm>
                    <a:off x="2157319" y="3834385"/>
                    <a:ext cx="21309" cy="81178"/>
                  </a:xfrm>
                  <a:custGeom>
                    <a:avLst/>
                    <a:gdLst>
                      <a:gd name="connsiteX0" fmla="*/ 0 w 21309"/>
                      <a:gd name="connsiteY0" fmla="*/ 0 h 81178"/>
                      <a:gd name="connsiteX1" fmla="*/ 21309 w 21309"/>
                      <a:gd name="connsiteY1" fmla="*/ 81179 h 811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1309" h="81178">
                        <a:moveTo>
                          <a:pt x="0" y="0"/>
                        </a:moveTo>
                        <a:cubicBezTo>
                          <a:pt x="8118" y="26383"/>
                          <a:pt x="-10147" y="64436"/>
                          <a:pt x="21309" y="81179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Freeform: Shape 29">
                    <a:extLst>
                      <a:ext uri="{FF2B5EF4-FFF2-40B4-BE49-F238E27FC236}">
                        <a16:creationId xmlns:a16="http://schemas.microsoft.com/office/drawing/2014/main" id="{C7D3507A-2646-46AE-BA8F-7CB66447D626}"/>
                      </a:ext>
                    </a:extLst>
                  </p:cNvPr>
                  <p:cNvSpPr/>
                  <p:nvPr/>
                </p:nvSpPr>
                <p:spPr>
                  <a:xfrm>
                    <a:off x="2149708" y="3912753"/>
                    <a:ext cx="30662" cy="25071"/>
                  </a:xfrm>
                  <a:custGeom>
                    <a:avLst/>
                    <a:gdLst>
                      <a:gd name="connsiteX0" fmla="*/ 29427 w 30662"/>
                      <a:gd name="connsiteY0" fmla="*/ 2811 h 25071"/>
                      <a:gd name="connsiteX1" fmla="*/ 0 w 30662"/>
                      <a:gd name="connsiteY1" fmla="*/ 18539 h 25071"/>
                      <a:gd name="connsiteX2" fmla="*/ 29427 w 30662"/>
                      <a:gd name="connsiteY2" fmla="*/ 2811 h 250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0662" h="25071">
                        <a:moveTo>
                          <a:pt x="29427" y="2811"/>
                        </a:moveTo>
                        <a:cubicBezTo>
                          <a:pt x="36530" y="22091"/>
                          <a:pt x="11162" y="32745"/>
                          <a:pt x="0" y="18539"/>
                        </a:cubicBezTo>
                        <a:cubicBezTo>
                          <a:pt x="3551" y="8899"/>
                          <a:pt x="14206" y="-6322"/>
                          <a:pt x="29427" y="2811"/>
                        </a:cubicBez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0618DBB7-6C34-4C1D-A421-FEA4D5667BE3}"/>
                      </a:ext>
                    </a:extLst>
                  </p:cNvPr>
                  <p:cNvSpPr/>
                  <p:nvPr/>
                </p:nvSpPr>
                <p:spPr>
                  <a:xfrm>
                    <a:off x="2154208" y="3821001"/>
                    <a:ext cx="51817" cy="18964"/>
                  </a:xfrm>
                  <a:custGeom>
                    <a:avLst/>
                    <a:gdLst>
                      <a:gd name="connsiteX0" fmla="*/ 51818 w 51817"/>
                      <a:gd name="connsiteY0" fmla="*/ 5773 h 18964"/>
                      <a:gd name="connsiteX1" fmla="*/ 2603 w 51817"/>
                      <a:gd name="connsiteY1" fmla="*/ 18965 h 18964"/>
                      <a:gd name="connsiteX2" fmla="*/ 3111 w 51817"/>
                      <a:gd name="connsiteY2" fmla="*/ 3744 h 18964"/>
                      <a:gd name="connsiteX3" fmla="*/ 51818 w 51817"/>
                      <a:gd name="connsiteY3" fmla="*/ 5773 h 189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817" h="18964">
                        <a:moveTo>
                          <a:pt x="51818" y="5773"/>
                        </a:moveTo>
                        <a:cubicBezTo>
                          <a:pt x="44207" y="1714"/>
                          <a:pt x="11229" y="9832"/>
                          <a:pt x="2603" y="18965"/>
                        </a:cubicBezTo>
                        <a:cubicBezTo>
                          <a:pt x="-948" y="13891"/>
                          <a:pt x="-948" y="4759"/>
                          <a:pt x="3111" y="3744"/>
                        </a:cubicBezTo>
                        <a:cubicBezTo>
                          <a:pt x="16810" y="-823"/>
                          <a:pt x="35582" y="-2345"/>
                          <a:pt x="51818" y="5773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052F01AB-AD3C-495D-87DB-FE3459EED5AE}"/>
                      </a:ext>
                    </a:extLst>
                  </p:cNvPr>
                  <p:cNvSpPr/>
                  <p:nvPr/>
                </p:nvSpPr>
                <p:spPr>
                  <a:xfrm>
                    <a:off x="2119774" y="3934843"/>
                    <a:ext cx="76104" cy="38052"/>
                  </a:xfrm>
                  <a:custGeom>
                    <a:avLst/>
                    <a:gdLst>
                      <a:gd name="connsiteX0" fmla="*/ 76105 w 76104"/>
                      <a:gd name="connsiteY0" fmla="*/ 0 h 38052"/>
                      <a:gd name="connsiteX1" fmla="*/ 0 w 76104"/>
                      <a:gd name="connsiteY1" fmla="*/ 38052 h 380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76104" h="38052">
                        <a:moveTo>
                          <a:pt x="76105" y="0"/>
                        </a:moveTo>
                        <a:cubicBezTo>
                          <a:pt x="76105" y="0"/>
                          <a:pt x="37038" y="33486"/>
                          <a:pt x="0" y="3805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: Shape 32">
                    <a:extLst>
                      <a:ext uri="{FF2B5EF4-FFF2-40B4-BE49-F238E27FC236}">
                        <a16:creationId xmlns:a16="http://schemas.microsoft.com/office/drawing/2014/main" id="{0ACE24A6-1DE7-4A98-BE15-C8B7A96C0123}"/>
                      </a:ext>
                    </a:extLst>
                  </p:cNvPr>
                  <p:cNvSpPr/>
                  <p:nvPr/>
                </p:nvSpPr>
                <p:spPr>
                  <a:xfrm>
                    <a:off x="2121296" y="3965285"/>
                    <a:ext cx="80163" cy="18474"/>
                  </a:xfrm>
                  <a:custGeom>
                    <a:avLst/>
                    <a:gdLst>
                      <a:gd name="connsiteX0" fmla="*/ 0 w 80163"/>
                      <a:gd name="connsiteY0" fmla="*/ 6596 h 18474"/>
                      <a:gd name="connsiteX1" fmla="*/ 80164 w 80163"/>
                      <a:gd name="connsiteY1" fmla="*/ 0 h 184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474">
                        <a:moveTo>
                          <a:pt x="0" y="6596"/>
                        </a:moveTo>
                        <a:cubicBezTo>
                          <a:pt x="1015" y="8625"/>
                          <a:pt x="37545" y="36023"/>
                          <a:pt x="80164" y="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: Shape 33">
                    <a:extLst>
                      <a:ext uri="{FF2B5EF4-FFF2-40B4-BE49-F238E27FC236}">
                        <a16:creationId xmlns:a16="http://schemas.microsoft.com/office/drawing/2014/main" id="{5583D6D8-8A87-4012-9E7E-B7874A5AB6C5}"/>
                      </a:ext>
                    </a:extLst>
                  </p:cNvPr>
                  <p:cNvSpPr/>
                  <p:nvPr/>
                </p:nvSpPr>
                <p:spPr>
                  <a:xfrm>
                    <a:off x="1961983" y="3975814"/>
                    <a:ext cx="57332" cy="16361"/>
                  </a:xfrm>
                  <a:custGeom>
                    <a:avLst/>
                    <a:gdLst>
                      <a:gd name="connsiteX0" fmla="*/ 0 w 57332"/>
                      <a:gd name="connsiteY0" fmla="*/ 4692 h 16361"/>
                      <a:gd name="connsiteX1" fmla="*/ 57332 w 57332"/>
                      <a:gd name="connsiteY1" fmla="*/ 16361 h 163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7332" h="16361">
                        <a:moveTo>
                          <a:pt x="0" y="4692"/>
                        </a:moveTo>
                        <a:cubicBezTo>
                          <a:pt x="21817" y="-3426"/>
                          <a:pt x="41604" y="-1904"/>
                          <a:pt x="57332" y="16361"/>
                        </a:cubicBezTo>
                      </a:path>
                    </a:pathLst>
                  </a:custGeom>
                  <a:noFill/>
                  <a:ln w="2502" cap="rnd">
                    <a:solidFill>
                      <a:srgbClr val="CE7352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DBA2B359-C5AA-4941-8D94-8DCD128260A8}"/>
                      </a:ext>
                    </a:extLst>
                  </p:cNvPr>
                  <p:cNvSpPr/>
                  <p:nvPr/>
                </p:nvSpPr>
                <p:spPr>
                  <a:xfrm>
                    <a:off x="1977204" y="3979999"/>
                    <a:ext cx="25875" cy="16902"/>
                  </a:xfrm>
                  <a:custGeom>
                    <a:avLst/>
                    <a:gdLst>
                      <a:gd name="connsiteX0" fmla="*/ 25876 w 25875"/>
                      <a:gd name="connsiteY0" fmla="*/ 0 h 16902"/>
                      <a:gd name="connsiteX1" fmla="*/ 19280 w 25875"/>
                      <a:gd name="connsiteY1" fmla="*/ 1522 h 16902"/>
                      <a:gd name="connsiteX2" fmla="*/ 24353 w 25875"/>
                      <a:gd name="connsiteY2" fmla="*/ 10655 h 16902"/>
                      <a:gd name="connsiteX3" fmla="*/ 0 w 25875"/>
                      <a:gd name="connsiteY3" fmla="*/ 15728 h 16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875" h="16902">
                        <a:moveTo>
                          <a:pt x="25876" y="0"/>
                        </a:moveTo>
                        <a:cubicBezTo>
                          <a:pt x="23846" y="0"/>
                          <a:pt x="21309" y="1015"/>
                          <a:pt x="19280" y="1522"/>
                        </a:cubicBezTo>
                        <a:cubicBezTo>
                          <a:pt x="20295" y="4059"/>
                          <a:pt x="21309" y="8118"/>
                          <a:pt x="24353" y="10655"/>
                        </a:cubicBezTo>
                        <a:cubicBezTo>
                          <a:pt x="18772" y="16743"/>
                          <a:pt x="8118" y="18265"/>
                          <a:pt x="0" y="15728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846D9398-671A-47BA-9FDA-0F6B6B6D34AB}"/>
                      </a:ext>
                    </a:extLst>
                  </p:cNvPr>
                  <p:cNvSpPr/>
                  <p:nvPr/>
                </p:nvSpPr>
                <p:spPr>
                  <a:xfrm>
                    <a:off x="2119043" y="3961226"/>
                    <a:ext cx="5804" cy="20802"/>
                  </a:xfrm>
                  <a:custGeom>
                    <a:avLst/>
                    <a:gdLst>
                      <a:gd name="connsiteX0" fmla="*/ 5805 w 5804"/>
                      <a:gd name="connsiteY0" fmla="*/ 0 h 20802"/>
                      <a:gd name="connsiteX1" fmla="*/ 224 w 5804"/>
                      <a:gd name="connsiteY1" fmla="*/ 20802 h 208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804" h="20802">
                        <a:moveTo>
                          <a:pt x="5805" y="0"/>
                        </a:moveTo>
                        <a:cubicBezTo>
                          <a:pt x="1746" y="6088"/>
                          <a:pt x="-791" y="13699"/>
                          <a:pt x="224" y="2080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3" name="Freeform: Shape 12">
                  <a:extLst>
                    <a:ext uri="{FF2B5EF4-FFF2-40B4-BE49-F238E27FC236}">
                      <a16:creationId xmlns:a16="http://schemas.microsoft.com/office/drawing/2014/main" id="{8A9FBAD2-DAFD-4908-B083-D66318930E5F}"/>
                    </a:ext>
                  </a:extLst>
                </p:cNvPr>
                <p:cNvSpPr/>
                <p:nvPr/>
              </p:nvSpPr>
              <p:spPr>
                <a:xfrm>
                  <a:off x="1848104" y="3612431"/>
                  <a:ext cx="367247" cy="296536"/>
                </a:xfrm>
                <a:custGeom>
                  <a:avLst/>
                  <a:gdLst>
                    <a:gd name="connsiteX0" fmla="*/ 79885 w 367247"/>
                    <a:gd name="connsiteY0" fmla="*/ 296536 h 296536"/>
                    <a:gd name="connsiteX1" fmla="*/ 362995 w 367247"/>
                    <a:gd name="connsiteY1" fmla="*/ 120988 h 296536"/>
                    <a:gd name="connsiteX2" fmla="*/ 11391 w 367247"/>
                    <a:gd name="connsiteY2" fmla="*/ 133164 h 296536"/>
                    <a:gd name="connsiteX3" fmla="*/ 79885 w 367247"/>
                    <a:gd name="connsiteY3" fmla="*/ 296536 h 2965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7247" h="296536">
                      <a:moveTo>
                        <a:pt x="79885" y="296536"/>
                      </a:moveTo>
                      <a:cubicBezTo>
                        <a:pt x="192013" y="172739"/>
                        <a:pt x="362995" y="120988"/>
                        <a:pt x="362995" y="120988"/>
                      </a:cubicBezTo>
                      <a:cubicBezTo>
                        <a:pt x="406629" y="-48473"/>
                        <a:pt x="102209" y="-35788"/>
                        <a:pt x="11391" y="133164"/>
                      </a:cubicBezTo>
                      <a:cubicBezTo>
                        <a:pt x="-29706" y="226012"/>
                        <a:pt x="51473" y="296536"/>
                        <a:pt x="79885" y="296536"/>
                      </a:cubicBezTo>
                    </a:path>
                  </a:pathLst>
                </a:custGeom>
                <a:solidFill>
                  <a:srgbClr val="00306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" name="Freeform: Shape 13">
                  <a:extLst>
                    <a:ext uri="{FF2B5EF4-FFF2-40B4-BE49-F238E27FC236}">
                      <a16:creationId xmlns:a16="http://schemas.microsoft.com/office/drawing/2014/main" id="{FFE8399C-B5C3-465A-A45D-763AC290204B}"/>
                    </a:ext>
                  </a:extLst>
                </p:cNvPr>
                <p:cNvSpPr/>
                <p:nvPr/>
              </p:nvSpPr>
              <p:spPr>
                <a:xfrm>
                  <a:off x="1899070" y="3709573"/>
                  <a:ext cx="316088" cy="198454"/>
                </a:xfrm>
                <a:custGeom>
                  <a:avLst/>
                  <a:gdLst>
                    <a:gd name="connsiteX0" fmla="*/ 312537 w 316088"/>
                    <a:gd name="connsiteY0" fmla="*/ 19787 h 198454"/>
                    <a:gd name="connsiteX1" fmla="*/ 28413 w 316088"/>
                    <a:gd name="connsiteY1" fmla="*/ 198380 h 198454"/>
                    <a:gd name="connsiteX2" fmla="*/ 0 w 316088"/>
                    <a:gd name="connsiteY2" fmla="*/ 189755 h 198454"/>
                    <a:gd name="connsiteX3" fmla="*/ 316089 w 316088"/>
                    <a:gd name="connsiteY3" fmla="*/ 0 h 198454"/>
                    <a:gd name="connsiteX4" fmla="*/ 312537 w 316088"/>
                    <a:gd name="connsiteY4" fmla="*/ 19787 h 1984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6088" h="198454">
                      <a:moveTo>
                        <a:pt x="312537" y="19787"/>
                      </a:moveTo>
                      <a:cubicBezTo>
                        <a:pt x="297316" y="26890"/>
                        <a:pt x="155254" y="66972"/>
                        <a:pt x="28413" y="198380"/>
                      </a:cubicBezTo>
                      <a:cubicBezTo>
                        <a:pt x="14714" y="199395"/>
                        <a:pt x="0" y="189755"/>
                        <a:pt x="0" y="189755"/>
                      </a:cubicBezTo>
                      <a:cubicBezTo>
                        <a:pt x="0" y="189755"/>
                        <a:pt x="124305" y="26383"/>
                        <a:pt x="316089" y="0"/>
                      </a:cubicBezTo>
                      <a:lnTo>
                        <a:pt x="312537" y="19787"/>
                      </a:lnTo>
                      <a:close/>
                    </a:path>
                  </a:pathLst>
                </a:custGeom>
                <a:solidFill>
                  <a:srgbClr val="FFC2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BB90C629-FF27-4FC6-B2CC-BE4D74404F96}"/>
                    </a:ext>
                  </a:extLst>
                </p:cNvPr>
                <p:cNvSpPr/>
                <p:nvPr/>
              </p:nvSpPr>
              <p:spPr>
                <a:xfrm>
                  <a:off x="1928497" y="3727331"/>
                  <a:ext cx="296951" cy="181637"/>
                </a:xfrm>
                <a:custGeom>
                  <a:avLst/>
                  <a:gdLst>
                    <a:gd name="connsiteX0" fmla="*/ 283617 w 296951"/>
                    <a:gd name="connsiteY0" fmla="*/ 0 h 181637"/>
                    <a:gd name="connsiteX1" fmla="*/ 0 w 296951"/>
                    <a:gd name="connsiteY1" fmla="*/ 181637 h 181637"/>
                    <a:gd name="connsiteX2" fmla="*/ 283617 w 296951"/>
                    <a:gd name="connsiteY2" fmla="*/ 0 h 1816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96951" h="181637">
                      <a:moveTo>
                        <a:pt x="283617" y="0"/>
                      </a:moveTo>
                      <a:cubicBezTo>
                        <a:pt x="312537" y="13192"/>
                        <a:pt x="323192" y="113143"/>
                        <a:pt x="0" y="181637"/>
                      </a:cubicBezTo>
                      <a:cubicBezTo>
                        <a:pt x="47692" y="98936"/>
                        <a:pt x="213601" y="4566"/>
                        <a:pt x="283617" y="0"/>
                      </a:cubicBezTo>
                      <a:close/>
                    </a:path>
                  </a:pathLst>
                </a:custGeom>
                <a:solidFill>
                  <a:srgbClr val="0A215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FE0EF6F5-20A6-40A3-8687-1EF01C35ACD6}"/>
                    </a:ext>
                  </a:extLst>
                </p:cNvPr>
                <p:cNvSpPr/>
                <p:nvPr/>
              </p:nvSpPr>
              <p:spPr>
                <a:xfrm>
                  <a:off x="1986251" y="3677594"/>
                  <a:ext cx="113074" cy="79100"/>
                </a:xfrm>
                <a:custGeom>
                  <a:avLst/>
                  <a:gdLst>
                    <a:gd name="connsiteX0" fmla="*/ 85 w 113074"/>
                    <a:gd name="connsiteY0" fmla="*/ 68002 h 79100"/>
                    <a:gd name="connsiteX1" fmla="*/ 21395 w 113074"/>
                    <a:gd name="connsiteY1" fmla="*/ 62421 h 79100"/>
                    <a:gd name="connsiteX2" fmla="*/ 63506 w 113074"/>
                    <a:gd name="connsiteY2" fmla="*/ 47200 h 79100"/>
                    <a:gd name="connsiteX3" fmla="*/ 95977 w 113074"/>
                    <a:gd name="connsiteY3" fmla="*/ 16758 h 79100"/>
                    <a:gd name="connsiteX4" fmla="*/ 110691 w 113074"/>
                    <a:gd name="connsiteY4" fmla="*/ 15 h 79100"/>
                    <a:gd name="connsiteX5" fmla="*/ 111198 w 113074"/>
                    <a:gd name="connsiteY5" fmla="*/ 21831 h 79100"/>
                    <a:gd name="connsiteX6" fmla="*/ 75175 w 113074"/>
                    <a:gd name="connsiteY6" fmla="*/ 66480 h 79100"/>
                    <a:gd name="connsiteX7" fmla="*/ 23424 w 113074"/>
                    <a:gd name="connsiteY7" fmla="*/ 78657 h 79100"/>
                    <a:gd name="connsiteX8" fmla="*/ 85 w 113074"/>
                    <a:gd name="connsiteY8" fmla="*/ 68002 h 79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3074" h="79100">
                      <a:moveTo>
                        <a:pt x="85" y="68002"/>
                      </a:moveTo>
                      <a:cubicBezTo>
                        <a:pt x="1100" y="63943"/>
                        <a:pt x="15814" y="63436"/>
                        <a:pt x="21395" y="62421"/>
                      </a:cubicBezTo>
                      <a:cubicBezTo>
                        <a:pt x="36616" y="59884"/>
                        <a:pt x="50822" y="54810"/>
                        <a:pt x="63506" y="47200"/>
                      </a:cubicBezTo>
                      <a:cubicBezTo>
                        <a:pt x="76190" y="39589"/>
                        <a:pt x="86845" y="28935"/>
                        <a:pt x="95977" y="16758"/>
                      </a:cubicBezTo>
                      <a:cubicBezTo>
                        <a:pt x="99529" y="12192"/>
                        <a:pt x="106632" y="-493"/>
                        <a:pt x="110691" y="15"/>
                      </a:cubicBezTo>
                      <a:cubicBezTo>
                        <a:pt x="114750" y="1030"/>
                        <a:pt x="112721" y="16758"/>
                        <a:pt x="111198" y="21831"/>
                      </a:cubicBezTo>
                      <a:cubicBezTo>
                        <a:pt x="105617" y="41111"/>
                        <a:pt x="91411" y="56840"/>
                        <a:pt x="75175" y="66480"/>
                      </a:cubicBezTo>
                      <a:cubicBezTo>
                        <a:pt x="60462" y="75612"/>
                        <a:pt x="42197" y="80686"/>
                        <a:pt x="23424" y="78657"/>
                      </a:cubicBezTo>
                      <a:cubicBezTo>
                        <a:pt x="17843" y="78149"/>
                        <a:pt x="-1437" y="72568"/>
                        <a:pt x="85" y="68002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08116D20-1042-4E2C-9CB3-4B9783B00C28}"/>
                    </a:ext>
                  </a:extLst>
                </p:cNvPr>
                <p:cNvSpPr/>
                <p:nvPr/>
              </p:nvSpPr>
              <p:spPr>
                <a:xfrm>
                  <a:off x="2035551" y="3713632"/>
                  <a:ext cx="38559" cy="38559"/>
                </a:xfrm>
                <a:custGeom>
                  <a:avLst/>
                  <a:gdLst>
                    <a:gd name="connsiteX0" fmla="*/ 38560 w 38559"/>
                    <a:gd name="connsiteY0" fmla="*/ 19280 h 38559"/>
                    <a:gd name="connsiteX1" fmla="*/ 19280 w 38559"/>
                    <a:gd name="connsiteY1" fmla="*/ 38560 h 38559"/>
                    <a:gd name="connsiteX2" fmla="*/ 0 w 38559"/>
                    <a:gd name="connsiteY2" fmla="*/ 19280 h 38559"/>
                    <a:gd name="connsiteX3" fmla="*/ 19280 w 38559"/>
                    <a:gd name="connsiteY3" fmla="*/ 0 h 38559"/>
                    <a:gd name="connsiteX4" fmla="*/ 38560 w 38559"/>
                    <a:gd name="connsiteY4" fmla="*/ 19280 h 385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8559" h="38559">
                      <a:moveTo>
                        <a:pt x="38560" y="19280"/>
                      </a:moveTo>
                      <a:cubicBezTo>
                        <a:pt x="38560" y="29935"/>
                        <a:pt x="29935" y="38560"/>
                        <a:pt x="19280" y="38560"/>
                      </a:cubicBezTo>
                      <a:cubicBezTo>
                        <a:pt x="8625" y="38560"/>
                        <a:pt x="0" y="29935"/>
                        <a:pt x="0" y="19280"/>
                      </a:cubicBezTo>
                      <a:cubicBezTo>
                        <a:pt x="0" y="8625"/>
                        <a:pt x="8625" y="0"/>
                        <a:pt x="19280" y="0"/>
                      </a:cubicBezTo>
                      <a:cubicBezTo>
                        <a:pt x="29935" y="0"/>
                        <a:pt x="38560" y="8625"/>
                        <a:pt x="38560" y="19280"/>
                      </a:cubicBezTo>
                      <a:close/>
                    </a:path>
                  </a:pathLst>
                </a:custGeom>
                <a:solidFill>
                  <a:srgbClr val="FFC2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D0C8FC3-45F0-4FB5-A78E-ED90A89C118A}"/>
                    </a:ext>
                  </a:extLst>
                </p:cNvPr>
                <p:cNvSpPr/>
                <p:nvPr/>
              </p:nvSpPr>
              <p:spPr>
                <a:xfrm>
                  <a:off x="2041132" y="3720227"/>
                  <a:ext cx="24861" cy="25368"/>
                </a:xfrm>
                <a:custGeom>
                  <a:avLst/>
                  <a:gdLst>
                    <a:gd name="connsiteX0" fmla="*/ 24861 w 24861"/>
                    <a:gd name="connsiteY0" fmla="*/ 19280 h 25368"/>
                    <a:gd name="connsiteX1" fmla="*/ 15728 w 24861"/>
                    <a:gd name="connsiteY1" fmla="*/ 18265 h 25368"/>
                    <a:gd name="connsiteX2" fmla="*/ 10147 w 24861"/>
                    <a:gd name="connsiteY2" fmla="*/ 25368 h 25368"/>
                    <a:gd name="connsiteX3" fmla="*/ 8118 w 24861"/>
                    <a:gd name="connsiteY3" fmla="*/ 16743 h 25368"/>
                    <a:gd name="connsiteX4" fmla="*/ 0 w 24861"/>
                    <a:gd name="connsiteY4" fmla="*/ 13192 h 25368"/>
                    <a:gd name="connsiteX5" fmla="*/ 7610 w 24861"/>
                    <a:gd name="connsiteY5" fmla="*/ 8625 h 25368"/>
                    <a:gd name="connsiteX6" fmla="*/ 8625 w 24861"/>
                    <a:gd name="connsiteY6" fmla="*/ 0 h 25368"/>
                    <a:gd name="connsiteX7" fmla="*/ 15221 w 24861"/>
                    <a:gd name="connsiteY7" fmla="*/ 6088 h 25368"/>
                    <a:gd name="connsiteX8" fmla="*/ 23846 w 24861"/>
                    <a:gd name="connsiteY8" fmla="*/ 3552 h 25368"/>
                    <a:gd name="connsiteX9" fmla="*/ 20295 w 24861"/>
                    <a:gd name="connsiteY9" fmla="*/ 11670 h 253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861" h="25368">
                      <a:moveTo>
                        <a:pt x="24861" y="19280"/>
                      </a:moveTo>
                      <a:lnTo>
                        <a:pt x="15728" y="18265"/>
                      </a:lnTo>
                      <a:lnTo>
                        <a:pt x="10147" y="25368"/>
                      </a:lnTo>
                      <a:lnTo>
                        <a:pt x="8118" y="16743"/>
                      </a:lnTo>
                      <a:lnTo>
                        <a:pt x="0" y="13192"/>
                      </a:lnTo>
                      <a:lnTo>
                        <a:pt x="7610" y="8625"/>
                      </a:lnTo>
                      <a:lnTo>
                        <a:pt x="8625" y="0"/>
                      </a:lnTo>
                      <a:lnTo>
                        <a:pt x="15221" y="6088"/>
                      </a:lnTo>
                      <a:lnTo>
                        <a:pt x="23846" y="3552"/>
                      </a:lnTo>
                      <a:lnTo>
                        <a:pt x="20295" y="11670"/>
                      </a:lnTo>
                      <a:close/>
                    </a:path>
                  </a:pathLst>
                </a:custGeom>
                <a:solidFill>
                  <a:srgbClr val="EF55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CCD38D52-2B7D-4F1F-B1A8-78431FFB59F9}"/>
                    </a:ext>
                  </a:extLst>
                </p:cNvPr>
                <p:cNvSpPr/>
                <p:nvPr/>
              </p:nvSpPr>
              <p:spPr>
                <a:xfrm>
                  <a:off x="1895031" y="3876943"/>
                  <a:ext cx="45622" cy="35129"/>
                </a:xfrm>
                <a:custGeom>
                  <a:avLst/>
                  <a:gdLst>
                    <a:gd name="connsiteX0" fmla="*/ 487 w 45622"/>
                    <a:gd name="connsiteY0" fmla="*/ 10208 h 35129"/>
                    <a:gd name="connsiteX1" fmla="*/ 27885 w 45622"/>
                    <a:gd name="connsiteY1" fmla="*/ 1583 h 35129"/>
                    <a:gd name="connsiteX2" fmla="*/ 45135 w 45622"/>
                    <a:gd name="connsiteY2" fmla="*/ 24922 h 35129"/>
                    <a:gd name="connsiteX3" fmla="*/ 17738 w 45622"/>
                    <a:gd name="connsiteY3" fmla="*/ 33547 h 35129"/>
                    <a:gd name="connsiteX4" fmla="*/ 487 w 45622"/>
                    <a:gd name="connsiteY4" fmla="*/ 10208 h 351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5622" h="35129">
                      <a:moveTo>
                        <a:pt x="487" y="10208"/>
                      </a:moveTo>
                      <a:cubicBezTo>
                        <a:pt x="3531" y="1583"/>
                        <a:pt x="15708" y="-2476"/>
                        <a:pt x="27885" y="1583"/>
                      </a:cubicBezTo>
                      <a:cubicBezTo>
                        <a:pt x="40062" y="5642"/>
                        <a:pt x="47672" y="16296"/>
                        <a:pt x="45135" y="24922"/>
                      </a:cubicBezTo>
                      <a:cubicBezTo>
                        <a:pt x="42091" y="33547"/>
                        <a:pt x="29914" y="37606"/>
                        <a:pt x="17738" y="33547"/>
                      </a:cubicBezTo>
                      <a:cubicBezTo>
                        <a:pt x="5561" y="29488"/>
                        <a:pt x="-2050" y="18833"/>
                        <a:pt x="487" y="10208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EDCB1681-04EE-4172-A76A-D46321D3FEEA}"/>
                    </a:ext>
                  </a:extLst>
                </p:cNvPr>
                <p:cNvSpPr/>
                <p:nvPr/>
              </p:nvSpPr>
              <p:spPr>
                <a:xfrm>
                  <a:off x="2148694" y="3739507"/>
                  <a:ext cx="63143" cy="83207"/>
                </a:xfrm>
                <a:custGeom>
                  <a:avLst/>
                  <a:gdLst>
                    <a:gd name="connsiteX0" fmla="*/ 51751 w 63143"/>
                    <a:gd name="connsiteY0" fmla="*/ 0 h 83207"/>
                    <a:gd name="connsiteX1" fmla="*/ 0 w 63143"/>
                    <a:gd name="connsiteY1" fmla="*/ 13699 h 83207"/>
                    <a:gd name="connsiteX2" fmla="*/ 11669 w 63143"/>
                    <a:gd name="connsiteY2" fmla="*/ 83208 h 83207"/>
                    <a:gd name="connsiteX3" fmla="*/ 51751 w 63143"/>
                    <a:gd name="connsiteY3" fmla="*/ 0 h 832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3143" h="83207">
                      <a:moveTo>
                        <a:pt x="51751" y="0"/>
                      </a:moveTo>
                      <a:cubicBezTo>
                        <a:pt x="38052" y="1015"/>
                        <a:pt x="20295" y="6088"/>
                        <a:pt x="0" y="13699"/>
                      </a:cubicBezTo>
                      <a:cubicBezTo>
                        <a:pt x="53273" y="12177"/>
                        <a:pt x="38052" y="55810"/>
                        <a:pt x="11669" y="83208"/>
                      </a:cubicBezTo>
                      <a:cubicBezTo>
                        <a:pt x="76612" y="43126"/>
                        <a:pt x="67480" y="7103"/>
                        <a:pt x="5175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BED2ED43-4824-4DC1-BA57-262377F9F2AF}"/>
              </a:ext>
            </a:extLst>
          </p:cNvPr>
          <p:cNvSpPr txBox="1"/>
          <p:nvPr/>
        </p:nvSpPr>
        <p:spPr>
          <a:xfrm>
            <a:off x="6076007" y="2311029"/>
            <a:ext cx="61159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Title Slide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5D1F25B-FB1F-47F6-AB4A-5DFBD92B3646}"/>
              </a:ext>
            </a:extLst>
          </p:cNvPr>
          <p:cNvSpPr txBox="1"/>
          <p:nvPr/>
        </p:nvSpPr>
        <p:spPr>
          <a:xfrm>
            <a:off x="6162751" y="3473218"/>
            <a:ext cx="6029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Subtitle Here</a:t>
            </a:r>
          </a:p>
        </p:txBody>
      </p:sp>
      <p:pic>
        <p:nvPicPr>
          <p:cNvPr id="91" name="Graphic 90">
            <a:extLst>
              <a:ext uri="{FF2B5EF4-FFF2-40B4-BE49-F238E27FC236}">
                <a16:creationId xmlns:a16="http://schemas.microsoft.com/office/drawing/2014/main" id="{4FE1D419-B631-472A-818B-F2B65EAD30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88017" y="685704"/>
            <a:ext cx="1263966" cy="631983"/>
          </a:xfrm>
          <a:prstGeom prst="rect">
            <a:avLst/>
          </a:prstGeom>
        </p:spPr>
      </p:pic>
      <p:pic>
        <p:nvPicPr>
          <p:cNvPr id="92" name="Graphic 91">
            <a:extLst>
              <a:ext uri="{FF2B5EF4-FFF2-40B4-BE49-F238E27FC236}">
                <a16:creationId xmlns:a16="http://schemas.microsoft.com/office/drawing/2014/main" id="{E9328B6A-CB36-47CD-BC8E-CAD0F354BD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6941" y="5286423"/>
            <a:ext cx="581891" cy="290946"/>
          </a:xfrm>
          <a:prstGeom prst="rect">
            <a:avLst/>
          </a:prstGeom>
        </p:spPr>
      </p:pic>
      <p:pic>
        <p:nvPicPr>
          <p:cNvPr id="93" name="Graphic 92">
            <a:extLst>
              <a:ext uri="{FF2B5EF4-FFF2-40B4-BE49-F238E27FC236}">
                <a16:creationId xmlns:a16="http://schemas.microsoft.com/office/drawing/2014/main" id="{CE9FA2CD-6424-427C-B6DC-7B9F3C97AC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5643125">
            <a:off x="11720409" y="3816078"/>
            <a:ext cx="943181" cy="943181"/>
          </a:xfrm>
          <a:prstGeom prst="rect">
            <a:avLst/>
          </a:prstGeom>
        </p:spPr>
      </p:pic>
      <p:pic>
        <p:nvPicPr>
          <p:cNvPr id="94" name="Graphic 93">
            <a:extLst>
              <a:ext uri="{FF2B5EF4-FFF2-40B4-BE49-F238E27FC236}">
                <a16:creationId xmlns:a16="http://schemas.microsoft.com/office/drawing/2014/main" id="{010F1CD9-B2D0-4E1B-BF41-6292C88ECE4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00000">
            <a:off x="11542358" y="926280"/>
            <a:ext cx="216330" cy="204945"/>
          </a:xfrm>
          <a:prstGeom prst="rect">
            <a:avLst/>
          </a:prstGeom>
        </p:spPr>
      </p:pic>
      <p:pic>
        <p:nvPicPr>
          <p:cNvPr id="95" name="Graphic 94">
            <a:extLst>
              <a:ext uri="{FF2B5EF4-FFF2-40B4-BE49-F238E27FC236}">
                <a16:creationId xmlns:a16="http://schemas.microsoft.com/office/drawing/2014/main" id="{920CEECC-E4B5-4C9A-BEE8-9BC1FA74FA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78153">
            <a:off x="845392" y="4943314"/>
            <a:ext cx="491463" cy="433644"/>
          </a:xfrm>
          <a:prstGeom prst="rect">
            <a:avLst/>
          </a:prstGeom>
        </p:spPr>
      </p:pic>
      <p:pic>
        <p:nvPicPr>
          <p:cNvPr id="96" name="Graphic 95">
            <a:extLst>
              <a:ext uri="{FF2B5EF4-FFF2-40B4-BE49-F238E27FC236}">
                <a16:creationId xmlns:a16="http://schemas.microsoft.com/office/drawing/2014/main" id="{192F1978-3BA2-4290-A111-88868C83985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5642049">
            <a:off x="860069" y="5671998"/>
            <a:ext cx="299562" cy="264319"/>
          </a:xfrm>
          <a:prstGeom prst="rect">
            <a:avLst/>
          </a:prstGeom>
        </p:spPr>
      </p:pic>
      <p:pic>
        <p:nvPicPr>
          <p:cNvPr id="97" name="Graphic 96">
            <a:extLst>
              <a:ext uri="{FF2B5EF4-FFF2-40B4-BE49-F238E27FC236}">
                <a16:creationId xmlns:a16="http://schemas.microsoft.com/office/drawing/2014/main" id="{40B2EA36-9749-4F40-8235-B912E53B6EA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443869" y="1086723"/>
            <a:ext cx="904018" cy="13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97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>
            <a:extLst>
              <a:ext uri="{FF2B5EF4-FFF2-40B4-BE49-F238E27FC236}">
                <a16:creationId xmlns:a16="http://schemas.microsoft.com/office/drawing/2014/main" id="{60B8AA49-D384-458E-B485-C060728E4078}"/>
              </a:ext>
            </a:extLst>
          </p:cNvPr>
          <p:cNvSpPr txBox="1"/>
          <p:nvPr/>
        </p:nvSpPr>
        <p:spPr>
          <a:xfrm>
            <a:off x="6037128" y="929897"/>
            <a:ext cx="56461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Lorem ipsum dolor sit amet sdsw, consectetur adipiscing elit. Sed ac massa risus. Fusce laoreet velolfs augue ac condimentum. Integer varius ultricies vehicula. Integerbol efficitur nisl a consectetur iaculis. Nullam et scelerisque dui, utas sde egestas purus. Nam suscip itdds lobortis tristique. Donec id dui egestas, sagittis dui in, lacinia nisl. Integer at urna in.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aphic 4">
            <a:extLst>
              <a:ext uri="{FF2B5EF4-FFF2-40B4-BE49-F238E27FC236}">
                <a16:creationId xmlns:a16="http://schemas.microsoft.com/office/drawing/2014/main" id="{04F54B6F-0449-4BCC-8AC0-6B288EE6E9E9}"/>
              </a:ext>
            </a:extLst>
          </p:cNvPr>
          <p:cNvGrpSpPr/>
          <p:nvPr/>
        </p:nvGrpSpPr>
        <p:grpSpPr>
          <a:xfrm>
            <a:off x="-1618204" y="170105"/>
            <a:ext cx="10190703" cy="13375790"/>
            <a:chOff x="1762754" y="3612431"/>
            <a:chExt cx="699834" cy="918566"/>
          </a:xfrm>
          <a:solidFill>
            <a:schemeClr val="accent1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3FFD114-62D6-4060-B680-060FA0415A66}"/>
                </a:ext>
              </a:extLst>
            </p:cNvPr>
            <p:cNvSpPr/>
            <p:nvPr/>
          </p:nvSpPr>
          <p:spPr>
            <a:xfrm>
              <a:off x="1893489" y="4433575"/>
              <a:ext cx="449525" cy="97422"/>
            </a:xfrm>
            <a:custGeom>
              <a:avLst/>
              <a:gdLst>
                <a:gd name="connsiteX0" fmla="*/ 449526 w 449525"/>
                <a:gd name="connsiteY0" fmla="*/ 48716 h 97422"/>
                <a:gd name="connsiteX1" fmla="*/ 224763 w 449525"/>
                <a:gd name="connsiteY1" fmla="*/ 97423 h 97422"/>
                <a:gd name="connsiteX2" fmla="*/ 0 w 449525"/>
                <a:gd name="connsiteY2" fmla="*/ 48716 h 97422"/>
                <a:gd name="connsiteX3" fmla="*/ 224763 w 449525"/>
                <a:gd name="connsiteY3" fmla="*/ 9 h 97422"/>
                <a:gd name="connsiteX4" fmla="*/ 449526 w 449525"/>
                <a:gd name="connsiteY4" fmla="*/ 48716 h 97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5" h="97422">
                  <a:moveTo>
                    <a:pt x="449526" y="48716"/>
                  </a:moveTo>
                  <a:cubicBezTo>
                    <a:pt x="449526" y="75606"/>
                    <a:pt x="349068" y="97423"/>
                    <a:pt x="224763" y="97423"/>
                  </a:cubicBezTo>
                  <a:cubicBezTo>
                    <a:pt x="100966" y="97423"/>
                    <a:pt x="0" y="75606"/>
                    <a:pt x="0" y="48716"/>
                  </a:cubicBezTo>
                  <a:cubicBezTo>
                    <a:pt x="0" y="21825"/>
                    <a:pt x="100458" y="9"/>
                    <a:pt x="224763" y="9"/>
                  </a:cubicBezTo>
                  <a:cubicBezTo>
                    <a:pt x="349068" y="-499"/>
                    <a:pt x="449526" y="21318"/>
                    <a:pt x="449526" y="48716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" name="Graphic 4">
              <a:extLst>
                <a:ext uri="{FF2B5EF4-FFF2-40B4-BE49-F238E27FC236}">
                  <a16:creationId xmlns:a16="http://schemas.microsoft.com/office/drawing/2014/main" id="{893D776F-F4CE-4A42-99D3-70740B845077}"/>
                </a:ext>
              </a:extLst>
            </p:cNvPr>
            <p:cNvGrpSpPr/>
            <p:nvPr/>
          </p:nvGrpSpPr>
          <p:grpSpPr>
            <a:xfrm>
              <a:off x="1762754" y="3612431"/>
              <a:ext cx="699834" cy="899308"/>
              <a:chOff x="1762754" y="3612431"/>
              <a:chExt cx="699834" cy="899308"/>
            </a:xfrm>
            <a:solidFill>
              <a:schemeClr val="accent1"/>
            </a:solidFill>
          </p:grpSpPr>
          <p:grpSp>
            <p:nvGrpSpPr>
              <p:cNvPr id="6" name="Graphic 4">
                <a:extLst>
                  <a:ext uri="{FF2B5EF4-FFF2-40B4-BE49-F238E27FC236}">
                    <a16:creationId xmlns:a16="http://schemas.microsoft.com/office/drawing/2014/main" id="{C95C7A84-C354-4287-920B-7CD23C4676A3}"/>
                  </a:ext>
                </a:extLst>
              </p:cNvPr>
              <p:cNvGrpSpPr/>
              <p:nvPr/>
            </p:nvGrpSpPr>
            <p:grpSpPr>
              <a:xfrm>
                <a:off x="2190244" y="4022110"/>
                <a:ext cx="272344" cy="110065"/>
                <a:chOff x="2190244" y="4022110"/>
                <a:chExt cx="272344" cy="110065"/>
              </a:xfrm>
              <a:solidFill>
                <a:schemeClr val="accent1"/>
              </a:solidFill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FBC214D9-D982-4CEF-A6A2-F1EEB5B69B97}"/>
                    </a:ext>
                  </a:extLst>
                </p:cNvPr>
                <p:cNvSpPr/>
                <p:nvPr/>
              </p:nvSpPr>
              <p:spPr>
                <a:xfrm>
                  <a:off x="2335404" y="4025174"/>
                  <a:ext cx="127183" cy="102420"/>
                </a:xfrm>
                <a:custGeom>
                  <a:avLst/>
                  <a:gdLst>
                    <a:gd name="connsiteX0" fmla="*/ 0 w 127183"/>
                    <a:gd name="connsiteY0" fmla="*/ 68983 h 102420"/>
                    <a:gd name="connsiteX1" fmla="*/ 0 w 127183"/>
                    <a:gd name="connsiteY1" fmla="*/ 72027 h 102420"/>
                    <a:gd name="connsiteX2" fmla="*/ 1015 w 127183"/>
                    <a:gd name="connsiteY2" fmla="*/ 80145 h 102420"/>
                    <a:gd name="connsiteX3" fmla="*/ 16743 w 127183"/>
                    <a:gd name="connsiteY3" fmla="*/ 99425 h 102420"/>
                    <a:gd name="connsiteX4" fmla="*/ 44648 w 127183"/>
                    <a:gd name="connsiteY4" fmla="*/ 101454 h 102420"/>
                    <a:gd name="connsiteX5" fmla="*/ 75598 w 127183"/>
                    <a:gd name="connsiteY5" fmla="*/ 94351 h 102420"/>
                    <a:gd name="connsiteX6" fmla="*/ 92341 w 127183"/>
                    <a:gd name="connsiteY6" fmla="*/ 87755 h 102420"/>
                    <a:gd name="connsiteX7" fmla="*/ 105025 w 127183"/>
                    <a:gd name="connsiteY7" fmla="*/ 80652 h 102420"/>
                    <a:gd name="connsiteX8" fmla="*/ 113650 w 127183"/>
                    <a:gd name="connsiteY8" fmla="*/ 72534 h 102420"/>
                    <a:gd name="connsiteX9" fmla="*/ 112635 w 127183"/>
                    <a:gd name="connsiteY9" fmla="*/ 74056 h 102420"/>
                    <a:gd name="connsiteX10" fmla="*/ 124812 w 127183"/>
                    <a:gd name="connsiteY10" fmla="*/ 63402 h 102420"/>
                    <a:gd name="connsiteX11" fmla="*/ 125827 w 127183"/>
                    <a:gd name="connsiteY11" fmla="*/ 63402 h 102420"/>
                    <a:gd name="connsiteX12" fmla="*/ 125319 w 127183"/>
                    <a:gd name="connsiteY12" fmla="*/ 56299 h 102420"/>
                    <a:gd name="connsiteX13" fmla="*/ 120246 w 127183"/>
                    <a:gd name="connsiteY13" fmla="*/ 52239 h 102420"/>
                    <a:gd name="connsiteX14" fmla="*/ 95385 w 127183"/>
                    <a:gd name="connsiteY14" fmla="*/ 46151 h 102420"/>
                    <a:gd name="connsiteX15" fmla="*/ 73568 w 127183"/>
                    <a:gd name="connsiteY15" fmla="*/ 46151 h 102420"/>
                    <a:gd name="connsiteX16" fmla="*/ 49215 w 127183"/>
                    <a:gd name="connsiteY16" fmla="*/ 41585 h 102420"/>
                    <a:gd name="connsiteX17" fmla="*/ 47693 w 127183"/>
                    <a:gd name="connsiteY17" fmla="*/ 25349 h 102420"/>
                    <a:gd name="connsiteX18" fmla="*/ 47185 w 127183"/>
                    <a:gd name="connsiteY18" fmla="*/ 10636 h 102420"/>
                    <a:gd name="connsiteX19" fmla="*/ 38560 w 127183"/>
                    <a:gd name="connsiteY19" fmla="*/ 1503 h 102420"/>
                    <a:gd name="connsiteX20" fmla="*/ 29935 w 127183"/>
                    <a:gd name="connsiteY20" fmla="*/ 2010 h 102420"/>
                    <a:gd name="connsiteX21" fmla="*/ 29935 w 127183"/>
                    <a:gd name="connsiteY21" fmla="*/ 9621 h 102420"/>
                    <a:gd name="connsiteX22" fmla="*/ 28920 w 127183"/>
                    <a:gd name="connsiteY22" fmla="*/ 21798 h 102420"/>
                    <a:gd name="connsiteX23" fmla="*/ 12177 w 127183"/>
                    <a:gd name="connsiteY23" fmla="*/ 43614 h 102420"/>
                    <a:gd name="connsiteX24" fmla="*/ 2537 w 127183"/>
                    <a:gd name="connsiteY24" fmla="*/ 62894 h 102420"/>
                    <a:gd name="connsiteX25" fmla="*/ 1522 w 127183"/>
                    <a:gd name="connsiteY25" fmla="*/ 67460 h 102420"/>
                    <a:gd name="connsiteX26" fmla="*/ 0 w 127183"/>
                    <a:gd name="connsiteY26" fmla="*/ 68983 h 1024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7183" h="102420">
                      <a:moveTo>
                        <a:pt x="0" y="68983"/>
                      </a:moveTo>
                      <a:cubicBezTo>
                        <a:pt x="0" y="69997"/>
                        <a:pt x="0" y="71012"/>
                        <a:pt x="0" y="72027"/>
                      </a:cubicBezTo>
                      <a:cubicBezTo>
                        <a:pt x="0" y="74564"/>
                        <a:pt x="0" y="77608"/>
                        <a:pt x="1015" y="80145"/>
                      </a:cubicBezTo>
                      <a:cubicBezTo>
                        <a:pt x="2537" y="88770"/>
                        <a:pt x="8118" y="95873"/>
                        <a:pt x="16743" y="99425"/>
                      </a:cubicBezTo>
                      <a:cubicBezTo>
                        <a:pt x="25368" y="102976"/>
                        <a:pt x="35516" y="102976"/>
                        <a:pt x="44648" y="101454"/>
                      </a:cubicBezTo>
                      <a:cubicBezTo>
                        <a:pt x="55303" y="99932"/>
                        <a:pt x="65450" y="97395"/>
                        <a:pt x="75598" y="94351"/>
                      </a:cubicBezTo>
                      <a:cubicBezTo>
                        <a:pt x="81179" y="92322"/>
                        <a:pt x="86760" y="90292"/>
                        <a:pt x="92341" y="87755"/>
                      </a:cubicBezTo>
                      <a:cubicBezTo>
                        <a:pt x="96907" y="85726"/>
                        <a:pt x="100966" y="83696"/>
                        <a:pt x="105025" y="80652"/>
                      </a:cubicBezTo>
                      <a:cubicBezTo>
                        <a:pt x="108069" y="78623"/>
                        <a:pt x="111113" y="75578"/>
                        <a:pt x="113650" y="72534"/>
                      </a:cubicBezTo>
                      <a:lnTo>
                        <a:pt x="112635" y="74056"/>
                      </a:lnTo>
                      <a:cubicBezTo>
                        <a:pt x="117709" y="74564"/>
                        <a:pt x="126841" y="68983"/>
                        <a:pt x="124812" y="63402"/>
                      </a:cubicBezTo>
                      <a:lnTo>
                        <a:pt x="125827" y="63402"/>
                      </a:lnTo>
                      <a:cubicBezTo>
                        <a:pt x="128364" y="61880"/>
                        <a:pt x="126841" y="57821"/>
                        <a:pt x="125319" y="56299"/>
                      </a:cubicBezTo>
                      <a:cubicBezTo>
                        <a:pt x="123797" y="54776"/>
                        <a:pt x="122275" y="53254"/>
                        <a:pt x="120246" y="52239"/>
                      </a:cubicBezTo>
                      <a:cubicBezTo>
                        <a:pt x="112635" y="48181"/>
                        <a:pt x="103503" y="47166"/>
                        <a:pt x="95385" y="46151"/>
                      </a:cubicBezTo>
                      <a:cubicBezTo>
                        <a:pt x="88282" y="45644"/>
                        <a:pt x="80671" y="45644"/>
                        <a:pt x="73568" y="46151"/>
                      </a:cubicBezTo>
                      <a:cubicBezTo>
                        <a:pt x="61899" y="47166"/>
                        <a:pt x="53781" y="44122"/>
                        <a:pt x="49215" y="41585"/>
                      </a:cubicBezTo>
                      <a:cubicBezTo>
                        <a:pt x="43633" y="35496"/>
                        <a:pt x="45663" y="32960"/>
                        <a:pt x="47693" y="25349"/>
                      </a:cubicBezTo>
                      <a:cubicBezTo>
                        <a:pt x="48707" y="20275"/>
                        <a:pt x="48707" y="15202"/>
                        <a:pt x="47185" y="10636"/>
                      </a:cubicBezTo>
                      <a:cubicBezTo>
                        <a:pt x="45663" y="6577"/>
                        <a:pt x="42619" y="3532"/>
                        <a:pt x="38560" y="1503"/>
                      </a:cubicBezTo>
                      <a:cubicBezTo>
                        <a:pt x="36023" y="488"/>
                        <a:pt x="31457" y="-1541"/>
                        <a:pt x="29935" y="2010"/>
                      </a:cubicBezTo>
                      <a:cubicBezTo>
                        <a:pt x="28920" y="4547"/>
                        <a:pt x="29935" y="7084"/>
                        <a:pt x="29935" y="9621"/>
                      </a:cubicBezTo>
                      <a:cubicBezTo>
                        <a:pt x="29935" y="13680"/>
                        <a:pt x="29427" y="17739"/>
                        <a:pt x="28920" y="21798"/>
                      </a:cubicBezTo>
                      <a:cubicBezTo>
                        <a:pt x="27398" y="33467"/>
                        <a:pt x="21817" y="37526"/>
                        <a:pt x="12177" y="43614"/>
                      </a:cubicBezTo>
                      <a:cubicBezTo>
                        <a:pt x="5074" y="47673"/>
                        <a:pt x="2537" y="55284"/>
                        <a:pt x="2537" y="62894"/>
                      </a:cubicBezTo>
                      <a:cubicBezTo>
                        <a:pt x="2537" y="64416"/>
                        <a:pt x="2030" y="65938"/>
                        <a:pt x="1522" y="67460"/>
                      </a:cubicBezTo>
                      <a:cubicBezTo>
                        <a:pt x="0" y="67460"/>
                        <a:pt x="0" y="67968"/>
                        <a:pt x="0" y="68983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59DFFE9A-4105-4C68-B7B2-56FFBBF7F7D0}"/>
                    </a:ext>
                  </a:extLst>
                </p:cNvPr>
                <p:cNvSpPr/>
                <p:nvPr/>
              </p:nvSpPr>
              <p:spPr>
                <a:xfrm>
                  <a:off x="2390668" y="4069271"/>
                  <a:ext cx="10506" cy="39598"/>
                </a:xfrm>
                <a:custGeom>
                  <a:avLst/>
                  <a:gdLst>
                    <a:gd name="connsiteX0" fmla="*/ 8664 w 10506"/>
                    <a:gd name="connsiteY0" fmla="*/ 39598 h 39598"/>
                    <a:gd name="connsiteX1" fmla="*/ 6635 w 10506"/>
                    <a:gd name="connsiteY1" fmla="*/ 19304 h 39598"/>
                    <a:gd name="connsiteX2" fmla="*/ 39 w 10506"/>
                    <a:gd name="connsiteY2" fmla="*/ 24 h 39598"/>
                    <a:gd name="connsiteX3" fmla="*/ 9172 w 10506"/>
                    <a:gd name="connsiteY3" fmla="*/ 18796 h 39598"/>
                    <a:gd name="connsiteX4" fmla="*/ 8664 w 10506"/>
                    <a:gd name="connsiteY4" fmla="*/ 39598 h 395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506" h="39598">
                      <a:moveTo>
                        <a:pt x="8664" y="39598"/>
                      </a:moveTo>
                      <a:cubicBezTo>
                        <a:pt x="7649" y="39598"/>
                        <a:pt x="9172" y="30466"/>
                        <a:pt x="6635" y="19304"/>
                      </a:cubicBezTo>
                      <a:cubicBezTo>
                        <a:pt x="4098" y="8649"/>
                        <a:pt x="-468" y="531"/>
                        <a:pt x="39" y="24"/>
                      </a:cubicBezTo>
                      <a:cubicBezTo>
                        <a:pt x="546" y="-483"/>
                        <a:pt x="6127" y="7127"/>
                        <a:pt x="9172" y="18796"/>
                      </a:cubicBezTo>
                      <a:cubicBezTo>
                        <a:pt x="12216" y="29958"/>
                        <a:pt x="9172" y="39598"/>
                        <a:pt x="8664" y="39598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A4E1ADF5-B7A1-4DB4-A970-DE2EA74959E5}"/>
                    </a:ext>
                  </a:extLst>
                </p:cNvPr>
                <p:cNvSpPr/>
                <p:nvPr/>
              </p:nvSpPr>
              <p:spPr>
                <a:xfrm>
                  <a:off x="2396795" y="4081472"/>
                  <a:ext cx="63138" cy="8117"/>
                </a:xfrm>
                <a:custGeom>
                  <a:avLst/>
                  <a:gdLst>
                    <a:gd name="connsiteX0" fmla="*/ 0 w 63138"/>
                    <a:gd name="connsiteY0" fmla="*/ 5581 h 8117"/>
                    <a:gd name="connsiteX1" fmla="*/ 33486 w 63138"/>
                    <a:gd name="connsiteY1" fmla="*/ 1015 h 8117"/>
                    <a:gd name="connsiteX2" fmla="*/ 40082 w 63138"/>
                    <a:gd name="connsiteY2" fmla="*/ 507 h 8117"/>
                    <a:gd name="connsiteX3" fmla="*/ 46170 w 63138"/>
                    <a:gd name="connsiteY3" fmla="*/ 0 h 8117"/>
                    <a:gd name="connsiteX4" fmla="*/ 56825 w 63138"/>
                    <a:gd name="connsiteY4" fmla="*/ 2029 h 8117"/>
                    <a:gd name="connsiteX5" fmla="*/ 62913 w 63138"/>
                    <a:gd name="connsiteY5" fmla="*/ 5581 h 8117"/>
                    <a:gd name="connsiteX6" fmla="*/ 62913 w 63138"/>
                    <a:gd name="connsiteY6" fmla="*/ 7610 h 8117"/>
                    <a:gd name="connsiteX7" fmla="*/ 62913 w 63138"/>
                    <a:gd name="connsiteY7" fmla="*/ 8118 h 8117"/>
                    <a:gd name="connsiteX8" fmla="*/ 62406 w 63138"/>
                    <a:gd name="connsiteY8" fmla="*/ 7610 h 8117"/>
                    <a:gd name="connsiteX9" fmla="*/ 61899 w 63138"/>
                    <a:gd name="connsiteY9" fmla="*/ 5581 h 8117"/>
                    <a:gd name="connsiteX10" fmla="*/ 55810 w 63138"/>
                    <a:gd name="connsiteY10" fmla="*/ 2537 h 8117"/>
                    <a:gd name="connsiteX11" fmla="*/ 45663 w 63138"/>
                    <a:gd name="connsiteY11" fmla="*/ 1015 h 8117"/>
                    <a:gd name="connsiteX12" fmla="*/ 39575 w 63138"/>
                    <a:gd name="connsiteY12" fmla="*/ 1522 h 8117"/>
                    <a:gd name="connsiteX13" fmla="*/ 32979 w 63138"/>
                    <a:gd name="connsiteY13" fmla="*/ 2029 h 8117"/>
                    <a:gd name="connsiteX14" fmla="*/ 9133 w 63138"/>
                    <a:gd name="connsiteY14" fmla="*/ 4059 h 8117"/>
                    <a:gd name="connsiteX15" fmla="*/ 2029 w 63138"/>
                    <a:gd name="connsiteY15" fmla="*/ 4566 h 8117"/>
                    <a:gd name="connsiteX16" fmla="*/ 0 w 63138"/>
                    <a:gd name="connsiteY16" fmla="*/ 5581 h 81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3138" h="8117">
                      <a:moveTo>
                        <a:pt x="0" y="5581"/>
                      </a:moveTo>
                      <a:cubicBezTo>
                        <a:pt x="0" y="4566"/>
                        <a:pt x="14714" y="3044"/>
                        <a:pt x="33486" y="1015"/>
                      </a:cubicBezTo>
                      <a:cubicBezTo>
                        <a:pt x="36023" y="1015"/>
                        <a:pt x="38052" y="507"/>
                        <a:pt x="40082" y="507"/>
                      </a:cubicBezTo>
                      <a:cubicBezTo>
                        <a:pt x="42111" y="507"/>
                        <a:pt x="44141" y="0"/>
                        <a:pt x="46170" y="0"/>
                      </a:cubicBezTo>
                      <a:cubicBezTo>
                        <a:pt x="50229" y="0"/>
                        <a:pt x="53781" y="1015"/>
                        <a:pt x="56825" y="2029"/>
                      </a:cubicBezTo>
                      <a:cubicBezTo>
                        <a:pt x="59869" y="3044"/>
                        <a:pt x="61899" y="4059"/>
                        <a:pt x="62913" y="5581"/>
                      </a:cubicBezTo>
                      <a:cubicBezTo>
                        <a:pt x="63421" y="6596"/>
                        <a:pt x="62913" y="7103"/>
                        <a:pt x="62913" y="7610"/>
                      </a:cubicBezTo>
                      <a:cubicBezTo>
                        <a:pt x="62913" y="8118"/>
                        <a:pt x="62913" y="8118"/>
                        <a:pt x="62913" y="8118"/>
                      </a:cubicBezTo>
                      <a:cubicBezTo>
                        <a:pt x="62913" y="8118"/>
                        <a:pt x="62913" y="8118"/>
                        <a:pt x="62406" y="7610"/>
                      </a:cubicBezTo>
                      <a:cubicBezTo>
                        <a:pt x="62406" y="7103"/>
                        <a:pt x="62406" y="6596"/>
                        <a:pt x="61899" y="5581"/>
                      </a:cubicBezTo>
                      <a:cubicBezTo>
                        <a:pt x="60884" y="4566"/>
                        <a:pt x="58854" y="3044"/>
                        <a:pt x="55810" y="2537"/>
                      </a:cubicBezTo>
                      <a:cubicBezTo>
                        <a:pt x="52766" y="2029"/>
                        <a:pt x="49215" y="507"/>
                        <a:pt x="45663" y="1015"/>
                      </a:cubicBezTo>
                      <a:cubicBezTo>
                        <a:pt x="43633" y="1015"/>
                        <a:pt x="41604" y="1522"/>
                        <a:pt x="39575" y="1522"/>
                      </a:cubicBezTo>
                      <a:cubicBezTo>
                        <a:pt x="37545" y="1522"/>
                        <a:pt x="35008" y="2029"/>
                        <a:pt x="32979" y="2029"/>
                      </a:cubicBezTo>
                      <a:cubicBezTo>
                        <a:pt x="23846" y="3044"/>
                        <a:pt x="15221" y="3551"/>
                        <a:pt x="9133" y="4059"/>
                      </a:cubicBezTo>
                      <a:cubicBezTo>
                        <a:pt x="6088" y="4059"/>
                        <a:pt x="3552" y="4566"/>
                        <a:pt x="2029" y="4566"/>
                      </a:cubicBezTo>
                      <a:cubicBezTo>
                        <a:pt x="1015" y="5581"/>
                        <a:pt x="0" y="5581"/>
                        <a:pt x="0" y="5581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9F53918A-AF31-44CD-9A97-F5BB309A94F7}"/>
                    </a:ext>
                  </a:extLst>
                </p:cNvPr>
                <p:cNvSpPr/>
                <p:nvPr/>
              </p:nvSpPr>
              <p:spPr>
                <a:xfrm>
                  <a:off x="2398825" y="4082352"/>
                  <a:ext cx="51243" cy="17892"/>
                </a:xfrm>
                <a:custGeom>
                  <a:avLst/>
                  <a:gdLst>
                    <a:gd name="connsiteX0" fmla="*/ 0 w 51243"/>
                    <a:gd name="connsiteY0" fmla="*/ 13834 h 17892"/>
                    <a:gd name="connsiteX1" fmla="*/ 2537 w 51243"/>
                    <a:gd name="connsiteY1" fmla="*/ 12819 h 17892"/>
                    <a:gd name="connsiteX2" fmla="*/ 9133 w 51243"/>
                    <a:gd name="connsiteY2" fmla="*/ 9775 h 17892"/>
                    <a:gd name="connsiteX3" fmla="*/ 31457 w 51243"/>
                    <a:gd name="connsiteY3" fmla="*/ 1657 h 17892"/>
                    <a:gd name="connsiteX4" fmla="*/ 44648 w 51243"/>
                    <a:gd name="connsiteY4" fmla="*/ 135 h 17892"/>
                    <a:gd name="connsiteX5" fmla="*/ 49722 w 51243"/>
                    <a:gd name="connsiteY5" fmla="*/ 3179 h 17892"/>
                    <a:gd name="connsiteX6" fmla="*/ 51244 w 51243"/>
                    <a:gd name="connsiteY6" fmla="*/ 8253 h 17892"/>
                    <a:gd name="connsiteX7" fmla="*/ 50229 w 51243"/>
                    <a:gd name="connsiteY7" fmla="*/ 15356 h 17892"/>
                    <a:gd name="connsiteX8" fmla="*/ 49215 w 51243"/>
                    <a:gd name="connsiteY8" fmla="*/ 17893 h 17892"/>
                    <a:gd name="connsiteX9" fmla="*/ 50229 w 51243"/>
                    <a:gd name="connsiteY9" fmla="*/ 8253 h 17892"/>
                    <a:gd name="connsiteX10" fmla="*/ 48707 w 51243"/>
                    <a:gd name="connsiteY10" fmla="*/ 3687 h 17892"/>
                    <a:gd name="connsiteX11" fmla="*/ 44141 w 51243"/>
                    <a:gd name="connsiteY11" fmla="*/ 1150 h 17892"/>
                    <a:gd name="connsiteX12" fmla="*/ 31457 w 51243"/>
                    <a:gd name="connsiteY12" fmla="*/ 2672 h 17892"/>
                    <a:gd name="connsiteX13" fmla="*/ 9133 w 51243"/>
                    <a:gd name="connsiteY13" fmla="*/ 10282 h 17892"/>
                    <a:gd name="connsiteX14" fmla="*/ 2537 w 51243"/>
                    <a:gd name="connsiteY14" fmla="*/ 12819 h 17892"/>
                    <a:gd name="connsiteX15" fmla="*/ 0 w 51243"/>
                    <a:gd name="connsiteY15" fmla="*/ 13834 h 178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51243" h="17892">
                      <a:moveTo>
                        <a:pt x="0" y="13834"/>
                      </a:moveTo>
                      <a:cubicBezTo>
                        <a:pt x="0" y="13834"/>
                        <a:pt x="1015" y="13326"/>
                        <a:pt x="2537" y="12819"/>
                      </a:cubicBezTo>
                      <a:cubicBezTo>
                        <a:pt x="4059" y="12312"/>
                        <a:pt x="6596" y="11297"/>
                        <a:pt x="9133" y="9775"/>
                      </a:cubicBezTo>
                      <a:cubicBezTo>
                        <a:pt x="14714" y="7238"/>
                        <a:pt x="22324" y="3687"/>
                        <a:pt x="31457" y="1657"/>
                      </a:cubicBezTo>
                      <a:cubicBezTo>
                        <a:pt x="36023" y="642"/>
                        <a:pt x="40589" y="-372"/>
                        <a:pt x="44648" y="135"/>
                      </a:cubicBezTo>
                      <a:cubicBezTo>
                        <a:pt x="46678" y="642"/>
                        <a:pt x="48707" y="1657"/>
                        <a:pt x="49722" y="3179"/>
                      </a:cubicBezTo>
                      <a:cubicBezTo>
                        <a:pt x="50737" y="4701"/>
                        <a:pt x="51244" y="6731"/>
                        <a:pt x="51244" y="8253"/>
                      </a:cubicBezTo>
                      <a:cubicBezTo>
                        <a:pt x="51244" y="11297"/>
                        <a:pt x="50737" y="13834"/>
                        <a:pt x="50229" y="15356"/>
                      </a:cubicBezTo>
                      <a:cubicBezTo>
                        <a:pt x="49722" y="16878"/>
                        <a:pt x="49215" y="17893"/>
                        <a:pt x="49215" y="17893"/>
                      </a:cubicBezTo>
                      <a:cubicBezTo>
                        <a:pt x="48707" y="17893"/>
                        <a:pt x="50737" y="14341"/>
                        <a:pt x="50229" y="8253"/>
                      </a:cubicBezTo>
                      <a:cubicBezTo>
                        <a:pt x="50229" y="6731"/>
                        <a:pt x="49722" y="5209"/>
                        <a:pt x="48707" y="3687"/>
                      </a:cubicBezTo>
                      <a:cubicBezTo>
                        <a:pt x="47693" y="2164"/>
                        <a:pt x="46170" y="1657"/>
                        <a:pt x="44141" y="1150"/>
                      </a:cubicBezTo>
                      <a:cubicBezTo>
                        <a:pt x="40589" y="642"/>
                        <a:pt x="36023" y="1657"/>
                        <a:pt x="31457" y="2672"/>
                      </a:cubicBezTo>
                      <a:cubicBezTo>
                        <a:pt x="22324" y="4701"/>
                        <a:pt x="14714" y="8253"/>
                        <a:pt x="9133" y="10282"/>
                      </a:cubicBezTo>
                      <a:cubicBezTo>
                        <a:pt x="6088" y="11297"/>
                        <a:pt x="4059" y="12312"/>
                        <a:pt x="2537" y="12819"/>
                      </a:cubicBezTo>
                      <a:cubicBezTo>
                        <a:pt x="1015" y="13326"/>
                        <a:pt x="0" y="13834"/>
                        <a:pt x="0" y="13834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09FD5C78-68F9-4FF3-9644-0C9D5D91F013}"/>
                    </a:ext>
                  </a:extLst>
                </p:cNvPr>
                <p:cNvSpPr/>
                <p:nvPr/>
              </p:nvSpPr>
              <p:spPr>
                <a:xfrm>
                  <a:off x="2339463" y="4078935"/>
                  <a:ext cx="2536" cy="4058"/>
                </a:xfrm>
                <a:custGeom>
                  <a:avLst/>
                  <a:gdLst>
                    <a:gd name="connsiteX0" fmla="*/ 0 w 2536"/>
                    <a:gd name="connsiteY0" fmla="*/ 507 h 4058"/>
                    <a:gd name="connsiteX1" fmla="*/ 1522 w 2536"/>
                    <a:gd name="connsiteY1" fmla="*/ 4059 h 4058"/>
                    <a:gd name="connsiteX2" fmla="*/ 2537 w 2536"/>
                    <a:gd name="connsiteY2" fmla="*/ 0 h 4058"/>
                    <a:gd name="connsiteX3" fmla="*/ 0 w 2536"/>
                    <a:gd name="connsiteY3" fmla="*/ 507 h 40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36" h="4058">
                      <a:moveTo>
                        <a:pt x="0" y="507"/>
                      </a:moveTo>
                      <a:cubicBezTo>
                        <a:pt x="0" y="507"/>
                        <a:pt x="507" y="2029"/>
                        <a:pt x="1522" y="4059"/>
                      </a:cubicBezTo>
                      <a:cubicBezTo>
                        <a:pt x="2029" y="2537"/>
                        <a:pt x="2029" y="1522"/>
                        <a:pt x="2537" y="0"/>
                      </a:cubicBezTo>
                      <a:lnTo>
                        <a:pt x="0" y="507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6" name="Freeform: Shape 85">
                  <a:extLst>
                    <a:ext uri="{FF2B5EF4-FFF2-40B4-BE49-F238E27FC236}">
                      <a16:creationId xmlns:a16="http://schemas.microsoft.com/office/drawing/2014/main" id="{787F0C3B-7159-4C89-81BB-811EEAD571D3}"/>
                    </a:ext>
                  </a:extLst>
                </p:cNvPr>
                <p:cNvSpPr/>
                <p:nvPr/>
              </p:nvSpPr>
              <p:spPr>
                <a:xfrm>
                  <a:off x="2190244" y="4022110"/>
                  <a:ext cx="163933" cy="110065"/>
                </a:xfrm>
                <a:custGeom>
                  <a:avLst/>
                  <a:gdLst>
                    <a:gd name="connsiteX0" fmla="*/ 18827 w 163933"/>
                    <a:gd name="connsiteY0" fmla="*/ 0 h 110065"/>
                    <a:gd name="connsiteX1" fmla="*/ 157845 w 163933"/>
                    <a:gd name="connsiteY1" fmla="*/ 44141 h 110065"/>
                    <a:gd name="connsiteX2" fmla="*/ 163933 w 163933"/>
                    <a:gd name="connsiteY2" fmla="*/ 108576 h 110065"/>
                    <a:gd name="connsiteX3" fmla="*/ 6142 w 163933"/>
                    <a:gd name="connsiteY3" fmla="*/ 76612 h 110065"/>
                    <a:gd name="connsiteX4" fmla="*/ 18827 w 163933"/>
                    <a:gd name="connsiteY4" fmla="*/ 0 h 110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3933" h="110065">
                      <a:moveTo>
                        <a:pt x="18827" y="0"/>
                      </a:moveTo>
                      <a:cubicBezTo>
                        <a:pt x="62967" y="16743"/>
                        <a:pt x="101527" y="46170"/>
                        <a:pt x="157845" y="44141"/>
                      </a:cubicBezTo>
                      <a:cubicBezTo>
                        <a:pt x="152264" y="58854"/>
                        <a:pt x="163933" y="108576"/>
                        <a:pt x="163933" y="108576"/>
                      </a:cubicBezTo>
                      <a:cubicBezTo>
                        <a:pt x="46732" y="118724"/>
                        <a:pt x="6142" y="73568"/>
                        <a:pt x="6142" y="76612"/>
                      </a:cubicBezTo>
                      <a:cubicBezTo>
                        <a:pt x="-2483" y="67987"/>
                        <a:pt x="-5020" y="5581"/>
                        <a:pt x="18827" y="0"/>
                      </a:cubicBezTo>
                      <a:close/>
                    </a:path>
                  </a:pathLst>
                </a:custGeom>
                <a:solidFill>
                  <a:srgbClr val="00306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" name="Freeform: Shape 86">
                  <a:extLst>
                    <a:ext uri="{FF2B5EF4-FFF2-40B4-BE49-F238E27FC236}">
                      <a16:creationId xmlns:a16="http://schemas.microsoft.com/office/drawing/2014/main" id="{FD0DC02A-D787-413B-AC43-A5AD4616F3F8}"/>
                    </a:ext>
                  </a:extLst>
                </p:cNvPr>
                <p:cNvSpPr/>
                <p:nvPr/>
              </p:nvSpPr>
              <p:spPr>
                <a:xfrm>
                  <a:off x="2318806" y="4064729"/>
                  <a:ext cx="15076" cy="66972"/>
                </a:xfrm>
                <a:custGeom>
                  <a:avLst/>
                  <a:gdLst>
                    <a:gd name="connsiteX0" fmla="*/ 8988 w 15076"/>
                    <a:gd name="connsiteY0" fmla="*/ 1015 h 66972"/>
                    <a:gd name="connsiteX1" fmla="*/ 2392 w 15076"/>
                    <a:gd name="connsiteY1" fmla="*/ 0 h 66972"/>
                    <a:gd name="connsiteX2" fmla="*/ 7973 w 15076"/>
                    <a:gd name="connsiteY2" fmla="*/ 66972 h 66972"/>
                    <a:gd name="connsiteX3" fmla="*/ 15077 w 15076"/>
                    <a:gd name="connsiteY3" fmla="*/ 66972 h 66972"/>
                    <a:gd name="connsiteX4" fmla="*/ 8988 w 15076"/>
                    <a:gd name="connsiteY4" fmla="*/ 1015 h 669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76" h="66972">
                      <a:moveTo>
                        <a:pt x="8988" y="1015"/>
                      </a:moveTo>
                      <a:cubicBezTo>
                        <a:pt x="6959" y="1015"/>
                        <a:pt x="4422" y="507"/>
                        <a:pt x="2392" y="0"/>
                      </a:cubicBezTo>
                      <a:cubicBezTo>
                        <a:pt x="-2174" y="22324"/>
                        <a:pt x="-144" y="45663"/>
                        <a:pt x="7973" y="66972"/>
                      </a:cubicBezTo>
                      <a:cubicBezTo>
                        <a:pt x="10510" y="66972"/>
                        <a:pt x="12540" y="66972"/>
                        <a:pt x="15077" y="66972"/>
                      </a:cubicBezTo>
                      <a:cubicBezTo>
                        <a:pt x="7466" y="47185"/>
                        <a:pt x="3407" y="23339"/>
                        <a:pt x="8988" y="1015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9" name="Freeform: Shape 88">
                  <a:extLst>
                    <a:ext uri="{FF2B5EF4-FFF2-40B4-BE49-F238E27FC236}">
                      <a16:creationId xmlns:a16="http://schemas.microsoft.com/office/drawing/2014/main" id="{511E296D-A5F4-421E-96A0-9AB49FE8E4CA}"/>
                    </a:ext>
                  </a:extLst>
                </p:cNvPr>
                <p:cNvSpPr/>
                <p:nvPr/>
              </p:nvSpPr>
              <p:spPr>
                <a:xfrm>
                  <a:off x="2330527" y="4065744"/>
                  <a:ext cx="13502" cy="65450"/>
                </a:xfrm>
                <a:custGeom>
                  <a:avLst/>
                  <a:gdLst>
                    <a:gd name="connsiteX0" fmla="*/ 6906 w 13502"/>
                    <a:gd name="connsiteY0" fmla="*/ 507 h 65450"/>
                    <a:gd name="connsiteX1" fmla="*/ 1833 w 13502"/>
                    <a:gd name="connsiteY1" fmla="*/ 0 h 65450"/>
                    <a:gd name="connsiteX2" fmla="*/ 7414 w 13502"/>
                    <a:gd name="connsiteY2" fmla="*/ 65450 h 65450"/>
                    <a:gd name="connsiteX3" fmla="*/ 13502 w 13502"/>
                    <a:gd name="connsiteY3" fmla="*/ 64943 h 65450"/>
                    <a:gd name="connsiteX4" fmla="*/ 6906 w 13502"/>
                    <a:gd name="connsiteY4" fmla="*/ 507 h 654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502" h="65450">
                      <a:moveTo>
                        <a:pt x="6906" y="507"/>
                      </a:moveTo>
                      <a:cubicBezTo>
                        <a:pt x="4370" y="507"/>
                        <a:pt x="4370" y="507"/>
                        <a:pt x="1833" y="0"/>
                      </a:cubicBezTo>
                      <a:cubicBezTo>
                        <a:pt x="-2226" y="24354"/>
                        <a:pt x="818" y="45663"/>
                        <a:pt x="7414" y="65450"/>
                      </a:cubicBezTo>
                      <a:cubicBezTo>
                        <a:pt x="9443" y="65450"/>
                        <a:pt x="11473" y="65450"/>
                        <a:pt x="13502" y="64943"/>
                      </a:cubicBezTo>
                      <a:cubicBezTo>
                        <a:pt x="6399" y="45663"/>
                        <a:pt x="3355" y="22324"/>
                        <a:pt x="6906" y="507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" name="Freeform: Shape 89">
                  <a:extLst>
                    <a:ext uri="{FF2B5EF4-FFF2-40B4-BE49-F238E27FC236}">
                      <a16:creationId xmlns:a16="http://schemas.microsoft.com/office/drawing/2014/main" id="{155F85BE-EBAB-4B52-8CCC-5EC87EB9A8B3}"/>
                    </a:ext>
                  </a:extLst>
                </p:cNvPr>
                <p:cNvSpPr/>
                <p:nvPr/>
              </p:nvSpPr>
              <p:spPr>
                <a:xfrm>
                  <a:off x="2340364" y="4065744"/>
                  <a:ext cx="13813" cy="64942"/>
                </a:xfrm>
                <a:custGeom>
                  <a:avLst/>
                  <a:gdLst>
                    <a:gd name="connsiteX0" fmla="*/ 8232 w 13813"/>
                    <a:gd name="connsiteY0" fmla="*/ 64943 h 64942"/>
                    <a:gd name="connsiteX1" fmla="*/ 13813 w 13813"/>
                    <a:gd name="connsiteY1" fmla="*/ 64436 h 64942"/>
                    <a:gd name="connsiteX2" fmla="*/ 7725 w 13813"/>
                    <a:gd name="connsiteY2" fmla="*/ 0 h 64942"/>
                    <a:gd name="connsiteX3" fmla="*/ 622 w 13813"/>
                    <a:gd name="connsiteY3" fmla="*/ 0 h 64942"/>
                    <a:gd name="connsiteX4" fmla="*/ 8232 w 13813"/>
                    <a:gd name="connsiteY4" fmla="*/ 64943 h 649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813" h="64942">
                      <a:moveTo>
                        <a:pt x="8232" y="64943"/>
                      </a:moveTo>
                      <a:cubicBezTo>
                        <a:pt x="10262" y="64943"/>
                        <a:pt x="11784" y="64436"/>
                        <a:pt x="13813" y="64436"/>
                      </a:cubicBezTo>
                      <a:cubicBezTo>
                        <a:pt x="13813" y="64436"/>
                        <a:pt x="2144" y="14714"/>
                        <a:pt x="7725" y="0"/>
                      </a:cubicBezTo>
                      <a:cubicBezTo>
                        <a:pt x="5188" y="0"/>
                        <a:pt x="3158" y="0"/>
                        <a:pt x="622" y="0"/>
                      </a:cubicBezTo>
                      <a:cubicBezTo>
                        <a:pt x="-1408" y="21817"/>
                        <a:pt x="1636" y="44141"/>
                        <a:pt x="8232" y="64943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" name="Graphic 4">
                <a:extLst>
                  <a:ext uri="{FF2B5EF4-FFF2-40B4-BE49-F238E27FC236}">
                    <a16:creationId xmlns:a16="http://schemas.microsoft.com/office/drawing/2014/main" id="{77314B46-294D-4740-9E2B-BD100E9930E1}"/>
                  </a:ext>
                </a:extLst>
              </p:cNvPr>
              <p:cNvGrpSpPr/>
              <p:nvPr/>
            </p:nvGrpSpPr>
            <p:grpSpPr>
              <a:xfrm>
                <a:off x="1762754" y="4028199"/>
                <a:ext cx="276910" cy="110065"/>
                <a:chOff x="1762754" y="4028199"/>
                <a:chExt cx="276910" cy="110065"/>
              </a:xfrm>
              <a:solidFill>
                <a:schemeClr val="accent1"/>
              </a:solidFill>
            </p:grpSpPr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071ABC96-9E38-49C1-A586-0B8D6742421E}"/>
                    </a:ext>
                  </a:extLst>
                </p:cNvPr>
                <p:cNvSpPr/>
                <p:nvPr/>
              </p:nvSpPr>
              <p:spPr>
                <a:xfrm>
                  <a:off x="1762754" y="4028218"/>
                  <a:ext cx="127183" cy="102420"/>
                </a:xfrm>
                <a:custGeom>
                  <a:avLst/>
                  <a:gdLst>
                    <a:gd name="connsiteX0" fmla="*/ 127183 w 127183"/>
                    <a:gd name="connsiteY0" fmla="*/ 68983 h 102420"/>
                    <a:gd name="connsiteX1" fmla="*/ 127183 w 127183"/>
                    <a:gd name="connsiteY1" fmla="*/ 72027 h 102420"/>
                    <a:gd name="connsiteX2" fmla="*/ 126169 w 127183"/>
                    <a:gd name="connsiteY2" fmla="*/ 80145 h 102420"/>
                    <a:gd name="connsiteX3" fmla="*/ 110440 w 127183"/>
                    <a:gd name="connsiteY3" fmla="*/ 99425 h 102420"/>
                    <a:gd name="connsiteX4" fmla="*/ 82535 w 127183"/>
                    <a:gd name="connsiteY4" fmla="*/ 101454 h 102420"/>
                    <a:gd name="connsiteX5" fmla="*/ 51586 w 127183"/>
                    <a:gd name="connsiteY5" fmla="*/ 94351 h 102420"/>
                    <a:gd name="connsiteX6" fmla="*/ 34843 w 127183"/>
                    <a:gd name="connsiteY6" fmla="*/ 87755 h 102420"/>
                    <a:gd name="connsiteX7" fmla="*/ 22159 w 127183"/>
                    <a:gd name="connsiteY7" fmla="*/ 80652 h 102420"/>
                    <a:gd name="connsiteX8" fmla="*/ 13534 w 127183"/>
                    <a:gd name="connsiteY8" fmla="*/ 72534 h 102420"/>
                    <a:gd name="connsiteX9" fmla="*/ 14548 w 127183"/>
                    <a:gd name="connsiteY9" fmla="*/ 74056 h 102420"/>
                    <a:gd name="connsiteX10" fmla="*/ 2371 w 127183"/>
                    <a:gd name="connsiteY10" fmla="*/ 63402 h 102420"/>
                    <a:gd name="connsiteX11" fmla="*/ 1357 w 127183"/>
                    <a:gd name="connsiteY11" fmla="*/ 63402 h 102420"/>
                    <a:gd name="connsiteX12" fmla="*/ 1864 w 127183"/>
                    <a:gd name="connsiteY12" fmla="*/ 56299 h 102420"/>
                    <a:gd name="connsiteX13" fmla="*/ 6938 w 127183"/>
                    <a:gd name="connsiteY13" fmla="*/ 52240 h 102420"/>
                    <a:gd name="connsiteX14" fmla="*/ 31799 w 127183"/>
                    <a:gd name="connsiteY14" fmla="*/ 46151 h 102420"/>
                    <a:gd name="connsiteX15" fmla="*/ 53615 w 127183"/>
                    <a:gd name="connsiteY15" fmla="*/ 46151 h 102420"/>
                    <a:gd name="connsiteX16" fmla="*/ 77969 w 127183"/>
                    <a:gd name="connsiteY16" fmla="*/ 41585 h 102420"/>
                    <a:gd name="connsiteX17" fmla="*/ 79491 w 127183"/>
                    <a:gd name="connsiteY17" fmla="*/ 25349 h 102420"/>
                    <a:gd name="connsiteX18" fmla="*/ 79999 w 127183"/>
                    <a:gd name="connsiteY18" fmla="*/ 10636 h 102420"/>
                    <a:gd name="connsiteX19" fmla="*/ 88624 w 127183"/>
                    <a:gd name="connsiteY19" fmla="*/ 1503 h 102420"/>
                    <a:gd name="connsiteX20" fmla="*/ 97249 w 127183"/>
                    <a:gd name="connsiteY20" fmla="*/ 2010 h 102420"/>
                    <a:gd name="connsiteX21" fmla="*/ 97249 w 127183"/>
                    <a:gd name="connsiteY21" fmla="*/ 9621 h 102420"/>
                    <a:gd name="connsiteX22" fmla="*/ 98264 w 127183"/>
                    <a:gd name="connsiteY22" fmla="*/ 21798 h 102420"/>
                    <a:gd name="connsiteX23" fmla="*/ 115007 w 127183"/>
                    <a:gd name="connsiteY23" fmla="*/ 43614 h 102420"/>
                    <a:gd name="connsiteX24" fmla="*/ 124647 w 127183"/>
                    <a:gd name="connsiteY24" fmla="*/ 62894 h 102420"/>
                    <a:gd name="connsiteX25" fmla="*/ 125661 w 127183"/>
                    <a:gd name="connsiteY25" fmla="*/ 67461 h 102420"/>
                    <a:gd name="connsiteX26" fmla="*/ 127183 w 127183"/>
                    <a:gd name="connsiteY26" fmla="*/ 68983 h 1024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7183" h="102420">
                      <a:moveTo>
                        <a:pt x="127183" y="68983"/>
                      </a:moveTo>
                      <a:cubicBezTo>
                        <a:pt x="127183" y="69997"/>
                        <a:pt x="127183" y="71012"/>
                        <a:pt x="127183" y="72027"/>
                      </a:cubicBezTo>
                      <a:cubicBezTo>
                        <a:pt x="127183" y="74564"/>
                        <a:pt x="127183" y="77608"/>
                        <a:pt x="126169" y="80145"/>
                      </a:cubicBezTo>
                      <a:cubicBezTo>
                        <a:pt x="124647" y="88770"/>
                        <a:pt x="119066" y="95873"/>
                        <a:pt x="110440" y="99425"/>
                      </a:cubicBezTo>
                      <a:cubicBezTo>
                        <a:pt x="101815" y="102976"/>
                        <a:pt x="91668" y="102976"/>
                        <a:pt x="82535" y="101454"/>
                      </a:cubicBezTo>
                      <a:cubicBezTo>
                        <a:pt x="71881" y="99932"/>
                        <a:pt x="61733" y="97395"/>
                        <a:pt x="51586" y="94351"/>
                      </a:cubicBezTo>
                      <a:cubicBezTo>
                        <a:pt x="46005" y="92321"/>
                        <a:pt x="40424" y="90292"/>
                        <a:pt x="34843" y="87755"/>
                      </a:cubicBezTo>
                      <a:cubicBezTo>
                        <a:pt x="30277" y="85726"/>
                        <a:pt x="26218" y="83696"/>
                        <a:pt x="22159" y="80652"/>
                      </a:cubicBezTo>
                      <a:cubicBezTo>
                        <a:pt x="19115" y="78623"/>
                        <a:pt x="16070" y="75578"/>
                        <a:pt x="13534" y="72534"/>
                      </a:cubicBezTo>
                      <a:lnTo>
                        <a:pt x="14548" y="74056"/>
                      </a:lnTo>
                      <a:cubicBezTo>
                        <a:pt x="9475" y="74564"/>
                        <a:pt x="342" y="68983"/>
                        <a:pt x="2371" y="63402"/>
                      </a:cubicBezTo>
                      <a:lnTo>
                        <a:pt x="1357" y="63402"/>
                      </a:lnTo>
                      <a:cubicBezTo>
                        <a:pt x="-1180" y="61879"/>
                        <a:pt x="342" y="57821"/>
                        <a:pt x="1864" y="56299"/>
                      </a:cubicBezTo>
                      <a:cubicBezTo>
                        <a:pt x="3386" y="54776"/>
                        <a:pt x="4908" y="53254"/>
                        <a:pt x="6938" y="52240"/>
                      </a:cubicBezTo>
                      <a:cubicBezTo>
                        <a:pt x="14548" y="48181"/>
                        <a:pt x="23681" y="47166"/>
                        <a:pt x="31799" y="46151"/>
                      </a:cubicBezTo>
                      <a:cubicBezTo>
                        <a:pt x="38902" y="45644"/>
                        <a:pt x="46512" y="45644"/>
                        <a:pt x="53615" y="46151"/>
                      </a:cubicBezTo>
                      <a:cubicBezTo>
                        <a:pt x="65285" y="47166"/>
                        <a:pt x="73403" y="44122"/>
                        <a:pt x="77969" y="41585"/>
                      </a:cubicBezTo>
                      <a:cubicBezTo>
                        <a:pt x="83550" y="35497"/>
                        <a:pt x="81521" y="32960"/>
                        <a:pt x="79491" y="25349"/>
                      </a:cubicBezTo>
                      <a:cubicBezTo>
                        <a:pt x="78476" y="20276"/>
                        <a:pt x="78476" y="15202"/>
                        <a:pt x="79999" y="10636"/>
                      </a:cubicBezTo>
                      <a:cubicBezTo>
                        <a:pt x="81521" y="6577"/>
                        <a:pt x="84565" y="3532"/>
                        <a:pt x="88624" y="1503"/>
                      </a:cubicBezTo>
                      <a:cubicBezTo>
                        <a:pt x="91160" y="488"/>
                        <a:pt x="95727" y="-1541"/>
                        <a:pt x="97249" y="2010"/>
                      </a:cubicBezTo>
                      <a:cubicBezTo>
                        <a:pt x="98264" y="4547"/>
                        <a:pt x="97249" y="7084"/>
                        <a:pt x="97249" y="9621"/>
                      </a:cubicBezTo>
                      <a:cubicBezTo>
                        <a:pt x="97249" y="13680"/>
                        <a:pt x="97756" y="17739"/>
                        <a:pt x="98264" y="21798"/>
                      </a:cubicBezTo>
                      <a:cubicBezTo>
                        <a:pt x="99786" y="33467"/>
                        <a:pt x="105367" y="37526"/>
                        <a:pt x="115007" y="43614"/>
                      </a:cubicBezTo>
                      <a:cubicBezTo>
                        <a:pt x="122110" y="47673"/>
                        <a:pt x="124647" y="55284"/>
                        <a:pt x="124647" y="62894"/>
                      </a:cubicBezTo>
                      <a:cubicBezTo>
                        <a:pt x="124647" y="64416"/>
                        <a:pt x="125154" y="65938"/>
                        <a:pt x="125661" y="67461"/>
                      </a:cubicBezTo>
                      <a:cubicBezTo>
                        <a:pt x="127183" y="67968"/>
                        <a:pt x="127183" y="68475"/>
                        <a:pt x="127183" y="68983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01A9BF12-A3E3-4835-BD4F-0E8EB49531AB}"/>
                    </a:ext>
                  </a:extLst>
                </p:cNvPr>
                <p:cNvSpPr/>
                <p:nvPr/>
              </p:nvSpPr>
              <p:spPr>
                <a:xfrm>
                  <a:off x="1824674" y="4072339"/>
                  <a:ext cx="10506" cy="39593"/>
                </a:xfrm>
                <a:custGeom>
                  <a:avLst/>
                  <a:gdLst>
                    <a:gd name="connsiteX0" fmla="*/ 1842 w 10506"/>
                    <a:gd name="connsiteY0" fmla="*/ 39575 h 39593"/>
                    <a:gd name="connsiteX1" fmla="*/ 1335 w 10506"/>
                    <a:gd name="connsiteY1" fmla="*/ 18773 h 39593"/>
                    <a:gd name="connsiteX2" fmla="*/ 10468 w 10506"/>
                    <a:gd name="connsiteY2" fmla="*/ 0 h 39593"/>
                    <a:gd name="connsiteX3" fmla="*/ 3872 w 10506"/>
                    <a:gd name="connsiteY3" fmla="*/ 19280 h 39593"/>
                    <a:gd name="connsiteX4" fmla="*/ 1842 w 10506"/>
                    <a:gd name="connsiteY4" fmla="*/ 39575 h 395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506" h="39593">
                      <a:moveTo>
                        <a:pt x="1842" y="39575"/>
                      </a:moveTo>
                      <a:cubicBezTo>
                        <a:pt x="1335" y="40082"/>
                        <a:pt x="-1709" y="30442"/>
                        <a:pt x="1335" y="18773"/>
                      </a:cubicBezTo>
                      <a:cubicBezTo>
                        <a:pt x="4379" y="7610"/>
                        <a:pt x="9960" y="0"/>
                        <a:pt x="10468" y="0"/>
                      </a:cubicBezTo>
                      <a:cubicBezTo>
                        <a:pt x="10975" y="507"/>
                        <a:pt x="6409" y="8625"/>
                        <a:pt x="3872" y="19280"/>
                      </a:cubicBezTo>
                      <a:cubicBezTo>
                        <a:pt x="1335" y="30442"/>
                        <a:pt x="2350" y="39575"/>
                        <a:pt x="1842" y="39575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97A8A9DF-077C-42C9-8401-2FE75CB80FEE}"/>
                    </a:ext>
                  </a:extLst>
                </p:cNvPr>
                <p:cNvSpPr/>
                <p:nvPr/>
              </p:nvSpPr>
              <p:spPr>
                <a:xfrm>
                  <a:off x="1765632" y="4086038"/>
                  <a:ext cx="63420" cy="8117"/>
                </a:xfrm>
                <a:custGeom>
                  <a:avLst/>
                  <a:gdLst>
                    <a:gd name="connsiteX0" fmla="*/ 63421 w 63420"/>
                    <a:gd name="connsiteY0" fmla="*/ 4566 h 8117"/>
                    <a:gd name="connsiteX1" fmla="*/ 60884 w 63420"/>
                    <a:gd name="connsiteY1" fmla="*/ 4059 h 8117"/>
                    <a:gd name="connsiteX2" fmla="*/ 53781 w 63420"/>
                    <a:gd name="connsiteY2" fmla="*/ 3552 h 8117"/>
                    <a:gd name="connsiteX3" fmla="*/ 29935 w 63420"/>
                    <a:gd name="connsiteY3" fmla="*/ 1522 h 8117"/>
                    <a:gd name="connsiteX4" fmla="*/ 23339 w 63420"/>
                    <a:gd name="connsiteY4" fmla="*/ 1015 h 8117"/>
                    <a:gd name="connsiteX5" fmla="*/ 17250 w 63420"/>
                    <a:gd name="connsiteY5" fmla="*/ 507 h 8117"/>
                    <a:gd name="connsiteX6" fmla="*/ 7103 w 63420"/>
                    <a:gd name="connsiteY6" fmla="*/ 2537 h 8117"/>
                    <a:gd name="connsiteX7" fmla="*/ 1015 w 63420"/>
                    <a:gd name="connsiteY7" fmla="*/ 5581 h 8117"/>
                    <a:gd name="connsiteX8" fmla="*/ 507 w 63420"/>
                    <a:gd name="connsiteY8" fmla="*/ 7610 h 8117"/>
                    <a:gd name="connsiteX9" fmla="*/ 0 w 63420"/>
                    <a:gd name="connsiteY9" fmla="*/ 8118 h 8117"/>
                    <a:gd name="connsiteX10" fmla="*/ 0 w 63420"/>
                    <a:gd name="connsiteY10" fmla="*/ 7610 h 8117"/>
                    <a:gd name="connsiteX11" fmla="*/ 0 w 63420"/>
                    <a:gd name="connsiteY11" fmla="*/ 5581 h 8117"/>
                    <a:gd name="connsiteX12" fmla="*/ 6088 w 63420"/>
                    <a:gd name="connsiteY12" fmla="*/ 2029 h 8117"/>
                    <a:gd name="connsiteX13" fmla="*/ 16743 w 63420"/>
                    <a:gd name="connsiteY13" fmla="*/ 0 h 8117"/>
                    <a:gd name="connsiteX14" fmla="*/ 22831 w 63420"/>
                    <a:gd name="connsiteY14" fmla="*/ 507 h 8117"/>
                    <a:gd name="connsiteX15" fmla="*/ 29427 w 63420"/>
                    <a:gd name="connsiteY15" fmla="*/ 1015 h 8117"/>
                    <a:gd name="connsiteX16" fmla="*/ 63421 w 63420"/>
                    <a:gd name="connsiteY16" fmla="*/ 4566 h 81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3420" h="8117">
                      <a:moveTo>
                        <a:pt x="63421" y="4566"/>
                      </a:moveTo>
                      <a:cubicBezTo>
                        <a:pt x="63421" y="4566"/>
                        <a:pt x="62406" y="4566"/>
                        <a:pt x="60884" y="4059"/>
                      </a:cubicBezTo>
                      <a:cubicBezTo>
                        <a:pt x="59362" y="4059"/>
                        <a:pt x="56825" y="3552"/>
                        <a:pt x="53781" y="3552"/>
                      </a:cubicBezTo>
                      <a:cubicBezTo>
                        <a:pt x="47692" y="3044"/>
                        <a:pt x="39574" y="2029"/>
                        <a:pt x="29935" y="1522"/>
                      </a:cubicBezTo>
                      <a:cubicBezTo>
                        <a:pt x="27398" y="1522"/>
                        <a:pt x="25368" y="1015"/>
                        <a:pt x="23339" y="1015"/>
                      </a:cubicBezTo>
                      <a:cubicBezTo>
                        <a:pt x="21309" y="1015"/>
                        <a:pt x="19280" y="507"/>
                        <a:pt x="17250" y="507"/>
                      </a:cubicBezTo>
                      <a:cubicBezTo>
                        <a:pt x="13192" y="507"/>
                        <a:pt x="9640" y="1522"/>
                        <a:pt x="7103" y="2537"/>
                      </a:cubicBezTo>
                      <a:cubicBezTo>
                        <a:pt x="4059" y="3552"/>
                        <a:pt x="2029" y="4566"/>
                        <a:pt x="1015" y="5581"/>
                      </a:cubicBezTo>
                      <a:cubicBezTo>
                        <a:pt x="507" y="6088"/>
                        <a:pt x="507" y="7103"/>
                        <a:pt x="507" y="7610"/>
                      </a:cubicBezTo>
                      <a:cubicBezTo>
                        <a:pt x="507" y="8118"/>
                        <a:pt x="507" y="8118"/>
                        <a:pt x="0" y="8118"/>
                      </a:cubicBezTo>
                      <a:cubicBezTo>
                        <a:pt x="0" y="8118"/>
                        <a:pt x="0" y="8118"/>
                        <a:pt x="0" y="7610"/>
                      </a:cubicBezTo>
                      <a:cubicBezTo>
                        <a:pt x="0" y="7103"/>
                        <a:pt x="0" y="6596"/>
                        <a:pt x="0" y="5581"/>
                      </a:cubicBezTo>
                      <a:cubicBezTo>
                        <a:pt x="1015" y="4059"/>
                        <a:pt x="3552" y="2537"/>
                        <a:pt x="6088" y="2029"/>
                      </a:cubicBezTo>
                      <a:cubicBezTo>
                        <a:pt x="9133" y="1015"/>
                        <a:pt x="12684" y="0"/>
                        <a:pt x="16743" y="0"/>
                      </a:cubicBezTo>
                      <a:cubicBezTo>
                        <a:pt x="18773" y="0"/>
                        <a:pt x="20802" y="507"/>
                        <a:pt x="22831" y="507"/>
                      </a:cubicBezTo>
                      <a:cubicBezTo>
                        <a:pt x="24861" y="507"/>
                        <a:pt x="27398" y="1015"/>
                        <a:pt x="29427" y="1015"/>
                      </a:cubicBezTo>
                      <a:cubicBezTo>
                        <a:pt x="48707" y="2029"/>
                        <a:pt x="63421" y="3552"/>
                        <a:pt x="63421" y="4566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E818D12D-7636-4EC4-844C-BF73C3513527}"/>
                    </a:ext>
                  </a:extLst>
                </p:cNvPr>
                <p:cNvSpPr/>
                <p:nvPr/>
              </p:nvSpPr>
              <p:spPr>
                <a:xfrm>
                  <a:off x="1887908" y="4085531"/>
                  <a:ext cx="2536" cy="4059"/>
                </a:xfrm>
                <a:custGeom>
                  <a:avLst/>
                  <a:gdLst>
                    <a:gd name="connsiteX0" fmla="*/ 2537 w 2536"/>
                    <a:gd name="connsiteY0" fmla="*/ 507 h 4059"/>
                    <a:gd name="connsiteX1" fmla="*/ 1015 w 2536"/>
                    <a:gd name="connsiteY1" fmla="*/ 4059 h 4059"/>
                    <a:gd name="connsiteX2" fmla="*/ 0 w 2536"/>
                    <a:gd name="connsiteY2" fmla="*/ 0 h 4059"/>
                    <a:gd name="connsiteX3" fmla="*/ 2537 w 2536"/>
                    <a:gd name="connsiteY3" fmla="*/ 507 h 40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36" h="4059">
                      <a:moveTo>
                        <a:pt x="2537" y="507"/>
                      </a:moveTo>
                      <a:cubicBezTo>
                        <a:pt x="2537" y="507"/>
                        <a:pt x="2029" y="1522"/>
                        <a:pt x="1015" y="4059"/>
                      </a:cubicBezTo>
                      <a:cubicBezTo>
                        <a:pt x="507" y="2537"/>
                        <a:pt x="507" y="1522"/>
                        <a:pt x="0" y="0"/>
                      </a:cubicBezTo>
                      <a:lnTo>
                        <a:pt x="2537" y="507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7F2C5A33-FABA-4AD5-9271-8CD8FF376ED0}"/>
                    </a:ext>
                  </a:extLst>
                </p:cNvPr>
                <p:cNvSpPr/>
                <p:nvPr/>
              </p:nvSpPr>
              <p:spPr>
                <a:xfrm>
                  <a:off x="1875731" y="4028199"/>
                  <a:ext cx="163933" cy="110065"/>
                </a:xfrm>
                <a:custGeom>
                  <a:avLst/>
                  <a:gdLst>
                    <a:gd name="connsiteX0" fmla="*/ 145107 w 163933"/>
                    <a:gd name="connsiteY0" fmla="*/ 0 h 110065"/>
                    <a:gd name="connsiteX1" fmla="*/ 6088 w 163933"/>
                    <a:gd name="connsiteY1" fmla="*/ 44141 h 110065"/>
                    <a:gd name="connsiteX2" fmla="*/ 0 w 163933"/>
                    <a:gd name="connsiteY2" fmla="*/ 108576 h 110065"/>
                    <a:gd name="connsiteX3" fmla="*/ 157791 w 163933"/>
                    <a:gd name="connsiteY3" fmla="*/ 76612 h 110065"/>
                    <a:gd name="connsiteX4" fmla="*/ 145107 w 163933"/>
                    <a:gd name="connsiteY4" fmla="*/ 0 h 110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3933" h="110065">
                      <a:moveTo>
                        <a:pt x="145107" y="0"/>
                      </a:moveTo>
                      <a:cubicBezTo>
                        <a:pt x="100966" y="16743"/>
                        <a:pt x="62406" y="46170"/>
                        <a:pt x="6088" y="44141"/>
                      </a:cubicBezTo>
                      <a:cubicBezTo>
                        <a:pt x="11669" y="58854"/>
                        <a:pt x="0" y="108576"/>
                        <a:pt x="0" y="108576"/>
                      </a:cubicBezTo>
                      <a:cubicBezTo>
                        <a:pt x="117201" y="118724"/>
                        <a:pt x="157791" y="73568"/>
                        <a:pt x="157791" y="76612"/>
                      </a:cubicBezTo>
                      <a:cubicBezTo>
                        <a:pt x="166416" y="68494"/>
                        <a:pt x="168953" y="6088"/>
                        <a:pt x="145107" y="0"/>
                      </a:cubicBezTo>
                      <a:close/>
                    </a:path>
                  </a:pathLst>
                </a:custGeom>
                <a:solidFill>
                  <a:srgbClr val="00306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5B14C92E-9B27-4D8C-91D4-A45997ABDB5F}"/>
                    </a:ext>
                  </a:extLst>
                </p:cNvPr>
                <p:cNvSpPr/>
                <p:nvPr/>
              </p:nvSpPr>
              <p:spPr>
                <a:xfrm>
                  <a:off x="1896533" y="4070817"/>
                  <a:ext cx="15076" cy="66972"/>
                </a:xfrm>
                <a:custGeom>
                  <a:avLst/>
                  <a:gdLst>
                    <a:gd name="connsiteX0" fmla="*/ 6088 w 15076"/>
                    <a:gd name="connsiteY0" fmla="*/ 1015 h 66972"/>
                    <a:gd name="connsiteX1" fmla="*/ 12684 w 15076"/>
                    <a:gd name="connsiteY1" fmla="*/ 0 h 66972"/>
                    <a:gd name="connsiteX2" fmla="*/ 7103 w 15076"/>
                    <a:gd name="connsiteY2" fmla="*/ 66972 h 66972"/>
                    <a:gd name="connsiteX3" fmla="*/ 0 w 15076"/>
                    <a:gd name="connsiteY3" fmla="*/ 66972 h 66972"/>
                    <a:gd name="connsiteX4" fmla="*/ 6088 w 15076"/>
                    <a:gd name="connsiteY4" fmla="*/ 1015 h 669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76" h="66972">
                      <a:moveTo>
                        <a:pt x="6088" y="1015"/>
                      </a:moveTo>
                      <a:cubicBezTo>
                        <a:pt x="8118" y="1015"/>
                        <a:pt x="10655" y="507"/>
                        <a:pt x="12684" y="0"/>
                      </a:cubicBezTo>
                      <a:cubicBezTo>
                        <a:pt x="17251" y="22324"/>
                        <a:pt x="15221" y="45663"/>
                        <a:pt x="7103" y="66972"/>
                      </a:cubicBezTo>
                      <a:cubicBezTo>
                        <a:pt x="4566" y="66972"/>
                        <a:pt x="2537" y="66972"/>
                        <a:pt x="0" y="66972"/>
                      </a:cubicBezTo>
                      <a:cubicBezTo>
                        <a:pt x="7610" y="47185"/>
                        <a:pt x="11162" y="23846"/>
                        <a:pt x="6088" y="1015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5D2B8AC1-5D2F-4AA7-B4D9-2991950D0686}"/>
                    </a:ext>
                  </a:extLst>
                </p:cNvPr>
                <p:cNvSpPr/>
                <p:nvPr/>
              </p:nvSpPr>
              <p:spPr>
                <a:xfrm>
                  <a:off x="1886385" y="4072339"/>
                  <a:ext cx="13502" cy="65450"/>
                </a:xfrm>
                <a:custGeom>
                  <a:avLst/>
                  <a:gdLst>
                    <a:gd name="connsiteX0" fmla="*/ 6596 w 13502"/>
                    <a:gd name="connsiteY0" fmla="*/ 507 h 65450"/>
                    <a:gd name="connsiteX1" fmla="*/ 11670 w 13502"/>
                    <a:gd name="connsiteY1" fmla="*/ 0 h 65450"/>
                    <a:gd name="connsiteX2" fmla="*/ 6088 w 13502"/>
                    <a:gd name="connsiteY2" fmla="*/ 65450 h 65450"/>
                    <a:gd name="connsiteX3" fmla="*/ 0 w 13502"/>
                    <a:gd name="connsiteY3" fmla="*/ 64943 h 65450"/>
                    <a:gd name="connsiteX4" fmla="*/ 6596 w 13502"/>
                    <a:gd name="connsiteY4" fmla="*/ 507 h 654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502" h="65450">
                      <a:moveTo>
                        <a:pt x="6596" y="507"/>
                      </a:moveTo>
                      <a:cubicBezTo>
                        <a:pt x="9133" y="507"/>
                        <a:pt x="9133" y="507"/>
                        <a:pt x="11670" y="0"/>
                      </a:cubicBezTo>
                      <a:cubicBezTo>
                        <a:pt x="15728" y="24354"/>
                        <a:pt x="12684" y="45663"/>
                        <a:pt x="6088" y="65450"/>
                      </a:cubicBezTo>
                      <a:cubicBezTo>
                        <a:pt x="4059" y="65450"/>
                        <a:pt x="2030" y="65450"/>
                        <a:pt x="0" y="64943"/>
                      </a:cubicBezTo>
                      <a:cubicBezTo>
                        <a:pt x="7103" y="45663"/>
                        <a:pt x="10147" y="22324"/>
                        <a:pt x="6596" y="507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F9432899-41D6-474B-8200-AEA1102B2C8F}"/>
                    </a:ext>
                  </a:extLst>
                </p:cNvPr>
                <p:cNvSpPr/>
                <p:nvPr/>
              </p:nvSpPr>
              <p:spPr>
                <a:xfrm>
                  <a:off x="1875731" y="4072339"/>
                  <a:ext cx="13813" cy="64942"/>
                </a:xfrm>
                <a:custGeom>
                  <a:avLst/>
                  <a:gdLst>
                    <a:gd name="connsiteX0" fmla="*/ 5581 w 13813"/>
                    <a:gd name="connsiteY0" fmla="*/ 64943 h 64942"/>
                    <a:gd name="connsiteX1" fmla="*/ 0 w 13813"/>
                    <a:gd name="connsiteY1" fmla="*/ 64436 h 64942"/>
                    <a:gd name="connsiteX2" fmla="*/ 6088 w 13813"/>
                    <a:gd name="connsiteY2" fmla="*/ 0 h 64942"/>
                    <a:gd name="connsiteX3" fmla="*/ 13191 w 13813"/>
                    <a:gd name="connsiteY3" fmla="*/ 0 h 64942"/>
                    <a:gd name="connsiteX4" fmla="*/ 5581 w 13813"/>
                    <a:gd name="connsiteY4" fmla="*/ 64943 h 649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813" h="64942">
                      <a:moveTo>
                        <a:pt x="5581" y="64943"/>
                      </a:moveTo>
                      <a:cubicBezTo>
                        <a:pt x="3551" y="64943"/>
                        <a:pt x="2029" y="64436"/>
                        <a:pt x="0" y="64436"/>
                      </a:cubicBezTo>
                      <a:cubicBezTo>
                        <a:pt x="0" y="64436"/>
                        <a:pt x="11669" y="14714"/>
                        <a:pt x="6088" y="0"/>
                      </a:cubicBezTo>
                      <a:cubicBezTo>
                        <a:pt x="8625" y="0"/>
                        <a:pt x="10655" y="0"/>
                        <a:pt x="13191" y="0"/>
                      </a:cubicBezTo>
                      <a:cubicBezTo>
                        <a:pt x="15221" y="21817"/>
                        <a:pt x="12177" y="44141"/>
                        <a:pt x="5581" y="64943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Freeform: Shape 79">
                  <a:extLst>
                    <a:ext uri="{FF2B5EF4-FFF2-40B4-BE49-F238E27FC236}">
                      <a16:creationId xmlns:a16="http://schemas.microsoft.com/office/drawing/2014/main" id="{5085E268-917C-44D0-91B1-7D1D07F6C582}"/>
                    </a:ext>
                  </a:extLst>
                </p:cNvPr>
                <p:cNvSpPr/>
                <p:nvPr/>
              </p:nvSpPr>
              <p:spPr>
                <a:xfrm>
                  <a:off x="1775272" y="4085903"/>
                  <a:ext cx="51243" cy="17892"/>
                </a:xfrm>
                <a:custGeom>
                  <a:avLst/>
                  <a:gdLst>
                    <a:gd name="connsiteX0" fmla="*/ 51244 w 51243"/>
                    <a:gd name="connsiteY0" fmla="*/ 13834 h 17892"/>
                    <a:gd name="connsiteX1" fmla="*/ 48707 w 51243"/>
                    <a:gd name="connsiteY1" fmla="*/ 12819 h 17892"/>
                    <a:gd name="connsiteX2" fmla="*/ 42111 w 51243"/>
                    <a:gd name="connsiteY2" fmla="*/ 10282 h 17892"/>
                    <a:gd name="connsiteX3" fmla="*/ 19787 w 51243"/>
                    <a:gd name="connsiteY3" fmla="*/ 2672 h 17892"/>
                    <a:gd name="connsiteX4" fmla="*/ 7103 w 51243"/>
                    <a:gd name="connsiteY4" fmla="*/ 1150 h 17892"/>
                    <a:gd name="connsiteX5" fmla="*/ 2537 w 51243"/>
                    <a:gd name="connsiteY5" fmla="*/ 3687 h 17892"/>
                    <a:gd name="connsiteX6" fmla="*/ 1015 w 51243"/>
                    <a:gd name="connsiteY6" fmla="*/ 8253 h 17892"/>
                    <a:gd name="connsiteX7" fmla="*/ 2029 w 51243"/>
                    <a:gd name="connsiteY7" fmla="*/ 17893 h 17892"/>
                    <a:gd name="connsiteX8" fmla="*/ 1015 w 51243"/>
                    <a:gd name="connsiteY8" fmla="*/ 15356 h 17892"/>
                    <a:gd name="connsiteX9" fmla="*/ 0 w 51243"/>
                    <a:gd name="connsiteY9" fmla="*/ 8253 h 17892"/>
                    <a:gd name="connsiteX10" fmla="*/ 1522 w 51243"/>
                    <a:gd name="connsiteY10" fmla="*/ 3179 h 17892"/>
                    <a:gd name="connsiteX11" fmla="*/ 6596 w 51243"/>
                    <a:gd name="connsiteY11" fmla="*/ 135 h 17892"/>
                    <a:gd name="connsiteX12" fmla="*/ 19787 w 51243"/>
                    <a:gd name="connsiteY12" fmla="*/ 1657 h 17892"/>
                    <a:gd name="connsiteX13" fmla="*/ 42111 w 51243"/>
                    <a:gd name="connsiteY13" fmla="*/ 9775 h 17892"/>
                    <a:gd name="connsiteX14" fmla="*/ 48707 w 51243"/>
                    <a:gd name="connsiteY14" fmla="*/ 12819 h 17892"/>
                    <a:gd name="connsiteX15" fmla="*/ 51244 w 51243"/>
                    <a:gd name="connsiteY15" fmla="*/ 13834 h 178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51243" h="17892">
                      <a:moveTo>
                        <a:pt x="51244" y="13834"/>
                      </a:moveTo>
                      <a:cubicBezTo>
                        <a:pt x="51244" y="13834"/>
                        <a:pt x="50229" y="13834"/>
                        <a:pt x="48707" y="12819"/>
                      </a:cubicBezTo>
                      <a:cubicBezTo>
                        <a:pt x="47185" y="12312"/>
                        <a:pt x="44648" y="11297"/>
                        <a:pt x="42111" y="10282"/>
                      </a:cubicBezTo>
                      <a:cubicBezTo>
                        <a:pt x="36530" y="8253"/>
                        <a:pt x="28920" y="4701"/>
                        <a:pt x="19787" y="2672"/>
                      </a:cubicBezTo>
                      <a:cubicBezTo>
                        <a:pt x="15221" y="1657"/>
                        <a:pt x="10655" y="642"/>
                        <a:pt x="7103" y="1150"/>
                      </a:cubicBezTo>
                      <a:cubicBezTo>
                        <a:pt x="5074" y="1150"/>
                        <a:pt x="3552" y="2164"/>
                        <a:pt x="2537" y="3687"/>
                      </a:cubicBezTo>
                      <a:cubicBezTo>
                        <a:pt x="1522" y="5209"/>
                        <a:pt x="1015" y="6731"/>
                        <a:pt x="1015" y="8253"/>
                      </a:cubicBezTo>
                      <a:cubicBezTo>
                        <a:pt x="507" y="14341"/>
                        <a:pt x="2537" y="17893"/>
                        <a:pt x="2029" y="17893"/>
                      </a:cubicBezTo>
                      <a:cubicBezTo>
                        <a:pt x="2029" y="17893"/>
                        <a:pt x="1522" y="16878"/>
                        <a:pt x="1015" y="15356"/>
                      </a:cubicBezTo>
                      <a:cubicBezTo>
                        <a:pt x="507" y="13834"/>
                        <a:pt x="0" y="11297"/>
                        <a:pt x="0" y="8253"/>
                      </a:cubicBezTo>
                      <a:cubicBezTo>
                        <a:pt x="0" y="6731"/>
                        <a:pt x="507" y="4701"/>
                        <a:pt x="1522" y="3179"/>
                      </a:cubicBezTo>
                      <a:cubicBezTo>
                        <a:pt x="2537" y="1657"/>
                        <a:pt x="4566" y="642"/>
                        <a:pt x="6596" y="135"/>
                      </a:cubicBezTo>
                      <a:cubicBezTo>
                        <a:pt x="10655" y="-372"/>
                        <a:pt x="15221" y="642"/>
                        <a:pt x="19787" y="1657"/>
                      </a:cubicBezTo>
                      <a:cubicBezTo>
                        <a:pt x="28920" y="4194"/>
                        <a:pt x="36530" y="7238"/>
                        <a:pt x="42111" y="9775"/>
                      </a:cubicBezTo>
                      <a:cubicBezTo>
                        <a:pt x="44648" y="10790"/>
                        <a:pt x="47185" y="11804"/>
                        <a:pt x="48707" y="12819"/>
                      </a:cubicBezTo>
                      <a:cubicBezTo>
                        <a:pt x="50737" y="13327"/>
                        <a:pt x="51244" y="13327"/>
                        <a:pt x="51244" y="13834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" name="Graphic 4">
                <a:extLst>
                  <a:ext uri="{FF2B5EF4-FFF2-40B4-BE49-F238E27FC236}">
                    <a16:creationId xmlns:a16="http://schemas.microsoft.com/office/drawing/2014/main" id="{A42F58FF-0BE3-47F5-A5BB-776D1FD25798}"/>
                  </a:ext>
                </a:extLst>
              </p:cNvPr>
              <p:cNvGrpSpPr/>
              <p:nvPr/>
            </p:nvGrpSpPr>
            <p:grpSpPr>
              <a:xfrm>
                <a:off x="1951734" y="4214857"/>
                <a:ext cx="332774" cy="296882"/>
                <a:chOff x="1951734" y="4214857"/>
                <a:chExt cx="332774" cy="296882"/>
              </a:xfrm>
              <a:solidFill>
                <a:schemeClr val="accent1"/>
              </a:solidFill>
            </p:grpSpPr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CD2CCDE7-BDB1-4607-B076-16B28F0325F2}"/>
                    </a:ext>
                  </a:extLst>
                </p:cNvPr>
                <p:cNvSpPr/>
                <p:nvPr/>
              </p:nvSpPr>
              <p:spPr>
                <a:xfrm>
                  <a:off x="1951734" y="4398576"/>
                  <a:ext cx="122448" cy="113163"/>
                </a:xfrm>
                <a:custGeom>
                  <a:avLst/>
                  <a:gdLst>
                    <a:gd name="connsiteX0" fmla="*/ 122377 w 122448"/>
                    <a:gd name="connsiteY0" fmla="*/ 10655 h 113163"/>
                    <a:gd name="connsiteX1" fmla="*/ 117810 w 122448"/>
                    <a:gd name="connsiteY1" fmla="*/ 56825 h 113163"/>
                    <a:gd name="connsiteX2" fmla="*/ 105126 w 122448"/>
                    <a:gd name="connsiteY2" fmla="*/ 70016 h 113163"/>
                    <a:gd name="connsiteX3" fmla="*/ 37139 w 122448"/>
                    <a:gd name="connsiteY3" fmla="*/ 113143 h 113163"/>
                    <a:gd name="connsiteX4" fmla="*/ 102 w 122448"/>
                    <a:gd name="connsiteY4" fmla="*/ 93863 h 113163"/>
                    <a:gd name="connsiteX5" fmla="*/ 57941 w 122448"/>
                    <a:gd name="connsiteY5" fmla="*/ 0 h 1131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2448" h="113163">
                      <a:moveTo>
                        <a:pt x="122377" y="10655"/>
                      </a:moveTo>
                      <a:cubicBezTo>
                        <a:pt x="122377" y="10655"/>
                        <a:pt x="123391" y="37545"/>
                        <a:pt x="117810" y="56825"/>
                      </a:cubicBezTo>
                      <a:cubicBezTo>
                        <a:pt x="114766" y="60377"/>
                        <a:pt x="107663" y="59869"/>
                        <a:pt x="105126" y="70016"/>
                      </a:cubicBezTo>
                      <a:cubicBezTo>
                        <a:pt x="102589" y="79656"/>
                        <a:pt x="65552" y="106547"/>
                        <a:pt x="37139" y="113143"/>
                      </a:cubicBezTo>
                      <a:cubicBezTo>
                        <a:pt x="30036" y="113650"/>
                        <a:pt x="2638" y="105025"/>
                        <a:pt x="102" y="93863"/>
                      </a:cubicBezTo>
                      <a:cubicBezTo>
                        <a:pt x="-2435" y="82701"/>
                        <a:pt x="43228" y="47185"/>
                        <a:pt x="57941" y="0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7032B2DE-2E8E-4D1D-B801-30D0B91778EF}"/>
                    </a:ext>
                  </a:extLst>
                </p:cNvPr>
                <p:cNvSpPr/>
                <p:nvPr/>
              </p:nvSpPr>
              <p:spPr>
                <a:xfrm>
                  <a:off x="2135603" y="4404664"/>
                  <a:ext cx="148906" cy="71634"/>
                </a:xfrm>
                <a:custGeom>
                  <a:avLst/>
                  <a:gdLst>
                    <a:gd name="connsiteX0" fmla="*/ 8017 w 148906"/>
                    <a:gd name="connsiteY0" fmla="*/ 0 h 71634"/>
                    <a:gd name="connsiteX1" fmla="*/ 2436 w 148906"/>
                    <a:gd name="connsiteY1" fmla="*/ 53273 h 71634"/>
                    <a:gd name="connsiteX2" fmla="*/ 27805 w 148906"/>
                    <a:gd name="connsiteY2" fmla="*/ 58854 h 71634"/>
                    <a:gd name="connsiteX3" fmla="*/ 146528 w 148906"/>
                    <a:gd name="connsiteY3" fmla="*/ 65958 h 71634"/>
                    <a:gd name="connsiteX4" fmla="*/ 148050 w 148906"/>
                    <a:gd name="connsiteY4" fmla="*/ 55810 h 71634"/>
                    <a:gd name="connsiteX5" fmla="*/ 65857 w 148906"/>
                    <a:gd name="connsiteY5" fmla="*/ 5074 h 71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8906" h="71634">
                      <a:moveTo>
                        <a:pt x="8017" y="0"/>
                      </a:moveTo>
                      <a:cubicBezTo>
                        <a:pt x="-2637" y="28413"/>
                        <a:pt x="-608" y="45663"/>
                        <a:pt x="2436" y="53273"/>
                      </a:cubicBezTo>
                      <a:cubicBezTo>
                        <a:pt x="8017" y="60377"/>
                        <a:pt x="16643" y="60377"/>
                        <a:pt x="27805" y="58854"/>
                      </a:cubicBezTo>
                      <a:cubicBezTo>
                        <a:pt x="54188" y="55303"/>
                        <a:pt x="74990" y="83208"/>
                        <a:pt x="146528" y="65958"/>
                      </a:cubicBezTo>
                      <a:cubicBezTo>
                        <a:pt x="149065" y="64436"/>
                        <a:pt x="149572" y="58854"/>
                        <a:pt x="148050" y="55810"/>
                      </a:cubicBezTo>
                      <a:cubicBezTo>
                        <a:pt x="146021" y="50737"/>
                        <a:pt x="108983" y="32472"/>
                        <a:pt x="65857" y="5074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CBA84B45-F299-4271-9ABE-EDAD920AE827}"/>
                    </a:ext>
                  </a:extLst>
                </p:cNvPr>
                <p:cNvSpPr/>
                <p:nvPr/>
              </p:nvSpPr>
              <p:spPr>
                <a:xfrm>
                  <a:off x="2117258" y="4214857"/>
                  <a:ext cx="93334" cy="203618"/>
                </a:xfrm>
                <a:custGeom>
                  <a:avLst/>
                  <a:gdLst>
                    <a:gd name="connsiteX0" fmla="*/ 994 w 93334"/>
                    <a:gd name="connsiteY0" fmla="*/ 58907 h 203618"/>
                    <a:gd name="connsiteX1" fmla="*/ 23825 w 93334"/>
                    <a:gd name="connsiteY1" fmla="*/ 196403 h 203618"/>
                    <a:gd name="connsiteX2" fmla="*/ 86738 w 93334"/>
                    <a:gd name="connsiteY2" fmla="*/ 196403 h 203618"/>
                    <a:gd name="connsiteX3" fmla="*/ 93334 w 93334"/>
                    <a:gd name="connsiteY3" fmla="*/ 14259 h 203618"/>
                    <a:gd name="connsiteX4" fmla="*/ 994 w 93334"/>
                    <a:gd name="connsiteY4" fmla="*/ 60936 h 203618"/>
                    <a:gd name="connsiteX5" fmla="*/ 994 w 93334"/>
                    <a:gd name="connsiteY5" fmla="*/ 58907 h 2036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3334" h="203618">
                      <a:moveTo>
                        <a:pt x="994" y="58907"/>
                      </a:moveTo>
                      <a:cubicBezTo>
                        <a:pt x="8604" y="92393"/>
                        <a:pt x="26869" y="147188"/>
                        <a:pt x="23825" y="196403"/>
                      </a:cubicBezTo>
                      <a:cubicBezTo>
                        <a:pt x="23825" y="196403"/>
                        <a:pt x="51730" y="212639"/>
                        <a:pt x="86738" y="196403"/>
                      </a:cubicBezTo>
                      <a:cubicBezTo>
                        <a:pt x="86738" y="196403"/>
                        <a:pt x="92319" y="94422"/>
                        <a:pt x="93334" y="14259"/>
                      </a:cubicBezTo>
                      <a:cubicBezTo>
                        <a:pt x="11648" y="-22779"/>
                        <a:pt x="-4588" y="19332"/>
                        <a:pt x="994" y="60936"/>
                      </a:cubicBezTo>
                      <a:lnTo>
                        <a:pt x="994" y="58907"/>
                      </a:lnTo>
                      <a:close/>
                    </a:path>
                  </a:pathLst>
                </a:custGeom>
                <a:solidFill>
                  <a:srgbClr val="00224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EF39088E-9AD1-4817-AECA-423B99A20A37}"/>
                    </a:ext>
                  </a:extLst>
                </p:cNvPr>
                <p:cNvSpPr/>
                <p:nvPr/>
              </p:nvSpPr>
              <p:spPr>
                <a:xfrm>
                  <a:off x="2008661" y="4214904"/>
                  <a:ext cx="127348" cy="200847"/>
                </a:xfrm>
                <a:custGeom>
                  <a:avLst/>
                  <a:gdLst>
                    <a:gd name="connsiteX0" fmla="*/ 22324 w 127348"/>
                    <a:gd name="connsiteY0" fmla="*/ 18271 h 200847"/>
                    <a:gd name="connsiteX1" fmla="*/ 0 w 127348"/>
                    <a:gd name="connsiteY1" fmla="*/ 184687 h 200847"/>
                    <a:gd name="connsiteX2" fmla="*/ 64943 w 127348"/>
                    <a:gd name="connsiteY2" fmla="*/ 194327 h 200847"/>
                    <a:gd name="connsiteX3" fmla="*/ 127349 w 127348"/>
                    <a:gd name="connsiteY3" fmla="*/ 38565 h 200847"/>
                    <a:gd name="connsiteX4" fmla="*/ 22324 w 127348"/>
                    <a:gd name="connsiteY4" fmla="*/ 18271 h 2008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7348" h="200847">
                      <a:moveTo>
                        <a:pt x="22324" y="18271"/>
                      </a:moveTo>
                      <a:cubicBezTo>
                        <a:pt x="22324" y="18271"/>
                        <a:pt x="33486" y="100464"/>
                        <a:pt x="0" y="184687"/>
                      </a:cubicBezTo>
                      <a:cubicBezTo>
                        <a:pt x="8625" y="197878"/>
                        <a:pt x="28920" y="208026"/>
                        <a:pt x="64943" y="194327"/>
                      </a:cubicBezTo>
                      <a:cubicBezTo>
                        <a:pt x="90818" y="127862"/>
                        <a:pt x="109084" y="89302"/>
                        <a:pt x="127349" y="38565"/>
                      </a:cubicBezTo>
                      <a:cubicBezTo>
                        <a:pt x="127349" y="38565"/>
                        <a:pt x="121768" y="-32466"/>
                        <a:pt x="22324" y="18271"/>
                      </a:cubicBezTo>
                      <a:close/>
                    </a:path>
                  </a:pathLst>
                </a:custGeom>
                <a:solidFill>
                  <a:srgbClr val="00224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9" name="Graphic 4">
                <a:extLst>
                  <a:ext uri="{FF2B5EF4-FFF2-40B4-BE49-F238E27FC236}">
                    <a16:creationId xmlns:a16="http://schemas.microsoft.com/office/drawing/2014/main" id="{A5865297-2B13-4CC7-880F-2AF0FAE58B5B}"/>
                  </a:ext>
                </a:extLst>
              </p:cNvPr>
              <p:cNvGrpSpPr/>
              <p:nvPr/>
            </p:nvGrpSpPr>
            <p:grpSpPr>
              <a:xfrm>
                <a:off x="2020330" y="4001816"/>
                <a:ext cx="203960" cy="270300"/>
                <a:chOff x="2020330" y="4001816"/>
                <a:chExt cx="203960" cy="270300"/>
              </a:xfrm>
              <a:solidFill>
                <a:schemeClr val="accent1"/>
              </a:solidFill>
            </p:grpSpPr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54057F80-D07B-4759-8A4B-F69146E198A7}"/>
                    </a:ext>
                  </a:extLst>
                </p:cNvPr>
                <p:cNvSpPr/>
                <p:nvPr/>
              </p:nvSpPr>
              <p:spPr>
                <a:xfrm>
                  <a:off x="2081721" y="4020081"/>
                  <a:ext cx="92847" cy="127348"/>
                </a:xfrm>
                <a:custGeom>
                  <a:avLst/>
                  <a:gdLst>
                    <a:gd name="connsiteX0" fmla="*/ 0 w 92847"/>
                    <a:gd name="connsiteY0" fmla="*/ 0 h 127348"/>
                    <a:gd name="connsiteX1" fmla="*/ 92848 w 92847"/>
                    <a:gd name="connsiteY1" fmla="*/ 0 h 127348"/>
                    <a:gd name="connsiteX2" fmla="*/ 92848 w 92847"/>
                    <a:gd name="connsiteY2" fmla="*/ 127349 h 127348"/>
                    <a:gd name="connsiteX3" fmla="*/ 0 w 92847"/>
                    <a:gd name="connsiteY3" fmla="*/ 127349 h 1273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2847" h="127348">
                      <a:moveTo>
                        <a:pt x="0" y="0"/>
                      </a:moveTo>
                      <a:lnTo>
                        <a:pt x="92848" y="0"/>
                      </a:lnTo>
                      <a:lnTo>
                        <a:pt x="92848" y="127349"/>
                      </a:lnTo>
                      <a:lnTo>
                        <a:pt x="0" y="127349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CAC50DF5-81D8-4EA3-8D1C-C76B11F92869}"/>
                    </a:ext>
                  </a:extLst>
                </p:cNvPr>
                <p:cNvSpPr/>
                <p:nvPr/>
              </p:nvSpPr>
              <p:spPr>
                <a:xfrm>
                  <a:off x="2121296" y="4058641"/>
                  <a:ext cx="51243" cy="183666"/>
                </a:xfrm>
                <a:custGeom>
                  <a:avLst/>
                  <a:gdLst>
                    <a:gd name="connsiteX0" fmla="*/ 51244 w 51243"/>
                    <a:gd name="connsiteY0" fmla="*/ 150688 h 183666"/>
                    <a:gd name="connsiteX1" fmla="*/ 28413 w 51243"/>
                    <a:gd name="connsiteY1" fmla="*/ 183666 h 183666"/>
                    <a:gd name="connsiteX2" fmla="*/ 507 w 51243"/>
                    <a:gd name="connsiteY2" fmla="*/ 155761 h 183666"/>
                    <a:gd name="connsiteX3" fmla="*/ 0 w 51243"/>
                    <a:gd name="connsiteY3" fmla="*/ 2029 h 183666"/>
                    <a:gd name="connsiteX4" fmla="*/ 21309 w 51243"/>
                    <a:gd name="connsiteY4" fmla="*/ 0 h 183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1243" h="183666">
                      <a:moveTo>
                        <a:pt x="51244" y="150688"/>
                      </a:moveTo>
                      <a:lnTo>
                        <a:pt x="28413" y="183666"/>
                      </a:lnTo>
                      <a:lnTo>
                        <a:pt x="507" y="155761"/>
                      </a:lnTo>
                      <a:lnTo>
                        <a:pt x="0" y="2029"/>
                      </a:lnTo>
                      <a:lnTo>
                        <a:pt x="21309" y="0"/>
                      </a:lnTo>
                      <a:close/>
                    </a:path>
                  </a:pathLst>
                </a:custGeom>
                <a:solidFill>
                  <a:srgbClr val="00203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44" name="Graphic 4">
                  <a:extLst>
                    <a:ext uri="{FF2B5EF4-FFF2-40B4-BE49-F238E27FC236}">
                      <a16:creationId xmlns:a16="http://schemas.microsoft.com/office/drawing/2014/main" id="{05CC77AB-6E66-4A52-98A8-B58932E8410A}"/>
                    </a:ext>
                  </a:extLst>
                </p:cNvPr>
                <p:cNvGrpSpPr/>
                <p:nvPr/>
              </p:nvGrpSpPr>
              <p:grpSpPr>
                <a:xfrm>
                  <a:off x="2020330" y="4005875"/>
                  <a:ext cx="203960" cy="266241"/>
                  <a:chOff x="2020330" y="4005875"/>
                  <a:chExt cx="203960" cy="266241"/>
                </a:xfrm>
                <a:solidFill>
                  <a:srgbClr val="003064"/>
                </a:solidFill>
              </p:grpSpPr>
              <p:sp>
                <p:nvSpPr>
                  <p:cNvPr id="64" name="Freeform: Shape 63">
                    <a:extLst>
                      <a:ext uri="{FF2B5EF4-FFF2-40B4-BE49-F238E27FC236}">
                        <a16:creationId xmlns:a16="http://schemas.microsoft.com/office/drawing/2014/main" id="{7B6390F9-429A-4E74-B75A-360C47A2C766}"/>
                      </a:ext>
                    </a:extLst>
                  </p:cNvPr>
                  <p:cNvSpPr/>
                  <p:nvPr/>
                </p:nvSpPr>
                <p:spPr>
                  <a:xfrm>
                    <a:off x="2059397" y="4005875"/>
                    <a:ext cx="5073" cy="5073"/>
                  </a:xfrm>
                  <a:custGeom>
                    <a:avLst/>
                    <a:gdLst>
                      <a:gd name="connsiteX0" fmla="*/ 0 w 5073"/>
                      <a:gd name="connsiteY0" fmla="*/ 0 h 5073"/>
                      <a:gd name="connsiteX1" fmla="*/ 0 w 5073"/>
                      <a:gd name="connsiteY1" fmla="*/ 0 h 5073"/>
                      <a:gd name="connsiteX2" fmla="*/ 0 w 5073"/>
                      <a:gd name="connsiteY2" fmla="*/ 0 h 50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073" h="5073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0030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9B889AD4-D31B-4605-8AED-3F01BE28784A}"/>
                      </a:ext>
                    </a:extLst>
                  </p:cNvPr>
                  <p:cNvSpPr/>
                  <p:nvPr/>
                </p:nvSpPr>
                <p:spPr>
                  <a:xfrm>
                    <a:off x="2020330" y="4008919"/>
                    <a:ext cx="203960" cy="263197"/>
                  </a:xfrm>
                  <a:custGeom>
                    <a:avLst/>
                    <a:gdLst>
                      <a:gd name="connsiteX0" fmla="*/ 188740 w 203960"/>
                      <a:gd name="connsiteY0" fmla="*/ 88282 h 263197"/>
                      <a:gd name="connsiteX1" fmla="*/ 188740 w 203960"/>
                      <a:gd name="connsiteY1" fmla="*/ 13192 h 263197"/>
                      <a:gd name="connsiteX2" fmla="*/ 154239 w 203960"/>
                      <a:gd name="connsiteY2" fmla="*/ 1522 h 263197"/>
                      <a:gd name="connsiteX3" fmla="*/ 155254 w 203960"/>
                      <a:gd name="connsiteY3" fmla="*/ 27398 h 263197"/>
                      <a:gd name="connsiteX4" fmla="*/ 121260 w 203960"/>
                      <a:gd name="connsiteY4" fmla="*/ 130900 h 263197"/>
                      <a:gd name="connsiteX5" fmla="*/ 35516 w 203960"/>
                      <a:gd name="connsiteY5" fmla="*/ 0 h 263197"/>
                      <a:gd name="connsiteX6" fmla="*/ 35516 w 203960"/>
                      <a:gd name="connsiteY6" fmla="*/ 0 h 263197"/>
                      <a:gd name="connsiteX7" fmla="*/ 0 w 203960"/>
                      <a:gd name="connsiteY7" fmla="*/ 20295 h 263197"/>
                      <a:gd name="connsiteX8" fmla="*/ 12684 w 203960"/>
                      <a:gd name="connsiteY8" fmla="*/ 96907 h 263197"/>
                      <a:gd name="connsiteX9" fmla="*/ 3044 w 203960"/>
                      <a:gd name="connsiteY9" fmla="*/ 229837 h 263197"/>
                      <a:gd name="connsiteX10" fmla="*/ 203961 w 203960"/>
                      <a:gd name="connsiteY10" fmla="*/ 237955 h 263197"/>
                      <a:gd name="connsiteX11" fmla="*/ 188740 w 203960"/>
                      <a:gd name="connsiteY11" fmla="*/ 88282 h 263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03960" h="263197">
                        <a:moveTo>
                          <a:pt x="188740" y="88282"/>
                        </a:moveTo>
                        <a:lnTo>
                          <a:pt x="188740" y="13192"/>
                        </a:lnTo>
                        <a:lnTo>
                          <a:pt x="154239" y="1522"/>
                        </a:lnTo>
                        <a:cubicBezTo>
                          <a:pt x="154239" y="10147"/>
                          <a:pt x="154747" y="18773"/>
                          <a:pt x="155254" y="27398"/>
                        </a:cubicBezTo>
                        <a:cubicBezTo>
                          <a:pt x="157283" y="49722"/>
                          <a:pt x="124812" y="126841"/>
                          <a:pt x="121260" y="130900"/>
                        </a:cubicBezTo>
                        <a:cubicBezTo>
                          <a:pt x="118724" y="128871"/>
                          <a:pt x="55303" y="18773"/>
                          <a:pt x="35516" y="0"/>
                        </a:cubicBezTo>
                        <a:cubicBezTo>
                          <a:pt x="35516" y="0"/>
                          <a:pt x="35516" y="0"/>
                          <a:pt x="35516" y="0"/>
                        </a:cubicBezTo>
                        <a:cubicBezTo>
                          <a:pt x="25876" y="5581"/>
                          <a:pt x="3044" y="17251"/>
                          <a:pt x="0" y="20295"/>
                        </a:cubicBezTo>
                        <a:cubicBezTo>
                          <a:pt x="9133" y="50229"/>
                          <a:pt x="10655" y="58854"/>
                          <a:pt x="12684" y="96907"/>
                        </a:cubicBezTo>
                        <a:cubicBezTo>
                          <a:pt x="25876" y="121261"/>
                          <a:pt x="21309" y="177578"/>
                          <a:pt x="3044" y="229837"/>
                        </a:cubicBezTo>
                        <a:cubicBezTo>
                          <a:pt x="50737" y="276514"/>
                          <a:pt x="157791" y="269411"/>
                          <a:pt x="203961" y="237955"/>
                        </a:cubicBezTo>
                        <a:cubicBezTo>
                          <a:pt x="185696" y="201424"/>
                          <a:pt x="192799" y="150180"/>
                          <a:pt x="188740" y="88282"/>
                        </a:cubicBezTo>
                        <a:close/>
                      </a:path>
                    </a:pathLst>
                  </a:custGeom>
                  <a:solidFill>
                    <a:srgbClr val="0030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id="{4E8E1443-2070-4B4C-89C5-AB40F912AD8C}"/>
                      </a:ext>
                    </a:extLst>
                  </p:cNvPr>
                  <p:cNvSpPr/>
                  <p:nvPr/>
                </p:nvSpPr>
                <p:spPr>
                  <a:xfrm>
                    <a:off x="2058383" y="4006509"/>
                    <a:ext cx="5073" cy="380"/>
                  </a:xfrm>
                  <a:custGeom>
                    <a:avLst/>
                    <a:gdLst>
                      <a:gd name="connsiteX0" fmla="*/ 0 w 5073"/>
                      <a:gd name="connsiteY0" fmla="*/ 381 h 380"/>
                      <a:gd name="connsiteX1" fmla="*/ 0 w 5073"/>
                      <a:gd name="connsiteY1" fmla="*/ 381 h 380"/>
                      <a:gd name="connsiteX2" fmla="*/ 0 w 5073"/>
                      <a:gd name="connsiteY2" fmla="*/ 381 h 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073" h="380">
                        <a:moveTo>
                          <a:pt x="0" y="381"/>
                        </a:moveTo>
                        <a:cubicBezTo>
                          <a:pt x="0" y="-127"/>
                          <a:pt x="0" y="-127"/>
                          <a:pt x="0" y="381"/>
                        </a:cubicBezTo>
                        <a:cubicBezTo>
                          <a:pt x="0" y="-127"/>
                          <a:pt x="0" y="-127"/>
                          <a:pt x="0" y="381"/>
                        </a:cubicBezTo>
                        <a:close/>
                      </a:path>
                    </a:pathLst>
                  </a:custGeom>
                  <a:solidFill>
                    <a:srgbClr val="0030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7" name="Freeform: Shape 66">
                    <a:extLst>
                      <a:ext uri="{FF2B5EF4-FFF2-40B4-BE49-F238E27FC236}">
                        <a16:creationId xmlns:a16="http://schemas.microsoft.com/office/drawing/2014/main" id="{3B57183C-E02A-497D-8040-584EBFDB1E35}"/>
                      </a:ext>
                    </a:extLst>
                  </p:cNvPr>
                  <p:cNvSpPr/>
                  <p:nvPr/>
                </p:nvSpPr>
                <p:spPr>
                  <a:xfrm>
                    <a:off x="2057368" y="4007397"/>
                    <a:ext cx="5073" cy="5073"/>
                  </a:xfrm>
                  <a:custGeom>
                    <a:avLst/>
                    <a:gdLst>
                      <a:gd name="connsiteX0" fmla="*/ 0 w 5073"/>
                      <a:gd name="connsiteY0" fmla="*/ 0 h 5073"/>
                      <a:gd name="connsiteX1" fmla="*/ 0 w 5073"/>
                      <a:gd name="connsiteY1" fmla="*/ 0 h 5073"/>
                      <a:gd name="connsiteX2" fmla="*/ 0 w 5073"/>
                      <a:gd name="connsiteY2" fmla="*/ 0 h 50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073" h="5073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0030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48BC0BCC-25F8-4E1A-84C8-D2C211B8E6EC}"/>
                    </a:ext>
                  </a:extLst>
                </p:cNvPr>
                <p:cNvSpPr/>
                <p:nvPr/>
              </p:nvSpPr>
              <p:spPr>
                <a:xfrm>
                  <a:off x="2104415" y="4013485"/>
                  <a:ext cx="46858" cy="56838"/>
                </a:xfrm>
                <a:custGeom>
                  <a:avLst/>
                  <a:gdLst>
                    <a:gd name="connsiteX0" fmla="*/ 1153 w 46858"/>
                    <a:gd name="connsiteY0" fmla="*/ 15728 h 56838"/>
                    <a:gd name="connsiteX1" fmla="*/ 44787 w 46858"/>
                    <a:gd name="connsiteY1" fmla="*/ 0 h 56838"/>
                    <a:gd name="connsiteX2" fmla="*/ 41742 w 46858"/>
                    <a:gd name="connsiteY2" fmla="*/ 47185 h 56838"/>
                    <a:gd name="connsiteX3" fmla="*/ 6734 w 46858"/>
                    <a:gd name="connsiteY3" fmla="*/ 47692 h 56838"/>
                    <a:gd name="connsiteX4" fmla="*/ 138 w 46858"/>
                    <a:gd name="connsiteY4" fmla="*/ 32979 h 56838"/>
                    <a:gd name="connsiteX5" fmla="*/ 1153 w 46858"/>
                    <a:gd name="connsiteY5" fmla="*/ 15728 h 56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858" h="56838">
                      <a:moveTo>
                        <a:pt x="1153" y="15728"/>
                      </a:moveTo>
                      <a:cubicBezTo>
                        <a:pt x="17896" y="24861"/>
                        <a:pt x="35654" y="15221"/>
                        <a:pt x="44787" y="0"/>
                      </a:cubicBezTo>
                      <a:cubicBezTo>
                        <a:pt x="48338" y="14714"/>
                        <a:pt x="47323" y="32979"/>
                        <a:pt x="41742" y="47185"/>
                      </a:cubicBezTo>
                      <a:cubicBezTo>
                        <a:pt x="36161" y="62406"/>
                        <a:pt x="14852" y="57332"/>
                        <a:pt x="6734" y="47692"/>
                      </a:cubicBezTo>
                      <a:cubicBezTo>
                        <a:pt x="3182" y="43633"/>
                        <a:pt x="1153" y="38560"/>
                        <a:pt x="138" y="32979"/>
                      </a:cubicBezTo>
                      <a:cubicBezTo>
                        <a:pt x="-369" y="30949"/>
                        <a:pt x="646" y="15221"/>
                        <a:pt x="1153" y="15728"/>
                      </a:cubicBezTo>
                      <a:close/>
                    </a:path>
                  </a:pathLst>
                </a:custGeom>
                <a:solidFill>
                  <a:srgbClr val="00203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049CD690-BE52-4FC3-BE16-886F8E9D0CD7}"/>
                    </a:ext>
                  </a:extLst>
                </p:cNvPr>
                <p:cNvSpPr/>
                <p:nvPr/>
              </p:nvSpPr>
              <p:spPr>
                <a:xfrm>
                  <a:off x="2074111" y="4008411"/>
                  <a:ext cx="50229" cy="52258"/>
                </a:xfrm>
                <a:custGeom>
                  <a:avLst/>
                  <a:gdLst>
                    <a:gd name="connsiteX0" fmla="*/ 14714 w 50229"/>
                    <a:gd name="connsiteY0" fmla="*/ 0 h 52258"/>
                    <a:gd name="connsiteX1" fmla="*/ 50229 w 50229"/>
                    <a:gd name="connsiteY1" fmla="*/ 22324 h 52258"/>
                    <a:gd name="connsiteX2" fmla="*/ 35008 w 50229"/>
                    <a:gd name="connsiteY2" fmla="*/ 52259 h 52258"/>
                    <a:gd name="connsiteX3" fmla="*/ 0 w 50229"/>
                    <a:gd name="connsiteY3" fmla="*/ 16236 h 52258"/>
                    <a:gd name="connsiteX4" fmla="*/ 14714 w 50229"/>
                    <a:gd name="connsiteY4" fmla="*/ 0 h 522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0229" h="52258">
                      <a:moveTo>
                        <a:pt x="14714" y="0"/>
                      </a:moveTo>
                      <a:cubicBezTo>
                        <a:pt x="14714" y="0"/>
                        <a:pt x="28413" y="18265"/>
                        <a:pt x="50229" y="22324"/>
                      </a:cubicBezTo>
                      <a:lnTo>
                        <a:pt x="35008" y="52259"/>
                      </a:lnTo>
                      <a:cubicBezTo>
                        <a:pt x="35008" y="52259"/>
                        <a:pt x="11670" y="37545"/>
                        <a:pt x="0" y="16236"/>
                      </a:cubicBezTo>
                      <a:lnTo>
                        <a:pt x="1471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277A5992-6307-48E4-8269-6B8342D6B1A3}"/>
                    </a:ext>
                  </a:extLst>
                </p:cNvPr>
                <p:cNvSpPr/>
                <p:nvPr/>
              </p:nvSpPr>
              <p:spPr>
                <a:xfrm>
                  <a:off x="2032507" y="4005875"/>
                  <a:ext cx="109083" cy="133437"/>
                </a:xfrm>
                <a:custGeom>
                  <a:avLst/>
                  <a:gdLst>
                    <a:gd name="connsiteX0" fmla="*/ 26383 w 109083"/>
                    <a:gd name="connsiteY0" fmla="*/ 0 h 133437"/>
                    <a:gd name="connsiteX1" fmla="*/ 109084 w 109083"/>
                    <a:gd name="connsiteY1" fmla="*/ 133437 h 133437"/>
                    <a:gd name="connsiteX2" fmla="*/ 42619 w 109083"/>
                    <a:gd name="connsiteY2" fmla="*/ 57840 h 133437"/>
                    <a:gd name="connsiteX3" fmla="*/ 43126 w 109083"/>
                    <a:gd name="connsiteY3" fmla="*/ 36023 h 133437"/>
                    <a:gd name="connsiteX4" fmla="*/ 16743 w 109083"/>
                    <a:gd name="connsiteY4" fmla="*/ 38052 h 133437"/>
                    <a:gd name="connsiteX5" fmla="*/ 0 w 109083"/>
                    <a:gd name="connsiteY5" fmla="*/ 16236 h 133437"/>
                    <a:gd name="connsiteX6" fmla="*/ 26383 w 109083"/>
                    <a:gd name="connsiteY6" fmla="*/ 0 h 1334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9083" h="133437">
                      <a:moveTo>
                        <a:pt x="26383" y="0"/>
                      </a:moveTo>
                      <a:cubicBezTo>
                        <a:pt x="83715" y="42111"/>
                        <a:pt x="99444" y="91326"/>
                        <a:pt x="109084" y="133437"/>
                      </a:cubicBezTo>
                      <a:lnTo>
                        <a:pt x="42619" y="57840"/>
                      </a:lnTo>
                      <a:lnTo>
                        <a:pt x="43126" y="36023"/>
                      </a:lnTo>
                      <a:lnTo>
                        <a:pt x="16743" y="38052"/>
                      </a:lnTo>
                      <a:lnTo>
                        <a:pt x="0" y="16236"/>
                      </a:lnTo>
                      <a:lnTo>
                        <a:pt x="26383" y="0"/>
                      </a:lnTo>
                      <a:close/>
                    </a:path>
                  </a:pathLst>
                </a:custGeom>
                <a:solidFill>
                  <a:srgbClr val="00489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A5561EFF-B786-4BD5-B584-7C32FFAECB29}"/>
                    </a:ext>
                  </a:extLst>
                </p:cNvPr>
                <p:cNvSpPr/>
                <p:nvPr/>
              </p:nvSpPr>
              <p:spPr>
                <a:xfrm>
                  <a:off x="2141591" y="4001816"/>
                  <a:ext cx="52766" cy="137496"/>
                </a:xfrm>
                <a:custGeom>
                  <a:avLst/>
                  <a:gdLst>
                    <a:gd name="connsiteX0" fmla="*/ 13699 w 52766"/>
                    <a:gd name="connsiteY0" fmla="*/ 0 h 137496"/>
                    <a:gd name="connsiteX1" fmla="*/ 0 w 52766"/>
                    <a:gd name="connsiteY1" fmla="*/ 137496 h 137496"/>
                    <a:gd name="connsiteX2" fmla="*/ 47692 w 52766"/>
                    <a:gd name="connsiteY2" fmla="*/ 54288 h 137496"/>
                    <a:gd name="connsiteX3" fmla="*/ 37545 w 52766"/>
                    <a:gd name="connsiteY3" fmla="*/ 41604 h 137496"/>
                    <a:gd name="connsiteX4" fmla="*/ 52766 w 52766"/>
                    <a:gd name="connsiteY4" fmla="*/ 37545 h 137496"/>
                    <a:gd name="connsiteX5" fmla="*/ 43633 w 52766"/>
                    <a:gd name="connsiteY5" fmla="*/ 5074 h 137496"/>
                    <a:gd name="connsiteX6" fmla="*/ 13699 w 52766"/>
                    <a:gd name="connsiteY6" fmla="*/ 0 h 1374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2766" h="137496">
                      <a:moveTo>
                        <a:pt x="13699" y="0"/>
                      </a:moveTo>
                      <a:cubicBezTo>
                        <a:pt x="13699" y="0"/>
                        <a:pt x="5581" y="119231"/>
                        <a:pt x="0" y="137496"/>
                      </a:cubicBezTo>
                      <a:cubicBezTo>
                        <a:pt x="0" y="137496"/>
                        <a:pt x="32471" y="88789"/>
                        <a:pt x="47692" y="54288"/>
                      </a:cubicBezTo>
                      <a:lnTo>
                        <a:pt x="37545" y="41604"/>
                      </a:lnTo>
                      <a:lnTo>
                        <a:pt x="52766" y="37545"/>
                      </a:lnTo>
                      <a:lnTo>
                        <a:pt x="43633" y="5074"/>
                      </a:lnTo>
                      <a:lnTo>
                        <a:pt x="13699" y="0"/>
                      </a:lnTo>
                      <a:close/>
                    </a:path>
                  </a:pathLst>
                </a:custGeom>
                <a:solidFill>
                  <a:srgbClr val="00489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49" name="Graphic 4">
                  <a:extLst>
                    <a:ext uri="{FF2B5EF4-FFF2-40B4-BE49-F238E27FC236}">
                      <a16:creationId xmlns:a16="http://schemas.microsoft.com/office/drawing/2014/main" id="{B0AC4B30-1708-4D3F-A7BC-520B5C77CD6C}"/>
                    </a:ext>
                  </a:extLst>
                </p:cNvPr>
                <p:cNvGrpSpPr/>
                <p:nvPr/>
              </p:nvGrpSpPr>
              <p:grpSpPr>
                <a:xfrm>
                  <a:off x="2123325" y="4147430"/>
                  <a:ext cx="10147" cy="97921"/>
                  <a:chOff x="2123325" y="4147430"/>
                  <a:chExt cx="10147" cy="97921"/>
                </a:xfrm>
                <a:solidFill>
                  <a:srgbClr val="FEF000"/>
                </a:solidFill>
              </p:grpSpPr>
              <p:sp>
                <p:nvSpPr>
                  <p:cNvPr id="60" name="Freeform: Shape 59">
                    <a:extLst>
                      <a:ext uri="{FF2B5EF4-FFF2-40B4-BE49-F238E27FC236}">
                        <a16:creationId xmlns:a16="http://schemas.microsoft.com/office/drawing/2014/main" id="{ACAFC413-A645-4872-92BB-3DC9C3E0C111}"/>
                      </a:ext>
                    </a:extLst>
                  </p:cNvPr>
                  <p:cNvSpPr/>
                  <p:nvPr/>
                </p:nvSpPr>
                <p:spPr>
                  <a:xfrm>
                    <a:off x="2123325" y="4147430"/>
                    <a:ext cx="10147" cy="11161"/>
                  </a:xfrm>
                  <a:custGeom>
                    <a:avLst/>
                    <a:gdLst>
                      <a:gd name="connsiteX0" fmla="*/ 10147 w 10147"/>
                      <a:gd name="connsiteY0" fmla="*/ 5581 h 11161"/>
                      <a:gd name="connsiteX1" fmla="*/ 5074 w 10147"/>
                      <a:gd name="connsiteY1" fmla="*/ 11162 h 11161"/>
                      <a:gd name="connsiteX2" fmla="*/ 0 w 10147"/>
                      <a:gd name="connsiteY2" fmla="*/ 5581 h 11161"/>
                      <a:gd name="connsiteX3" fmla="*/ 5074 w 10147"/>
                      <a:gd name="connsiteY3" fmla="*/ 0 h 11161"/>
                      <a:gd name="connsiteX4" fmla="*/ 10147 w 10147"/>
                      <a:gd name="connsiteY4" fmla="*/ 5581 h 111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1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8118" y="0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" name="Freeform: Shape 60">
                    <a:extLst>
                      <a:ext uri="{FF2B5EF4-FFF2-40B4-BE49-F238E27FC236}">
                        <a16:creationId xmlns:a16="http://schemas.microsoft.com/office/drawing/2014/main" id="{9B7B84E3-CC17-44A6-B3CF-A624E32594DB}"/>
                      </a:ext>
                    </a:extLst>
                  </p:cNvPr>
                  <p:cNvSpPr/>
                  <p:nvPr/>
                </p:nvSpPr>
                <p:spPr>
                  <a:xfrm>
                    <a:off x="2123325" y="4176349"/>
                    <a:ext cx="10147" cy="11162"/>
                  </a:xfrm>
                  <a:custGeom>
                    <a:avLst/>
                    <a:gdLst>
                      <a:gd name="connsiteX0" fmla="*/ 10147 w 10147"/>
                      <a:gd name="connsiteY0" fmla="*/ 5581 h 11162"/>
                      <a:gd name="connsiteX1" fmla="*/ 5074 w 10147"/>
                      <a:gd name="connsiteY1" fmla="*/ 11162 h 11162"/>
                      <a:gd name="connsiteX2" fmla="*/ 0 w 10147"/>
                      <a:gd name="connsiteY2" fmla="*/ 5581 h 11162"/>
                      <a:gd name="connsiteX3" fmla="*/ 5074 w 10147"/>
                      <a:gd name="connsiteY3" fmla="*/ 0 h 11162"/>
                      <a:gd name="connsiteX4" fmla="*/ 10147 w 10147"/>
                      <a:gd name="connsiteY4" fmla="*/ 5581 h 11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2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8118" y="0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" name="Freeform: Shape 61">
                    <a:extLst>
                      <a:ext uri="{FF2B5EF4-FFF2-40B4-BE49-F238E27FC236}">
                        <a16:creationId xmlns:a16="http://schemas.microsoft.com/office/drawing/2014/main" id="{C93D3293-7987-422E-AAFF-8D34F3B65A18}"/>
                      </a:ext>
                    </a:extLst>
                  </p:cNvPr>
                  <p:cNvSpPr/>
                  <p:nvPr/>
                </p:nvSpPr>
                <p:spPr>
                  <a:xfrm>
                    <a:off x="2123325" y="4205269"/>
                    <a:ext cx="10147" cy="11162"/>
                  </a:xfrm>
                  <a:custGeom>
                    <a:avLst/>
                    <a:gdLst>
                      <a:gd name="connsiteX0" fmla="*/ 10147 w 10147"/>
                      <a:gd name="connsiteY0" fmla="*/ 5581 h 11162"/>
                      <a:gd name="connsiteX1" fmla="*/ 5074 w 10147"/>
                      <a:gd name="connsiteY1" fmla="*/ 11162 h 11162"/>
                      <a:gd name="connsiteX2" fmla="*/ 0 w 10147"/>
                      <a:gd name="connsiteY2" fmla="*/ 5581 h 11162"/>
                      <a:gd name="connsiteX3" fmla="*/ 5074 w 10147"/>
                      <a:gd name="connsiteY3" fmla="*/ 0 h 11162"/>
                      <a:gd name="connsiteX4" fmla="*/ 10147 w 10147"/>
                      <a:gd name="connsiteY4" fmla="*/ 5581 h 11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2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8118" y="507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" name="Freeform: Shape 62">
                    <a:extLst>
                      <a:ext uri="{FF2B5EF4-FFF2-40B4-BE49-F238E27FC236}">
                        <a16:creationId xmlns:a16="http://schemas.microsoft.com/office/drawing/2014/main" id="{73AB34B3-1EC2-4C86-96E0-FA6DAE5FFCE3}"/>
                      </a:ext>
                    </a:extLst>
                  </p:cNvPr>
                  <p:cNvSpPr/>
                  <p:nvPr/>
                </p:nvSpPr>
                <p:spPr>
                  <a:xfrm>
                    <a:off x="2123325" y="4234189"/>
                    <a:ext cx="10147" cy="11161"/>
                  </a:xfrm>
                  <a:custGeom>
                    <a:avLst/>
                    <a:gdLst>
                      <a:gd name="connsiteX0" fmla="*/ 10147 w 10147"/>
                      <a:gd name="connsiteY0" fmla="*/ 5581 h 11161"/>
                      <a:gd name="connsiteX1" fmla="*/ 5074 w 10147"/>
                      <a:gd name="connsiteY1" fmla="*/ 11162 h 11161"/>
                      <a:gd name="connsiteX2" fmla="*/ 0 w 10147"/>
                      <a:gd name="connsiteY2" fmla="*/ 5581 h 11161"/>
                      <a:gd name="connsiteX3" fmla="*/ 5074 w 10147"/>
                      <a:gd name="connsiteY3" fmla="*/ 0 h 11161"/>
                      <a:gd name="connsiteX4" fmla="*/ 10147 w 10147"/>
                      <a:gd name="connsiteY4" fmla="*/ 5581 h 111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1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8118" y="507"/>
                          <a:pt x="10147" y="3044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0" name="Graphic 4">
                  <a:extLst>
                    <a:ext uri="{FF2B5EF4-FFF2-40B4-BE49-F238E27FC236}">
                      <a16:creationId xmlns:a16="http://schemas.microsoft.com/office/drawing/2014/main" id="{08B25557-0377-47DB-AA8B-FEF4EB7B860B}"/>
                    </a:ext>
                  </a:extLst>
                </p:cNvPr>
                <p:cNvGrpSpPr/>
                <p:nvPr/>
              </p:nvGrpSpPr>
              <p:grpSpPr>
                <a:xfrm>
                  <a:off x="2153260" y="4147430"/>
                  <a:ext cx="10147" cy="97921"/>
                  <a:chOff x="2153260" y="4147430"/>
                  <a:chExt cx="10147" cy="97921"/>
                </a:xfrm>
                <a:solidFill>
                  <a:srgbClr val="FEF000"/>
                </a:solidFill>
              </p:grpSpPr>
              <p:sp>
                <p:nvSpPr>
                  <p:cNvPr id="56" name="Freeform: Shape 55">
                    <a:extLst>
                      <a:ext uri="{FF2B5EF4-FFF2-40B4-BE49-F238E27FC236}">
                        <a16:creationId xmlns:a16="http://schemas.microsoft.com/office/drawing/2014/main" id="{DB4E9C68-2575-40D5-846C-096B85B6ADB9}"/>
                      </a:ext>
                    </a:extLst>
                  </p:cNvPr>
                  <p:cNvSpPr/>
                  <p:nvPr/>
                </p:nvSpPr>
                <p:spPr>
                  <a:xfrm>
                    <a:off x="2153260" y="4147430"/>
                    <a:ext cx="10147" cy="11161"/>
                  </a:xfrm>
                  <a:custGeom>
                    <a:avLst/>
                    <a:gdLst>
                      <a:gd name="connsiteX0" fmla="*/ 10147 w 10147"/>
                      <a:gd name="connsiteY0" fmla="*/ 5581 h 11161"/>
                      <a:gd name="connsiteX1" fmla="*/ 5074 w 10147"/>
                      <a:gd name="connsiteY1" fmla="*/ 11162 h 11161"/>
                      <a:gd name="connsiteX2" fmla="*/ 0 w 10147"/>
                      <a:gd name="connsiteY2" fmla="*/ 5581 h 11161"/>
                      <a:gd name="connsiteX3" fmla="*/ 5074 w 10147"/>
                      <a:gd name="connsiteY3" fmla="*/ 0 h 11161"/>
                      <a:gd name="connsiteX4" fmla="*/ 10147 w 10147"/>
                      <a:gd name="connsiteY4" fmla="*/ 5581 h 111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1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7610" y="0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Freeform: Shape 56">
                    <a:extLst>
                      <a:ext uri="{FF2B5EF4-FFF2-40B4-BE49-F238E27FC236}">
                        <a16:creationId xmlns:a16="http://schemas.microsoft.com/office/drawing/2014/main" id="{33F1D27C-415C-484D-B644-AF8D6488B6C7}"/>
                      </a:ext>
                    </a:extLst>
                  </p:cNvPr>
                  <p:cNvSpPr/>
                  <p:nvPr/>
                </p:nvSpPr>
                <p:spPr>
                  <a:xfrm>
                    <a:off x="2153260" y="4176349"/>
                    <a:ext cx="10147" cy="11162"/>
                  </a:xfrm>
                  <a:custGeom>
                    <a:avLst/>
                    <a:gdLst>
                      <a:gd name="connsiteX0" fmla="*/ 10147 w 10147"/>
                      <a:gd name="connsiteY0" fmla="*/ 5581 h 11162"/>
                      <a:gd name="connsiteX1" fmla="*/ 5074 w 10147"/>
                      <a:gd name="connsiteY1" fmla="*/ 11162 h 11162"/>
                      <a:gd name="connsiteX2" fmla="*/ 0 w 10147"/>
                      <a:gd name="connsiteY2" fmla="*/ 5581 h 11162"/>
                      <a:gd name="connsiteX3" fmla="*/ 5074 w 10147"/>
                      <a:gd name="connsiteY3" fmla="*/ 0 h 11162"/>
                      <a:gd name="connsiteX4" fmla="*/ 10147 w 10147"/>
                      <a:gd name="connsiteY4" fmla="*/ 5581 h 11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2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7610" y="0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6FEF85F7-9235-4EC4-9436-46489C6AD6B7}"/>
                      </a:ext>
                    </a:extLst>
                  </p:cNvPr>
                  <p:cNvSpPr/>
                  <p:nvPr/>
                </p:nvSpPr>
                <p:spPr>
                  <a:xfrm>
                    <a:off x="2153260" y="4205269"/>
                    <a:ext cx="10147" cy="11162"/>
                  </a:xfrm>
                  <a:custGeom>
                    <a:avLst/>
                    <a:gdLst>
                      <a:gd name="connsiteX0" fmla="*/ 10147 w 10147"/>
                      <a:gd name="connsiteY0" fmla="*/ 5581 h 11162"/>
                      <a:gd name="connsiteX1" fmla="*/ 5074 w 10147"/>
                      <a:gd name="connsiteY1" fmla="*/ 11162 h 11162"/>
                      <a:gd name="connsiteX2" fmla="*/ 0 w 10147"/>
                      <a:gd name="connsiteY2" fmla="*/ 5581 h 11162"/>
                      <a:gd name="connsiteX3" fmla="*/ 5074 w 10147"/>
                      <a:gd name="connsiteY3" fmla="*/ 0 h 11162"/>
                      <a:gd name="connsiteX4" fmla="*/ 10147 w 10147"/>
                      <a:gd name="connsiteY4" fmla="*/ 5581 h 11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2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7610" y="507"/>
                          <a:pt x="10147" y="2537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D9D3E264-FC37-4DBE-AF6A-575AF7757F87}"/>
                      </a:ext>
                    </a:extLst>
                  </p:cNvPr>
                  <p:cNvSpPr/>
                  <p:nvPr/>
                </p:nvSpPr>
                <p:spPr>
                  <a:xfrm>
                    <a:off x="2153260" y="4234189"/>
                    <a:ext cx="10147" cy="11161"/>
                  </a:xfrm>
                  <a:custGeom>
                    <a:avLst/>
                    <a:gdLst>
                      <a:gd name="connsiteX0" fmla="*/ 10147 w 10147"/>
                      <a:gd name="connsiteY0" fmla="*/ 5581 h 11161"/>
                      <a:gd name="connsiteX1" fmla="*/ 5074 w 10147"/>
                      <a:gd name="connsiteY1" fmla="*/ 11162 h 11161"/>
                      <a:gd name="connsiteX2" fmla="*/ 0 w 10147"/>
                      <a:gd name="connsiteY2" fmla="*/ 5581 h 11161"/>
                      <a:gd name="connsiteX3" fmla="*/ 5074 w 10147"/>
                      <a:gd name="connsiteY3" fmla="*/ 0 h 11161"/>
                      <a:gd name="connsiteX4" fmla="*/ 10147 w 10147"/>
                      <a:gd name="connsiteY4" fmla="*/ 5581 h 111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47" h="11161">
                        <a:moveTo>
                          <a:pt x="10147" y="5581"/>
                        </a:moveTo>
                        <a:cubicBezTo>
                          <a:pt x="10147" y="8625"/>
                          <a:pt x="7610" y="11162"/>
                          <a:pt x="5074" y="11162"/>
                        </a:cubicBezTo>
                        <a:cubicBezTo>
                          <a:pt x="2029" y="11162"/>
                          <a:pt x="0" y="8625"/>
                          <a:pt x="0" y="5581"/>
                        </a:cubicBezTo>
                        <a:cubicBezTo>
                          <a:pt x="0" y="2537"/>
                          <a:pt x="2537" y="0"/>
                          <a:pt x="5074" y="0"/>
                        </a:cubicBezTo>
                        <a:cubicBezTo>
                          <a:pt x="7610" y="507"/>
                          <a:pt x="10147" y="3044"/>
                          <a:pt x="10147" y="5581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1" name="Graphic 4">
                  <a:extLst>
                    <a:ext uri="{FF2B5EF4-FFF2-40B4-BE49-F238E27FC236}">
                      <a16:creationId xmlns:a16="http://schemas.microsoft.com/office/drawing/2014/main" id="{51AB4217-0883-44B1-9F95-0622CD4F23C9}"/>
                    </a:ext>
                  </a:extLst>
                </p:cNvPr>
                <p:cNvGrpSpPr/>
                <p:nvPr/>
              </p:nvGrpSpPr>
              <p:grpSpPr>
                <a:xfrm>
                  <a:off x="2059662" y="4111202"/>
                  <a:ext cx="53344" cy="18154"/>
                  <a:chOff x="2059662" y="4111202"/>
                  <a:chExt cx="53344" cy="18154"/>
                </a:xfrm>
                <a:solidFill>
                  <a:schemeClr val="accent1"/>
                </a:solidFill>
              </p:grpSpPr>
              <p:sp>
                <p:nvSpPr>
                  <p:cNvPr id="53" name="Freeform: Shape 52">
                    <a:extLst>
                      <a:ext uri="{FF2B5EF4-FFF2-40B4-BE49-F238E27FC236}">
                        <a16:creationId xmlns:a16="http://schemas.microsoft.com/office/drawing/2014/main" id="{281055AF-0C3A-4687-8991-1DFC08C6EE8D}"/>
                      </a:ext>
                    </a:extLst>
                  </p:cNvPr>
                  <p:cNvSpPr/>
                  <p:nvPr/>
                </p:nvSpPr>
                <p:spPr>
                  <a:xfrm>
                    <a:off x="2059662" y="4111202"/>
                    <a:ext cx="53344" cy="16516"/>
                  </a:xfrm>
                  <a:custGeom>
                    <a:avLst/>
                    <a:gdLst>
                      <a:gd name="connsiteX0" fmla="*/ 242 w 53344"/>
                      <a:gd name="connsiteY0" fmla="*/ 1726 h 16516"/>
                      <a:gd name="connsiteX1" fmla="*/ 8868 w 53344"/>
                      <a:gd name="connsiteY1" fmla="*/ 4263 h 16516"/>
                      <a:gd name="connsiteX2" fmla="*/ 26625 w 53344"/>
                      <a:gd name="connsiteY2" fmla="*/ 7307 h 16516"/>
                      <a:gd name="connsiteX3" fmla="*/ 44383 w 53344"/>
                      <a:gd name="connsiteY3" fmla="*/ 3248 h 16516"/>
                      <a:gd name="connsiteX4" fmla="*/ 53008 w 53344"/>
                      <a:gd name="connsiteY4" fmla="*/ 204 h 16516"/>
                      <a:gd name="connsiteX5" fmla="*/ 48949 w 53344"/>
                      <a:gd name="connsiteY5" fmla="*/ 7815 h 16516"/>
                      <a:gd name="connsiteX6" fmla="*/ 27133 w 53344"/>
                      <a:gd name="connsiteY6" fmla="*/ 16440 h 16516"/>
                      <a:gd name="connsiteX7" fmla="*/ 6331 w 53344"/>
                      <a:gd name="connsiteY7" fmla="*/ 10352 h 16516"/>
                      <a:gd name="connsiteX8" fmla="*/ 242 w 53344"/>
                      <a:gd name="connsiteY8" fmla="*/ 1726 h 165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3344" h="16516">
                        <a:moveTo>
                          <a:pt x="242" y="1726"/>
                        </a:moveTo>
                        <a:cubicBezTo>
                          <a:pt x="1257" y="712"/>
                          <a:pt x="6838" y="3248"/>
                          <a:pt x="8868" y="4263"/>
                        </a:cubicBezTo>
                        <a:cubicBezTo>
                          <a:pt x="14956" y="6293"/>
                          <a:pt x="20537" y="7307"/>
                          <a:pt x="26625" y="7307"/>
                        </a:cubicBezTo>
                        <a:cubicBezTo>
                          <a:pt x="32714" y="7307"/>
                          <a:pt x="38802" y="5278"/>
                          <a:pt x="44383" y="3248"/>
                        </a:cubicBezTo>
                        <a:cubicBezTo>
                          <a:pt x="46413" y="2234"/>
                          <a:pt x="51486" y="-811"/>
                          <a:pt x="53008" y="204"/>
                        </a:cubicBezTo>
                        <a:cubicBezTo>
                          <a:pt x="54530" y="1219"/>
                          <a:pt x="50471" y="6800"/>
                          <a:pt x="48949" y="7815"/>
                        </a:cubicBezTo>
                        <a:cubicBezTo>
                          <a:pt x="42861" y="13396"/>
                          <a:pt x="35250" y="16440"/>
                          <a:pt x="27133" y="16440"/>
                        </a:cubicBezTo>
                        <a:cubicBezTo>
                          <a:pt x="20029" y="16947"/>
                          <a:pt x="12419" y="14918"/>
                          <a:pt x="6331" y="10352"/>
                        </a:cubicBezTo>
                        <a:cubicBezTo>
                          <a:pt x="4808" y="9337"/>
                          <a:pt x="-1280" y="3248"/>
                          <a:pt x="242" y="1726"/>
                        </a:cubicBezTo>
                        <a:close/>
                      </a:path>
                    </a:pathLst>
                  </a:custGeom>
                  <a:solidFill>
                    <a:srgbClr val="FEF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" name="Freeform: Shape 53">
                    <a:extLst>
                      <a:ext uri="{FF2B5EF4-FFF2-40B4-BE49-F238E27FC236}">
                        <a16:creationId xmlns:a16="http://schemas.microsoft.com/office/drawing/2014/main" id="{BBB35126-695D-4F93-B8E2-CB98871C279F}"/>
                      </a:ext>
                    </a:extLst>
                  </p:cNvPr>
                  <p:cNvSpPr/>
                  <p:nvPr/>
                </p:nvSpPr>
                <p:spPr>
                  <a:xfrm>
                    <a:off x="2081529" y="4116796"/>
                    <a:ext cx="12560" cy="12560"/>
                  </a:xfrm>
                  <a:custGeom>
                    <a:avLst/>
                    <a:gdLst>
                      <a:gd name="connsiteX0" fmla="*/ 11861 w 12560"/>
                      <a:gd name="connsiteY0" fmla="*/ 9324 h 12560"/>
                      <a:gd name="connsiteX1" fmla="*/ 3236 w 12560"/>
                      <a:gd name="connsiteY1" fmla="*/ 11861 h 12560"/>
                      <a:gd name="connsiteX2" fmla="*/ 699 w 12560"/>
                      <a:gd name="connsiteY2" fmla="*/ 3236 h 12560"/>
                      <a:gd name="connsiteX3" fmla="*/ 9325 w 12560"/>
                      <a:gd name="connsiteY3" fmla="*/ 699 h 12560"/>
                      <a:gd name="connsiteX4" fmla="*/ 11861 w 12560"/>
                      <a:gd name="connsiteY4" fmla="*/ 9324 h 125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560" h="12560">
                        <a:moveTo>
                          <a:pt x="11861" y="9324"/>
                        </a:moveTo>
                        <a:cubicBezTo>
                          <a:pt x="10339" y="12369"/>
                          <a:pt x="6280" y="13383"/>
                          <a:pt x="3236" y="11861"/>
                        </a:cubicBezTo>
                        <a:cubicBezTo>
                          <a:pt x="192" y="10339"/>
                          <a:pt x="-823" y="6280"/>
                          <a:pt x="699" y="3236"/>
                        </a:cubicBezTo>
                        <a:cubicBezTo>
                          <a:pt x="2221" y="192"/>
                          <a:pt x="6280" y="-823"/>
                          <a:pt x="9325" y="699"/>
                        </a:cubicBezTo>
                        <a:cubicBezTo>
                          <a:pt x="12369" y="2729"/>
                          <a:pt x="13383" y="6788"/>
                          <a:pt x="11861" y="9324"/>
                        </a:cubicBezTo>
                        <a:close/>
                      </a:path>
                    </a:pathLst>
                  </a:custGeom>
                  <a:solidFill>
                    <a:srgbClr val="FFC2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5" name="Freeform: Shape 54">
                    <a:extLst>
                      <a:ext uri="{FF2B5EF4-FFF2-40B4-BE49-F238E27FC236}">
                        <a16:creationId xmlns:a16="http://schemas.microsoft.com/office/drawing/2014/main" id="{0CB366C6-B2A8-4221-9DB4-6A063F59685D}"/>
                      </a:ext>
                    </a:extLst>
                  </p:cNvPr>
                  <p:cNvSpPr/>
                  <p:nvPr/>
                </p:nvSpPr>
                <p:spPr>
                  <a:xfrm>
                    <a:off x="2084258" y="4119017"/>
                    <a:ext cx="8117" cy="8117"/>
                  </a:xfrm>
                  <a:custGeom>
                    <a:avLst/>
                    <a:gdLst>
                      <a:gd name="connsiteX0" fmla="*/ 5581 w 8117"/>
                      <a:gd name="connsiteY0" fmla="*/ 8118 h 8117"/>
                      <a:gd name="connsiteX1" fmla="*/ 3552 w 8117"/>
                      <a:gd name="connsiteY1" fmla="*/ 6596 h 8117"/>
                      <a:gd name="connsiteX2" fmla="*/ 507 w 8117"/>
                      <a:gd name="connsiteY2" fmla="*/ 7610 h 8117"/>
                      <a:gd name="connsiteX3" fmla="*/ 1522 w 8117"/>
                      <a:gd name="connsiteY3" fmla="*/ 4566 h 8117"/>
                      <a:gd name="connsiteX4" fmla="*/ 0 w 8117"/>
                      <a:gd name="connsiteY4" fmla="*/ 2537 h 8117"/>
                      <a:gd name="connsiteX5" fmla="*/ 2537 w 8117"/>
                      <a:gd name="connsiteY5" fmla="*/ 2029 h 8117"/>
                      <a:gd name="connsiteX6" fmla="*/ 4059 w 8117"/>
                      <a:gd name="connsiteY6" fmla="*/ 0 h 8117"/>
                      <a:gd name="connsiteX7" fmla="*/ 5074 w 8117"/>
                      <a:gd name="connsiteY7" fmla="*/ 2537 h 8117"/>
                      <a:gd name="connsiteX8" fmla="*/ 8118 w 8117"/>
                      <a:gd name="connsiteY8" fmla="*/ 3552 h 8117"/>
                      <a:gd name="connsiteX9" fmla="*/ 5581 w 8117"/>
                      <a:gd name="connsiteY9" fmla="*/ 5074 h 81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117" h="8117">
                        <a:moveTo>
                          <a:pt x="5581" y="8118"/>
                        </a:moveTo>
                        <a:lnTo>
                          <a:pt x="3552" y="6596"/>
                        </a:lnTo>
                        <a:lnTo>
                          <a:pt x="507" y="7610"/>
                        </a:lnTo>
                        <a:lnTo>
                          <a:pt x="1522" y="4566"/>
                        </a:lnTo>
                        <a:lnTo>
                          <a:pt x="0" y="2537"/>
                        </a:lnTo>
                        <a:lnTo>
                          <a:pt x="2537" y="2029"/>
                        </a:lnTo>
                        <a:lnTo>
                          <a:pt x="4059" y="0"/>
                        </a:lnTo>
                        <a:lnTo>
                          <a:pt x="5074" y="2537"/>
                        </a:lnTo>
                        <a:lnTo>
                          <a:pt x="8118" y="3552"/>
                        </a:lnTo>
                        <a:lnTo>
                          <a:pt x="5581" y="5074"/>
                        </a:lnTo>
                        <a:close/>
                      </a:path>
                    </a:pathLst>
                  </a:custGeom>
                  <a:solidFill>
                    <a:srgbClr val="EF55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6AAD476E-E878-44F6-9862-1F5D71815027}"/>
                    </a:ext>
                  </a:extLst>
                </p:cNvPr>
                <p:cNvSpPr/>
                <p:nvPr/>
              </p:nvSpPr>
              <p:spPr>
                <a:xfrm>
                  <a:off x="2138039" y="4139312"/>
                  <a:ext cx="4473" cy="131915"/>
                </a:xfrm>
                <a:custGeom>
                  <a:avLst/>
                  <a:gdLst>
                    <a:gd name="connsiteX0" fmla="*/ 0 w 4473"/>
                    <a:gd name="connsiteY0" fmla="*/ 131915 h 131915"/>
                    <a:gd name="connsiteX1" fmla="*/ 4059 w 4473"/>
                    <a:gd name="connsiteY1" fmla="*/ 0 h 1319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473" h="131915">
                      <a:moveTo>
                        <a:pt x="0" y="131915"/>
                      </a:moveTo>
                      <a:cubicBezTo>
                        <a:pt x="5581" y="94877"/>
                        <a:pt x="4566" y="22324"/>
                        <a:pt x="4059" y="0"/>
                      </a:cubicBezTo>
                    </a:path>
                  </a:pathLst>
                </a:custGeom>
                <a:noFill/>
                <a:ln w="1140" cap="flat">
                  <a:solidFill>
                    <a:srgbClr val="00203D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7D73ABB2-E4CA-4419-B97E-10B8601F2129}"/>
                  </a:ext>
                </a:extLst>
              </p:cNvPr>
              <p:cNvSpPr/>
              <p:nvPr/>
            </p:nvSpPr>
            <p:spPr>
              <a:xfrm>
                <a:off x="2126877" y="3994712"/>
                <a:ext cx="42618" cy="56317"/>
              </a:xfrm>
              <a:custGeom>
                <a:avLst/>
                <a:gdLst>
                  <a:gd name="connsiteX0" fmla="*/ 21817 w 42618"/>
                  <a:gd name="connsiteY0" fmla="*/ 0 h 56317"/>
                  <a:gd name="connsiteX1" fmla="*/ 0 w 42618"/>
                  <a:gd name="connsiteY1" fmla="*/ 36023 h 56317"/>
                  <a:gd name="connsiteX2" fmla="*/ 26890 w 42618"/>
                  <a:gd name="connsiteY2" fmla="*/ 56318 h 56317"/>
                  <a:gd name="connsiteX3" fmla="*/ 42619 w 42618"/>
                  <a:gd name="connsiteY3" fmla="*/ 8625 h 56317"/>
                  <a:gd name="connsiteX4" fmla="*/ 21817 w 42618"/>
                  <a:gd name="connsiteY4" fmla="*/ 0 h 56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18" h="56317">
                    <a:moveTo>
                      <a:pt x="21817" y="0"/>
                    </a:moveTo>
                    <a:cubicBezTo>
                      <a:pt x="21817" y="0"/>
                      <a:pt x="17758" y="22324"/>
                      <a:pt x="0" y="36023"/>
                    </a:cubicBezTo>
                    <a:lnTo>
                      <a:pt x="26890" y="56318"/>
                    </a:lnTo>
                    <a:cubicBezTo>
                      <a:pt x="26890" y="56318"/>
                      <a:pt x="41097" y="32979"/>
                      <a:pt x="42619" y="8625"/>
                    </a:cubicBezTo>
                    <a:lnTo>
                      <a:pt x="218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1" name="Graphic 4">
                <a:extLst>
                  <a:ext uri="{FF2B5EF4-FFF2-40B4-BE49-F238E27FC236}">
                    <a16:creationId xmlns:a16="http://schemas.microsoft.com/office/drawing/2014/main" id="{20A1A567-0299-4A0B-BA51-5D13C5D8A24A}"/>
                  </a:ext>
                </a:extLst>
              </p:cNvPr>
              <p:cNvGrpSpPr/>
              <p:nvPr/>
            </p:nvGrpSpPr>
            <p:grpSpPr>
              <a:xfrm>
                <a:off x="1848104" y="3612431"/>
                <a:ext cx="405100" cy="420443"/>
                <a:chOff x="1848104" y="3612431"/>
                <a:chExt cx="405100" cy="420443"/>
              </a:xfrm>
              <a:solidFill>
                <a:schemeClr val="accent1"/>
              </a:solidFill>
            </p:grpSpPr>
            <p:sp>
              <p:nvSpPr>
                <p:cNvPr id="12" name="Freeform: Shape 11">
                  <a:extLst>
                    <a:ext uri="{FF2B5EF4-FFF2-40B4-BE49-F238E27FC236}">
                      <a16:creationId xmlns:a16="http://schemas.microsoft.com/office/drawing/2014/main" id="{324C92B6-2BFF-43AF-ADEB-FF9FF74423FD}"/>
                    </a:ext>
                  </a:extLst>
                </p:cNvPr>
                <p:cNvSpPr/>
                <p:nvPr/>
              </p:nvSpPr>
              <p:spPr>
                <a:xfrm>
                  <a:off x="2163403" y="3727939"/>
                  <a:ext cx="68896" cy="105937"/>
                </a:xfrm>
                <a:custGeom>
                  <a:avLst/>
                  <a:gdLst>
                    <a:gd name="connsiteX0" fmla="*/ 55307 w 68896"/>
                    <a:gd name="connsiteY0" fmla="*/ 5480 h 105937"/>
                    <a:gd name="connsiteX1" fmla="*/ 43130 w 68896"/>
                    <a:gd name="connsiteY1" fmla="*/ 105938 h 105937"/>
                    <a:gd name="connsiteX2" fmla="*/ 4 w 68896"/>
                    <a:gd name="connsiteY2" fmla="*/ 71945 h 105937"/>
                    <a:gd name="connsiteX3" fmla="*/ 9644 w 68896"/>
                    <a:gd name="connsiteY3" fmla="*/ 10553 h 105937"/>
                    <a:gd name="connsiteX4" fmla="*/ 55307 w 68896"/>
                    <a:gd name="connsiteY4" fmla="*/ 5480 h 105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8896" h="105937">
                      <a:moveTo>
                        <a:pt x="55307" y="5480"/>
                      </a:moveTo>
                      <a:cubicBezTo>
                        <a:pt x="55307" y="5480"/>
                        <a:pt x="92852" y="64334"/>
                        <a:pt x="43130" y="105938"/>
                      </a:cubicBezTo>
                      <a:cubicBezTo>
                        <a:pt x="43130" y="105938"/>
                        <a:pt x="-503" y="77018"/>
                        <a:pt x="4" y="71945"/>
                      </a:cubicBezTo>
                      <a:cubicBezTo>
                        <a:pt x="512" y="66871"/>
                        <a:pt x="7615" y="18671"/>
                        <a:pt x="9644" y="10553"/>
                      </a:cubicBezTo>
                      <a:cubicBezTo>
                        <a:pt x="14211" y="-9741"/>
                        <a:pt x="55307" y="5480"/>
                        <a:pt x="55307" y="5480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3" name="Graphic 4">
                  <a:extLst>
                    <a:ext uri="{FF2B5EF4-FFF2-40B4-BE49-F238E27FC236}">
                      <a16:creationId xmlns:a16="http://schemas.microsoft.com/office/drawing/2014/main" id="{03979030-ECAD-42F7-A53F-8B09A6E6B9C5}"/>
                    </a:ext>
                  </a:extLst>
                </p:cNvPr>
                <p:cNvGrpSpPr/>
                <p:nvPr/>
              </p:nvGrpSpPr>
              <p:grpSpPr>
                <a:xfrm>
                  <a:off x="1880028" y="3668138"/>
                  <a:ext cx="373176" cy="364736"/>
                  <a:chOff x="1880028" y="3668138"/>
                  <a:chExt cx="373176" cy="364736"/>
                </a:xfrm>
                <a:solidFill>
                  <a:schemeClr val="accent1"/>
                </a:solidFill>
              </p:grpSpPr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55E8E03A-35DD-4CB2-B79B-B41CA891B9E5}"/>
                      </a:ext>
                    </a:extLst>
                  </p:cNvPr>
                  <p:cNvSpPr/>
                  <p:nvPr/>
                </p:nvSpPr>
                <p:spPr>
                  <a:xfrm>
                    <a:off x="1946828" y="3728171"/>
                    <a:ext cx="306376" cy="304703"/>
                  </a:xfrm>
                  <a:custGeom>
                    <a:avLst/>
                    <a:gdLst>
                      <a:gd name="connsiteX0" fmla="*/ 299280 w 306376"/>
                      <a:gd name="connsiteY0" fmla="*/ 157965 h 304703"/>
                      <a:gd name="connsiteX1" fmla="*/ 241947 w 306376"/>
                      <a:gd name="connsiteY1" fmla="*/ 286328 h 304703"/>
                      <a:gd name="connsiteX2" fmla="*/ 77054 w 306376"/>
                      <a:gd name="connsiteY2" fmla="*/ 270600 h 304703"/>
                      <a:gd name="connsiteX3" fmla="*/ 44582 w 306376"/>
                      <a:gd name="connsiteY3" fmla="*/ 251320 h 304703"/>
                      <a:gd name="connsiteX4" fmla="*/ 1963 w 306376"/>
                      <a:gd name="connsiteY4" fmla="*/ 117375 h 304703"/>
                      <a:gd name="connsiteX5" fmla="*/ 157217 w 306376"/>
                      <a:gd name="connsiteY5" fmla="*/ 174 h 304703"/>
                      <a:gd name="connsiteX6" fmla="*/ 190703 w 306376"/>
                      <a:gd name="connsiteY6" fmla="*/ 5248 h 304703"/>
                      <a:gd name="connsiteX7" fmla="*/ 254124 w 306376"/>
                      <a:gd name="connsiteY7" fmla="*/ 38734 h 304703"/>
                      <a:gd name="connsiteX8" fmla="*/ 270867 w 306376"/>
                      <a:gd name="connsiteY8" fmla="*/ 77294 h 304703"/>
                      <a:gd name="connsiteX9" fmla="*/ 291669 w 306376"/>
                      <a:gd name="connsiteY9" fmla="*/ 145788 h 304703"/>
                      <a:gd name="connsiteX10" fmla="*/ 299280 w 306376"/>
                      <a:gd name="connsiteY10" fmla="*/ 157965 h 3047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06376" h="304703">
                        <a:moveTo>
                          <a:pt x="299280" y="157965"/>
                        </a:moveTo>
                        <a:cubicBezTo>
                          <a:pt x="318560" y="187392"/>
                          <a:pt x="298265" y="255886"/>
                          <a:pt x="241947" y="286328"/>
                        </a:cubicBezTo>
                        <a:cubicBezTo>
                          <a:pt x="151636" y="324888"/>
                          <a:pt x="85679" y="294446"/>
                          <a:pt x="77054" y="270600"/>
                        </a:cubicBezTo>
                        <a:cubicBezTo>
                          <a:pt x="65892" y="263497"/>
                          <a:pt x="53207" y="261467"/>
                          <a:pt x="44582" y="251320"/>
                        </a:cubicBezTo>
                        <a:cubicBezTo>
                          <a:pt x="14140" y="215297"/>
                          <a:pt x="-6662" y="165068"/>
                          <a:pt x="1963" y="117375"/>
                        </a:cubicBezTo>
                        <a:cubicBezTo>
                          <a:pt x="14140" y="47866"/>
                          <a:pt x="88723" y="-3378"/>
                          <a:pt x="157217" y="174"/>
                        </a:cubicBezTo>
                        <a:cubicBezTo>
                          <a:pt x="168379" y="681"/>
                          <a:pt x="179542" y="2711"/>
                          <a:pt x="190703" y="5248"/>
                        </a:cubicBezTo>
                        <a:cubicBezTo>
                          <a:pt x="216072" y="11336"/>
                          <a:pt x="237889" y="16410"/>
                          <a:pt x="254124" y="38734"/>
                        </a:cubicBezTo>
                        <a:cubicBezTo>
                          <a:pt x="262242" y="49388"/>
                          <a:pt x="268331" y="64102"/>
                          <a:pt x="270867" y="77294"/>
                        </a:cubicBezTo>
                        <a:cubicBezTo>
                          <a:pt x="275434" y="99618"/>
                          <a:pt x="275941" y="127523"/>
                          <a:pt x="291669" y="145788"/>
                        </a:cubicBezTo>
                        <a:cubicBezTo>
                          <a:pt x="294713" y="149847"/>
                          <a:pt x="297250" y="153906"/>
                          <a:pt x="299280" y="157965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BEAC4211-2CF1-4D3C-B899-372751C25459}"/>
                      </a:ext>
                    </a:extLst>
                  </p:cNvPr>
                  <p:cNvSpPr/>
                  <p:nvPr/>
                </p:nvSpPr>
                <p:spPr>
                  <a:xfrm>
                    <a:off x="1880028" y="3668138"/>
                    <a:ext cx="327075" cy="316427"/>
                  </a:xfrm>
                  <a:custGeom>
                    <a:avLst/>
                    <a:gdLst>
                      <a:gd name="connsiteX0" fmla="*/ 120515 w 327075"/>
                      <a:gd name="connsiteY0" fmla="*/ 316427 h 316427"/>
                      <a:gd name="connsiteX1" fmla="*/ 93117 w 327075"/>
                      <a:gd name="connsiteY1" fmla="*/ 179438 h 316427"/>
                      <a:gd name="connsiteX2" fmla="*/ 93624 w 327075"/>
                      <a:gd name="connsiteY2" fmla="*/ 179946 h 316427"/>
                      <a:gd name="connsiteX3" fmla="*/ 241268 w 327075"/>
                      <a:gd name="connsiteY3" fmla="*/ 94201 h 316427"/>
                      <a:gd name="connsiteX4" fmla="*/ 216914 w 327075"/>
                      <a:gd name="connsiteY4" fmla="*/ 130731 h 316427"/>
                      <a:gd name="connsiteX5" fmla="*/ 284901 w 327075"/>
                      <a:gd name="connsiteY5" fmla="*/ 93186 h 316427"/>
                      <a:gd name="connsiteX6" fmla="*/ 265621 w 327075"/>
                      <a:gd name="connsiteY6" fmla="*/ 126672 h 316427"/>
                      <a:gd name="connsiteX7" fmla="*/ 325998 w 327075"/>
                      <a:gd name="connsiteY7" fmla="*/ 46509 h 316427"/>
                      <a:gd name="connsiteX8" fmla="*/ 279320 w 327075"/>
                      <a:gd name="connsiteY8" fmla="*/ 7441 h 316427"/>
                      <a:gd name="connsiteX9" fmla="*/ 196620 w 327075"/>
                      <a:gd name="connsiteY9" fmla="*/ 1353 h 316427"/>
                      <a:gd name="connsiteX10" fmla="*/ 148420 w 327075"/>
                      <a:gd name="connsiteY10" fmla="*/ 10993 h 316427"/>
                      <a:gd name="connsiteX11" fmla="*/ 93117 w 327075"/>
                      <a:gd name="connsiteY11" fmla="*/ 35854 h 316427"/>
                      <a:gd name="connsiteX12" fmla="*/ 18027 w 327075"/>
                      <a:gd name="connsiteY12" fmla="*/ 99275 h 316427"/>
                      <a:gd name="connsiteX13" fmla="*/ 1791 w 327075"/>
                      <a:gd name="connsiteY13" fmla="*/ 140371 h 316427"/>
                      <a:gd name="connsiteX14" fmla="*/ 2806 w 327075"/>
                      <a:gd name="connsiteY14" fmla="*/ 183497 h 316427"/>
                      <a:gd name="connsiteX15" fmla="*/ 106308 w 327075"/>
                      <a:gd name="connsiteY15" fmla="*/ 305773 h 3164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27075" h="316427">
                        <a:moveTo>
                          <a:pt x="120515" y="316427"/>
                        </a:moveTo>
                        <a:cubicBezTo>
                          <a:pt x="85506" y="248948"/>
                          <a:pt x="132184" y="223579"/>
                          <a:pt x="93117" y="179438"/>
                        </a:cubicBezTo>
                        <a:lnTo>
                          <a:pt x="93624" y="179946"/>
                        </a:lnTo>
                        <a:cubicBezTo>
                          <a:pt x="163641" y="95723"/>
                          <a:pt x="241268" y="94201"/>
                          <a:pt x="241268" y="94201"/>
                        </a:cubicBezTo>
                        <a:cubicBezTo>
                          <a:pt x="247356" y="112466"/>
                          <a:pt x="216914" y="130731"/>
                          <a:pt x="216914" y="130731"/>
                        </a:cubicBezTo>
                        <a:cubicBezTo>
                          <a:pt x="265114" y="115003"/>
                          <a:pt x="284901" y="93186"/>
                          <a:pt x="284901" y="93186"/>
                        </a:cubicBezTo>
                        <a:cubicBezTo>
                          <a:pt x="284901" y="103841"/>
                          <a:pt x="265621" y="126672"/>
                          <a:pt x="265621" y="126672"/>
                        </a:cubicBezTo>
                        <a:cubicBezTo>
                          <a:pt x="322446" y="113988"/>
                          <a:pt x="330564" y="64266"/>
                          <a:pt x="325998" y="46509"/>
                        </a:cubicBezTo>
                        <a:cubicBezTo>
                          <a:pt x="320417" y="25199"/>
                          <a:pt x="299615" y="13530"/>
                          <a:pt x="279320" y="7441"/>
                        </a:cubicBezTo>
                        <a:cubicBezTo>
                          <a:pt x="252430" y="-676"/>
                          <a:pt x="224017" y="-1184"/>
                          <a:pt x="196620" y="1353"/>
                        </a:cubicBezTo>
                        <a:cubicBezTo>
                          <a:pt x="180384" y="2875"/>
                          <a:pt x="164148" y="6427"/>
                          <a:pt x="148420" y="10993"/>
                        </a:cubicBezTo>
                        <a:cubicBezTo>
                          <a:pt x="129647" y="17081"/>
                          <a:pt x="110367" y="25707"/>
                          <a:pt x="93117" y="35854"/>
                        </a:cubicBezTo>
                        <a:cubicBezTo>
                          <a:pt x="64704" y="52090"/>
                          <a:pt x="36292" y="71877"/>
                          <a:pt x="18027" y="99275"/>
                        </a:cubicBezTo>
                        <a:cubicBezTo>
                          <a:pt x="9909" y="111451"/>
                          <a:pt x="3821" y="125658"/>
                          <a:pt x="1791" y="140371"/>
                        </a:cubicBezTo>
                        <a:cubicBezTo>
                          <a:pt x="269" y="152041"/>
                          <a:pt x="-1760" y="172335"/>
                          <a:pt x="2806" y="183497"/>
                        </a:cubicBezTo>
                        <a:cubicBezTo>
                          <a:pt x="35277" y="258080"/>
                          <a:pt x="87536" y="289029"/>
                          <a:pt x="106308" y="305773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" name="Freeform: Shape 23">
                    <a:extLst>
                      <a:ext uri="{FF2B5EF4-FFF2-40B4-BE49-F238E27FC236}">
                        <a16:creationId xmlns:a16="http://schemas.microsoft.com/office/drawing/2014/main" id="{23A9DC1A-D2CE-49B1-8A51-F3B80CD55BF3}"/>
                      </a:ext>
                    </a:extLst>
                  </p:cNvPr>
                  <p:cNvSpPr/>
                  <p:nvPr/>
                </p:nvSpPr>
                <p:spPr>
                  <a:xfrm>
                    <a:off x="1941717" y="3947361"/>
                    <a:ext cx="98408" cy="72004"/>
                  </a:xfrm>
                  <a:custGeom>
                    <a:avLst/>
                    <a:gdLst>
                      <a:gd name="connsiteX0" fmla="*/ 59333 w 98408"/>
                      <a:gd name="connsiteY0" fmla="*/ 2196 h 72004"/>
                      <a:gd name="connsiteX1" fmla="*/ 96878 w 98408"/>
                      <a:gd name="connsiteY1" fmla="*/ 52425 h 72004"/>
                      <a:gd name="connsiteX2" fmla="*/ 6567 w 98408"/>
                      <a:gd name="connsiteY2" fmla="*/ 55470 h 72004"/>
                      <a:gd name="connsiteX3" fmla="*/ 986 w 98408"/>
                      <a:gd name="connsiteY3" fmla="*/ 26550 h 72004"/>
                      <a:gd name="connsiteX4" fmla="*/ 59333 w 98408"/>
                      <a:gd name="connsiteY4" fmla="*/ 2196 h 720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8408" h="72004">
                        <a:moveTo>
                          <a:pt x="59333" y="2196"/>
                        </a:moveTo>
                        <a:cubicBezTo>
                          <a:pt x="79120" y="7777"/>
                          <a:pt x="104996" y="29086"/>
                          <a:pt x="96878" y="52425"/>
                        </a:cubicBezTo>
                        <a:cubicBezTo>
                          <a:pt x="89775" y="72213"/>
                          <a:pt x="32442" y="82867"/>
                          <a:pt x="6567" y="55470"/>
                        </a:cubicBezTo>
                        <a:cubicBezTo>
                          <a:pt x="986" y="46844"/>
                          <a:pt x="-1551" y="36697"/>
                          <a:pt x="986" y="26550"/>
                        </a:cubicBezTo>
                        <a:cubicBezTo>
                          <a:pt x="6567" y="5748"/>
                          <a:pt x="32950" y="-4907"/>
                          <a:pt x="59333" y="2196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5" name="Graphic 4">
                    <a:extLst>
                      <a:ext uri="{FF2B5EF4-FFF2-40B4-BE49-F238E27FC236}">
                        <a16:creationId xmlns:a16="http://schemas.microsoft.com/office/drawing/2014/main" id="{9B3CBDCC-9D37-4C12-B842-DC347151CFFE}"/>
                      </a:ext>
                    </a:extLst>
                  </p:cNvPr>
                  <p:cNvGrpSpPr/>
                  <p:nvPr/>
                </p:nvGrpSpPr>
                <p:grpSpPr>
                  <a:xfrm>
                    <a:off x="2065173" y="3899587"/>
                    <a:ext cx="28973" cy="28400"/>
                    <a:chOff x="2065173" y="3899587"/>
                    <a:chExt cx="28973" cy="28400"/>
                  </a:xfrm>
                  <a:solidFill>
                    <a:schemeClr val="accent1"/>
                  </a:solidFill>
                </p:grpSpPr>
                <p:sp>
                  <p:nvSpPr>
                    <p:cNvPr id="40" name="Freeform: Shape 39">
                      <a:extLst>
                        <a:ext uri="{FF2B5EF4-FFF2-40B4-BE49-F238E27FC236}">
                          <a16:creationId xmlns:a16="http://schemas.microsoft.com/office/drawing/2014/main" id="{E79D73AE-4462-488D-8845-87C3A9A896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065745" y="3899587"/>
                      <a:ext cx="28400" cy="28400"/>
                    </a:xfrm>
                    <a:custGeom>
                      <a:avLst/>
                      <a:gdLst>
                        <a:gd name="connsiteX0" fmla="*/ 27645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5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5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5" y="26123"/>
                            <a:pt x="755" y="18513"/>
                          </a:cubicBezTo>
                          <a:cubicBezTo>
                            <a:pt x="-1782" y="10902"/>
                            <a:pt x="2277" y="2784"/>
                            <a:pt x="9888" y="755"/>
                          </a:cubicBezTo>
                          <a:cubicBezTo>
                            <a:pt x="16991" y="-1782"/>
                            <a:pt x="25109" y="2277"/>
                            <a:pt x="27645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1" name="Freeform: Shape 40">
                      <a:extLst>
                        <a:ext uri="{FF2B5EF4-FFF2-40B4-BE49-F238E27FC236}">
                          <a16:creationId xmlns:a16="http://schemas.microsoft.com/office/drawing/2014/main" id="{D0411203-FABF-489D-B1BD-C4F36BA3BD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065173" y="3909669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5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2" y="6909"/>
                            <a:pt x="10460" y="9953"/>
                            <a:pt x="7416" y="10968"/>
                          </a:cubicBezTo>
                          <a:cubicBezTo>
                            <a:pt x="4372" y="11983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0" y="1328"/>
                            <a:pt x="3865" y="313"/>
                          </a:cubicBezTo>
                          <a:cubicBezTo>
                            <a:pt x="6909" y="-702"/>
                            <a:pt x="9953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6" name="Graphic 4">
                    <a:extLst>
                      <a:ext uri="{FF2B5EF4-FFF2-40B4-BE49-F238E27FC236}">
                        <a16:creationId xmlns:a16="http://schemas.microsoft.com/office/drawing/2014/main" id="{0F87A211-B0E7-4C06-A3D6-EA67C590A637}"/>
                      </a:ext>
                    </a:extLst>
                  </p:cNvPr>
                  <p:cNvGrpSpPr/>
                  <p:nvPr/>
                </p:nvGrpSpPr>
                <p:grpSpPr>
                  <a:xfrm>
                    <a:off x="2169248" y="3850880"/>
                    <a:ext cx="28400" cy="28400"/>
                    <a:chOff x="2169248" y="3850880"/>
                    <a:chExt cx="28400" cy="28400"/>
                  </a:xfrm>
                  <a:solidFill>
                    <a:schemeClr val="accent1"/>
                  </a:solidFill>
                </p:grpSpPr>
                <p:sp>
                  <p:nvSpPr>
                    <p:cNvPr id="38" name="Freeform: Shape 37">
                      <a:extLst>
                        <a:ext uri="{FF2B5EF4-FFF2-40B4-BE49-F238E27FC236}">
                          <a16:creationId xmlns:a16="http://schemas.microsoft.com/office/drawing/2014/main" id="{8C5E4190-F801-41A0-8148-4BEF6986AD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9248" y="3850880"/>
                      <a:ext cx="28400" cy="28400"/>
                    </a:xfrm>
                    <a:custGeom>
                      <a:avLst/>
                      <a:gdLst>
                        <a:gd name="connsiteX0" fmla="*/ 27645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5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5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4" y="26123"/>
                            <a:pt x="755" y="18513"/>
                          </a:cubicBezTo>
                          <a:cubicBezTo>
                            <a:pt x="-1782" y="10902"/>
                            <a:pt x="2277" y="2785"/>
                            <a:pt x="9888" y="755"/>
                          </a:cubicBezTo>
                          <a:cubicBezTo>
                            <a:pt x="16991" y="-1782"/>
                            <a:pt x="25109" y="2277"/>
                            <a:pt x="27645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Freeform: Shape 38">
                      <a:extLst>
                        <a:ext uri="{FF2B5EF4-FFF2-40B4-BE49-F238E27FC236}">
                          <a16:creationId xmlns:a16="http://schemas.microsoft.com/office/drawing/2014/main" id="{3EEFE408-B036-49F7-BB22-9B14D125FF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9690" y="3862484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5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2" y="6909"/>
                            <a:pt x="10460" y="9953"/>
                            <a:pt x="7416" y="10968"/>
                          </a:cubicBezTo>
                          <a:cubicBezTo>
                            <a:pt x="4372" y="11982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0" y="1328"/>
                            <a:pt x="3865" y="313"/>
                          </a:cubicBezTo>
                          <a:cubicBezTo>
                            <a:pt x="6909" y="-702"/>
                            <a:pt x="10460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27" name="Freeform: Shape 26">
                    <a:extLst>
                      <a:ext uri="{FF2B5EF4-FFF2-40B4-BE49-F238E27FC236}">
                        <a16:creationId xmlns:a16="http://schemas.microsoft.com/office/drawing/2014/main" id="{E7DA44FC-F80E-42AB-8B0C-B6D79C721A31}"/>
                      </a:ext>
                    </a:extLst>
                  </p:cNvPr>
                  <p:cNvSpPr/>
                  <p:nvPr/>
                </p:nvSpPr>
                <p:spPr>
                  <a:xfrm>
                    <a:off x="2030985" y="3862907"/>
                    <a:ext cx="44648" cy="36421"/>
                  </a:xfrm>
                  <a:custGeom>
                    <a:avLst/>
                    <a:gdLst>
                      <a:gd name="connsiteX0" fmla="*/ 0 w 44648"/>
                      <a:gd name="connsiteY0" fmla="*/ 36421 h 36421"/>
                      <a:gd name="connsiteX1" fmla="*/ 44648 w 44648"/>
                      <a:gd name="connsiteY1" fmla="*/ 10545 h 36421"/>
                      <a:gd name="connsiteX2" fmla="*/ 33486 w 44648"/>
                      <a:gd name="connsiteY2" fmla="*/ 398 h 36421"/>
                      <a:gd name="connsiteX3" fmla="*/ 0 w 44648"/>
                      <a:gd name="connsiteY3" fmla="*/ 36421 h 364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4648" h="36421">
                        <a:moveTo>
                          <a:pt x="0" y="36421"/>
                        </a:moveTo>
                        <a:cubicBezTo>
                          <a:pt x="2537" y="27796"/>
                          <a:pt x="32472" y="10545"/>
                          <a:pt x="44648" y="10545"/>
                        </a:cubicBezTo>
                        <a:cubicBezTo>
                          <a:pt x="43633" y="4457"/>
                          <a:pt x="37038" y="-1631"/>
                          <a:pt x="33486" y="398"/>
                        </a:cubicBezTo>
                        <a:cubicBezTo>
                          <a:pt x="20295" y="6486"/>
                          <a:pt x="5581" y="19171"/>
                          <a:pt x="0" y="36421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: Shape 27">
                    <a:extLst>
                      <a:ext uri="{FF2B5EF4-FFF2-40B4-BE49-F238E27FC236}">
                        <a16:creationId xmlns:a16="http://schemas.microsoft.com/office/drawing/2014/main" id="{7E5C11B9-C0F6-4F1A-B14C-A58F65C3D9F1}"/>
                      </a:ext>
                    </a:extLst>
                  </p:cNvPr>
                  <p:cNvSpPr/>
                  <p:nvPr/>
                </p:nvSpPr>
                <p:spPr>
                  <a:xfrm>
                    <a:off x="2122818" y="3934843"/>
                    <a:ext cx="76612" cy="48907"/>
                  </a:xfrm>
                  <a:custGeom>
                    <a:avLst/>
                    <a:gdLst>
                      <a:gd name="connsiteX0" fmla="*/ 73061 w 76612"/>
                      <a:gd name="connsiteY0" fmla="*/ 0 h 48907"/>
                      <a:gd name="connsiteX1" fmla="*/ 0 w 76612"/>
                      <a:gd name="connsiteY1" fmla="*/ 37038 h 48907"/>
                      <a:gd name="connsiteX2" fmla="*/ 76612 w 76612"/>
                      <a:gd name="connsiteY2" fmla="*/ 29935 h 48907"/>
                      <a:gd name="connsiteX3" fmla="*/ 73061 w 76612"/>
                      <a:gd name="connsiteY3" fmla="*/ 0 h 489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6612" h="48907">
                        <a:moveTo>
                          <a:pt x="73061" y="0"/>
                        </a:moveTo>
                        <a:cubicBezTo>
                          <a:pt x="73061" y="0"/>
                          <a:pt x="33486" y="35516"/>
                          <a:pt x="0" y="37038"/>
                        </a:cubicBezTo>
                        <a:cubicBezTo>
                          <a:pt x="0" y="37038"/>
                          <a:pt x="27905" y="67987"/>
                          <a:pt x="76612" y="29935"/>
                        </a:cubicBezTo>
                        <a:cubicBezTo>
                          <a:pt x="76612" y="29935"/>
                          <a:pt x="60884" y="17250"/>
                          <a:pt x="7306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Freeform: Shape 28">
                    <a:extLst>
                      <a:ext uri="{FF2B5EF4-FFF2-40B4-BE49-F238E27FC236}">
                        <a16:creationId xmlns:a16="http://schemas.microsoft.com/office/drawing/2014/main" id="{D08040C4-D5A1-47BB-87DC-87CF1746BF05}"/>
                      </a:ext>
                    </a:extLst>
                  </p:cNvPr>
                  <p:cNvSpPr/>
                  <p:nvPr/>
                </p:nvSpPr>
                <p:spPr>
                  <a:xfrm>
                    <a:off x="2122818" y="3964778"/>
                    <a:ext cx="35008" cy="18477"/>
                  </a:xfrm>
                  <a:custGeom>
                    <a:avLst/>
                    <a:gdLst>
                      <a:gd name="connsiteX0" fmla="*/ 27398 w 35008"/>
                      <a:gd name="connsiteY0" fmla="*/ 0 h 18477"/>
                      <a:gd name="connsiteX1" fmla="*/ 0 w 35008"/>
                      <a:gd name="connsiteY1" fmla="*/ 7103 h 18477"/>
                      <a:gd name="connsiteX2" fmla="*/ 35008 w 35008"/>
                      <a:gd name="connsiteY2" fmla="*/ 18265 h 18477"/>
                      <a:gd name="connsiteX3" fmla="*/ 17250 w 35008"/>
                      <a:gd name="connsiteY3" fmla="*/ 10147 h 18477"/>
                      <a:gd name="connsiteX4" fmla="*/ 27398 w 35008"/>
                      <a:gd name="connsiteY4" fmla="*/ 0 h 184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5008" h="18477">
                        <a:moveTo>
                          <a:pt x="27398" y="0"/>
                        </a:moveTo>
                        <a:cubicBezTo>
                          <a:pt x="18265" y="4059"/>
                          <a:pt x="9133" y="6596"/>
                          <a:pt x="0" y="7103"/>
                        </a:cubicBezTo>
                        <a:cubicBezTo>
                          <a:pt x="0" y="7103"/>
                          <a:pt x="13192" y="20295"/>
                          <a:pt x="35008" y="18265"/>
                        </a:cubicBezTo>
                        <a:cubicBezTo>
                          <a:pt x="26890" y="18265"/>
                          <a:pt x="21309" y="14714"/>
                          <a:pt x="17250" y="10147"/>
                        </a:cubicBezTo>
                        <a:cubicBezTo>
                          <a:pt x="21817" y="5074"/>
                          <a:pt x="25368" y="507"/>
                          <a:pt x="27398" y="0"/>
                        </a:cubicBezTo>
                        <a:close/>
                      </a:path>
                    </a:pathLst>
                  </a:custGeom>
                  <a:solidFill>
                    <a:srgbClr val="BCBCB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Freeform: Shape 29">
                    <a:extLst>
                      <a:ext uri="{FF2B5EF4-FFF2-40B4-BE49-F238E27FC236}">
                        <a16:creationId xmlns:a16="http://schemas.microsoft.com/office/drawing/2014/main" id="{2C695148-34BC-475B-8DC6-A2CB4C0485AF}"/>
                      </a:ext>
                    </a:extLst>
                  </p:cNvPr>
                  <p:cNvSpPr/>
                  <p:nvPr/>
                </p:nvSpPr>
                <p:spPr>
                  <a:xfrm>
                    <a:off x="2157319" y="3834385"/>
                    <a:ext cx="21309" cy="81178"/>
                  </a:xfrm>
                  <a:custGeom>
                    <a:avLst/>
                    <a:gdLst>
                      <a:gd name="connsiteX0" fmla="*/ 0 w 21309"/>
                      <a:gd name="connsiteY0" fmla="*/ 0 h 81178"/>
                      <a:gd name="connsiteX1" fmla="*/ 21309 w 21309"/>
                      <a:gd name="connsiteY1" fmla="*/ 81179 h 811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1309" h="81178">
                        <a:moveTo>
                          <a:pt x="0" y="0"/>
                        </a:moveTo>
                        <a:cubicBezTo>
                          <a:pt x="8118" y="26383"/>
                          <a:pt x="-10147" y="64436"/>
                          <a:pt x="21309" y="81179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A676C5EF-EB02-4FCD-9AF3-B6072C31CB6E}"/>
                      </a:ext>
                    </a:extLst>
                  </p:cNvPr>
                  <p:cNvSpPr/>
                  <p:nvPr/>
                </p:nvSpPr>
                <p:spPr>
                  <a:xfrm>
                    <a:off x="2149708" y="3912753"/>
                    <a:ext cx="30662" cy="25071"/>
                  </a:xfrm>
                  <a:custGeom>
                    <a:avLst/>
                    <a:gdLst>
                      <a:gd name="connsiteX0" fmla="*/ 29427 w 30662"/>
                      <a:gd name="connsiteY0" fmla="*/ 2811 h 25071"/>
                      <a:gd name="connsiteX1" fmla="*/ 0 w 30662"/>
                      <a:gd name="connsiteY1" fmla="*/ 18539 h 25071"/>
                      <a:gd name="connsiteX2" fmla="*/ 29427 w 30662"/>
                      <a:gd name="connsiteY2" fmla="*/ 2811 h 250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0662" h="25071">
                        <a:moveTo>
                          <a:pt x="29427" y="2811"/>
                        </a:moveTo>
                        <a:cubicBezTo>
                          <a:pt x="36530" y="22091"/>
                          <a:pt x="11162" y="32745"/>
                          <a:pt x="0" y="18539"/>
                        </a:cubicBezTo>
                        <a:cubicBezTo>
                          <a:pt x="3551" y="8899"/>
                          <a:pt x="14206" y="-6322"/>
                          <a:pt x="29427" y="2811"/>
                        </a:cubicBez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0029E309-EFBA-4C7C-B0BC-F09B061F9A3A}"/>
                      </a:ext>
                    </a:extLst>
                  </p:cNvPr>
                  <p:cNvSpPr/>
                  <p:nvPr/>
                </p:nvSpPr>
                <p:spPr>
                  <a:xfrm>
                    <a:off x="2154208" y="3821001"/>
                    <a:ext cx="51817" cy="18964"/>
                  </a:xfrm>
                  <a:custGeom>
                    <a:avLst/>
                    <a:gdLst>
                      <a:gd name="connsiteX0" fmla="*/ 51818 w 51817"/>
                      <a:gd name="connsiteY0" fmla="*/ 5773 h 18964"/>
                      <a:gd name="connsiteX1" fmla="*/ 2603 w 51817"/>
                      <a:gd name="connsiteY1" fmla="*/ 18965 h 18964"/>
                      <a:gd name="connsiteX2" fmla="*/ 3111 w 51817"/>
                      <a:gd name="connsiteY2" fmla="*/ 3744 h 18964"/>
                      <a:gd name="connsiteX3" fmla="*/ 51818 w 51817"/>
                      <a:gd name="connsiteY3" fmla="*/ 5773 h 189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817" h="18964">
                        <a:moveTo>
                          <a:pt x="51818" y="5773"/>
                        </a:moveTo>
                        <a:cubicBezTo>
                          <a:pt x="44207" y="1714"/>
                          <a:pt x="11229" y="9832"/>
                          <a:pt x="2603" y="18965"/>
                        </a:cubicBezTo>
                        <a:cubicBezTo>
                          <a:pt x="-948" y="13891"/>
                          <a:pt x="-948" y="4759"/>
                          <a:pt x="3111" y="3744"/>
                        </a:cubicBezTo>
                        <a:cubicBezTo>
                          <a:pt x="16810" y="-823"/>
                          <a:pt x="35582" y="-2345"/>
                          <a:pt x="51818" y="5773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: Shape 32">
                    <a:extLst>
                      <a:ext uri="{FF2B5EF4-FFF2-40B4-BE49-F238E27FC236}">
                        <a16:creationId xmlns:a16="http://schemas.microsoft.com/office/drawing/2014/main" id="{B6811D41-2056-4301-BA81-0CB519655CFB}"/>
                      </a:ext>
                    </a:extLst>
                  </p:cNvPr>
                  <p:cNvSpPr/>
                  <p:nvPr/>
                </p:nvSpPr>
                <p:spPr>
                  <a:xfrm>
                    <a:off x="2119774" y="3934843"/>
                    <a:ext cx="76104" cy="38052"/>
                  </a:xfrm>
                  <a:custGeom>
                    <a:avLst/>
                    <a:gdLst>
                      <a:gd name="connsiteX0" fmla="*/ 76105 w 76104"/>
                      <a:gd name="connsiteY0" fmla="*/ 0 h 38052"/>
                      <a:gd name="connsiteX1" fmla="*/ 0 w 76104"/>
                      <a:gd name="connsiteY1" fmla="*/ 38052 h 380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76104" h="38052">
                        <a:moveTo>
                          <a:pt x="76105" y="0"/>
                        </a:moveTo>
                        <a:cubicBezTo>
                          <a:pt x="76105" y="0"/>
                          <a:pt x="37038" y="33486"/>
                          <a:pt x="0" y="3805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: Shape 33">
                    <a:extLst>
                      <a:ext uri="{FF2B5EF4-FFF2-40B4-BE49-F238E27FC236}">
                        <a16:creationId xmlns:a16="http://schemas.microsoft.com/office/drawing/2014/main" id="{20AF77C2-D452-4765-B618-88F9B59F4EA0}"/>
                      </a:ext>
                    </a:extLst>
                  </p:cNvPr>
                  <p:cNvSpPr/>
                  <p:nvPr/>
                </p:nvSpPr>
                <p:spPr>
                  <a:xfrm>
                    <a:off x="2121296" y="3965285"/>
                    <a:ext cx="80163" cy="18474"/>
                  </a:xfrm>
                  <a:custGeom>
                    <a:avLst/>
                    <a:gdLst>
                      <a:gd name="connsiteX0" fmla="*/ 0 w 80163"/>
                      <a:gd name="connsiteY0" fmla="*/ 6596 h 18474"/>
                      <a:gd name="connsiteX1" fmla="*/ 80164 w 80163"/>
                      <a:gd name="connsiteY1" fmla="*/ 0 h 184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474">
                        <a:moveTo>
                          <a:pt x="0" y="6596"/>
                        </a:moveTo>
                        <a:cubicBezTo>
                          <a:pt x="1015" y="8625"/>
                          <a:pt x="37545" y="36023"/>
                          <a:pt x="80164" y="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0BA6CD30-1C38-435D-A418-A97BA32AC2DA}"/>
                      </a:ext>
                    </a:extLst>
                  </p:cNvPr>
                  <p:cNvSpPr/>
                  <p:nvPr/>
                </p:nvSpPr>
                <p:spPr>
                  <a:xfrm>
                    <a:off x="1961983" y="3975814"/>
                    <a:ext cx="57332" cy="16361"/>
                  </a:xfrm>
                  <a:custGeom>
                    <a:avLst/>
                    <a:gdLst>
                      <a:gd name="connsiteX0" fmla="*/ 0 w 57332"/>
                      <a:gd name="connsiteY0" fmla="*/ 4692 h 16361"/>
                      <a:gd name="connsiteX1" fmla="*/ 57332 w 57332"/>
                      <a:gd name="connsiteY1" fmla="*/ 16361 h 163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7332" h="16361">
                        <a:moveTo>
                          <a:pt x="0" y="4692"/>
                        </a:moveTo>
                        <a:cubicBezTo>
                          <a:pt x="21817" y="-3426"/>
                          <a:pt x="41604" y="-1904"/>
                          <a:pt x="57332" y="16361"/>
                        </a:cubicBezTo>
                      </a:path>
                    </a:pathLst>
                  </a:custGeom>
                  <a:noFill/>
                  <a:ln w="2502" cap="rnd">
                    <a:solidFill>
                      <a:srgbClr val="CE7352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6C0D1510-5F0C-4785-85A8-B112BCA8B88F}"/>
                      </a:ext>
                    </a:extLst>
                  </p:cNvPr>
                  <p:cNvSpPr/>
                  <p:nvPr/>
                </p:nvSpPr>
                <p:spPr>
                  <a:xfrm>
                    <a:off x="1977204" y="3979999"/>
                    <a:ext cx="25875" cy="16902"/>
                  </a:xfrm>
                  <a:custGeom>
                    <a:avLst/>
                    <a:gdLst>
                      <a:gd name="connsiteX0" fmla="*/ 25876 w 25875"/>
                      <a:gd name="connsiteY0" fmla="*/ 0 h 16902"/>
                      <a:gd name="connsiteX1" fmla="*/ 19280 w 25875"/>
                      <a:gd name="connsiteY1" fmla="*/ 1522 h 16902"/>
                      <a:gd name="connsiteX2" fmla="*/ 24353 w 25875"/>
                      <a:gd name="connsiteY2" fmla="*/ 10655 h 16902"/>
                      <a:gd name="connsiteX3" fmla="*/ 0 w 25875"/>
                      <a:gd name="connsiteY3" fmla="*/ 15728 h 16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875" h="16902">
                        <a:moveTo>
                          <a:pt x="25876" y="0"/>
                        </a:moveTo>
                        <a:cubicBezTo>
                          <a:pt x="23846" y="0"/>
                          <a:pt x="21309" y="1015"/>
                          <a:pt x="19280" y="1522"/>
                        </a:cubicBezTo>
                        <a:cubicBezTo>
                          <a:pt x="20295" y="4059"/>
                          <a:pt x="21309" y="8118"/>
                          <a:pt x="24353" y="10655"/>
                        </a:cubicBezTo>
                        <a:cubicBezTo>
                          <a:pt x="18772" y="16743"/>
                          <a:pt x="8118" y="18265"/>
                          <a:pt x="0" y="15728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BA179A91-BFF8-4D29-93F1-CF9ECF898A0C}"/>
                      </a:ext>
                    </a:extLst>
                  </p:cNvPr>
                  <p:cNvSpPr/>
                  <p:nvPr/>
                </p:nvSpPr>
                <p:spPr>
                  <a:xfrm>
                    <a:off x="2119043" y="3961226"/>
                    <a:ext cx="5804" cy="20802"/>
                  </a:xfrm>
                  <a:custGeom>
                    <a:avLst/>
                    <a:gdLst>
                      <a:gd name="connsiteX0" fmla="*/ 5805 w 5804"/>
                      <a:gd name="connsiteY0" fmla="*/ 0 h 20802"/>
                      <a:gd name="connsiteX1" fmla="*/ 224 w 5804"/>
                      <a:gd name="connsiteY1" fmla="*/ 20802 h 208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804" h="20802">
                        <a:moveTo>
                          <a:pt x="5805" y="0"/>
                        </a:moveTo>
                        <a:cubicBezTo>
                          <a:pt x="1746" y="6088"/>
                          <a:pt x="-791" y="13699"/>
                          <a:pt x="224" y="2080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4" name="Freeform: Shape 13">
                  <a:extLst>
                    <a:ext uri="{FF2B5EF4-FFF2-40B4-BE49-F238E27FC236}">
                      <a16:creationId xmlns:a16="http://schemas.microsoft.com/office/drawing/2014/main" id="{1796EBC4-29CC-4FDB-9772-BBBE5000FF67}"/>
                    </a:ext>
                  </a:extLst>
                </p:cNvPr>
                <p:cNvSpPr/>
                <p:nvPr/>
              </p:nvSpPr>
              <p:spPr>
                <a:xfrm>
                  <a:off x="1848104" y="3612431"/>
                  <a:ext cx="367247" cy="296536"/>
                </a:xfrm>
                <a:custGeom>
                  <a:avLst/>
                  <a:gdLst>
                    <a:gd name="connsiteX0" fmla="*/ 79885 w 367247"/>
                    <a:gd name="connsiteY0" fmla="*/ 296536 h 296536"/>
                    <a:gd name="connsiteX1" fmla="*/ 362995 w 367247"/>
                    <a:gd name="connsiteY1" fmla="*/ 120988 h 296536"/>
                    <a:gd name="connsiteX2" fmla="*/ 11391 w 367247"/>
                    <a:gd name="connsiteY2" fmla="*/ 133164 h 296536"/>
                    <a:gd name="connsiteX3" fmla="*/ 79885 w 367247"/>
                    <a:gd name="connsiteY3" fmla="*/ 296536 h 2965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7247" h="296536">
                      <a:moveTo>
                        <a:pt x="79885" y="296536"/>
                      </a:moveTo>
                      <a:cubicBezTo>
                        <a:pt x="192013" y="172739"/>
                        <a:pt x="362995" y="120988"/>
                        <a:pt x="362995" y="120988"/>
                      </a:cubicBezTo>
                      <a:cubicBezTo>
                        <a:pt x="406629" y="-48473"/>
                        <a:pt x="102209" y="-35788"/>
                        <a:pt x="11391" y="133164"/>
                      </a:cubicBezTo>
                      <a:cubicBezTo>
                        <a:pt x="-29706" y="226012"/>
                        <a:pt x="51473" y="296536"/>
                        <a:pt x="79885" y="296536"/>
                      </a:cubicBezTo>
                    </a:path>
                  </a:pathLst>
                </a:custGeom>
                <a:solidFill>
                  <a:srgbClr val="00306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20ED6219-CD8F-4A15-BC53-85B321B5ECF4}"/>
                    </a:ext>
                  </a:extLst>
                </p:cNvPr>
                <p:cNvSpPr/>
                <p:nvPr/>
              </p:nvSpPr>
              <p:spPr>
                <a:xfrm>
                  <a:off x="1899070" y="3709573"/>
                  <a:ext cx="316088" cy="198454"/>
                </a:xfrm>
                <a:custGeom>
                  <a:avLst/>
                  <a:gdLst>
                    <a:gd name="connsiteX0" fmla="*/ 312537 w 316088"/>
                    <a:gd name="connsiteY0" fmla="*/ 19787 h 198454"/>
                    <a:gd name="connsiteX1" fmla="*/ 28413 w 316088"/>
                    <a:gd name="connsiteY1" fmla="*/ 198380 h 198454"/>
                    <a:gd name="connsiteX2" fmla="*/ 0 w 316088"/>
                    <a:gd name="connsiteY2" fmla="*/ 189755 h 198454"/>
                    <a:gd name="connsiteX3" fmla="*/ 316089 w 316088"/>
                    <a:gd name="connsiteY3" fmla="*/ 0 h 198454"/>
                    <a:gd name="connsiteX4" fmla="*/ 312537 w 316088"/>
                    <a:gd name="connsiteY4" fmla="*/ 19787 h 1984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6088" h="198454">
                      <a:moveTo>
                        <a:pt x="312537" y="19787"/>
                      </a:moveTo>
                      <a:cubicBezTo>
                        <a:pt x="297316" y="26890"/>
                        <a:pt x="155254" y="66972"/>
                        <a:pt x="28413" y="198380"/>
                      </a:cubicBezTo>
                      <a:cubicBezTo>
                        <a:pt x="14714" y="199395"/>
                        <a:pt x="0" y="189755"/>
                        <a:pt x="0" y="189755"/>
                      </a:cubicBezTo>
                      <a:cubicBezTo>
                        <a:pt x="0" y="189755"/>
                        <a:pt x="124305" y="26383"/>
                        <a:pt x="316089" y="0"/>
                      </a:cubicBezTo>
                      <a:lnTo>
                        <a:pt x="312537" y="19787"/>
                      </a:lnTo>
                      <a:close/>
                    </a:path>
                  </a:pathLst>
                </a:custGeom>
                <a:solidFill>
                  <a:srgbClr val="FFC2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1EB0A1E3-FB60-45CF-9A72-552F283BE1A4}"/>
                    </a:ext>
                  </a:extLst>
                </p:cNvPr>
                <p:cNvSpPr/>
                <p:nvPr/>
              </p:nvSpPr>
              <p:spPr>
                <a:xfrm>
                  <a:off x="1928497" y="3727331"/>
                  <a:ext cx="296951" cy="181637"/>
                </a:xfrm>
                <a:custGeom>
                  <a:avLst/>
                  <a:gdLst>
                    <a:gd name="connsiteX0" fmla="*/ 283617 w 296951"/>
                    <a:gd name="connsiteY0" fmla="*/ 0 h 181637"/>
                    <a:gd name="connsiteX1" fmla="*/ 0 w 296951"/>
                    <a:gd name="connsiteY1" fmla="*/ 181637 h 181637"/>
                    <a:gd name="connsiteX2" fmla="*/ 283617 w 296951"/>
                    <a:gd name="connsiteY2" fmla="*/ 0 h 1816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96951" h="181637">
                      <a:moveTo>
                        <a:pt x="283617" y="0"/>
                      </a:moveTo>
                      <a:cubicBezTo>
                        <a:pt x="312537" y="13192"/>
                        <a:pt x="323192" y="113143"/>
                        <a:pt x="0" y="181637"/>
                      </a:cubicBezTo>
                      <a:cubicBezTo>
                        <a:pt x="47692" y="98936"/>
                        <a:pt x="213601" y="4566"/>
                        <a:pt x="283617" y="0"/>
                      </a:cubicBezTo>
                      <a:close/>
                    </a:path>
                  </a:pathLst>
                </a:custGeom>
                <a:solidFill>
                  <a:srgbClr val="0A215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30B0B17A-5217-4AC2-A02B-A7A08612642D}"/>
                    </a:ext>
                  </a:extLst>
                </p:cNvPr>
                <p:cNvSpPr/>
                <p:nvPr/>
              </p:nvSpPr>
              <p:spPr>
                <a:xfrm>
                  <a:off x="1986251" y="3677594"/>
                  <a:ext cx="113074" cy="79100"/>
                </a:xfrm>
                <a:custGeom>
                  <a:avLst/>
                  <a:gdLst>
                    <a:gd name="connsiteX0" fmla="*/ 85 w 113074"/>
                    <a:gd name="connsiteY0" fmla="*/ 68002 h 79100"/>
                    <a:gd name="connsiteX1" fmla="*/ 21395 w 113074"/>
                    <a:gd name="connsiteY1" fmla="*/ 62421 h 79100"/>
                    <a:gd name="connsiteX2" fmla="*/ 63506 w 113074"/>
                    <a:gd name="connsiteY2" fmla="*/ 47200 h 79100"/>
                    <a:gd name="connsiteX3" fmla="*/ 95977 w 113074"/>
                    <a:gd name="connsiteY3" fmla="*/ 16758 h 79100"/>
                    <a:gd name="connsiteX4" fmla="*/ 110691 w 113074"/>
                    <a:gd name="connsiteY4" fmla="*/ 15 h 79100"/>
                    <a:gd name="connsiteX5" fmla="*/ 111198 w 113074"/>
                    <a:gd name="connsiteY5" fmla="*/ 21831 h 79100"/>
                    <a:gd name="connsiteX6" fmla="*/ 75175 w 113074"/>
                    <a:gd name="connsiteY6" fmla="*/ 66480 h 79100"/>
                    <a:gd name="connsiteX7" fmla="*/ 23424 w 113074"/>
                    <a:gd name="connsiteY7" fmla="*/ 78657 h 79100"/>
                    <a:gd name="connsiteX8" fmla="*/ 85 w 113074"/>
                    <a:gd name="connsiteY8" fmla="*/ 68002 h 79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3074" h="79100">
                      <a:moveTo>
                        <a:pt x="85" y="68002"/>
                      </a:moveTo>
                      <a:cubicBezTo>
                        <a:pt x="1100" y="63943"/>
                        <a:pt x="15814" y="63436"/>
                        <a:pt x="21395" y="62421"/>
                      </a:cubicBezTo>
                      <a:cubicBezTo>
                        <a:pt x="36616" y="59884"/>
                        <a:pt x="50822" y="54810"/>
                        <a:pt x="63506" y="47200"/>
                      </a:cubicBezTo>
                      <a:cubicBezTo>
                        <a:pt x="76190" y="39589"/>
                        <a:pt x="86845" y="28935"/>
                        <a:pt x="95977" y="16758"/>
                      </a:cubicBezTo>
                      <a:cubicBezTo>
                        <a:pt x="99529" y="12192"/>
                        <a:pt x="106632" y="-493"/>
                        <a:pt x="110691" y="15"/>
                      </a:cubicBezTo>
                      <a:cubicBezTo>
                        <a:pt x="114750" y="1030"/>
                        <a:pt x="112721" y="16758"/>
                        <a:pt x="111198" y="21831"/>
                      </a:cubicBezTo>
                      <a:cubicBezTo>
                        <a:pt x="105617" y="41111"/>
                        <a:pt x="91411" y="56840"/>
                        <a:pt x="75175" y="66480"/>
                      </a:cubicBezTo>
                      <a:cubicBezTo>
                        <a:pt x="60462" y="75612"/>
                        <a:pt x="42197" y="80686"/>
                        <a:pt x="23424" y="78657"/>
                      </a:cubicBezTo>
                      <a:cubicBezTo>
                        <a:pt x="17843" y="78149"/>
                        <a:pt x="-1437" y="72568"/>
                        <a:pt x="85" y="68002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6021CAE1-F237-471B-B171-62DE27F71A2E}"/>
                    </a:ext>
                  </a:extLst>
                </p:cNvPr>
                <p:cNvSpPr/>
                <p:nvPr/>
              </p:nvSpPr>
              <p:spPr>
                <a:xfrm>
                  <a:off x="2035551" y="3713632"/>
                  <a:ext cx="38559" cy="38559"/>
                </a:xfrm>
                <a:custGeom>
                  <a:avLst/>
                  <a:gdLst>
                    <a:gd name="connsiteX0" fmla="*/ 38560 w 38559"/>
                    <a:gd name="connsiteY0" fmla="*/ 19280 h 38559"/>
                    <a:gd name="connsiteX1" fmla="*/ 19280 w 38559"/>
                    <a:gd name="connsiteY1" fmla="*/ 38560 h 38559"/>
                    <a:gd name="connsiteX2" fmla="*/ 0 w 38559"/>
                    <a:gd name="connsiteY2" fmla="*/ 19280 h 38559"/>
                    <a:gd name="connsiteX3" fmla="*/ 19280 w 38559"/>
                    <a:gd name="connsiteY3" fmla="*/ 0 h 38559"/>
                    <a:gd name="connsiteX4" fmla="*/ 38560 w 38559"/>
                    <a:gd name="connsiteY4" fmla="*/ 19280 h 385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8559" h="38559">
                      <a:moveTo>
                        <a:pt x="38560" y="19280"/>
                      </a:moveTo>
                      <a:cubicBezTo>
                        <a:pt x="38560" y="29935"/>
                        <a:pt x="29935" y="38560"/>
                        <a:pt x="19280" y="38560"/>
                      </a:cubicBezTo>
                      <a:cubicBezTo>
                        <a:pt x="8625" y="38560"/>
                        <a:pt x="0" y="29935"/>
                        <a:pt x="0" y="19280"/>
                      </a:cubicBezTo>
                      <a:cubicBezTo>
                        <a:pt x="0" y="8625"/>
                        <a:pt x="8625" y="0"/>
                        <a:pt x="19280" y="0"/>
                      </a:cubicBezTo>
                      <a:cubicBezTo>
                        <a:pt x="29935" y="0"/>
                        <a:pt x="38560" y="8625"/>
                        <a:pt x="38560" y="19280"/>
                      </a:cubicBezTo>
                      <a:close/>
                    </a:path>
                  </a:pathLst>
                </a:custGeom>
                <a:solidFill>
                  <a:srgbClr val="FFC2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B6CA3D8C-A52C-4912-887B-86F133EDC02C}"/>
                    </a:ext>
                  </a:extLst>
                </p:cNvPr>
                <p:cNvSpPr/>
                <p:nvPr/>
              </p:nvSpPr>
              <p:spPr>
                <a:xfrm>
                  <a:off x="2041132" y="3720227"/>
                  <a:ext cx="24861" cy="25368"/>
                </a:xfrm>
                <a:custGeom>
                  <a:avLst/>
                  <a:gdLst>
                    <a:gd name="connsiteX0" fmla="*/ 24861 w 24861"/>
                    <a:gd name="connsiteY0" fmla="*/ 19280 h 25368"/>
                    <a:gd name="connsiteX1" fmla="*/ 15728 w 24861"/>
                    <a:gd name="connsiteY1" fmla="*/ 18265 h 25368"/>
                    <a:gd name="connsiteX2" fmla="*/ 10147 w 24861"/>
                    <a:gd name="connsiteY2" fmla="*/ 25368 h 25368"/>
                    <a:gd name="connsiteX3" fmla="*/ 8118 w 24861"/>
                    <a:gd name="connsiteY3" fmla="*/ 16743 h 25368"/>
                    <a:gd name="connsiteX4" fmla="*/ 0 w 24861"/>
                    <a:gd name="connsiteY4" fmla="*/ 13192 h 25368"/>
                    <a:gd name="connsiteX5" fmla="*/ 7610 w 24861"/>
                    <a:gd name="connsiteY5" fmla="*/ 8625 h 25368"/>
                    <a:gd name="connsiteX6" fmla="*/ 8625 w 24861"/>
                    <a:gd name="connsiteY6" fmla="*/ 0 h 25368"/>
                    <a:gd name="connsiteX7" fmla="*/ 15221 w 24861"/>
                    <a:gd name="connsiteY7" fmla="*/ 6088 h 25368"/>
                    <a:gd name="connsiteX8" fmla="*/ 23846 w 24861"/>
                    <a:gd name="connsiteY8" fmla="*/ 3552 h 25368"/>
                    <a:gd name="connsiteX9" fmla="*/ 20295 w 24861"/>
                    <a:gd name="connsiteY9" fmla="*/ 11670 h 253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861" h="25368">
                      <a:moveTo>
                        <a:pt x="24861" y="19280"/>
                      </a:moveTo>
                      <a:lnTo>
                        <a:pt x="15728" y="18265"/>
                      </a:lnTo>
                      <a:lnTo>
                        <a:pt x="10147" y="25368"/>
                      </a:lnTo>
                      <a:lnTo>
                        <a:pt x="8118" y="16743"/>
                      </a:lnTo>
                      <a:lnTo>
                        <a:pt x="0" y="13192"/>
                      </a:lnTo>
                      <a:lnTo>
                        <a:pt x="7610" y="8625"/>
                      </a:lnTo>
                      <a:lnTo>
                        <a:pt x="8625" y="0"/>
                      </a:lnTo>
                      <a:lnTo>
                        <a:pt x="15221" y="6088"/>
                      </a:lnTo>
                      <a:lnTo>
                        <a:pt x="23846" y="3552"/>
                      </a:lnTo>
                      <a:lnTo>
                        <a:pt x="20295" y="11670"/>
                      </a:lnTo>
                      <a:close/>
                    </a:path>
                  </a:pathLst>
                </a:custGeom>
                <a:solidFill>
                  <a:srgbClr val="EF55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D666D857-4739-4A8B-87E6-57CC2E0D0FE2}"/>
                    </a:ext>
                  </a:extLst>
                </p:cNvPr>
                <p:cNvSpPr/>
                <p:nvPr/>
              </p:nvSpPr>
              <p:spPr>
                <a:xfrm>
                  <a:off x="1895031" y="3876943"/>
                  <a:ext cx="45622" cy="35129"/>
                </a:xfrm>
                <a:custGeom>
                  <a:avLst/>
                  <a:gdLst>
                    <a:gd name="connsiteX0" fmla="*/ 487 w 45622"/>
                    <a:gd name="connsiteY0" fmla="*/ 10208 h 35129"/>
                    <a:gd name="connsiteX1" fmla="*/ 27885 w 45622"/>
                    <a:gd name="connsiteY1" fmla="*/ 1583 h 35129"/>
                    <a:gd name="connsiteX2" fmla="*/ 45135 w 45622"/>
                    <a:gd name="connsiteY2" fmla="*/ 24922 h 35129"/>
                    <a:gd name="connsiteX3" fmla="*/ 17738 w 45622"/>
                    <a:gd name="connsiteY3" fmla="*/ 33547 h 35129"/>
                    <a:gd name="connsiteX4" fmla="*/ 487 w 45622"/>
                    <a:gd name="connsiteY4" fmla="*/ 10208 h 351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5622" h="35129">
                      <a:moveTo>
                        <a:pt x="487" y="10208"/>
                      </a:moveTo>
                      <a:cubicBezTo>
                        <a:pt x="3531" y="1583"/>
                        <a:pt x="15708" y="-2476"/>
                        <a:pt x="27885" y="1583"/>
                      </a:cubicBezTo>
                      <a:cubicBezTo>
                        <a:pt x="40062" y="5642"/>
                        <a:pt x="47672" y="16296"/>
                        <a:pt x="45135" y="24922"/>
                      </a:cubicBezTo>
                      <a:cubicBezTo>
                        <a:pt x="42091" y="33547"/>
                        <a:pt x="29914" y="37606"/>
                        <a:pt x="17738" y="33547"/>
                      </a:cubicBezTo>
                      <a:cubicBezTo>
                        <a:pt x="5561" y="29488"/>
                        <a:pt x="-2050" y="18833"/>
                        <a:pt x="487" y="10208"/>
                      </a:cubicBezTo>
                      <a:close/>
                    </a:path>
                  </a:pathLst>
                </a:custGeom>
                <a:solidFill>
                  <a:srgbClr val="FEF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8BAE6ED6-815F-47FE-83B6-5384706FDD03}"/>
                    </a:ext>
                  </a:extLst>
                </p:cNvPr>
                <p:cNvSpPr/>
                <p:nvPr/>
              </p:nvSpPr>
              <p:spPr>
                <a:xfrm>
                  <a:off x="2148694" y="3739507"/>
                  <a:ext cx="63143" cy="83207"/>
                </a:xfrm>
                <a:custGeom>
                  <a:avLst/>
                  <a:gdLst>
                    <a:gd name="connsiteX0" fmla="*/ 51751 w 63143"/>
                    <a:gd name="connsiteY0" fmla="*/ 0 h 83207"/>
                    <a:gd name="connsiteX1" fmla="*/ 0 w 63143"/>
                    <a:gd name="connsiteY1" fmla="*/ 13699 h 83207"/>
                    <a:gd name="connsiteX2" fmla="*/ 11669 w 63143"/>
                    <a:gd name="connsiteY2" fmla="*/ 83208 h 83207"/>
                    <a:gd name="connsiteX3" fmla="*/ 51751 w 63143"/>
                    <a:gd name="connsiteY3" fmla="*/ 0 h 832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3143" h="83207">
                      <a:moveTo>
                        <a:pt x="51751" y="0"/>
                      </a:moveTo>
                      <a:cubicBezTo>
                        <a:pt x="38052" y="1015"/>
                        <a:pt x="20295" y="6088"/>
                        <a:pt x="0" y="13699"/>
                      </a:cubicBezTo>
                      <a:cubicBezTo>
                        <a:pt x="53273" y="12177"/>
                        <a:pt x="38052" y="55810"/>
                        <a:pt x="11669" y="83208"/>
                      </a:cubicBezTo>
                      <a:cubicBezTo>
                        <a:pt x="76612" y="43126"/>
                        <a:pt x="67480" y="7103"/>
                        <a:pt x="5175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062862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B709095-93FC-4957-897D-0ECB7FFEF0CF}"/>
              </a:ext>
            </a:extLst>
          </p:cNvPr>
          <p:cNvGrpSpPr/>
          <p:nvPr/>
        </p:nvGrpSpPr>
        <p:grpSpPr>
          <a:xfrm>
            <a:off x="0" y="5952979"/>
            <a:ext cx="12255500" cy="905021"/>
            <a:chOff x="0" y="5952979"/>
            <a:chExt cx="12255500" cy="905021"/>
          </a:xfrm>
          <a:solidFill>
            <a:srgbClr val="92D050"/>
          </a:solidFill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26D34F4D-94C4-446F-8F5E-1F059BE1D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5952979"/>
              <a:ext cx="8648700" cy="905021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EB67B1DE-32F2-46D6-82E5-AA2480896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606800" y="5952979"/>
              <a:ext cx="8648700" cy="905021"/>
            </a:xfrm>
            <a:prstGeom prst="rect">
              <a:avLst/>
            </a:prstGeom>
          </p:spPr>
        </p:pic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14DD85-0FF3-4B58-9FC5-BCD6EAFDB101}"/>
              </a:ext>
            </a:extLst>
          </p:cNvPr>
          <p:cNvSpPr/>
          <p:nvPr/>
        </p:nvSpPr>
        <p:spPr>
          <a:xfrm>
            <a:off x="4420111" y="653839"/>
            <a:ext cx="3156680" cy="3156680"/>
          </a:xfrm>
          <a:custGeom>
            <a:avLst/>
            <a:gdLst>
              <a:gd name="connsiteX0" fmla="*/ 3156680 w 3156680"/>
              <a:gd name="connsiteY0" fmla="*/ 1578340 h 3156680"/>
              <a:gd name="connsiteX1" fmla="*/ 1578340 w 3156680"/>
              <a:gd name="connsiteY1" fmla="*/ 3156680 h 3156680"/>
              <a:gd name="connsiteX2" fmla="*/ 0 w 3156680"/>
              <a:gd name="connsiteY2" fmla="*/ 1578340 h 3156680"/>
              <a:gd name="connsiteX3" fmla="*/ 1578340 w 3156680"/>
              <a:gd name="connsiteY3" fmla="*/ 0 h 3156680"/>
              <a:gd name="connsiteX4" fmla="*/ 3156680 w 3156680"/>
              <a:gd name="connsiteY4" fmla="*/ 1578340 h 315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6680" h="3156680">
                <a:moveTo>
                  <a:pt x="3156680" y="1578340"/>
                </a:moveTo>
                <a:cubicBezTo>
                  <a:pt x="3156680" y="2450034"/>
                  <a:pt x="2450033" y="3156680"/>
                  <a:pt x="1578340" y="3156680"/>
                </a:cubicBezTo>
                <a:cubicBezTo>
                  <a:pt x="706647" y="3156680"/>
                  <a:pt x="0" y="2450034"/>
                  <a:pt x="0" y="1578340"/>
                </a:cubicBezTo>
                <a:cubicBezTo>
                  <a:pt x="0" y="706647"/>
                  <a:pt x="706647" y="0"/>
                  <a:pt x="1578340" y="0"/>
                </a:cubicBezTo>
                <a:cubicBezTo>
                  <a:pt x="2450033" y="0"/>
                  <a:pt x="3156680" y="706647"/>
                  <a:pt x="3156680" y="1578340"/>
                </a:cubicBezTo>
                <a:close/>
              </a:path>
            </a:pathLst>
          </a:custGeom>
          <a:solidFill>
            <a:srgbClr val="FFFFFF"/>
          </a:solidFill>
          <a:ln w="2034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7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7425628" y="3500346"/>
            <a:ext cx="808712" cy="164962"/>
            <a:chOff x="7138929" y="4201540"/>
            <a:chExt cx="808712" cy="164962"/>
          </a:xfrm>
          <a:solidFill>
            <a:schemeClr val="tx1"/>
          </a:solidFill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66DD275A-03BE-453B-B60C-F9EF1D4D9B67}"/>
                </a:ext>
              </a:extLst>
            </p:cNvPr>
            <p:cNvSpPr/>
            <p:nvPr/>
          </p:nvSpPr>
          <p:spPr>
            <a:xfrm>
              <a:off x="7310001" y="4309479"/>
              <a:ext cx="637640" cy="57023"/>
            </a:xfrm>
            <a:custGeom>
              <a:avLst/>
              <a:gdLst>
                <a:gd name="connsiteX0" fmla="*/ 608934 w 637640"/>
                <a:gd name="connsiteY0" fmla="*/ 57024 h 57023"/>
                <a:gd name="connsiteX1" fmla="*/ 28512 w 637640"/>
                <a:gd name="connsiteY1" fmla="*/ 57024 h 57023"/>
                <a:gd name="connsiteX2" fmla="*/ 0 w 637640"/>
                <a:gd name="connsiteY2" fmla="*/ 28512 h 57023"/>
                <a:gd name="connsiteX3" fmla="*/ 0 w 637640"/>
                <a:gd name="connsiteY3" fmla="*/ 28512 h 57023"/>
                <a:gd name="connsiteX4" fmla="*/ 28512 w 637640"/>
                <a:gd name="connsiteY4" fmla="*/ 0 h 57023"/>
                <a:gd name="connsiteX5" fmla="*/ 608934 w 637640"/>
                <a:gd name="connsiteY5" fmla="*/ 0 h 57023"/>
                <a:gd name="connsiteX6" fmla="*/ 637446 w 637640"/>
                <a:gd name="connsiteY6" fmla="*/ 28512 h 57023"/>
                <a:gd name="connsiteX7" fmla="*/ 637446 w 637640"/>
                <a:gd name="connsiteY7" fmla="*/ 28512 h 57023"/>
                <a:gd name="connsiteX8" fmla="*/ 608934 w 637640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640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7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9483" y="42768"/>
                    <a:pt x="625227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78B4941-9547-47C0-835C-67F9634555E8}"/>
                </a:ext>
              </a:extLst>
            </p:cNvPr>
            <p:cNvSpPr/>
            <p:nvPr/>
          </p:nvSpPr>
          <p:spPr>
            <a:xfrm>
              <a:off x="7138929" y="4201540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7446" y="44804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0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3419642" y="696728"/>
            <a:ext cx="1372646" cy="301412"/>
            <a:chOff x="3758227" y="501097"/>
            <a:chExt cx="1372646" cy="301412"/>
          </a:xfrm>
          <a:solidFill>
            <a:schemeClr val="tx1"/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03CD6ECB-3E42-41E0-91C7-E24B32D8B9FA}"/>
                </a:ext>
              </a:extLst>
            </p:cNvPr>
            <p:cNvSpPr/>
            <p:nvPr/>
          </p:nvSpPr>
          <p:spPr>
            <a:xfrm>
              <a:off x="4134992" y="501097"/>
              <a:ext cx="637445" cy="57023"/>
            </a:xfrm>
            <a:custGeom>
              <a:avLst/>
              <a:gdLst>
                <a:gd name="connsiteX0" fmla="*/ 606897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6897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6897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5409" y="44804"/>
                    <a:pt x="623190" y="57024"/>
                    <a:pt x="606897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AD502AA-5A71-4CDE-815C-0B9BF77F5898}"/>
                </a:ext>
              </a:extLst>
            </p:cNvPr>
            <p:cNvSpPr/>
            <p:nvPr/>
          </p:nvSpPr>
          <p:spPr>
            <a:xfrm>
              <a:off x="3758227" y="615144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19" y="57024"/>
                    <a:pt x="0" y="44805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7446" y="44805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115ADDF-E476-46F3-870D-035A386BC6D8}"/>
                </a:ext>
              </a:extLst>
            </p:cNvPr>
            <p:cNvSpPr/>
            <p:nvPr/>
          </p:nvSpPr>
          <p:spPr>
            <a:xfrm>
              <a:off x="4082041" y="745485"/>
              <a:ext cx="1048832" cy="57023"/>
            </a:xfrm>
            <a:custGeom>
              <a:avLst/>
              <a:gdLst>
                <a:gd name="connsiteX0" fmla="*/ 1020321 w 1048832"/>
                <a:gd name="connsiteY0" fmla="*/ 57024 h 57023"/>
                <a:gd name="connsiteX1" fmla="*/ 28512 w 1048832"/>
                <a:gd name="connsiteY1" fmla="*/ 57024 h 57023"/>
                <a:gd name="connsiteX2" fmla="*/ 0 w 1048832"/>
                <a:gd name="connsiteY2" fmla="*/ 28512 h 57023"/>
                <a:gd name="connsiteX3" fmla="*/ 0 w 1048832"/>
                <a:gd name="connsiteY3" fmla="*/ 28512 h 57023"/>
                <a:gd name="connsiteX4" fmla="*/ 28512 w 1048832"/>
                <a:gd name="connsiteY4" fmla="*/ 0 h 57023"/>
                <a:gd name="connsiteX5" fmla="*/ 1020321 w 1048832"/>
                <a:gd name="connsiteY5" fmla="*/ 0 h 57023"/>
                <a:gd name="connsiteX6" fmla="*/ 1048833 w 1048832"/>
                <a:gd name="connsiteY6" fmla="*/ 28512 h 57023"/>
                <a:gd name="connsiteX7" fmla="*/ 1048833 w 1048832"/>
                <a:gd name="connsiteY7" fmla="*/ 28512 h 57023"/>
                <a:gd name="connsiteX8" fmla="*/ 1020321 w 1048832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832" h="57023">
                  <a:moveTo>
                    <a:pt x="1020321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1020321" y="0"/>
                  </a:lnTo>
                  <a:cubicBezTo>
                    <a:pt x="1036613" y="0"/>
                    <a:pt x="1048833" y="12219"/>
                    <a:pt x="1048833" y="28512"/>
                  </a:cubicBezTo>
                  <a:lnTo>
                    <a:pt x="1048833" y="28512"/>
                  </a:lnTo>
                  <a:cubicBezTo>
                    <a:pt x="1048833" y="44804"/>
                    <a:pt x="1034577" y="57024"/>
                    <a:pt x="1020321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FF14BCA2-5A0A-490F-8399-6959682F7759}"/>
              </a:ext>
            </a:extLst>
          </p:cNvPr>
          <p:cNvSpPr txBox="1"/>
          <p:nvPr/>
        </p:nvSpPr>
        <p:spPr>
          <a:xfrm>
            <a:off x="3526770" y="3989785"/>
            <a:ext cx="8665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Text Here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2B34943-9DFF-46B6-8863-289A364EAD07}"/>
              </a:ext>
            </a:extLst>
          </p:cNvPr>
          <p:cNvSpPr txBox="1"/>
          <p:nvPr/>
        </p:nvSpPr>
        <p:spPr>
          <a:xfrm>
            <a:off x="4410257" y="5151974"/>
            <a:ext cx="778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Text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EA32CE3-3E14-4E53-AA39-0CC95C80B6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20111" y="846870"/>
            <a:ext cx="3233525" cy="39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266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5354894D-2BAA-4B4C-8261-8447A5133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527513">
            <a:off x="9892494" y="1073025"/>
            <a:ext cx="878379" cy="87837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834259-14C2-4126-928A-4872FA8CF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78153">
            <a:off x="10420661" y="882821"/>
            <a:ext cx="599123" cy="528638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9DF3FAA-AFE8-4F6F-BE55-74B9E78DF6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0381493" y="1503116"/>
            <a:ext cx="299562" cy="2643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6157EC64-41C6-46DB-98FC-80D03D719D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499722">
            <a:off x="1700380" y="5123463"/>
            <a:ext cx="368659" cy="32528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3CA734C-D9E4-46E3-A064-87B6B523BC1B}"/>
              </a:ext>
            </a:extLst>
          </p:cNvPr>
          <p:cNvGrpSpPr/>
          <p:nvPr/>
        </p:nvGrpSpPr>
        <p:grpSpPr>
          <a:xfrm>
            <a:off x="9056808" y="1147140"/>
            <a:ext cx="210408" cy="211263"/>
            <a:chOff x="11210212" y="4435748"/>
            <a:chExt cx="210408" cy="211263"/>
          </a:xfrm>
        </p:grpSpPr>
        <p:sp>
          <p:nvSpPr>
            <p:cNvPr id="10" name="Graphic 25">
              <a:extLst>
                <a:ext uri="{FF2B5EF4-FFF2-40B4-BE49-F238E27FC236}">
                  <a16:creationId xmlns:a16="http://schemas.microsoft.com/office/drawing/2014/main" id="{108C4BE3-7BDA-44BC-9D44-837EF2D87BCB}"/>
                </a:ext>
              </a:extLst>
            </p:cNvPr>
            <p:cNvSpPr/>
            <p:nvPr/>
          </p:nvSpPr>
          <p:spPr>
            <a:xfrm rot="10800000">
              <a:off x="11210212" y="443574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Graphic 25">
              <a:extLst>
                <a:ext uri="{FF2B5EF4-FFF2-40B4-BE49-F238E27FC236}">
                  <a16:creationId xmlns:a16="http://schemas.microsoft.com/office/drawing/2014/main" id="{8C2D642C-CDF2-4E8C-A7D3-A8E42714B11E}"/>
                </a:ext>
              </a:extLst>
            </p:cNvPr>
            <p:cNvSpPr/>
            <p:nvPr/>
          </p:nvSpPr>
          <p:spPr>
            <a:xfrm rot="10800000">
              <a:off x="11210212" y="456866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7CB76633-5AEF-4E78-BA6C-C47B097AA7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958861" y="5445014"/>
            <a:ext cx="188962" cy="16673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5C915C31-60A1-41A6-A2DF-D526B8F63B7F}"/>
              </a:ext>
            </a:extLst>
          </p:cNvPr>
          <p:cNvSpPr/>
          <p:nvPr/>
        </p:nvSpPr>
        <p:spPr>
          <a:xfrm>
            <a:off x="9680148" y="1111967"/>
            <a:ext cx="245829" cy="245829"/>
          </a:xfrm>
          <a:prstGeom prst="ellipse">
            <a:avLst/>
          </a:prstGeom>
          <a:solidFill>
            <a:srgbClr val="F78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92DC0C74-EB07-4B9C-93B6-039EB6184EC0}"/>
              </a:ext>
            </a:extLst>
          </p:cNvPr>
          <p:cNvSpPr txBox="1"/>
          <p:nvPr/>
        </p:nvSpPr>
        <p:spPr>
          <a:xfrm>
            <a:off x="3101831" y="3040270"/>
            <a:ext cx="9090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SlidesBackgrounds.com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6EF393-F3DF-478C-B515-D70C13FD6D8B}"/>
              </a:ext>
            </a:extLst>
          </p:cNvPr>
          <p:cNvSpPr txBox="1"/>
          <p:nvPr/>
        </p:nvSpPr>
        <p:spPr>
          <a:xfrm>
            <a:off x="3366438" y="6448375"/>
            <a:ext cx="8825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This Template is free to use under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Baloo" panose="03080902040302020200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16193D-2FFD-44AE-A2D0-7DB3F117A213}"/>
              </a:ext>
            </a:extLst>
          </p:cNvPr>
          <p:cNvSpPr txBox="1"/>
          <p:nvPr/>
        </p:nvSpPr>
        <p:spPr>
          <a:xfrm>
            <a:off x="909976" y="3923363"/>
            <a:ext cx="11282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To Give us Credit Keep this slide or mention us somewhere in your presentation. Would be very appreciated!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1FE156-524E-4753-8586-9B290C87BEC2}"/>
              </a:ext>
            </a:extLst>
          </p:cNvPr>
          <p:cNvSpPr/>
          <p:nvPr/>
        </p:nvSpPr>
        <p:spPr>
          <a:xfrm>
            <a:off x="4780783" y="2670938"/>
            <a:ext cx="2767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Copyright/Created by :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Graphic 24" descr="Line arrow Counter clockwise curve">
            <a:extLst>
              <a:ext uri="{FF2B5EF4-FFF2-40B4-BE49-F238E27FC236}">
                <a16:creationId xmlns:a16="http://schemas.microsoft.com/office/drawing/2014/main" id="{64603082-DC82-4E97-86CD-39A3047D4B6B}"/>
              </a:ext>
            </a:extLst>
          </p:cNvPr>
          <p:cNvSpPr/>
          <p:nvPr/>
        </p:nvSpPr>
        <p:spPr>
          <a:xfrm rot="9900000">
            <a:off x="2572879" y="2401699"/>
            <a:ext cx="327665" cy="836403"/>
          </a:xfrm>
          <a:custGeom>
            <a:avLst/>
            <a:gdLst>
              <a:gd name="connsiteX0" fmla="*/ 95250 w 327665"/>
              <a:gd name="connsiteY0" fmla="*/ 58103 h 836403"/>
              <a:gd name="connsiteX1" fmla="*/ 220980 w 327665"/>
              <a:gd name="connsiteY1" fmla="*/ 59055 h 836403"/>
              <a:gd name="connsiteX2" fmla="*/ 249555 w 327665"/>
              <a:gd name="connsiteY2" fmla="*/ 30480 h 836403"/>
              <a:gd name="connsiteX3" fmla="*/ 220980 w 327665"/>
              <a:gd name="connsiteY3" fmla="*/ 1905 h 836403"/>
              <a:gd name="connsiteX4" fmla="*/ 30480 w 327665"/>
              <a:gd name="connsiteY4" fmla="*/ 0 h 836403"/>
              <a:gd name="connsiteX5" fmla="*/ 12382 w 327665"/>
              <a:gd name="connsiteY5" fmla="*/ 6667 h 836403"/>
              <a:gd name="connsiteX6" fmla="*/ 10478 w 327665"/>
              <a:gd name="connsiteY6" fmla="*/ 8573 h 836403"/>
              <a:gd name="connsiteX7" fmla="*/ 7620 w 327665"/>
              <a:gd name="connsiteY7" fmla="*/ 11430 h 836403"/>
              <a:gd name="connsiteX8" fmla="*/ 6668 w 327665"/>
              <a:gd name="connsiteY8" fmla="*/ 13335 h 836403"/>
              <a:gd name="connsiteX9" fmla="*/ 5715 w 327665"/>
              <a:gd name="connsiteY9" fmla="*/ 15240 h 836403"/>
              <a:gd name="connsiteX10" fmla="*/ 1905 w 327665"/>
              <a:gd name="connsiteY10" fmla="*/ 28575 h 836403"/>
              <a:gd name="connsiteX11" fmla="*/ 0 w 327665"/>
              <a:gd name="connsiteY11" fmla="*/ 219075 h 836403"/>
              <a:gd name="connsiteX12" fmla="*/ 28575 w 327665"/>
              <a:gd name="connsiteY12" fmla="*/ 247650 h 836403"/>
              <a:gd name="connsiteX13" fmla="*/ 57150 w 327665"/>
              <a:gd name="connsiteY13" fmla="*/ 219075 h 836403"/>
              <a:gd name="connsiteX14" fmla="*/ 58103 w 327665"/>
              <a:gd name="connsiteY14" fmla="*/ 100965 h 836403"/>
              <a:gd name="connsiteX15" fmla="*/ 269558 w 327665"/>
              <a:gd name="connsiteY15" fmla="*/ 534353 h 836403"/>
              <a:gd name="connsiteX16" fmla="*/ 203835 w 327665"/>
              <a:gd name="connsiteY16" fmla="*/ 796290 h 836403"/>
              <a:gd name="connsiteX17" fmla="*/ 217170 w 327665"/>
              <a:gd name="connsiteY17" fmla="*/ 833438 h 836403"/>
              <a:gd name="connsiteX18" fmla="*/ 255270 w 327665"/>
              <a:gd name="connsiteY18" fmla="*/ 821055 h 836403"/>
              <a:gd name="connsiteX19" fmla="*/ 326708 w 327665"/>
              <a:gd name="connsiteY19" fmla="*/ 538163 h 836403"/>
              <a:gd name="connsiteX20" fmla="*/ 95250 w 327665"/>
              <a:gd name="connsiteY20" fmla="*/ 58103 h 83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7665" h="836403">
                <a:moveTo>
                  <a:pt x="95250" y="58103"/>
                </a:moveTo>
                <a:lnTo>
                  <a:pt x="220980" y="59055"/>
                </a:lnTo>
                <a:cubicBezTo>
                  <a:pt x="237173" y="59055"/>
                  <a:pt x="249555" y="46672"/>
                  <a:pt x="249555" y="30480"/>
                </a:cubicBezTo>
                <a:cubicBezTo>
                  <a:pt x="249555" y="14288"/>
                  <a:pt x="237173" y="1905"/>
                  <a:pt x="220980" y="1905"/>
                </a:cubicBezTo>
                <a:lnTo>
                  <a:pt x="30480" y="0"/>
                </a:lnTo>
                <a:cubicBezTo>
                  <a:pt x="23813" y="0"/>
                  <a:pt x="18098" y="1905"/>
                  <a:pt x="12382" y="6667"/>
                </a:cubicBezTo>
                <a:cubicBezTo>
                  <a:pt x="11430" y="6667"/>
                  <a:pt x="11430" y="7620"/>
                  <a:pt x="10478" y="8573"/>
                </a:cubicBezTo>
                <a:cubicBezTo>
                  <a:pt x="9525" y="9525"/>
                  <a:pt x="8573" y="9525"/>
                  <a:pt x="7620" y="11430"/>
                </a:cubicBezTo>
                <a:cubicBezTo>
                  <a:pt x="7620" y="11430"/>
                  <a:pt x="6668" y="12383"/>
                  <a:pt x="6668" y="13335"/>
                </a:cubicBezTo>
                <a:cubicBezTo>
                  <a:pt x="6668" y="13335"/>
                  <a:pt x="5715" y="14288"/>
                  <a:pt x="5715" y="15240"/>
                </a:cubicBezTo>
                <a:cubicBezTo>
                  <a:pt x="2858" y="19050"/>
                  <a:pt x="1905" y="23813"/>
                  <a:pt x="1905" y="28575"/>
                </a:cubicBezTo>
                <a:lnTo>
                  <a:pt x="0" y="219075"/>
                </a:lnTo>
                <a:cubicBezTo>
                  <a:pt x="0" y="235268"/>
                  <a:pt x="12382" y="247650"/>
                  <a:pt x="28575" y="247650"/>
                </a:cubicBezTo>
                <a:cubicBezTo>
                  <a:pt x="44768" y="247650"/>
                  <a:pt x="57150" y="235268"/>
                  <a:pt x="57150" y="219075"/>
                </a:cubicBezTo>
                <a:lnTo>
                  <a:pt x="58103" y="100965"/>
                </a:lnTo>
                <a:cubicBezTo>
                  <a:pt x="207645" y="204788"/>
                  <a:pt x="279083" y="350520"/>
                  <a:pt x="269558" y="534353"/>
                </a:cubicBezTo>
                <a:cubicBezTo>
                  <a:pt x="263843" y="624840"/>
                  <a:pt x="241935" y="713423"/>
                  <a:pt x="203835" y="796290"/>
                </a:cubicBezTo>
                <a:cubicBezTo>
                  <a:pt x="197168" y="810578"/>
                  <a:pt x="202883" y="826770"/>
                  <a:pt x="217170" y="833438"/>
                </a:cubicBezTo>
                <a:cubicBezTo>
                  <a:pt x="230505" y="840105"/>
                  <a:pt x="247650" y="835343"/>
                  <a:pt x="255270" y="821055"/>
                </a:cubicBezTo>
                <a:cubicBezTo>
                  <a:pt x="296228" y="732473"/>
                  <a:pt x="320993" y="636270"/>
                  <a:pt x="326708" y="538163"/>
                </a:cubicBezTo>
                <a:cubicBezTo>
                  <a:pt x="334328" y="398145"/>
                  <a:pt x="300038" y="201930"/>
                  <a:pt x="95250" y="5810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9AEC25-5E10-4338-9821-DA1B1A0C30B5}"/>
              </a:ext>
            </a:extLst>
          </p:cNvPr>
          <p:cNvSpPr/>
          <p:nvPr/>
        </p:nvSpPr>
        <p:spPr>
          <a:xfrm>
            <a:off x="1649506" y="2017832"/>
            <a:ext cx="19934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Download More Stuff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" name="Graphic 28" descr="Marketing">
            <a:extLst>
              <a:ext uri="{FF2B5EF4-FFF2-40B4-BE49-F238E27FC236}">
                <a16:creationId xmlns:a16="http://schemas.microsoft.com/office/drawing/2014/main" id="{0A87CFF6-59D5-4A10-84B8-A98256302623}"/>
              </a:ext>
            </a:extLst>
          </p:cNvPr>
          <p:cNvGrpSpPr/>
          <p:nvPr/>
        </p:nvGrpSpPr>
        <p:grpSpPr>
          <a:xfrm>
            <a:off x="5829300" y="1689900"/>
            <a:ext cx="914400" cy="914400"/>
            <a:chOff x="5829300" y="1635275"/>
            <a:chExt cx="914400" cy="9144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0AFDAA7-7661-41D9-A923-020CA504699F}"/>
                </a:ext>
              </a:extLst>
            </p:cNvPr>
            <p:cNvSpPr/>
            <p:nvPr/>
          </p:nvSpPr>
          <p:spPr>
            <a:xfrm>
              <a:off x="5972175" y="1768625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1A91B90-44E6-41DE-BD48-6E6C54FEB131}"/>
                </a:ext>
              </a:extLst>
            </p:cNvPr>
            <p:cNvSpPr/>
            <p:nvPr/>
          </p:nvSpPr>
          <p:spPr>
            <a:xfrm>
              <a:off x="5972746" y="1786109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EB777F1-880A-4482-91AB-D7706B9ECDA8}"/>
                </a:ext>
              </a:extLst>
            </p:cNvPr>
            <p:cNvSpPr/>
            <p:nvPr/>
          </p:nvSpPr>
          <p:spPr>
            <a:xfrm>
              <a:off x="6230112" y="1866637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697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Abadi</vt:lpstr>
      <vt:lpstr>Aharoni</vt:lpstr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Deepak Malhotra</dc:creator>
  <cp:lastModifiedBy>Deepak Malhotra</cp:lastModifiedBy>
  <cp:revision>17</cp:revision>
  <dcterms:created xsi:type="dcterms:W3CDTF">2020-01-25T18:44:30Z</dcterms:created>
  <dcterms:modified xsi:type="dcterms:W3CDTF">2020-01-25T18:50:39Z</dcterms:modified>
</cp:coreProperties>
</file>