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6" r:id="rId6"/>
    <p:sldMasterId id="2147483696" r:id="rId7"/>
    <p:sldMasterId id="2147483716" r:id="rId8"/>
    <p:sldMasterId id="2147483751"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Lst>
  <p:sldSz cy="6858000" cx="12192000"/>
  <p:notesSz cx="6858000" cy="9144000"/>
  <p:embeddedFontLst>
    <p:embeddedFont>
      <p:font typeface="Lato Light"/>
      <p:regular r:id="rId31"/>
      <p:bold r:id="rId32"/>
      <p:italic r:id="rId33"/>
      <p:boldItalic r:id="rId34"/>
    </p:embeddedFont>
    <p:embeddedFont>
      <p:font typeface="Arvo"/>
      <p:regular r:id="rId35"/>
      <p:bold r:id="rId36"/>
      <p:italic r:id="rId37"/>
      <p:boldItalic r:id="rId38"/>
    </p:embeddedFont>
    <p:embeddedFont>
      <p:font typeface="Quattrocento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44">
          <p15:clr>
            <a:srgbClr val="9AA0A6"/>
          </p15:clr>
        </p15:guide>
      </p15:sldGuideLst>
    </p:ext>
    <p:ext uri="GoogleSlidesCustomDataVersion2">
      <go:slidesCustomData xmlns:go="http://customooxmlschemas.google.com/" r:id="rId43" roundtripDataSignature="AMtx7mjCgmIIb4CoiANzJ7ZPZUgh60GKK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Irza Mahmoo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QuattrocentoSans-bold.fntdata"/><Relationship Id="rId20" Type="http://schemas.openxmlformats.org/officeDocument/2006/relationships/slide" Target="slides/slide10.xml"/><Relationship Id="rId42" Type="http://schemas.openxmlformats.org/officeDocument/2006/relationships/font" Target="fonts/QuattrocentoSans-boldItalic.fntdata"/><Relationship Id="rId41" Type="http://schemas.openxmlformats.org/officeDocument/2006/relationships/font" Target="fonts/QuattrocentoSans-italic.fntdata"/><Relationship Id="rId22" Type="http://schemas.openxmlformats.org/officeDocument/2006/relationships/slide" Target="slides/slide12.xml"/><Relationship Id="rId21" Type="http://schemas.openxmlformats.org/officeDocument/2006/relationships/slide" Target="slides/slide11.xml"/><Relationship Id="rId43" Type="http://customschemas.google.com/relationships/presentationmetadata" Target="metadata"/><Relationship Id="rId24" Type="http://schemas.openxmlformats.org/officeDocument/2006/relationships/slide" Target="slides/slide14.xml"/><Relationship Id="rId23" Type="http://schemas.openxmlformats.org/officeDocument/2006/relationships/slide" Target="slides/slide1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Master" Target="slideMasters/slideMaster5.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9.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LatoLight-regular.fntdata"/><Relationship Id="rId30" Type="http://schemas.openxmlformats.org/officeDocument/2006/relationships/slide" Target="slides/slide20.xml"/><Relationship Id="rId11" Type="http://schemas.openxmlformats.org/officeDocument/2006/relationships/slide" Target="slides/slide1.xml"/><Relationship Id="rId33" Type="http://schemas.openxmlformats.org/officeDocument/2006/relationships/font" Target="fonts/LatoLight-italic.fntdata"/><Relationship Id="rId10" Type="http://schemas.openxmlformats.org/officeDocument/2006/relationships/notesMaster" Target="notesMasters/notesMaster1.xml"/><Relationship Id="rId32" Type="http://schemas.openxmlformats.org/officeDocument/2006/relationships/font" Target="fonts/LatoLight-bold.fntdata"/><Relationship Id="rId13" Type="http://schemas.openxmlformats.org/officeDocument/2006/relationships/slide" Target="slides/slide3.xml"/><Relationship Id="rId35" Type="http://schemas.openxmlformats.org/officeDocument/2006/relationships/font" Target="fonts/Arvo-regular.fntdata"/><Relationship Id="rId12" Type="http://schemas.openxmlformats.org/officeDocument/2006/relationships/slide" Target="slides/slide2.xml"/><Relationship Id="rId34" Type="http://schemas.openxmlformats.org/officeDocument/2006/relationships/font" Target="fonts/LatoLight-boldItalic.fntdata"/><Relationship Id="rId15" Type="http://schemas.openxmlformats.org/officeDocument/2006/relationships/slide" Target="slides/slide5.xml"/><Relationship Id="rId37" Type="http://schemas.openxmlformats.org/officeDocument/2006/relationships/font" Target="fonts/Arvo-italic.fntdata"/><Relationship Id="rId14" Type="http://schemas.openxmlformats.org/officeDocument/2006/relationships/slide" Target="slides/slide4.xml"/><Relationship Id="rId36" Type="http://schemas.openxmlformats.org/officeDocument/2006/relationships/font" Target="fonts/Arvo-bold.fntdata"/><Relationship Id="rId17" Type="http://schemas.openxmlformats.org/officeDocument/2006/relationships/slide" Target="slides/slide7.xml"/><Relationship Id="rId39" Type="http://schemas.openxmlformats.org/officeDocument/2006/relationships/font" Target="fonts/QuattrocentoSans-regular.fntdata"/><Relationship Id="rId16" Type="http://schemas.openxmlformats.org/officeDocument/2006/relationships/slide" Target="slides/slide6.xml"/><Relationship Id="rId38" Type="http://schemas.openxmlformats.org/officeDocument/2006/relationships/font" Target="fonts/Arvo-boldItalic.fntdata"/><Relationship Id="rId19" Type="http://schemas.openxmlformats.org/officeDocument/2006/relationships/slide" Target="slides/slide9.xml"/><Relationship Id="rId18"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12-06T08:57:37.825">
    <p:pos x="6000" y="0"/>
    <p:text>SS updated</p:text>
    <p:extLst>
      <p:ext uri="{C676402C-5697-4E1C-873F-D02D1690AC5C}">
        <p15:threadingInfo timeZoneBias="0"/>
      </p:ext>
      <p:ext uri="http://customooxmlschemas.google.com/">
        <go:slidesCustomData xmlns:go="http://customooxmlschemas.google.com/" commentPostId="AAABZ8_aTX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4" name="Google Shape;1104;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6" name="Google Shape;1266;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7" name="Google Shape;1267;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9" name="Google Shape;1299;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0" name="Google Shape;1300;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6" name="Google Shape;1336;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7" name="Google Shape;1337;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7" name="Google Shape;1377;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5" name="Google Shape;1415;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6" name="Google Shape;1416;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8" name="Google Shape;1468;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9" name="Google Shape;1469;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4" name="Shape 1474"/>
        <p:cNvGrpSpPr/>
        <p:nvPr/>
      </p:nvGrpSpPr>
      <p:grpSpPr>
        <a:xfrm>
          <a:off x="0" y="0"/>
          <a:ext cx="0" cy="0"/>
          <a:chOff x="0" y="0"/>
          <a:chExt cx="0" cy="0"/>
        </a:xfrm>
      </p:grpSpPr>
      <p:sp>
        <p:nvSpPr>
          <p:cNvPr id="1475" name="Google Shape;147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6" name="Google Shape;1476;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7" name="Google Shape;1477;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8" name="Google Shape;1498;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9" name="Google Shape;1499;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0" name="Google Shape;1510;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1" name="Google Shape;1511;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2" name="Google Shape;1542;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3" name="Google Shape;1543;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0" name="Google Shape;1110;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1" name="Google Shape;1111;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8" name="Google Shape;1578;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9" name="Google Shape;1579;p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6" name="Google Shape;1116;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7" name="Google Shape;1117;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3" name="Google Shape;1143;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4" name="Google Shape;1144;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5" name="Google Shape;1175;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7" name="Google Shape;1227;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9" name="Google Shape;1239;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0" name="Google Shape;1240;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8" name="Google Shape;1248;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9" name="Google Shape;1249;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8" name="Google Shape;1258;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9" name="Google Shape;1259;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4.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2.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spTree>
      <p:nvGrpSpPr>
        <p:cNvPr id="10" name="Shape 10"/>
        <p:cNvGrpSpPr/>
        <p:nvPr/>
      </p:nvGrpSpPr>
      <p:grpSpPr>
        <a:xfrm>
          <a:off x="0" y="0"/>
          <a:ext cx="0" cy="0"/>
          <a:chOff x="0" y="0"/>
          <a:chExt cx="0" cy="0"/>
        </a:xfrm>
      </p:grpSpPr>
      <p:sp>
        <p:nvSpPr>
          <p:cNvPr id="11" name="Google Shape;11;p2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 name="Google Shape;13;p22"/>
          <p:cNvGrpSpPr/>
          <p:nvPr/>
        </p:nvGrpSpPr>
        <p:grpSpPr>
          <a:xfrm>
            <a:off x="6872314" y="1233898"/>
            <a:ext cx="4725205" cy="4390190"/>
            <a:chOff x="6504842" y="1222650"/>
            <a:chExt cx="5055858" cy="4697400"/>
          </a:xfrm>
        </p:grpSpPr>
        <p:pic>
          <p:nvPicPr>
            <p:cNvPr id="14" name="Google Shape;14;p22"/>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5" name="Google Shape;15;p22"/>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6" name="Google Shape;16;p22"/>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7" name="Google Shape;17;p22"/>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8" name="Google Shape;18;p22"/>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19" name="Google Shape;19;p22"/>
          <p:cNvGrpSpPr/>
          <p:nvPr/>
        </p:nvGrpSpPr>
        <p:grpSpPr>
          <a:xfrm>
            <a:off x="571650" y="670350"/>
            <a:ext cx="3049825" cy="1021900"/>
            <a:chOff x="495450" y="441750"/>
            <a:chExt cx="3049825" cy="1021900"/>
          </a:xfrm>
        </p:grpSpPr>
        <p:pic>
          <p:nvPicPr>
            <p:cNvPr id="20" name="Google Shape;20;p22"/>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21" name="Google Shape;21;p22"/>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22" name="Google Shape;22;p22"/>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23" name="Google Shape;23;p22"/>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Google Shape;24;p22"/>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05" name="Shape 105"/>
        <p:cNvGrpSpPr/>
        <p:nvPr/>
      </p:nvGrpSpPr>
      <p:grpSpPr>
        <a:xfrm>
          <a:off x="0" y="0"/>
          <a:ext cx="0" cy="0"/>
          <a:chOff x="0" y="0"/>
          <a:chExt cx="0" cy="0"/>
        </a:xfrm>
      </p:grpSpPr>
      <p:sp>
        <p:nvSpPr>
          <p:cNvPr id="106" name="Google Shape;106;p39"/>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39"/>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39"/>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39"/>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39"/>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1" name="Google Shape;111;p39"/>
          <p:cNvGrpSpPr/>
          <p:nvPr/>
        </p:nvGrpSpPr>
        <p:grpSpPr>
          <a:xfrm>
            <a:off x="-13500" y="6236050"/>
            <a:ext cx="12219000" cy="664200"/>
            <a:chOff x="-13500" y="6236050"/>
            <a:chExt cx="12219000" cy="664200"/>
          </a:xfrm>
        </p:grpSpPr>
        <p:sp>
          <p:nvSpPr>
            <p:cNvPr id="112" name="Google Shape;112;p3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3" name="Google Shape;113;p3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4" name="Google Shape;114;p3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15" name="Google Shape;115;p39"/>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895" name="Shape 895"/>
        <p:cNvGrpSpPr/>
        <p:nvPr/>
      </p:nvGrpSpPr>
      <p:grpSpPr>
        <a:xfrm>
          <a:off x="0" y="0"/>
          <a:ext cx="0" cy="0"/>
          <a:chOff x="0" y="0"/>
          <a:chExt cx="0" cy="0"/>
        </a:xfrm>
      </p:grpSpPr>
      <p:sp>
        <p:nvSpPr>
          <p:cNvPr id="896" name="Google Shape;896;p3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3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8" name="Google Shape;898;p3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899" name="Google Shape;899;p32"/>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900" name="Shape 900"/>
        <p:cNvGrpSpPr/>
        <p:nvPr/>
      </p:nvGrpSpPr>
      <p:grpSpPr>
        <a:xfrm>
          <a:off x="0" y="0"/>
          <a:ext cx="0" cy="0"/>
          <a:chOff x="0" y="0"/>
          <a:chExt cx="0" cy="0"/>
        </a:xfrm>
      </p:grpSpPr>
      <p:sp>
        <p:nvSpPr>
          <p:cNvPr id="901" name="Google Shape;901;p126"/>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12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3" name="Google Shape;903;p126"/>
          <p:cNvGrpSpPr/>
          <p:nvPr/>
        </p:nvGrpSpPr>
        <p:grpSpPr>
          <a:xfrm>
            <a:off x="6872314" y="1233898"/>
            <a:ext cx="4725205" cy="4390190"/>
            <a:chOff x="6504842" y="1222650"/>
            <a:chExt cx="5055858" cy="4697400"/>
          </a:xfrm>
        </p:grpSpPr>
        <p:pic>
          <p:nvPicPr>
            <p:cNvPr id="904" name="Google Shape;904;p126"/>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905" name="Google Shape;905;p126"/>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906" name="Google Shape;906;p126"/>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907" name="Google Shape;907;p126"/>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908" name="Google Shape;908;p126"/>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909" name="Google Shape;909;p126"/>
          <p:cNvGrpSpPr/>
          <p:nvPr/>
        </p:nvGrpSpPr>
        <p:grpSpPr>
          <a:xfrm>
            <a:off x="571650" y="670350"/>
            <a:ext cx="3049825" cy="1021900"/>
            <a:chOff x="495450" y="441750"/>
            <a:chExt cx="3049825" cy="1021900"/>
          </a:xfrm>
        </p:grpSpPr>
        <p:pic>
          <p:nvPicPr>
            <p:cNvPr id="910" name="Google Shape;910;p126"/>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911" name="Google Shape;911;p126"/>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912" name="Google Shape;912;p126"/>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913" name="Google Shape;913;p126"/>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14" name="Google Shape;914;p126"/>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915" name="Shape 915"/>
        <p:cNvGrpSpPr/>
        <p:nvPr/>
      </p:nvGrpSpPr>
      <p:grpSpPr>
        <a:xfrm>
          <a:off x="0" y="0"/>
          <a:ext cx="0" cy="0"/>
          <a:chOff x="0" y="0"/>
          <a:chExt cx="0" cy="0"/>
        </a:xfrm>
      </p:grpSpPr>
      <p:grpSp>
        <p:nvGrpSpPr>
          <p:cNvPr id="916" name="Google Shape;916;p127"/>
          <p:cNvGrpSpPr/>
          <p:nvPr/>
        </p:nvGrpSpPr>
        <p:grpSpPr>
          <a:xfrm>
            <a:off x="0" y="0"/>
            <a:ext cx="12199275" cy="6857999"/>
            <a:chOff x="0" y="0"/>
            <a:chExt cx="12199275" cy="6857999"/>
          </a:xfrm>
        </p:grpSpPr>
        <p:sp>
          <p:nvSpPr>
            <p:cNvPr id="917" name="Google Shape;917;p127"/>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8" name="Google Shape;918;p127"/>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919" name="Google Shape;919;p127"/>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cxnSp>
        <p:nvCxnSpPr>
          <p:cNvPr id="920" name="Google Shape;920;p127"/>
          <p:cNvCxnSpPr/>
          <p:nvPr/>
        </p:nvCxnSpPr>
        <p:spPr>
          <a:xfrm>
            <a:off x="6895850" y="4454175"/>
            <a:ext cx="3862200" cy="0"/>
          </a:xfrm>
          <a:prstGeom prst="straightConnector1">
            <a:avLst/>
          </a:prstGeom>
          <a:noFill/>
          <a:ln cap="flat" cmpd="sng" w="9525">
            <a:solidFill>
              <a:srgbClr val="FFFFFF"/>
            </a:solidFill>
            <a:prstDash val="solid"/>
            <a:round/>
            <a:headEnd len="sm" w="sm" type="none"/>
            <a:tailEnd len="sm" w="sm" type="none"/>
          </a:ln>
        </p:spPr>
      </p:cxnSp>
      <p:cxnSp>
        <p:nvCxnSpPr>
          <p:cNvPr id="921" name="Google Shape;921;p127"/>
          <p:cNvCxnSpPr/>
          <p:nvPr/>
        </p:nvCxnSpPr>
        <p:spPr>
          <a:xfrm>
            <a:off x="6895825" y="3650550"/>
            <a:ext cx="3862200" cy="0"/>
          </a:xfrm>
          <a:prstGeom prst="straightConnector1">
            <a:avLst/>
          </a:prstGeom>
          <a:noFill/>
          <a:ln cap="flat" cmpd="sng" w="9525">
            <a:solidFill>
              <a:srgbClr val="FFFFFF"/>
            </a:solidFill>
            <a:prstDash val="solid"/>
            <a:round/>
            <a:headEnd len="sm" w="sm" type="none"/>
            <a:tailEnd len="sm" w="sm" type="none"/>
          </a:ln>
        </p:spPr>
      </p:cxnSp>
      <p:sp>
        <p:nvSpPr>
          <p:cNvPr id="922" name="Google Shape;922;p127"/>
          <p:cNvSpPr txBox="1"/>
          <p:nvPr/>
        </p:nvSpPr>
        <p:spPr>
          <a:xfrm>
            <a:off x="6913650" y="3208550"/>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2</a:t>
            </a:r>
            <a:endParaRPr b="0" i="0" sz="2200" u="none" cap="none" strike="noStrike">
              <a:solidFill>
                <a:srgbClr val="FFFFFF"/>
              </a:solidFill>
              <a:latin typeface="Calibri"/>
              <a:ea typeface="Calibri"/>
              <a:cs typeface="Calibri"/>
              <a:sym typeface="Calibri"/>
            </a:endParaRPr>
          </a:p>
        </p:txBody>
      </p:sp>
      <p:sp>
        <p:nvSpPr>
          <p:cNvPr id="923" name="Google Shape;923;p127"/>
          <p:cNvSpPr txBox="1"/>
          <p:nvPr/>
        </p:nvSpPr>
        <p:spPr>
          <a:xfrm>
            <a:off x="6895865" y="4011125"/>
            <a:ext cx="37413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rgbClr val="FFFFFF"/>
              </a:buClr>
              <a:buSzPts val="2200"/>
              <a:buFont typeface="Calibri"/>
              <a:buChar char="●"/>
            </a:pPr>
            <a:r>
              <a:rPr b="0" i="0" lang="en-US" sz="2200" u="none" cap="none" strike="noStrike">
                <a:solidFill>
                  <a:srgbClr val="FFFFFF"/>
                </a:solidFill>
                <a:latin typeface="Calibri"/>
                <a:ea typeface="Calibri"/>
                <a:cs typeface="Calibri"/>
                <a:sym typeface="Calibri"/>
              </a:rPr>
              <a:t>Section 3</a:t>
            </a:r>
            <a:endParaRPr b="0" i="0" sz="2200" u="none" cap="none" strike="noStrike">
              <a:solidFill>
                <a:srgbClr val="FFFFFF"/>
              </a:solidFill>
              <a:latin typeface="Calibri"/>
              <a:ea typeface="Calibri"/>
              <a:cs typeface="Calibri"/>
              <a:sym typeface="Calibri"/>
            </a:endParaRPr>
          </a:p>
        </p:txBody>
      </p:sp>
      <p:grpSp>
        <p:nvGrpSpPr>
          <p:cNvPr id="924" name="Google Shape;924;p127"/>
          <p:cNvGrpSpPr/>
          <p:nvPr/>
        </p:nvGrpSpPr>
        <p:grpSpPr>
          <a:xfrm>
            <a:off x="7391155" y="2405912"/>
            <a:ext cx="3741129" cy="442000"/>
            <a:chOff x="7911088" y="3244638"/>
            <a:chExt cx="4232525" cy="442000"/>
          </a:xfrm>
        </p:grpSpPr>
        <p:cxnSp>
          <p:nvCxnSpPr>
            <p:cNvPr id="925" name="Google Shape;925;p1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926" name="Google Shape;926;p127"/>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1.2</a:t>
              </a:r>
              <a:endParaRPr b="0" i="0" sz="2200" u="none" cap="none" strike="noStrike">
                <a:solidFill>
                  <a:srgbClr val="FFFFFF"/>
                </a:solidFill>
                <a:latin typeface="Calibri"/>
                <a:ea typeface="Calibri"/>
                <a:cs typeface="Calibri"/>
                <a:sym typeface="Calibri"/>
              </a:endParaRPr>
            </a:p>
          </p:txBody>
        </p:sp>
      </p:grpSp>
      <p:grpSp>
        <p:nvGrpSpPr>
          <p:cNvPr id="927" name="Google Shape;927;p127"/>
          <p:cNvGrpSpPr/>
          <p:nvPr/>
        </p:nvGrpSpPr>
        <p:grpSpPr>
          <a:xfrm>
            <a:off x="6900288" y="800763"/>
            <a:ext cx="4232525" cy="442000"/>
            <a:chOff x="7911088" y="3244638"/>
            <a:chExt cx="4232525" cy="442000"/>
          </a:xfrm>
        </p:grpSpPr>
        <p:cxnSp>
          <p:nvCxnSpPr>
            <p:cNvPr id="928" name="Google Shape;928;p1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929" name="Google Shape;929;p127"/>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1</a:t>
              </a:r>
              <a:endParaRPr b="0" i="0" sz="2200" u="none" cap="none" strike="noStrike">
                <a:solidFill>
                  <a:srgbClr val="FFFFFF"/>
                </a:solidFill>
                <a:latin typeface="Calibri"/>
                <a:ea typeface="Calibri"/>
                <a:cs typeface="Calibri"/>
                <a:sym typeface="Calibri"/>
              </a:endParaRPr>
            </a:p>
          </p:txBody>
        </p:sp>
      </p:grpSp>
      <p:grpSp>
        <p:nvGrpSpPr>
          <p:cNvPr id="930" name="Google Shape;930;p127"/>
          <p:cNvGrpSpPr/>
          <p:nvPr/>
        </p:nvGrpSpPr>
        <p:grpSpPr>
          <a:xfrm>
            <a:off x="7396156" y="4813700"/>
            <a:ext cx="3741129" cy="442000"/>
            <a:chOff x="7911088" y="3244638"/>
            <a:chExt cx="4232525" cy="442000"/>
          </a:xfrm>
        </p:grpSpPr>
        <p:cxnSp>
          <p:nvCxnSpPr>
            <p:cNvPr id="931" name="Google Shape;931;p1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932" name="Google Shape;932;p127"/>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3.1</a:t>
              </a:r>
              <a:endParaRPr b="0" i="0" sz="2200" u="none" cap="none" strike="noStrike">
                <a:solidFill>
                  <a:srgbClr val="FFFFFF"/>
                </a:solidFill>
                <a:latin typeface="Calibri"/>
                <a:ea typeface="Calibri"/>
                <a:cs typeface="Calibri"/>
                <a:sym typeface="Calibri"/>
              </a:endParaRPr>
            </a:p>
          </p:txBody>
        </p:sp>
      </p:grpSp>
      <p:grpSp>
        <p:nvGrpSpPr>
          <p:cNvPr id="933" name="Google Shape;933;p127"/>
          <p:cNvGrpSpPr/>
          <p:nvPr/>
        </p:nvGrpSpPr>
        <p:grpSpPr>
          <a:xfrm>
            <a:off x="7391155" y="1603313"/>
            <a:ext cx="3741129" cy="442000"/>
            <a:chOff x="7911088" y="3244638"/>
            <a:chExt cx="4232525" cy="442000"/>
          </a:xfrm>
        </p:grpSpPr>
        <p:cxnSp>
          <p:nvCxnSpPr>
            <p:cNvPr id="934" name="Google Shape;934;p1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935" name="Google Shape;935;p127"/>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1.1</a:t>
              </a:r>
              <a:endParaRPr b="0" i="0" sz="2200" u="none" cap="none" strike="noStrike">
                <a:solidFill>
                  <a:srgbClr val="FFFFFF"/>
                </a:solidFill>
                <a:latin typeface="Calibri"/>
                <a:ea typeface="Calibri"/>
                <a:cs typeface="Calibri"/>
                <a:sym typeface="Calibri"/>
              </a:endParaRPr>
            </a:p>
          </p:txBody>
        </p:sp>
      </p:grpSp>
      <p:grpSp>
        <p:nvGrpSpPr>
          <p:cNvPr id="936" name="Google Shape;936;p127"/>
          <p:cNvGrpSpPr/>
          <p:nvPr/>
        </p:nvGrpSpPr>
        <p:grpSpPr>
          <a:xfrm>
            <a:off x="7396156" y="5615225"/>
            <a:ext cx="3741129" cy="442000"/>
            <a:chOff x="7911088" y="3244638"/>
            <a:chExt cx="4232525" cy="442000"/>
          </a:xfrm>
        </p:grpSpPr>
        <p:cxnSp>
          <p:nvCxnSpPr>
            <p:cNvPr id="937" name="Google Shape;937;p127"/>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938" name="Google Shape;938;p127"/>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3.2</a:t>
              </a:r>
              <a:endParaRPr b="0" i="0" sz="22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939" name="Shape 939"/>
        <p:cNvGrpSpPr/>
        <p:nvPr/>
      </p:nvGrpSpPr>
      <p:grpSpPr>
        <a:xfrm>
          <a:off x="0" y="0"/>
          <a:ext cx="0" cy="0"/>
          <a:chOff x="0" y="0"/>
          <a:chExt cx="0" cy="0"/>
        </a:xfrm>
      </p:grpSpPr>
      <p:grpSp>
        <p:nvGrpSpPr>
          <p:cNvPr id="940" name="Google Shape;940;p128"/>
          <p:cNvGrpSpPr/>
          <p:nvPr/>
        </p:nvGrpSpPr>
        <p:grpSpPr>
          <a:xfrm>
            <a:off x="0" y="-150"/>
            <a:ext cx="266568" cy="6858327"/>
            <a:chOff x="-7" y="0"/>
            <a:chExt cx="254407" cy="6578100"/>
          </a:xfrm>
        </p:grpSpPr>
        <p:sp>
          <p:nvSpPr>
            <p:cNvPr id="941" name="Google Shape;941;p128"/>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128"/>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128"/>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44" name="Google Shape;944;p128"/>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945" name="Google Shape;945;p128"/>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946" name="Shape 946"/>
        <p:cNvGrpSpPr/>
        <p:nvPr/>
      </p:nvGrpSpPr>
      <p:grpSpPr>
        <a:xfrm>
          <a:off x="0" y="0"/>
          <a:ext cx="0" cy="0"/>
          <a:chOff x="0" y="0"/>
          <a:chExt cx="0" cy="0"/>
        </a:xfrm>
      </p:grpSpPr>
      <p:sp>
        <p:nvSpPr>
          <p:cNvPr id="947" name="Google Shape;947;p129"/>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948" name="Google Shape;948;p129"/>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949" name="Google Shape;949;p129"/>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950" name="Google Shape;950;p129"/>
          <p:cNvGrpSpPr/>
          <p:nvPr/>
        </p:nvGrpSpPr>
        <p:grpSpPr>
          <a:xfrm>
            <a:off x="13500" y="6007500"/>
            <a:ext cx="12192118" cy="664200"/>
            <a:chOff x="-13500" y="6236050"/>
            <a:chExt cx="12219000" cy="664200"/>
          </a:xfrm>
        </p:grpSpPr>
        <p:sp>
          <p:nvSpPr>
            <p:cNvPr id="951" name="Google Shape;951;p12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52" name="Google Shape;952;p12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53" name="Google Shape;953;p12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954" name="Shape 954"/>
        <p:cNvGrpSpPr/>
        <p:nvPr/>
      </p:nvGrpSpPr>
      <p:grpSpPr>
        <a:xfrm>
          <a:off x="0" y="0"/>
          <a:ext cx="0" cy="0"/>
          <a:chOff x="0" y="0"/>
          <a:chExt cx="0" cy="0"/>
        </a:xfrm>
      </p:grpSpPr>
      <p:cxnSp>
        <p:nvCxnSpPr>
          <p:cNvPr id="955" name="Google Shape;955;p130"/>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956" name="Google Shape;956;p130"/>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957" name="Google Shape;957;p130"/>
          <p:cNvGrpSpPr/>
          <p:nvPr/>
        </p:nvGrpSpPr>
        <p:grpSpPr>
          <a:xfrm>
            <a:off x="13500" y="6007500"/>
            <a:ext cx="12192118" cy="664200"/>
            <a:chOff x="-13500" y="6236050"/>
            <a:chExt cx="12219000" cy="664200"/>
          </a:xfrm>
        </p:grpSpPr>
        <p:sp>
          <p:nvSpPr>
            <p:cNvPr id="958" name="Google Shape;958;p13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59" name="Google Shape;959;p13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60" name="Google Shape;960;p13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961" name="Google Shape;961;p130"/>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962" name="Google Shape;962;p130"/>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963" name="Shape 963"/>
        <p:cNvGrpSpPr/>
        <p:nvPr/>
      </p:nvGrpSpPr>
      <p:grpSpPr>
        <a:xfrm>
          <a:off x="0" y="0"/>
          <a:ext cx="0" cy="0"/>
          <a:chOff x="0" y="0"/>
          <a:chExt cx="0" cy="0"/>
        </a:xfrm>
      </p:grpSpPr>
      <p:sp>
        <p:nvSpPr>
          <p:cNvPr id="964" name="Google Shape;964;p13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p131"/>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66" name="Google Shape;966;p131"/>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967" name="Google Shape;967;p131"/>
          <p:cNvGrpSpPr/>
          <p:nvPr/>
        </p:nvGrpSpPr>
        <p:grpSpPr>
          <a:xfrm>
            <a:off x="-13500" y="6007500"/>
            <a:ext cx="12219000" cy="664200"/>
            <a:chOff x="-13500" y="6236050"/>
            <a:chExt cx="12219000" cy="664200"/>
          </a:xfrm>
        </p:grpSpPr>
        <p:sp>
          <p:nvSpPr>
            <p:cNvPr id="968" name="Google Shape;968;p13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69" name="Google Shape;969;p13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70" name="Google Shape;970;p13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971" name="Shape 971"/>
        <p:cNvGrpSpPr/>
        <p:nvPr/>
      </p:nvGrpSpPr>
      <p:grpSpPr>
        <a:xfrm>
          <a:off x="0" y="0"/>
          <a:ext cx="0" cy="0"/>
          <a:chOff x="0" y="0"/>
          <a:chExt cx="0" cy="0"/>
        </a:xfrm>
      </p:grpSpPr>
      <p:sp>
        <p:nvSpPr>
          <p:cNvPr id="972" name="Google Shape;972;p132"/>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132"/>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132"/>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p132"/>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p132"/>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77" name="Google Shape;977;p132"/>
          <p:cNvGrpSpPr/>
          <p:nvPr/>
        </p:nvGrpSpPr>
        <p:grpSpPr>
          <a:xfrm>
            <a:off x="-13500" y="6236050"/>
            <a:ext cx="12219000" cy="664200"/>
            <a:chOff x="-13500" y="6236050"/>
            <a:chExt cx="12219000" cy="664200"/>
          </a:xfrm>
        </p:grpSpPr>
        <p:sp>
          <p:nvSpPr>
            <p:cNvPr id="978" name="Google Shape;978;p13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79" name="Google Shape;979;p13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80" name="Google Shape;980;p13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981" name="Google Shape;981;p132"/>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982" name="Shape 982"/>
        <p:cNvGrpSpPr/>
        <p:nvPr/>
      </p:nvGrpSpPr>
      <p:grpSpPr>
        <a:xfrm>
          <a:off x="0" y="0"/>
          <a:ext cx="0" cy="0"/>
          <a:chOff x="0" y="0"/>
          <a:chExt cx="0" cy="0"/>
        </a:xfrm>
      </p:grpSpPr>
      <p:sp>
        <p:nvSpPr>
          <p:cNvPr id="983" name="Google Shape;983;p133"/>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13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133"/>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986" name="Google Shape;986;p133"/>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987" name="Google Shape;987;p133"/>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988" name="Google Shape;988;p133"/>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89" name="Google Shape;989;p133"/>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90" name="Google Shape;990;p133"/>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991" name="Google Shape;991;p133"/>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92" name="Google Shape;992;p133"/>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93" name="Google Shape;993;p133"/>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994" name="Google Shape;994;p133"/>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95" name="Shape 995"/>
        <p:cNvGrpSpPr/>
        <p:nvPr/>
      </p:nvGrpSpPr>
      <p:grpSpPr>
        <a:xfrm>
          <a:off x="0" y="0"/>
          <a:ext cx="0" cy="0"/>
          <a:chOff x="0" y="0"/>
          <a:chExt cx="0" cy="0"/>
        </a:xfrm>
      </p:grpSpPr>
      <p:sp>
        <p:nvSpPr>
          <p:cNvPr id="996" name="Google Shape;996;p134"/>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116" name="Shape 116"/>
        <p:cNvGrpSpPr/>
        <p:nvPr/>
      </p:nvGrpSpPr>
      <p:grpSpPr>
        <a:xfrm>
          <a:off x="0" y="0"/>
          <a:ext cx="0" cy="0"/>
          <a:chOff x="0" y="0"/>
          <a:chExt cx="0" cy="0"/>
        </a:xfrm>
      </p:grpSpPr>
      <p:sp>
        <p:nvSpPr>
          <p:cNvPr id="117" name="Google Shape;117;p40"/>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4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40"/>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20" name="Google Shape;120;p40"/>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121" name="Google Shape;121;p4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22" name="Google Shape;122;p40"/>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23" name="Google Shape;123;p40"/>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24" name="Google Shape;124;p40"/>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25" name="Google Shape;125;p40"/>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26" name="Google Shape;126;p40"/>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27" name="Google Shape;127;p40"/>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28" name="Google Shape;128;p40"/>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997" name="Shape 997"/>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998" name="Shape 998"/>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999" name="Shape 999"/>
        <p:cNvGrpSpPr/>
        <p:nvPr/>
      </p:nvGrpSpPr>
      <p:grpSpPr>
        <a:xfrm>
          <a:off x="0" y="0"/>
          <a:ext cx="0" cy="0"/>
          <a:chOff x="0" y="0"/>
          <a:chExt cx="0" cy="0"/>
        </a:xfrm>
      </p:grpSpPr>
      <p:sp>
        <p:nvSpPr>
          <p:cNvPr id="1000" name="Google Shape;1000;p13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p13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2" name="Google Shape;1002;p137"/>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1003" name="Shape 1003"/>
        <p:cNvGrpSpPr/>
        <p:nvPr/>
      </p:nvGrpSpPr>
      <p:grpSpPr>
        <a:xfrm>
          <a:off x="0" y="0"/>
          <a:ext cx="0" cy="0"/>
          <a:chOff x="0" y="0"/>
          <a:chExt cx="0" cy="0"/>
        </a:xfrm>
      </p:grpSpPr>
      <p:sp>
        <p:nvSpPr>
          <p:cNvPr id="1004" name="Google Shape;1004;p13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13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6" name="Google Shape;1006;p13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7" name="Shape 1007"/>
        <p:cNvGrpSpPr/>
        <p:nvPr/>
      </p:nvGrpSpPr>
      <p:grpSpPr>
        <a:xfrm>
          <a:off x="0" y="0"/>
          <a:ext cx="0" cy="0"/>
          <a:chOff x="0" y="0"/>
          <a:chExt cx="0" cy="0"/>
        </a:xfrm>
      </p:grpSpPr>
      <p:grpSp>
        <p:nvGrpSpPr>
          <p:cNvPr id="1008" name="Google Shape;1008;p139"/>
          <p:cNvGrpSpPr/>
          <p:nvPr/>
        </p:nvGrpSpPr>
        <p:grpSpPr>
          <a:xfrm>
            <a:off x="1107036" y="5558926"/>
            <a:ext cx="994316" cy="61102"/>
            <a:chOff x="4580561" y="2589004"/>
            <a:chExt cx="1064464" cy="25200"/>
          </a:xfrm>
        </p:grpSpPr>
        <p:sp>
          <p:nvSpPr>
            <p:cNvPr id="1009" name="Google Shape;1009;p139"/>
            <p:cNvSpPr/>
            <p:nvPr/>
          </p:nvSpPr>
          <p:spPr>
            <a:xfrm rot="-5400000">
              <a:off x="5366325" y="2335504"/>
              <a:ext cx="25200" cy="532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p139"/>
            <p:cNvSpPr/>
            <p:nvPr/>
          </p:nvSpPr>
          <p:spPr>
            <a:xfrm rot="-5400000">
              <a:off x="4836311" y="2333254"/>
              <a:ext cx="25200" cy="536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11" name="Google Shape;1011;p139"/>
          <p:cNvSpPr txBox="1"/>
          <p:nvPr>
            <p:ph type="title"/>
          </p:nvPr>
        </p:nvSpPr>
        <p:spPr>
          <a:xfrm>
            <a:off x="972600" y="1152400"/>
            <a:ext cx="9361500" cy="39801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chemeClr val="lt1"/>
              </a:buClr>
              <a:buSzPts val="4800"/>
              <a:buFont typeface="Arial"/>
              <a:buChar char="■"/>
              <a:defRPr b="0" i="0" sz="4800" u="none" cap="none" strike="noStrike">
                <a:solidFill>
                  <a:schemeClr val="lt1"/>
                </a:solidFill>
                <a:latin typeface="Arial"/>
                <a:ea typeface="Arial"/>
                <a:cs typeface="Arial"/>
                <a:sym typeface="Arial"/>
              </a:defRPr>
            </a:lvl9pPr>
          </a:lstStyle>
          <a:p/>
        </p:txBody>
      </p:sp>
      <p:sp>
        <p:nvSpPr>
          <p:cNvPr id="1012" name="Google Shape;1012;p139"/>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6 columns slide">
  <p:cSld name="TITLE_AND_TWO_COLUMNS_1_1">
    <p:bg>
      <p:bgPr>
        <a:solidFill>
          <a:schemeClr val="lt1"/>
        </a:solidFill>
      </p:bgPr>
    </p:bg>
    <p:spTree>
      <p:nvGrpSpPr>
        <p:cNvPr id="1013" name="Shape 1013"/>
        <p:cNvGrpSpPr/>
        <p:nvPr/>
      </p:nvGrpSpPr>
      <p:grpSpPr>
        <a:xfrm>
          <a:off x="0" y="0"/>
          <a:ext cx="0" cy="0"/>
          <a:chOff x="0" y="0"/>
          <a:chExt cx="0" cy="0"/>
        </a:xfrm>
      </p:grpSpPr>
      <p:sp>
        <p:nvSpPr>
          <p:cNvPr id="1014" name="Google Shape;1014;p140"/>
          <p:cNvSpPr/>
          <p:nvPr/>
        </p:nvSpPr>
        <p:spPr>
          <a:xfrm>
            <a:off x="542600" y="469600"/>
            <a:ext cx="11106900" cy="5748000"/>
          </a:xfrm>
          <a:prstGeom prst="rect">
            <a:avLst/>
          </a:prstGeom>
          <a:noFill/>
          <a:ln cap="flat" cmpd="sng" w="38100">
            <a:solidFill>
              <a:schemeClr val="accen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140"/>
          <p:cNvSpPr txBox="1"/>
          <p:nvPr>
            <p:ph type="ctrTitle"/>
          </p:nvPr>
        </p:nvSpPr>
        <p:spPr>
          <a:xfrm>
            <a:off x="1473801" y="36874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016" name="Google Shape;1016;p140"/>
          <p:cNvSpPr txBox="1"/>
          <p:nvPr>
            <p:ph idx="1" type="subTitle"/>
          </p:nvPr>
        </p:nvSpPr>
        <p:spPr>
          <a:xfrm>
            <a:off x="1307467" y="4494733"/>
            <a:ext cx="31509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017" name="Google Shape;1017;p140"/>
          <p:cNvSpPr txBox="1"/>
          <p:nvPr>
            <p:ph idx="2" type="ctrTitle"/>
          </p:nvPr>
        </p:nvSpPr>
        <p:spPr>
          <a:xfrm>
            <a:off x="4646201" y="36874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018" name="Google Shape;1018;p140"/>
          <p:cNvSpPr txBox="1"/>
          <p:nvPr>
            <p:ph idx="3" type="subTitle"/>
          </p:nvPr>
        </p:nvSpPr>
        <p:spPr>
          <a:xfrm>
            <a:off x="4559967" y="4494733"/>
            <a:ext cx="29904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019" name="Google Shape;1019;p140"/>
          <p:cNvSpPr txBox="1"/>
          <p:nvPr>
            <p:ph idx="4" type="ctrTitle"/>
          </p:nvPr>
        </p:nvSpPr>
        <p:spPr>
          <a:xfrm>
            <a:off x="7840334" y="36874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020" name="Google Shape;1020;p140"/>
          <p:cNvSpPr txBox="1"/>
          <p:nvPr>
            <p:ph idx="5" type="subTitle"/>
          </p:nvPr>
        </p:nvSpPr>
        <p:spPr>
          <a:xfrm>
            <a:off x="7840333" y="4494733"/>
            <a:ext cx="28179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021" name="Google Shape;1021;p140"/>
          <p:cNvSpPr txBox="1"/>
          <p:nvPr>
            <p:ph idx="6" type="title"/>
          </p:nvPr>
        </p:nvSpPr>
        <p:spPr>
          <a:xfrm>
            <a:off x="1031800" y="850767"/>
            <a:ext cx="10230000" cy="6432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rgbClr val="000000"/>
              </a:buClr>
              <a:buSzPts val="2900"/>
              <a:buFont typeface="Arial"/>
              <a:buChar char="●"/>
              <a:defRPr b="1" i="0" sz="2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22" name="Google Shape;1022;p140"/>
          <p:cNvSpPr txBox="1"/>
          <p:nvPr>
            <p:ph idx="12" type="sldNum"/>
          </p:nvPr>
        </p:nvSpPr>
        <p:spPr>
          <a:xfrm>
            <a:off x="113982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1pPr>
            <a:lvl2pPr indent="0" lvl="1"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2pPr>
            <a:lvl3pPr indent="0" lvl="2"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3pPr>
            <a:lvl4pPr indent="0" lvl="3"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4pPr>
            <a:lvl5pPr indent="0" lvl="4"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5pPr>
            <a:lvl6pPr indent="0" lvl="5"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6pPr>
            <a:lvl7pPr indent="0" lvl="6"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7pPr>
            <a:lvl8pPr indent="0" lvl="7"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8pPr>
            <a:lvl9pPr indent="0" lvl="8" marL="0" marR="0" rtl="0" algn="l">
              <a:lnSpc>
                <a:spcPct val="100000"/>
              </a:lnSpc>
              <a:spcBef>
                <a:spcPts val="0"/>
              </a:spcBef>
              <a:spcAft>
                <a:spcPts val="0"/>
              </a:spcAft>
              <a:buClr>
                <a:srgbClr val="000000"/>
              </a:buClr>
              <a:buSzPts val="1600"/>
              <a:buFont typeface="Arial"/>
              <a:buNone/>
              <a:defRPr b="0" i="0" sz="1600" u="none" cap="none" strike="noStrike">
                <a:solidFill>
                  <a:srgbClr val="CCCCCC"/>
                </a:solidFill>
                <a:latin typeface="Arvo"/>
                <a:ea typeface="Arvo"/>
                <a:cs typeface="Arvo"/>
                <a:sym typeface="Arvo"/>
              </a:defRPr>
            </a:lvl9pPr>
          </a:lstStyle>
          <a:p>
            <a:pPr indent="0" lvl="0" marL="0" rtl="0" algn="l">
              <a:spcBef>
                <a:spcPts val="0"/>
              </a:spcBef>
              <a:spcAft>
                <a:spcPts val="0"/>
              </a:spcAft>
              <a:buNone/>
            </a:pPr>
            <a:fld id="{00000000-1234-1234-1234-123412341234}" type="slidenum">
              <a:rPr lang="en-US"/>
              <a:t>‹#›</a:t>
            </a:fld>
            <a:endParaRPr/>
          </a:p>
        </p:txBody>
      </p:sp>
      <p:cxnSp>
        <p:nvCxnSpPr>
          <p:cNvPr id="1023" name="Google Shape;1023;p140"/>
          <p:cNvCxnSpPr/>
          <p:nvPr/>
        </p:nvCxnSpPr>
        <p:spPr>
          <a:xfrm>
            <a:off x="4458129" y="2136900"/>
            <a:ext cx="0" cy="3279600"/>
          </a:xfrm>
          <a:prstGeom prst="straightConnector1">
            <a:avLst/>
          </a:prstGeom>
          <a:noFill/>
          <a:ln cap="flat" cmpd="sng" w="38100">
            <a:solidFill>
              <a:schemeClr val="accent1"/>
            </a:solidFill>
            <a:prstDash val="solid"/>
            <a:round/>
            <a:headEnd len="sm" w="sm" type="none"/>
            <a:tailEnd len="sm" w="sm" type="none"/>
          </a:ln>
        </p:spPr>
      </p:cxnSp>
      <p:cxnSp>
        <p:nvCxnSpPr>
          <p:cNvPr id="1024" name="Google Shape;1024;p140"/>
          <p:cNvCxnSpPr/>
          <p:nvPr/>
        </p:nvCxnSpPr>
        <p:spPr>
          <a:xfrm>
            <a:off x="7652262" y="2136900"/>
            <a:ext cx="0" cy="3279600"/>
          </a:xfrm>
          <a:prstGeom prst="straightConnector1">
            <a:avLst/>
          </a:prstGeom>
          <a:noFill/>
          <a:ln cap="flat" cmpd="sng" w="38100">
            <a:solidFill>
              <a:schemeClr val="accent1"/>
            </a:solidFill>
            <a:prstDash val="solid"/>
            <a:round/>
            <a:headEnd len="sm" w="sm" type="none"/>
            <a:tailEnd len="sm" w="sm" type="none"/>
          </a:ln>
        </p:spPr>
      </p:cxnSp>
      <p:cxnSp>
        <p:nvCxnSpPr>
          <p:cNvPr id="1025" name="Google Shape;1025;p140"/>
          <p:cNvCxnSpPr/>
          <p:nvPr/>
        </p:nvCxnSpPr>
        <p:spPr>
          <a:xfrm>
            <a:off x="5645200" y="1493967"/>
            <a:ext cx="901500" cy="0"/>
          </a:xfrm>
          <a:prstGeom prst="straightConnector1">
            <a:avLst/>
          </a:prstGeom>
          <a:noFill/>
          <a:ln cap="flat" cmpd="sng" w="76200">
            <a:solidFill>
              <a:schemeClr val="accent1"/>
            </a:solidFill>
            <a:prstDash val="solid"/>
            <a:round/>
            <a:headEnd len="sm" w="sm" type="none"/>
            <a:tailEnd len="sm" w="sm" type="none"/>
          </a:ln>
        </p:spPr>
      </p:cxnSp>
      <p:cxnSp>
        <p:nvCxnSpPr>
          <p:cNvPr id="1026" name="Google Shape;1026;p140"/>
          <p:cNvCxnSpPr/>
          <p:nvPr/>
        </p:nvCxnSpPr>
        <p:spPr>
          <a:xfrm>
            <a:off x="1400600" y="3890667"/>
            <a:ext cx="9390900" cy="0"/>
          </a:xfrm>
          <a:prstGeom prst="straightConnector1">
            <a:avLst/>
          </a:prstGeom>
          <a:noFill/>
          <a:ln cap="flat" cmpd="sng" w="38100">
            <a:solidFill>
              <a:schemeClr val="accent1"/>
            </a:solidFill>
            <a:prstDash val="solid"/>
            <a:round/>
            <a:headEnd len="sm" w="sm" type="none"/>
            <a:tailEnd len="sm" w="sm" type="none"/>
          </a:ln>
        </p:spPr>
      </p:cxnSp>
      <p:sp>
        <p:nvSpPr>
          <p:cNvPr id="1027" name="Google Shape;1027;p140"/>
          <p:cNvSpPr txBox="1"/>
          <p:nvPr>
            <p:ph idx="7" type="ctrTitle"/>
          </p:nvPr>
        </p:nvSpPr>
        <p:spPr>
          <a:xfrm>
            <a:off x="1473801" y="19151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028" name="Google Shape;1028;p140"/>
          <p:cNvSpPr txBox="1"/>
          <p:nvPr>
            <p:ph idx="8" type="subTitle"/>
          </p:nvPr>
        </p:nvSpPr>
        <p:spPr>
          <a:xfrm>
            <a:off x="1430867" y="2722433"/>
            <a:ext cx="29040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029" name="Google Shape;1029;p140"/>
          <p:cNvSpPr txBox="1"/>
          <p:nvPr>
            <p:ph idx="9" type="ctrTitle"/>
          </p:nvPr>
        </p:nvSpPr>
        <p:spPr>
          <a:xfrm>
            <a:off x="4646201" y="19151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030" name="Google Shape;1030;p140"/>
          <p:cNvSpPr txBox="1"/>
          <p:nvPr>
            <p:ph idx="13" type="subTitle"/>
          </p:nvPr>
        </p:nvSpPr>
        <p:spPr>
          <a:xfrm>
            <a:off x="4603200" y="2722433"/>
            <a:ext cx="29040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031" name="Google Shape;1031;p140"/>
          <p:cNvSpPr txBox="1"/>
          <p:nvPr>
            <p:ph idx="14" type="ctrTitle"/>
          </p:nvPr>
        </p:nvSpPr>
        <p:spPr>
          <a:xfrm>
            <a:off x="7840334" y="1915167"/>
            <a:ext cx="2817900" cy="859500"/>
          </a:xfrm>
          <a:prstGeom prst="rect">
            <a:avLst/>
          </a:prstGeom>
          <a:noFill/>
          <a:ln>
            <a:noFill/>
          </a:ln>
        </p:spPr>
        <p:txBody>
          <a:bodyPr anchorCtr="0" anchor="b" bIns="121900" lIns="121900" spcFirstLastPara="1" rIns="121900" wrap="square" tIns="121900">
            <a:noAutofit/>
          </a:bodyPr>
          <a:lstStyle>
            <a:lvl1pPr lvl="0" marR="0" rtl="0" algn="ctr">
              <a:lnSpc>
                <a:spcPct val="100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Char char="■"/>
              <a:defRPr b="0" i="0" sz="2100" u="none" cap="none" strike="noStrike">
                <a:solidFill>
                  <a:schemeClr val="dk2"/>
                </a:solidFill>
                <a:latin typeface="Arial"/>
                <a:ea typeface="Arial"/>
                <a:cs typeface="Arial"/>
                <a:sym typeface="Arial"/>
              </a:defRPr>
            </a:lvl9pPr>
          </a:lstStyle>
          <a:p/>
        </p:txBody>
      </p:sp>
      <p:sp>
        <p:nvSpPr>
          <p:cNvPr id="1032" name="Google Shape;1032;p140"/>
          <p:cNvSpPr txBox="1"/>
          <p:nvPr>
            <p:ph idx="15" type="subTitle"/>
          </p:nvPr>
        </p:nvSpPr>
        <p:spPr>
          <a:xfrm>
            <a:off x="7775533" y="2722433"/>
            <a:ext cx="2947500" cy="8595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3">
  <p:cSld name="4_Taam slide layout_3">
    <p:spTree>
      <p:nvGrpSpPr>
        <p:cNvPr id="1033" name="Shape 1033"/>
        <p:cNvGrpSpPr/>
        <p:nvPr/>
      </p:nvGrpSpPr>
      <p:grpSpPr>
        <a:xfrm>
          <a:off x="0" y="0"/>
          <a:ext cx="0" cy="0"/>
          <a:chOff x="0" y="0"/>
          <a:chExt cx="0" cy="0"/>
        </a:xfrm>
      </p:grpSpPr>
      <p:sp>
        <p:nvSpPr>
          <p:cNvPr id="1034" name="Google Shape;1034;p14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5" name="Google Shape;1035;p14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6" name="Google Shape;1036;p14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4">
  <p:cSld name="4_Taam slide layout_4">
    <p:spTree>
      <p:nvGrpSpPr>
        <p:cNvPr id="1037" name="Shape 1037"/>
        <p:cNvGrpSpPr/>
        <p:nvPr/>
      </p:nvGrpSpPr>
      <p:grpSpPr>
        <a:xfrm>
          <a:off x="0" y="0"/>
          <a:ext cx="0" cy="0"/>
          <a:chOff x="0" y="0"/>
          <a:chExt cx="0" cy="0"/>
        </a:xfrm>
      </p:grpSpPr>
      <p:sp>
        <p:nvSpPr>
          <p:cNvPr id="1038" name="Google Shape;1038;p14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14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40" name="Google Shape;1040;p14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41" name="Shape 1041"/>
        <p:cNvGrpSpPr/>
        <p:nvPr/>
      </p:nvGrpSpPr>
      <p:grpSpPr>
        <a:xfrm>
          <a:off x="0" y="0"/>
          <a:ext cx="0" cy="0"/>
          <a:chOff x="0" y="0"/>
          <a:chExt cx="0" cy="0"/>
        </a:xfrm>
      </p:grpSpPr>
      <p:sp>
        <p:nvSpPr>
          <p:cNvPr id="1042" name="Google Shape;1042;p143"/>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43" name="Google Shape;1043;p143"/>
          <p:cNvGrpSpPr/>
          <p:nvPr/>
        </p:nvGrpSpPr>
        <p:grpSpPr>
          <a:xfrm>
            <a:off x="1107036" y="1588427"/>
            <a:ext cx="994316" cy="61102"/>
            <a:chOff x="4580561" y="2589004"/>
            <a:chExt cx="1064464" cy="25200"/>
          </a:xfrm>
        </p:grpSpPr>
        <p:sp>
          <p:nvSpPr>
            <p:cNvPr id="1044" name="Google Shape;1044;p143"/>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43"/>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46" name="Google Shape;1046;p143"/>
          <p:cNvSpPr txBox="1"/>
          <p:nvPr>
            <p:ph type="title"/>
          </p:nvPr>
        </p:nvSpPr>
        <p:spPr>
          <a:xfrm>
            <a:off x="972600" y="1758200"/>
            <a:ext cx="10251600" cy="713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047" name="Google Shape;1047;p143"/>
          <p:cNvSpPr txBox="1"/>
          <p:nvPr>
            <p:ph idx="1" type="body"/>
          </p:nvPr>
        </p:nvSpPr>
        <p:spPr>
          <a:xfrm>
            <a:off x="972600" y="2771833"/>
            <a:ext cx="102516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48" name="Google Shape;1048;p14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49" name="Shape 1049"/>
        <p:cNvGrpSpPr/>
        <p:nvPr/>
      </p:nvGrpSpPr>
      <p:grpSpPr>
        <a:xfrm>
          <a:off x="0" y="0"/>
          <a:ext cx="0" cy="0"/>
          <a:chOff x="0" y="0"/>
          <a:chExt cx="0" cy="0"/>
        </a:xfrm>
      </p:grpSpPr>
      <p:sp>
        <p:nvSpPr>
          <p:cNvPr id="1050" name="Google Shape;1050;p144"/>
          <p:cNvSpPr/>
          <p:nvPr/>
        </p:nvSpPr>
        <p:spPr>
          <a:xfrm>
            <a:off x="0" y="0"/>
            <a:ext cx="12192000" cy="650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51" name="Google Shape;1051;p144"/>
          <p:cNvGrpSpPr/>
          <p:nvPr/>
        </p:nvGrpSpPr>
        <p:grpSpPr>
          <a:xfrm>
            <a:off x="1107036" y="1588427"/>
            <a:ext cx="994316" cy="61102"/>
            <a:chOff x="4580561" y="2589004"/>
            <a:chExt cx="1064464" cy="25200"/>
          </a:xfrm>
        </p:grpSpPr>
        <p:sp>
          <p:nvSpPr>
            <p:cNvPr id="1052" name="Google Shape;1052;p144"/>
            <p:cNvSpPr/>
            <p:nvPr/>
          </p:nvSpPr>
          <p:spPr>
            <a:xfrm rot="-5400000">
              <a:off x="5366325" y="2335504"/>
              <a:ext cx="25200" cy="532200"/>
            </a:xfrm>
            <a:prstGeom prst="rect">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p144"/>
            <p:cNvSpPr/>
            <p:nvPr/>
          </p:nvSpPr>
          <p:spPr>
            <a:xfrm rot="-5400000">
              <a:off x="4836311" y="2333254"/>
              <a:ext cx="25200" cy="5367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54" name="Google Shape;1054;p144"/>
          <p:cNvSpPr txBox="1"/>
          <p:nvPr>
            <p:ph type="title"/>
          </p:nvPr>
        </p:nvSpPr>
        <p:spPr>
          <a:xfrm>
            <a:off x="972600" y="1758200"/>
            <a:ext cx="10251300" cy="713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055" name="Google Shape;1055;p144"/>
          <p:cNvSpPr txBox="1"/>
          <p:nvPr>
            <p:ph idx="1" type="body"/>
          </p:nvPr>
        </p:nvSpPr>
        <p:spPr>
          <a:xfrm>
            <a:off x="972434" y="2771833"/>
            <a:ext cx="50325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56" name="Google Shape;1056;p144"/>
          <p:cNvSpPr txBox="1"/>
          <p:nvPr>
            <p:ph idx="2" type="body"/>
          </p:nvPr>
        </p:nvSpPr>
        <p:spPr>
          <a:xfrm>
            <a:off x="6191471" y="2771833"/>
            <a:ext cx="5032500" cy="30147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57" name="Google Shape;1057;p144"/>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29" name="Shape 129"/>
        <p:cNvGrpSpPr/>
        <p:nvPr/>
      </p:nvGrpSpPr>
      <p:grpSpPr>
        <a:xfrm>
          <a:off x="0" y="0"/>
          <a:ext cx="0" cy="0"/>
          <a:chOff x="0" y="0"/>
          <a:chExt cx="0" cy="0"/>
        </a:xfrm>
      </p:grpSpPr>
      <p:sp>
        <p:nvSpPr>
          <p:cNvPr id="130" name="Google Shape;130;p41"/>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5">
  <p:cSld name="4_Taam slide layout_5">
    <p:spTree>
      <p:nvGrpSpPr>
        <p:cNvPr id="1058" name="Shape 1058"/>
        <p:cNvGrpSpPr/>
        <p:nvPr/>
      </p:nvGrpSpPr>
      <p:grpSpPr>
        <a:xfrm>
          <a:off x="0" y="0"/>
          <a:ext cx="0" cy="0"/>
          <a:chOff x="0" y="0"/>
          <a:chExt cx="0" cy="0"/>
        </a:xfrm>
      </p:grpSpPr>
      <p:sp>
        <p:nvSpPr>
          <p:cNvPr id="1059" name="Google Shape;1059;p14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4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61" name="Google Shape;1061;p14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2" name="Shape 1062"/>
        <p:cNvGrpSpPr/>
        <p:nvPr/>
      </p:nvGrpSpPr>
      <p:grpSpPr>
        <a:xfrm>
          <a:off x="0" y="0"/>
          <a:ext cx="0" cy="0"/>
          <a:chOff x="0" y="0"/>
          <a:chExt cx="0" cy="0"/>
        </a:xfrm>
      </p:grpSpPr>
      <p:grpSp>
        <p:nvGrpSpPr>
          <p:cNvPr id="1063" name="Google Shape;1063;p146"/>
          <p:cNvGrpSpPr/>
          <p:nvPr/>
        </p:nvGrpSpPr>
        <p:grpSpPr>
          <a:xfrm>
            <a:off x="5779254" y="186836"/>
            <a:ext cx="633488" cy="137100"/>
            <a:chOff x="5655129" y="211061"/>
            <a:chExt cx="633488" cy="137100"/>
          </a:xfrm>
        </p:grpSpPr>
        <p:sp>
          <p:nvSpPr>
            <p:cNvPr id="1064" name="Google Shape;1064;p14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65" name="Google Shape;1065;p14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66" name="Google Shape;1066;p14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67" name="Google Shape;1067;p146"/>
          <p:cNvGrpSpPr/>
          <p:nvPr/>
        </p:nvGrpSpPr>
        <p:grpSpPr>
          <a:xfrm>
            <a:off x="-85" y="6775656"/>
            <a:ext cx="12192148" cy="82352"/>
            <a:chOff x="1063925" y="1155200"/>
            <a:chExt cx="10673333" cy="88200"/>
          </a:xfrm>
        </p:grpSpPr>
        <p:sp>
          <p:nvSpPr>
            <p:cNvPr id="1068" name="Google Shape;1068;p14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p14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p14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71" name="Google Shape;1071;p14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1">
  <p:cSld name="4_Taam slide layout_1_1">
    <p:spTree>
      <p:nvGrpSpPr>
        <p:cNvPr id="1072" name="Shape 1072"/>
        <p:cNvGrpSpPr/>
        <p:nvPr/>
      </p:nvGrpSpPr>
      <p:grpSpPr>
        <a:xfrm>
          <a:off x="0" y="0"/>
          <a:ext cx="0" cy="0"/>
          <a:chOff x="0" y="0"/>
          <a:chExt cx="0" cy="0"/>
        </a:xfrm>
      </p:grpSpPr>
      <p:sp>
        <p:nvSpPr>
          <p:cNvPr id="1073" name="Google Shape;1073;p14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p14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1075" name="Google Shape;1075;p147"/>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076" name="Google Shape;1076;p147"/>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6">
  <p:cSld name="4_Taam slide layout_6">
    <p:spTree>
      <p:nvGrpSpPr>
        <p:cNvPr id="1077" name="Shape 1077"/>
        <p:cNvGrpSpPr/>
        <p:nvPr/>
      </p:nvGrpSpPr>
      <p:grpSpPr>
        <a:xfrm>
          <a:off x="0" y="0"/>
          <a:ext cx="0" cy="0"/>
          <a:chOff x="0" y="0"/>
          <a:chExt cx="0" cy="0"/>
        </a:xfrm>
      </p:grpSpPr>
      <p:sp>
        <p:nvSpPr>
          <p:cNvPr id="1078" name="Google Shape;1078;p14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4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80" name="Google Shape;1080;p14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7">
  <p:cSld name="4_Taam slide layout_7">
    <p:spTree>
      <p:nvGrpSpPr>
        <p:cNvPr id="1081" name="Shape 1081"/>
        <p:cNvGrpSpPr/>
        <p:nvPr/>
      </p:nvGrpSpPr>
      <p:grpSpPr>
        <a:xfrm>
          <a:off x="0" y="0"/>
          <a:ext cx="0" cy="0"/>
          <a:chOff x="0" y="0"/>
          <a:chExt cx="0" cy="0"/>
        </a:xfrm>
      </p:grpSpPr>
      <p:sp>
        <p:nvSpPr>
          <p:cNvPr id="1082" name="Google Shape;1082;p14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14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84" name="Google Shape;1084;p149"/>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2">
  <p:cSld name="4_Taam slide layout_1_2">
    <p:spTree>
      <p:nvGrpSpPr>
        <p:cNvPr id="1085" name="Shape 1085"/>
        <p:cNvGrpSpPr/>
        <p:nvPr/>
      </p:nvGrpSpPr>
      <p:grpSpPr>
        <a:xfrm>
          <a:off x="0" y="0"/>
          <a:ext cx="0" cy="0"/>
          <a:chOff x="0" y="0"/>
          <a:chExt cx="0" cy="0"/>
        </a:xfrm>
      </p:grpSpPr>
      <p:sp>
        <p:nvSpPr>
          <p:cNvPr id="1086" name="Google Shape;1086;p15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p15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88" name="Google Shape;1088;p15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089" name="Google Shape;1089;p150"/>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8">
  <p:cSld name="4_Taam slide layout_8">
    <p:spTree>
      <p:nvGrpSpPr>
        <p:cNvPr id="1090" name="Shape 1090"/>
        <p:cNvGrpSpPr/>
        <p:nvPr/>
      </p:nvGrpSpPr>
      <p:grpSpPr>
        <a:xfrm>
          <a:off x="0" y="0"/>
          <a:ext cx="0" cy="0"/>
          <a:chOff x="0" y="0"/>
          <a:chExt cx="0" cy="0"/>
        </a:xfrm>
      </p:grpSpPr>
      <p:sp>
        <p:nvSpPr>
          <p:cNvPr id="1091" name="Google Shape;1091;p15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p15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3" name="Google Shape;1093;p15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9">
  <p:cSld name="4_Taam slide layout_9">
    <p:spTree>
      <p:nvGrpSpPr>
        <p:cNvPr id="1094" name="Shape 1094"/>
        <p:cNvGrpSpPr/>
        <p:nvPr/>
      </p:nvGrpSpPr>
      <p:grpSpPr>
        <a:xfrm>
          <a:off x="0" y="0"/>
          <a:ext cx="0" cy="0"/>
          <a:chOff x="0" y="0"/>
          <a:chExt cx="0" cy="0"/>
        </a:xfrm>
      </p:grpSpPr>
      <p:sp>
        <p:nvSpPr>
          <p:cNvPr id="1095" name="Google Shape;1095;p15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6" name="Google Shape;1096;p15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7" name="Google Shape;1097;p15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0">
  <p:cSld name="4_Taam slide layout_10">
    <p:spTree>
      <p:nvGrpSpPr>
        <p:cNvPr id="1098" name="Shape 1098"/>
        <p:cNvGrpSpPr/>
        <p:nvPr/>
      </p:nvGrpSpPr>
      <p:grpSpPr>
        <a:xfrm>
          <a:off x="0" y="0"/>
          <a:ext cx="0" cy="0"/>
          <a:chOff x="0" y="0"/>
          <a:chExt cx="0" cy="0"/>
        </a:xfrm>
      </p:grpSpPr>
      <p:sp>
        <p:nvSpPr>
          <p:cNvPr id="1099" name="Google Shape;1099;p153"/>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5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01" name="Google Shape;1101;p153"/>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31" name="Shape 13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32" name="Shape 13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133" name="Shape 133"/>
        <p:cNvGrpSpPr/>
        <p:nvPr/>
      </p:nvGrpSpPr>
      <p:grpSpPr>
        <a:xfrm>
          <a:off x="0" y="0"/>
          <a:ext cx="0" cy="0"/>
          <a:chOff x="0" y="0"/>
          <a:chExt cx="0" cy="0"/>
        </a:xfrm>
      </p:grpSpPr>
      <p:sp>
        <p:nvSpPr>
          <p:cNvPr id="134" name="Google Shape;134;p44"/>
          <p:cNvSpPr/>
          <p:nvPr>
            <p:ph idx="2" type="pic"/>
          </p:nvPr>
        </p:nvSpPr>
        <p:spPr>
          <a:xfrm>
            <a:off x="0" y="1277783"/>
            <a:ext cx="4204500" cy="4328100"/>
          </a:xfrm>
          <a:prstGeom prst="rect">
            <a:avLst/>
          </a:prstGeom>
          <a:solidFill>
            <a:srgbClr val="F2F2F2"/>
          </a:solidFill>
          <a:ln>
            <a:noFill/>
          </a:ln>
        </p:spPr>
      </p:sp>
      <p:sp>
        <p:nvSpPr>
          <p:cNvPr id="135" name="Google Shape;135;p44"/>
          <p:cNvSpPr/>
          <p:nvPr>
            <p:ph idx="3" type="pic"/>
          </p:nvPr>
        </p:nvSpPr>
        <p:spPr>
          <a:xfrm>
            <a:off x="8002512" y="1272138"/>
            <a:ext cx="4194900" cy="4333500"/>
          </a:xfrm>
          <a:prstGeom prst="rect">
            <a:avLst/>
          </a:prstGeom>
          <a:solidFill>
            <a:srgbClr val="F2F2F2"/>
          </a:solidFill>
          <a:ln>
            <a:noFill/>
          </a:ln>
        </p:spPr>
      </p:sp>
      <p:grpSp>
        <p:nvGrpSpPr>
          <p:cNvPr id="136" name="Google Shape;136;p44"/>
          <p:cNvGrpSpPr/>
          <p:nvPr/>
        </p:nvGrpSpPr>
        <p:grpSpPr>
          <a:xfrm>
            <a:off x="5779254" y="186836"/>
            <a:ext cx="633488" cy="137100"/>
            <a:chOff x="5655129" y="211061"/>
            <a:chExt cx="633488" cy="137100"/>
          </a:xfrm>
        </p:grpSpPr>
        <p:sp>
          <p:nvSpPr>
            <p:cNvPr id="137" name="Google Shape;137;p4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8" name="Google Shape;138;p4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9" name="Google Shape;139;p4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40" name="Google Shape;140;p44"/>
          <p:cNvGrpSpPr/>
          <p:nvPr/>
        </p:nvGrpSpPr>
        <p:grpSpPr>
          <a:xfrm>
            <a:off x="90" y="6775681"/>
            <a:ext cx="12192148" cy="82352"/>
            <a:chOff x="1063925" y="1155200"/>
            <a:chExt cx="10673333" cy="88200"/>
          </a:xfrm>
        </p:grpSpPr>
        <p:sp>
          <p:nvSpPr>
            <p:cNvPr id="141" name="Google Shape;141;p4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4" name="Google Shape;144;p4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p45"/>
          <p:cNvSpPr txBox="1"/>
          <p:nvPr>
            <p:ph idx="10" type="dt"/>
          </p:nvPr>
        </p:nvSpPr>
        <p:spPr>
          <a:xfrm>
            <a:off x="304800" y="4237567"/>
            <a:ext cx="1422300" cy="243300"/>
          </a:xfrm>
          <a:prstGeom prst="rect">
            <a:avLst/>
          </a:prstGeom>
          <a:noFill/>
          <a:ln>
            <a:noFill/>
          </a:ln>
        </p:spPr>
        <p:txBody>
          <a:bodyPr anchorCtr="0" anchor="ctr" bIns="30475" lIns="60950" spcFirstLastPara="1" rIns="60950" wrap="square" tIns="30475">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7" name="Google Shape;147;p45"/>
          <p:cNvSpPr txBox="1"/>
          <p:nvPr>
            <p:ph idx="11" type="ftr"/>
          </p:nvPr>
        </p:nvSpPr>
        <p:spPr>
          <a:xfrm>
            <a:off x="2082800" y="4237567"/>
            <a:ext cx="1930500" cy="243300"/>
          </a:xfrm>
          <a:prstGeom prst="rect">
            <a:avLst/>
          </a:prstGeom>
          <a:noFill/>
          <a:ln>
            <a:noFill/>
          </a:ln>
        </p:spPr>
        <p:txBody>
          <a:bodyPr anchorCtr="0" anchor="ctr" bIns="30475" lIns="60950" spcFirstLastPara="1" rIns="60950" wrap="square" tIns="30475">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8" name="Google Shape;148;p45"/>
          <p:cNvSpPr txBox="1"/>
          <p:nvPr>
            <p:ph idx="12" type="sldNum"/>
          </p:nvPr>
        </p:nvSpPr>
        <p:spPr>
          <a:xfrm>
            <a:off x="4368800" y="4237567"/>
            <a:ext cx="1422300" cy="243300"/>
          </a:xfrm>
          <a:prstGeom prst="rect">
            <a:avLst/>
          </a:prstGeom>
          <a:noFill/>
          <a:ln>
            <a:noFill/>
          </a:ln>
        </p:spPr>
        <p:txBody>
          <a:bodyPr anchorCtr="0" anchor="ctr" bIns="30475" lIns="60950" spcFirstLastPara="1" rIns="60950" wrap="square" tIns="30475">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9" name="Google Shape;149;p45"/>
          <p:cNvSpPr/>
          <p:nvPr/>
        </p:nvSpPr>
        <p:spPr>
          <a:xfrm>
            <a:off x="241100" y="200925"/>
            <a:ext cx="11748900" cy="6469500"/>
          </a:xfrm>
          <a:prstGeom prst="rect">
            <a:avLst/>
          </a:prstGeom>
          <a:solidFill>
            <a:srgbClr val="F4E2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 name="Google Shape;150;p45"/>
          <p:cNvPicPr preferRelativeResize="0"/>
          <p:nvPr/>
        </p:nvPicPr>
        <p:blipFill rotWithShape="1">
          <a:blip r:embed="rId2">
            <a:alphaModFix/>
          </a:blip>
          <a:srcRect b="0" l="16028" r="10780" t="0"/>
          <a:stretch/>
        </p:blipFill>
        <p:spPr>
          <a:xfrm>
            <a:off x="5116700" y="386975"/>
            <a:ext cx="6685824" cy="6097400"/>
          </a:xfrm>
          <a:prstGeom prst="rect">
            <a:avLst/>
          </a:prstGeom>
          <a:noFill/>
          <a:ln>
            <a:noFill/>
          </a:ln>
        </p:spPr>
      </p:pic>
      <p:sp>
        <p:nvSpPr>
          <p:cNvPr id="151" name="Google Shape;151;p45"/>
          <p:cNvSpPr/>
          <p:nvPr/>
        </p:nvSpPr>
        <p:spPr>
          <a:xfrm>
            <a:off x="2143125" y="200925"/>
            <a:ext cx="4500600" cy="6469500"/>
          </a:xfrm>
          <a:prstGeom prst="parallelogram">
            <a:avLst>
              <a:gd fmla="val 25000" name="adj"/>
            </a:avLst>
          </a:prstGeom>
          <a:solidFill>
            <a:srgbClr val="F4E2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2" name="Google Shape;152;p45"/>
          <p:cNvCxnSpPr/>
          <p:nvPr/>
        </p:nvCxnSpPr>
        <p:spPr>
          <a:xfrm flipH="1" rot="10800000">
            <a:off x="5367050" y="388500"/>
            <a:ext cx="1071600" cy="6081000"/>
          </a:xfrm>
          <a:prstGeom prst="straightConnector1">
            <a:avLst/>
          </a:prstGeom>
          <a:noFill/>
          <a:ln cap="rnd" cmpd="sng" w="28575">
            <a:solidFill>
              <a:srgbClr val="000000"/>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3" name="Shape 153"/>
        <p:cNvGrpSpPr/>
        <p:nvPr/>
      </p:nvGrpSpPr>
      <p:grpSpPr>
        <a:xfrm>
          <a:off x="0" y="0"/>
          <a:ext cx="0" cy="0"/>
          <a:chOff x="0" y="0"/>
          <a:chExt cx="0" cy="0"/>
        </a:xfrm>
      </p:grpSpPr>
      <p:sp>
        <p:nvSpPr>
          <p:cNvPr id="154" name="Google Shape;154;p46"/>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46"/>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56" name="Google Shape;156;p46"/>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57" name="Google Shape;157;p46"/>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58" name="Google Shape;158;p4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159" name="Google Shape;159;p4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61" name="Shape 161"/>
        <p:cNvGrpSpPr/>
        <p:nvPr/>
      </p:nvGrpSpPr>
      <p:grpSpPr>
        <a:xfrm>
          <a:off x="0" y="0"/>
          <a:ext cx="0" cy="0"/>
          <a:chOff x="0" y="0"/>
          <a:chExt cx="0" cy="0"/>
        </a:xfrm>
      </p:grpSpPr>
      <p:grpSp>
        <p:nvGrpSpPr>
          <p:cNvPr id="162" name="Google Shape;162;p24"/>
          <p:cNvGrpSpPr/>
          <p:nvPr/>
        </p:nvGrpSpPr>
        <p:grpSpPr>
          <a:xfrm>
            <a:off x="0" y="0"/>
            <a:ext cx="12199275" cy="6857999"/>
            <a:chOff x="0" y="0"/>
            <a:chExt cx="12199275" cy="6857999"/>
          </a:xfrm>
        </p:grpSpPr>
        <p:sp>
          <p:nvSpPr>
            <p:cNvPr id="163" name="Google Shape;163;p24"/>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4" name="Google Shape;164;p24"/>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165" name="Google Shape;165;p24"/>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
        <p:nvSpPr>
          <p:cNvPr id="166" name="Google Shape;166;p24"/>
          <p:cNvSpPr txBox="1"/>
          <p:nvPr/>
        </p:nvSpPr>
        <p:spPr>
          <a:xfrm>
            <a:off x="7371000" y="1093500"/>
            <a:ext cx="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167" name="Shape 167"/>
        <p:cNvGrpSpPr/>
        <p:nvPr/>
      </p:nvGrpSpPr>
      <p:grpSpPr>
        <a:xfrm>
          <a:off x="0" y="0"/>
          <a:ext cx="0" cy="0"/>
          <a:chOff x="0" y="0"/>
          <a:chExt cx="0" cy="0"/>
        </a:xfrm>
      </p:grpSpPr>
      <p:sp>
        <p:nvSpPr>
          <p:cNvPr id="168" name="Google Shape;168;p65"/>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169" name="Google Shape;169;p65"/>
          <p:cNvGrpSpPr/>
          <p:nvPr/>
        </p:nvGrpSpPr>
        <p:grpSpPr>
          <a:xfrm>
            <a:off x="90" y="6775681"/>
            <a:ext cx="12192148" cy="82352"/>
            <a:chOff x="1063925" y="1155200"/>
            <a:chExt cx="10673333" cy="88200"/>
          </a:xfrm>
        </p:grpSpPr>
        <p:sp>
          <p:nvSpPr>
            <p:cNvPr id="170" name="Google Shape;170;p6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6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6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73" name="Google Shape;173;p6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25" name="Shape 25"/>
        <p:cNvGrpSpPr/>
        <p:nvPr/>
      </p:nvGrpSpPr>
      <p:grpSpPr>
        <a:xfrm>
          <a:off x="0" y="0"/>
          <a:ext cx="0" cy="0"/>
          <a:chOff x="0" y="0"/>
          <a:chExt cx="0" cy="0"/>
        </a:xfrm>
      </p:grpSpPr>
      <p:sp>
        <p:nvSpPr>
          <p:cNvPr id="26" name="Google Shape;26;p2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2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p2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29" name="Google Shape;29;p25"/>
          <p:cNvSpPr txBox="1"/>
          <p:nvPr>
            <p:ph type="title"/>
          </p:nvPr>
        </p:nvSpPr>
        <p:spPr>
          <a:xfrm>
            <a:off x="302850" y="565300"/>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Calibri"/>
              <a:buNone/>
              <a:defRPr b="0" i="0" sz="2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74" name="Shape 174"/>
        <p:cNvGrpSpPr/>
        <p:nvPr/>
      </p:nvGrpSpPr>
      <p:grpSpPr>
        <a:xfrm>
          <a:off x="0" y="0"/>
          <a:ext cx="0" cy="0"/>
          <a:chOff x="0" y="0"/>
          <a:chExt cx="0" cy="0"/>
        </a:xfrm>
      </p:grpSpPr>
      <p:sp>
        <p:nvSpPr>
          <p:cNvPr id="175" name="Google Shape;175;p66"/>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6" name="Google Shape;176;p66"/>
          <p:cNvSpPr/>
          <p:nvPr>
            <p:ph idx="2" type="pic"/>
          </p:nvPr>
        </p:nvSpPr>
        <p:spPr>
          <a:xfrm>
            <a:off x="3650190" y="1769412"/>
            <a:ext cx="2124000" cy="2094900"/>
          </a:xfrm>
          <a:prstGeom prst="rect">
            <a:avLst/>
          </a:prstGeom>
          <a:solidFill>
            <a:srgbClr val="F2F2F2"/>
          </a:solidFill>
          <a:ln>
            <a:noFill/>
          </a:ln>
        </p:spPr>
      </p:sp>
      <p:sp>
        <p:nvSpPr>
          <p:cNvPr id="177" name="Google Shape;177;p66"/>
          <p:cNvSpPr/>
          <p:nvPr>
            <p:ph idx="3" type="pic"/>
          </p:nvPr>
        </p:nvSpPr>
        <p:spPr>
          <a:xfrm>
            <a:off x="6403397" y="1769412"/>
            <a:ext cx="2124000" cy="2094900"/>
          </a:xfrm>
          <a:prstGeom prst="rect">
            <a:avLst/>
          </a:prstGeom>
          <a:solidFill>
            <a:srgbClr val="F2F2F2"/>
          </a:solidFill>
          <a:ln>
            <a:noFill/>
          </a:ln>
        </p:spPr>
      </p:sp>
      <p:sp>
        <p:nvSpPr>
          <p:cNvPr id="178" name="Google Shape;178;p66"/>
          <p:cNvSpPr/>
          <p:nvPr>
            <p:ph idx="4" type="pic"/>
          </p:nvPr>
        </p:nvSpPr>
        <p:spPr>
          <a:xfrm>
            <a:off x="9156603" y="1769412"/>
            <a:ext cx="2124000" cy="2094900"/>
          </a:xfrm>
          <a:prstGeom prst="rect">
            <a:avLst/>
          </a:prstGeom>
          <a:solidFill>
            <a:srgbClr val="F2F2F2"/>
          </a:solidFill>
          <a:ln>
            <a:noFill/>
          </a:ln>
        </p:spPr>
      </p:sp>
      <p:sp>
        <p:nvSpPr>
          <p:cNvPr id="179" name="Google Shape;179;p66"/>
          <p:cNvSpPr/>
          <p:nvPr>
            <p:ph idx="5" type="pic"/>
          </p:nvPr>
        </p:nvSpPr>
        <p:spPr>
          <a:xfrm>
            <a:off x="896983" y="1769412"/>
            <a:ext cx="2124000" cy="2094900"/>
          </a:xfrm>
          <a:prstGeom prst="rect">
            <a:avLst/>
          </a:prstGeom>
          <a:solidFill>
            <a:srgbClr val="F2F2F2"/>
          </a:solidFill>
          <a:ln>
            <a:noFill/>
          </a:ln>
        </p:spPr>
      </p:sp>
      <p:grpSp>
        <p:nvGrpSpPr>
          <p:cNvPr id="180" name="Google Shape;180;p66"/>
          <p:cNvGrpSpPr/>
          <p:nvPr/>
        </p:nvGrpSpPr>
        <p:grpSpPr>
          <a:xfrm>
            <a:off x="5779254" y="186836"/>
            <a:ext cx="633488" cy="137100"/>
            <a:chOff x="5655129" y="211061"/>
            <a:chExt cx="633488" cy="137100"/>
          </a:xfrm>
        </p:grpSpPr>
        <p:sp>
          <p:nvSpPr>
            <p:cNvPr id="181" name="Google Shape;181;p6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2" name="Google Shape;182;p6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3" name="Google Shape;183;p6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84" name="Google Shape;184;p66"/>
          <p:cNvGrpSpPr/>
          <p:nvPr/>
        </p:nvGrpSpPr>
        <p:grpSpPr>
          <a:xfrm>
            <a:off x="90" y="6775681"/>
            <a:ext cx="12192148" cy="82352"/>
            <a:chOff x="1063925" y="1155200"/>
            <a:chExt cx="10673333" cy="88200"/>
          </a:xfrm>
        </p:grpSpPr>
        <p:sp>
          <p:nvSpPr>
            <p:cNvPr id="185" name="Google Shape;185;p6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6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6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8" name="Google Shape;188;p6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189" name="Shape 189"/>
        <p:cNvGrpSpPr/>
        <p:nvPr/>
      </p:nvGrpSpPr>
      <p:grpSpPr>
        <a:xfrm>
          <a:off x="0" y="0"/>
          <a:ext cx="0" cy="0"/>
          <a:chOff x="0" y="0"/>
          <a:chExt cx="0" cy="0"/>
        </a:xfrm>
      </p:grpSpPr>
      <p:sp>
        <p:nvSpPr>
          <p:cNvPr id="190" name="Google Shape;190;p67"/>
          <p:cNvSpPr/>
          <p:nvPr>
            <p:ph idx="2" type="pic"/>
          </p:nvPr>
        </p:nvSpPr>
        <p:spPr>
          <a:xfrm>
            <a:off x="5622521" y="0"/>
            <a:ext cx="6569400" cy="6858000"/>
          </a:xfrm>
          <a:prstGeom prst="rect">
            <a:avLst/>
          </a:prstGeom>
          <a:solidFill>
            <a:srgbClr val="F2F2F2"/>
          </a:solidFill>
          <a:ln>
            <a:noFill/>
          </a:ln>
        </p:spPr>
      </p:sp>
      <p:grpSp>
        <p:nvGrpSpPr>
          <p:cNvPr id="191" name="Google Shape;191;p67"/>
          <p:cNvGrpSpPr/>
          <p:nvPr/>
        </p:nvGrpSpPr>
        <p:grpSpPr>
          <a:xfrm>
            <a:off x="90" y="6775681"/>
            <a:ext cx="12192148" cy="82352"/>
            <a:chOff x="1063925" y="1155200"/>
            <a:chExt cx="10673333" cy="88200"/>
          </a:xfrm>
        </p:grpSpPr>
        <p:sp>
          <p:nvSpPr>
            <p:cNvPr id="192" name="Google Shape;192;p6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6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6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5" name="Google Shape;195;p6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196" name="Shape 196"/>
        <p:cNvGrpSpPr/>
        <p:nvPr/>
      </p:nvGrpSpPr>
      <p:grpSpPr>
        <a:xfrm>
          <a:off x="0" y="0"/>
          <a:ext cx="0" cy="0"/>
          <a:chOff x="0" y="0"/>
          <a:chExt cx="0" cy="0"/>
        </a:xfrm>
      </p:grpSpPr>
      <p:grpSp>
        <p:nvGrpSpPr>
          <p:cNvPr id="197" name="Google Shape;197;p68"/>
          <p:cNvGrpSpPr/>
          <p:nvPr/>
        </p:nvGrpSpPr>
        <p:grpSpPr>
          <a:xfrm>
            <a:off x="5779254" y="186836"/>
            <a:ext cx="633488" cy="137100"/>
            <a:chOff x="5655129" y="211061"/>
            <a:chExt cx="633488" cy="137100"/>
          </a:xfrm>
        </p:grpSpPr>
        <p:sp>
          <p:nvSpPr>
            <p:cNvPr id="198" name="Google Shape;198;p6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99" name="Google Shape;199;p6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00" name="Google Shape;200;p6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01" name="Google Shape;201;p68"/>
          <p:cNvGrpSpPr/>
          <p:nvPr/>
        </p:nvGrpSpPr>
        <p:grpSpPr>
          <a:xfrm>
            <a:off x="90" y="6775681"/>
            <a:ext cx="12192148" cy="82352"/>
            <a:chOff x="1063925" y="1155200"/>
            <a:chExt cx="10673333" cy="88200"/>
          </a:xfrm>
        </p:grpSpPr>
        <p:sp>
          <p:nvSpPr>
            <p:cNvPr id="202" name="Google Shape;202;p6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6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6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5" name="Google Shape;205;p6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spTree>
      <p:nvGrpSpPr>
        <p:cNvPr id="206" name="Shape 206"/>
        <p:cNvGrpSpPr/>
        <p:nvPr/>
      </p:nvGrpSpPr>
      <p:grpSpPr>
        <a:xfrm>
          <a:off x="0" y="0"/>
          <a:ext cx="0" cy="0"/>
          <a:chOff x="0" y="0"/>
          <a:chExt cx="0" cy="0"/>
        </a:xfrm>
      </p:grpSpPr>
      <p:sp>
        <p:nvSpPr>
          <p:cNvPr id="207" name="Google Shape;207;p69"/>
          <p:cNvSpPr/>
          <p:nvPr/>
        </p:nvSpPr>
        <p:spPr>
          <a:xfrm>
            <a:off x="0" y="5724052"/>
            <a:ext cx="7228200" cy="5301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208" name="Google Shape;208;p69"/>
          <p:cNvGrpSpPr/>
          <p:nvPr/>
        </p:nvGrpSpPr>
        <p:grpSpPr>
          <a:xfrm>
            <a:off x="738234" y="2580599"/>
            <a:ext cx="6123559" cy="3364235"/>
            <a:chOff x="-548507" y="477868"/>
            <a:chExt cx="11571351" cy="6357209"/>
          </a:xfrm>
        </p:grpSpPr>
        <p:sp>
          <p:nvSpPr>
            <p:cNvPr id="209" name="Google Shape;209;p69"/>
            <p:cNvSpPr/>
            <p:nvPr/>
          </p:nvSpPr>
          <p:spPr>
            <a:xfrm>
              <a:off x="-482765" y="6440599"/>
              <a:ext cx="11439858" cy="394478"/>
            </a:xfrm>
            <a:custGeom>
              <a:rect b="b" l="l" r="r" t="t"/>
              <a:pathLst>
                <a:path extrusionOk="0" h="57150" w="16573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0" name="Google Shape;210;p69"/>
            <p:cNvSpPr/>
            <p:nvPr/>
          </p:nvSpPr>
          <p:spPr>
            <a:xfrm>
              <a:off x="700575" y="477868"/>
              <a:ext cx="9072991" cy="5917168"/>
            </a:xfrm>
            <a:custGeom>
              <a:rect b="b" l="l" r="r" t="t"/>
              <a:pathLst>
                <a:path extrusionOk="0" h="857250" w="13144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1" name="Google Shape;211;p69"/>
            <p:cNvSpPr/>
            <p:nvPr/>
          </p:nvSpPr>
          <p:spPr>
            <a:xfrm>
              <a:off x="1088451" y="839448"/>
              <a:ext cx="8284035" cy="5062466"/>
            </a:xfrm>
            <a:custGeom>
              <a:rect b="b" l="l" r="r" t="t"/>
              <a:pathLst>
                <a:path extrusionOk="0" h="733425" w="1200150">
                  <a:moveTo>
                    <a:pt x="7144" y="7144"/>
                  </a:moveTo>
                  <a:lnTo>
                    <a:pt x="1196816" y="7144"/>
                  </a:lnTo>
                  <a:lnTo>
                    <a:pt x="1196816" y="730091"/>
                  </a:lnTo>
                  <a:lnTo>
                    <a:pt x="7144" y="73009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2" name="Google Shape;212;p69"/>
            <p:cNvSpPr/>
            <p:nvPr/>
          </p:nvSpPr>
          <p:spPr>
            <a:xfrm>
              <a:off x="-548507" y="6164484"/>
              <a:ext cx="11571351" cy="460224"/>
            </a:xfrm>
            <a:custGeom>
              <a:rect b="b" l="l" r="r" t="t"/>
              <a:pathLst>
                <a:path extrusionOk="0" h="66675" w="167640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3" name="Google Shape;213;p69"/>
            <p:cNvSpPr/>
            <p:nvPr/>
          </p:nvSpPr>
          <p:spPr>
            <a:xfrm>
              <a:off x="4438629" y="6215033"/>
              <a:ext cx="1618413" cy="184076"/>
            </a:xfrm>
            <a:custGeom>
              <a:rect b="b" l="l" r="r" t="t"/>
              <a:pathLst>
                <a:path extrusionOk="0" h="184076" w="1618413">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214" name="Google Shape;214;p69"/>
            <p:cNvGrpSpPr/>
            <p:nvPr/>
          </p:nvGrpSpPr>
          <p:grpSpPr>
            <a:xfrm>
              <a:off x="1606" y="6382978"/>
              <a:ext cx="414000" cy="115200"/>
              <a:chOff x="5955" y="6353672"/>
              <a:chExt cx="414000" cy="115200"/>
            </a:xfrm>
          </p:grpSpPr>
          <p:sp>
            <p:nvSpPr>
              <p:cNvPr id="215" name="Google Shape;215;p69"/>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6" name="Google Shape;216;p69"/>
              <p:cNvSpPr/>
              <p:nvPr/>
            </p:nvSpPr>
            <p:spPr>
              <a:xfrm>
                <a:off x="99417" y="6382279"/>
                <a:ext cx="2271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217" name="Google Shape;217;p69"/>
            <p:cNvGrpSpPr/>
            <p:nvPr/>
          </p:nvGrpSpPr>
          <p:grpSpPr>
            <a:xfrm>
              <a:off x="9855291" y="6381600"/>
              <a:ext cx="886126" cy="115200"/>
              <a:chOff x="5955" y="6353672"/>
              <a:chExt cx="414000" cy="115200"/>
            </a:xfrm>
          </p:grpSpPr>
          <p:sp>
            <p:nvSpPr>
              <p:cNvPr id="218" name="Google Shape;218;p69"/>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9" name="Google Shape;219;p69"/>
              <p:cNvSpPr/>
              <p:nvPr/>
            </p:nvSpPr>
            <p:spPr>
              <a:xfrm>
                <a:off x="84761" y="6382279"/>
                <a:ext cx="2562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220" name="Google Shape;220;p69"/>
            <p:cNvSpPr/>
            <p:nvPr/>
          </p:nvSpPr>
          <p:spPr>
            <a:xfrm>
              <a:off x="3892805" y="496953"/>
              <a:ext cx="5477614" cy="5427435"/>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221" name="Google Shape;221;p69"/>
          <p:cNvSpPr/>
          <p:nvPr>
            <p:ph idx="2" type="pic"/>
          </p:nvPr>
        </p:nvSpPr>
        <p:spPr>
          <a:xfrm>
            <a:off x="1560919" y="2771971"/>
            <a:ext cx="4535100" cy="2723700"/>
          </a:xfrm>
          <a:prstGeom prst="rect">
            <a:avLst/>
          </a:prstGeom>
          <a:solidFill>
            <a:srgbClr val="F2F2F2"/>
          </a:solidFill>
          <a:ln>
            <a:noFill/>
          </a:ln>
        </p:spPr>
      </p:sp>
      <p:sp>
        <p:nvSpPr>
          <p:cNvPr id="222" name="Google Shape;222;p69"/>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223" name="Google Shape;223;p69"/>
          <p:cNvGrpSpPr/>
          <p:nvPr/>
        </p:nvGrpSpPr>
        <p:grpSpPr>
          <a:xfrm>
            <a:off x="5779254" y="186836"/>
            <a:ext cx="633488" cy="137100"/>
            <a:chOff x="5655129" y="211061"/>
            <a:chExt cx="633488" cy="137100"/>
          </a:xfrm>
        </p:grpSpPr>
        <p:sp>
          <p:nvSpPr>
            <p:cNvPr id="224" name="Google Shape;224;p6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25" name="Google Shape;225;p6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26" name="Google Shape;226;p6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27" name="Google Shape;227;p69"/>
          <p:cNvGrpSpPr/>
          <p:nvPr/>
        </p:nvGrpSpPr>
        <p:grpSpPr>
          <a:xfrm>
            <a:off x="90" y="6775681"/>
            <a:ext cx="12192148" cy="82352"/>
            <a:chOff x="1063925" y="1155200"/>
            <a:chExt cx="10673333" cy="88200"/>
          </a:xfrm>
        </p:grpSpPr>
        <p:sp>
          <p:nvSpPr>
            <p:cNvPr id="228" name="Google Shape;228;p6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6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6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1" name="Google Shape;231;p6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232" name="Shape 232"/>
        <p:cNvGrpSpPr/>
        <p:nvPr/>
      </p:nvGrpSpPr>
      <p:grpSpPr>
        <a:xfrm>
          <a:off x="0" y="0"/>
          <a:ext cx="0" cy="0"/>
          <a:chOff x="0" y="0"/>
          <a:chExt cx="0" cy="0"/>
        </a:xfrm>
      </p:grpSpPr>
      <p:sp>
        <p:nvSpPr>
          <p:cNvPr id="233" name="Google Shape;233;p70"/>
          <p:cNvSpPr/>
          <p:nvPr>
            <p:ph idx="2" type="pic"/>
          </p:nvPr>
        </p:nvSpPr>
        <p:spPr>
          <a:xfrm>
            <a:off x="8133805" y="1987826"/>
            <a:ext cx="3312000" cy="4870200"/>
          </a:xfrm>
          <a:prstGeom prst="rect">
            <a:avLst/>
          </a:prstGeom>
          <a:solidFill>
            <a:srgbClr val="F2F2F2"/>
          </a:solidFill>
          <a:ln>
            <a:noFill/>
          </a:ln>
        </p:spPr>
      </p:sp>
      <p:sp>
        <p:nvSpPr>
          <p:cNvPr id="234" name="Google Shape;234;p70"/>
          <p:cNvSpPr/>
          <p:nvPr/>
        </p:nvSpPr>
        <p:spPr>
          <a:xfrm>
            <a:off x="8133805" y="0"/>
            <a:ext cx="3312000" cy="1860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5" name="Google Shape;235;p70"/>
          <p:cNvSpPr/>
          <p:nvPr>
            <p:ph idx="3" type="pic"/>
          </p:nvPr>
        </p:nvSpPr>
        <p:spPr>
          <a:xfrm>
            <a:off x="4650651" y="0"/>
            <a:ext cx="3312000" cy="4870200"/>
          </a:xfrm>
          <a:prstGeom prst="rect">
            <a:avLst/>
          </a:prstGeom>
          <a:solidFill>
            <a:srgbClr val="F2F2F2"/>
          </a:solidFill>
          <a:ln>
            <a:noFill/>
          </a:ln>
        </p:spPr>
      </p:sp>
      <p:sp>
        <p:nvSpPr>
          <p:cNvPr id="236" name="Google Shape;236;p70"/>
          <p:cNvSpPr/>
          <p:nvPr/>
        </p:nvSpPr>
        <p:spPr>
          <a:xfrm>
            <a:off x="4650651" y="4997807"/>
            <a:ext cx="3312000" cy="1860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37" name="Google Shape;237;p70"/>
          <p:cNvGrpSpPr/>
          <p:nvPr/>
        </p:nvGrpSpPr>
        <p:grpSpPr>
          <a:xfrm>
            <a:off x="90" y="6775681"/>
            <a:ext cx="12192148" cy="82352"/>
            <a:chOff x="1063925" y="1155200"/>
            <a:chExt cx="10673333" cy="88200"/>
          </a:xfrm>
        </p:grpSpPr>
        <p:sp>
          <p:nvSpPr>
            <p:cNvPr id="238" name="Google Shape;238;p7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7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7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241" name="Shape 241"/>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242" name="Shape 242"/>
        <p:cNvGrpSpPr/>
        <p:nvPr/>
      </p:nvGrpSpPr>
      <p:grpSpPr>
        <a:xfrm>
          <a:off x="0" y="0"/>
          <a:ext cx="0" cy="0"/>
          <a:chOff x="0" y="0"/>
          <a:chExt cx="0" cy="0"/>
        </a:xfrm>
      </p:grpSpPr>
      <p:sp>
        <p:nvSpPr>
          <p:cNvPr id="243" name="Google Shape;243;p72"/>
          <p:cNvSpPr/>
          <p:nvPr/>
        </p:nvSpPr>
        <p:spPr>
          <a:xfrm>
            <a:off x="0" y="3254185"/>
            <a:ext cx="12192000" cy="1296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44" name="Google Shape;244;p72"/>
          <p:cNvGrpSpPr/>
          <p:nvPr/>
        </p:nvGrpSpPr>
        <p:grpSpPr>
          <a:xfrm>
            <a:off x="741800" y="1570966"/>
            <a:ext cx="2520000" cy="4680000"/>
            <a:chOff x="445712" y="1449040"/>
            <a:chExt cx="2520000" cy="4680000"/>
          </a:xfrm>
        </p:grpSpPr>
        <p:sp>
          <p:nvSpPr>
            <p:cNvPr id="245" name="Google Shape;245;p72"/>
            <p:cNvSpPr/>
            <p:nvPr/>
          </p:nvSpPr>
          <p:spPr>
            <a:xfrm>
              <a:off x="445712" y="1449040"/>
              <a:ext cx="2520000" cy="4680000"/>
            </a:xfrm>
            <a:prstGeom prst="roundRect">
              <a:avLst>
                <a:gd fmla="val 13580" name="adj"/>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246" name="Google Shape;246;p72"/>
            <p:cNvSpPr/>
            <p:nvPr/>
          </p:nvSpPr>
          <p:spPr>
            <a:xfrm>
              <a:off x="1597700" y="1680321"/>
              <a:ext cx="216000" cy="34500"/>
            </a:xfrm>
            <a:prstGeom prst="rect">
              <a:avLst/>
            </a:prstGeom>
            <a:solidFill>
              <a:srgbClr val="B0B0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247" name="Google Shape;247;p72"/>
            <p:cNvGrpSpPr/>
            <p:nvPr/>
          </p:nvGrpSpPr>
          <p:grpSpPr>
            <a:xfrm>
              <a:off x="1549420" y="5712364"/>
              <a:ext cx="312600" cy="312600"/>
              <a:chOff x="1570727" y="5532687"/>
              <a:chExt cx="312600" cy="312600"/>
            </a:xfrm>
          </p:grpSpPr>
          <p:sp>
            <p:nvSpPr>
              <p:cNvPr id="248" name="Google Shape;248;p72"/>
              <p:cNvSpPr/>
              <p:nvPr/>
            </p:nvSpPr>
            <p:spPr>
              <a:xfrm>
                <a:off x="1570727" y="5532687"/>
                <a:ext cx="312600" cy="312600"/>
              </a:xfrm>
              <a:prstGeom prst="ellipse">
                <a:avLst/>
              </a:prstGeom>
              <a:gradFill>
                <a:gsLst>
                  <a:gs pos="0">
                    <a:srgbClr val="0F0F0F"/>
                  </a:gs>
                  <a:gs pos="56000">
                    <a:srgbClr val="595959"/>
                  </a:gs>
                  <a:gs pos="91000">
                    <a:srgbClr val="7F7F7F"/>
                  </a:gs>
                  <a:gs pos="100000">
                    <a:srgbClr val="BFBFBF"/>
                  </a:gs>
                </a:gsLst>
                <a:lin ang="10800025" scaled="0"/>
              </a:gra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249" name="Google Shape;249;p72"/>
              <p:cNvSpPr/>
              <p:nvPr/>
            </p:nvSpPr>
            <p:spPr>
              <a:xfrm>
                <a:off x="1655532" y="5616970"/>
                <a:ext cx="143100" cy="144000"/>
              </a:xfrm>
              <a:prstGeom prst="roundRect">
                <a:avLst>
                  <a:gd fmla="val 16667" name="adj"/>
                </a:avLst>
              </a:prstGeom>
              <a:solidFill>
                <a:srgbClr val="737373"/>
              </a:solidFill>
              <a:ln cap="flat" cmpd="sng" w="9525">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grpSp>
      <p:sp>
        <p:nvSpPr>
          <p:cNvPr id="250" name="Google Shape;250;p72"/>
          <p:cNvSpPr/>
          <p:nvPr>
            <p:ph idx="2" type="pic"/>
          </p:nvPr>
        </p:nvSpPr>
        <p:spPr>
          <a:xfrm>
            <a:off x="921680" y="1930403"/>
            <a:ext cx="2160300" cy="3744300"/>
          </a:xfrm>
          <a:prstGeom prst="rect">
            <a:avLst/>
          </a:prstGeom>
          <a:solidFill>
            <a:srgbClr val="F2F2F2"/>
          </a:solidFill>
          <a:ln>
            <a:noFill/>
          </a:ln>
        </p:spPr>
      </p:sp>
      <p:sp>
        <p:nvSpPr>
          <p:cNvPr id="251" name="Google Shape;251;p72"/>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252" name="Google Shape;252;p72"/>
          <p:cNvGrpSpPr/>
          <p:nvPr/>
        </p:nvGrpSpPr>
        <p:grpSpPr>
          <a:xfrm>
            <a:off x="5779254" y="186836"/>
            <a:ext cx="633488" cy="137100"/>
            <a:chOff x="5655129" y="211061"/>
            <a:chExt cx="633488" cy="137100"/>
          </a:xfrm>
        </p:grpSpPr>
        <p:sp>
          <p:nvSpPr>
            <p:cNvPr id="253" name="Google Shape;253;p7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54" name="Google Shape;254;p7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55" name="Google Shape;255;p7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56" name="Google Shape;256;p72"/>
          <p:cNvGrpSpPr/>
          <p:nvPr/>
        </p:nvGrpSpPr>
        <p:grpSpPr>
          <a:xfrm>
            <a:off x="90" y="6775681"/>
            <a:ext cx="12192148" cy="82352"/>
            <a:chOff x="1063925" y="1155200"/>
            <a:chExt cx="10673333" cy="88200"/>
          </a:xfrm>
        </p:grpSpPr>
        <p:sp>
          <p:nvSpPr>
            <p:cNvPr id="257" name="Google Shape;257;p7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0" name="Google Shape;260;p7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261" name="Shape 261"/>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262" name="Shape 262"/>
        <p:cNvGrpSpPr/>
        <p:nvPr/>
      </p:nvGrpSpPr>
      <p:grpSpPr>
        <a:xfrm>
          <a:off x="0" y="0"/>
          <a:ext cx="0" cy="0"/>
          <a:chOff x="0" y="0"/>
          <a:chExt cx="0" cy="0"/>
        </a:xfrm>
      </p:grpSpPr>
      <p:sp>
        <p:nvSpPr>
          <p:cNvPr id="263" name="Google Shape;263;p74"/>
          <p:cNvSpPr/>
          <p:nvPr>
            <p:ph idx="2" type="pic"/>
          </p:nvPr>
        </p:nvSpPr>
        <p:spPr>
          <a:xfrm>
            <a:off x="3779656" y="1838324"/>
            <a:ext cx="8412300" cy="4067100"/>
          </a:xfrm>
          <a:prstGeom prst="rect">
            <a:avLst/>
          </a:prstGeom>
          <a:solidFill>
            <a:srgbClr val="F2F2F2"/>
          </a:solidFill>
          <a:ln>
            <a:noFill/>
          </a:ln>
        </p:spPr>
      </p:sp>
      <p:sp>
        <p:nvSpPr>
          <p:cNvPr id="264" name="Google Shape;264;p74"/>
          <p:cNvSpPr/>
          <p:nvPr>
            <p:ph idx="3" type="pic"/>
          </p:nvPr>
        </p:nvSpPr>
        <p:spPr>
          <a:xfrm>
            <a:off x="0" y="1285875"/>
            <a:ext cx="4432200" cy="4067100"/>
          </a:xfrm>
          <a:prstGeom prst="rect">
            <a:avLst/>
          </a:prstGeom>
          <a:solidFill>
            <a:srgbClr val="F2F2F2"/>
          </a:solidFill>
          <a:ln>
            <a:noFill/>
          </a:ln>
        </p:spPr>
      </p:sp>
      <p:grpSp>
        <p:nvGrpSpPr>
          <p:cNvPr id="265" name="Google Shape;265;p74"/>
          <p:cNvGrpSpPr/>
          <p:nvPr/>
        </p:nvGrpSpPr>
        <p:grpSpPr>
          <a:xfrm>
            <a:off x="5779254" y="186836"/>
            <a:ext cx="633488" cy="137100"/>
            <a:chOff x="5655129" y="211061"/>
            <a:chExt cx="633488" cy="137100"/>
          </a:xfrm>
        </p:grpSpPr>
        <p:sp>
          <p:nvSpPr>
            <p:cNvPr id="266" name="Google Shape;266;p7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67" name="Google Shape;267;p7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68" name="Google Shape;268;p7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69" name="Google Shape;269;p74"/>
          <p:cNvGrpSpPr/>
          <p:nvPr/>
        </p:nvGrpSpPr>
        <p:grpSpPr>
          <a:xfrm>
            <a:off x="90" y="6775681"/>
            <a:ext cx="12192148" cy="82352"/>
            <a:chOff x="1063925" y="1155200"/>
            <a:chExt cx="10673333" cy="88200"/>
          </a:xfrm>
        </p:grpSpPr>
        <p:sp>
          <p:nvSpPr>
            <p:cNvPr id="270" name="Google Shape;270;p7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7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3" name="Google Shape;273;p7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274" name="Shape 274"/>
        <p:cNvGrpSpPr/>
        <p:nvPr/>
      </p:nvGrpSpPr>
      <p:grpSpPr>
        <a:xfrm>
          <a:off x="0" y="0"/>
          <a:ext cx="0" cy="0"/>
          <a:chOff x="0" y="0"/>
          <a:chExt cx="0" cy="0"/>
        </a:xfrm>
      </p:grpSpPr>
      <p:sp>
        <p:nvSpPr>
          <p:cNvPr id="275" name="Google Shape;275;p75"/>
          <p:cNvSpPr/>
          <p:nvPr>
            <p:ph idx="2" type="pic"/>
          </p:nvPr>
        </p:nvSpPr>
        <p:spPr>
          <a:xfrm>
            <a:off x="0" y="-1"/>
            <a:ext cx="12192000" cy="4580400"/>
          </a:xfrm>
          <a:prstGeom prst="rect">
            <a:avLst/>
          </a:prstGeom>
          <a:solidFill>
            <a:srgbClr val="F2F2F2"/>
          </a:solidFill>
          <a:ln>
            <a:noFill/>
          </a:ln>
        </p:spPr>
      </p:sp>
      <p:grpSp>
        <p:nvGrpSpPr>
          <p:cNvPr id="276" name="Google Shape;276;p75"/>
          <p:cNvGrpSpPr/>
          <p:nvPr/>
        </p:nvGrpSpPr>
        <p:grpSpPr>
          <a:xfrm>
            <a:off x="90" y="6775681"/>
            <a:ext cx="12192148" cy="82352"/>
            <a:chOff x="1063925" y="1155200"/>
            <a:chExt cx="10673333" cy="88200"/>
          </a:xfrm>
        </p:grpSpPr>
        <p:sp>
          <p:nvSpPr>
            <p:cNvPr id="277" name="Google Shape;277;p7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7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7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0" name="Google Shape;280;p7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30" name="Shape 30"/>
        <p:cNvGrpSpPr/>
        <p:nvPr/>
      </p:nvGrpSpPr>
      <p:grpSpPr>
        <a:xfrm>
          <a:off x="0" y="0"/>
          <a:ext cx="0" cy="0"/>
          <a:chOff x="0" y="0"/>
          <a:chExt cx="0" cy="0"/>
        </a:xfrm>
      </p:grpSpPr>
      <p:sp>
        <p:nvSpPr>
          <p:cNvPr id="31" name="Google Shape;31;p26"/>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2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 name="Google Shape;33;p26"/>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281" name="Shape 281"/>
        <p:cNvGrpSpPr/>
        <p:nvPr/>
      </p:nvGrpSpPr>
      <p:grpSpPr>
        <a:xfrm>
          <a:off x="0" y="0"/>
          <a:ext cx="0" cy="0"/>
          <a:chOff x="0" y="0"/>
          <a:chExt cx="0" cy="0"/>
        </a:xfrm>
      </p:grpSpPr>
      <p:sp>
        <p:nvSpPr>
          <p:cNvPr id="282" name="Google Shape;282;p76"/>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283" name="Shape 283"/>
        <p:cNvGrpSpPr/>
        <p:nvPr/>
      </p:nvGrpSpPr>
      <p:grpSpPr>
        <a:xfrm>
          <a:off x="0" y="0"/>
          <a:ext cx="0" cy="0"/>
          <a:chOff x="0" y="0"/>
          <a:chExt cx="0" cy="0"/>
        </a:xfrm>
      </p:grpSpPr>
      <p:sp>
        <p:nvSpPr>
          <p:cNvPr id="284" name="Google Shape;284;p77"/>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85" name="Google Shape;285;p77"/>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286" name="Google Shape;286;p77"/>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287" name="Google Shape;287;p77"/>
          <p:cNvSpPr/>
          <p:nvPr/>
        </p:nvSpPr>
        <p:spPr>
          <a:xfrm rot="5400000">
            <a:off x="3057175" y="1276603"/>
            <a:ext cx="6858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288" name="Google Shape;288;p77"/>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289" name="Google Shape;289;p77"/>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290" name="Google Shape;290;p77"/>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291" name="Google Shape;291;p77"/>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292" name="Google Shape;292;p77"/>
          <p:cNvGrpSpPr/>
          <p:nvPr/>
        </p:nvGrpSpPr>
        <p:grpSpPr>
          <a:xfrm>
            <a:off x="5779254" y="186836"/>
            <a:ext cx="633488" cy="137100"/>
            <a:chOff x="5655129" y="211061"/>
            <a:chExt cx="633488" cy="137100"/>
          </a:xfrm>
        </p:grpSpPr>
        <p:sp>
          <p:nvSpPr>
            <p:cNvPr id="293" name="Google Shape;293;p7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4" name="Google Shape;294;p7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5" name="Google Shape;295;p7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96" name="Google Shape;296;p77"/>
          <p:cNvGrpSpPr/>
          <p:nvPr/>
        </p:nvGrpSpPr>
        <p:grpSpPr>
          <a:xfrm>
            <a:off x="90" y="6775681"/>
            <a:ext cx="12192148" cy="82352"/>
            <a:chOff x="1063925" y="1155200"/>
            <a:chExt cx="10673333" cy="88200"/>
          </a:xfrm>
        </p:grpSpPr>
        <p:sp>
          <p:nvSpPr>
            <p:cNvPr id="297" name="Google Shape;297;p7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7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0" name="Google Shape;300;p7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301" name="Shape 301"/>
        <p:cNvGrpSpPr/>
        <p:nvPr/>
      </p:nvGrpSpPr>
      <p:grpSpPr>
        <a:xfrm>
          <a:off x="0" y="0"/>
          <a:ext cx="0" cy="0"/>
          <a:chOff x="0" y="0"/>
          <a:chExt cx="0" cy="0"/>
        </a:xfrm>
      </p:grpSpPr>
      <p:sp>
        <p:nvSpPr>
          <p:cNvPr id="302" name="Google Shape;302;p78"/>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303" name="Google Shape;303;p78"/>
          <p:cNvGrpSpPr/>
          <p:nvPr/>
        </p:nvGrpSpPr>
        <p:grpSpPr>
          <a:xfrm>
            <a:off x="5779254" y="186836"/>
            <a:ext cx="633488" cy="137100"/>
            <a:chOff x="5655129" y="211061"/>
            <a:chExt cx="633488" cy="137100"/>
          </a:xfrm>
        </p:grpSpPr>
        <p:sp>
          <p:nvSpPr>
            <p:cNvPr id="304" name="Google Shape;304;p7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5" name="Google Shape;305;p7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6" name="Google Shape;306;p7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07" name="Google Shape;307;p78"/>
          <p:cNvGrpSpPr/>
          <p:nvPr/>
        </p:nvGrpSpPr>
        <p:grpSpPr>
          <a:xfrm>
            <a:off x="90" y="6775681"/>
            <a:ext cx="12192148" cy="82352"/>
            <a:chOff x="1063925" y="1155200"/>
            <a:chExt cx="10673333" cy="88200"/>
          </a:xfrm>
        </p:grpSpPr>
        <p:sp>
          <p:nvSpPr>
            <p:cNvPr id="308" name="Google Shape;308;p7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7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1" name="Google Shape;311;p7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312" name="Shape 312"/>
        <p:cNvGrpSpPr/>
        <p:nvPr/>
      </p:nvGrpSpPr>
      <p:grpSpPr>
        <a:xfrm>
          <a:off x="0" y="0"/>
          <a:ext cx="0" cy="0"/>
          <a:chOff x="0" y="0"/>
          <a:chExt cx="0" cy="0"/>
        </a:xfrm>
      </p:grpSpPr>
      <p:sp>
        <p:nvSpPr>
          <p:cNvPr id="313" name="Google Shape;313;p79"/>
          <p:cNvSpPr/>
          <p:nvPr>
            <p:ph idx="2" type="pic"/>
          </p:nvPr>
        </p:nvSpPr>
        <p:spPr>
          <a:xfrm>
            <a:off x="905523" y="1523993"/>
            <a:ext cx="2769600" cy="4508100"/>
          </a:xfrm>
          <a:prstGeom prst="rect">
            <a:avLst/>
          </a:prstGeom>
          <a:solidFill>
            <a:srgbClr val="F2F2F2"/>
          </a:solidFill>
          <a:ln>
            <a:noFill/>
          </a:ln>
        </p:spPr>
      </p:sp>
      <p:sp>
        <p:nvSpPr>
          <p:cNvPr id="314" name="Google Shape;314;p7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15" name="Google Shape;315;p79"/>
          <p:cNvGrpSpPr/>
          <p:nvPr/>
        </p:nvGrpSpPr>
        <p:grpSpPr>
          <a:xfrm>
            <a:off x="5779254" y="186836"/>
            <a:ext cx="633488" cy="137100"/>
            <a:chOff x="5655129" y="211061"/>
            <a:chExt cx="633488" cy="137100"/>
          </a:xfrm>
        </p:grpSpPr>
        <p:sp>
          <p:nvSpPr>
            <p:cNvPr id="316" name="Google Shape;316;p7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17" name="Google Shape;317;p7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18" name="Google Shape;318;p7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19" name="Google Shape;319;p79"/>
          <p:cNvGrpSpPr/>
          <p:nvPr/>
        </p:nvGrpSpPr>
        <p:grpSpPr>
          <a:xfrm>
            <a:off x="90" y="6775681"/>
            <a:ext cx="12192148" cy="82352"/>
            <a:chOff x="1063925" y="1155200"/>
            <a:chExt cx="10673333" cy="88200"/>
          </a:xfrm>
        </p:grpSpPr>
        <p:sp>
          <p:nvSpPr>
            <p:cNvPr id="320" name="Google Shape;320;p7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7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7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3" name="Google Shape;323;p7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324" name="Shape 324"/>
        <p:cNvGrpSpPr/>
        <p:nvPr/>
      </p:nvGrpSpPr>
      <p:grpSpPr>
        <a:xfrm>
          <a:off x="0" y="0"/>
          <a:ext cx="0" cy="0"/>
          <a:chOff x="0" y="0"/>
          <a:chExt cx="0" cy="0"/>
        </a:xfrm>
      </p:grpSpPr>
      <p:sp>
        <p:nvSpPr>
          <p:cNvPr id="325" name="Google Shape;325;p8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326" name="Google Shape;326;p80"/>
          <p:cNvGrpSpPr/>
          <p:nvPr/>
        </p:nvGrpSpPr>
        <p:grpSpPr>
          <a:xfrm>
            <a:off x="5779254" y="186836"/>
            <a:ext cx="633488" cy="137100"/>
            <a:chOff x="5655129" y="211061"/>
            <a:chExt cx="633488" cy="137100"/>
          </a:xfrm>
        </p:grpSpPr>
        <p:sp>
          <p:nvSpPr>
            <p:cNvPr id="327" name="Google Shape;327;p8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28" name="Google Shape;328;p8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29" name="Google Shape;329;p8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30" name="Google Shape;330;p80"/>
          <p:cNvGrpSpPr/>
          <p:nvPr/>
        </p:nvGrpSpPr>
        <p:grpSpPr>
          <a:xfrm>
            <a:off x="90" y="6775681"/>
            <a:ext cx="12192148" cy="82352"/>
            <a:chOff x="1063925" y="1155200"/>
            <a:chExt cx="10673333" cy="88200"/>
          </a:xfrm>
        </p:grpSpPr>
        <p:sp>
          <p:nvSpPr>
            <p:cNvPr id="331" name="Google Shape;331;p8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8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8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34" name="Google Shape;334;p8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335" name="Shape 335"/>
        <p:cNvGrpSpPr/>
        <p:nvPr/>
      </p:nvGrpSpPr>
      <p:grpSpPr>
        <a:xfrm>
          <a:off x="0" y="0"/>
          <a:ext cx="0" cy="0"/>
          <a:chOff x="0" y="0"/>
          <a:chExt cx="0" cy="0"/>
        </a:xfrm>
      </p:grpSpPr>
      <p:grpSp>
        <p:nvGrpSpPr>
          <p:cNvPr id="336" name="Google Shape;336;p81"/>
          <p:cNvGrpSpPr/>
          <p:nvPr/>
        </p:nvGrpSpPr>
        <p:grpSpPr>
          <a:xfrm>
            <a:off x="8908567" y="1442601"/>
            <a:ext cx="2607927" cy="4867617"/>
            <a:chOff x="3501573" y="3178068"/>
            <a:chExt cx="1341043" cy="2738771"/>
          </a:xfrm>
        </p:grpSpPr>
        <p:sp>
          <p:nvSpPr>
            <p:cNvPr id="337" name="Google Shape;337;p81"/>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38" name="Google Shape;338;p81"/>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39" name="Google Shape;339;p81"/>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40" name="Google Shape;340;p81"/>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41" name="Google Shape;341;p81"/>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42" name="Google Shape;342;p81"/>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343" name="Google Shape;343;p81"/>
            <p:cNvGrpSpPr/>
            <p:nvPr/>
          </p:nvGrpSpPr>
          <p:grpSpPr>
            <a:xfrm>
              <a:off x="4092679" y="5635777"/>
              <a:ext cx="164577" cy="172999"/>
              <a:chOff x="6772303" y="6038214"/>
              <a:chExt cx="140700" cy="147900"/>
            </a:xfrm>
          </p:grpSpPr>
          <p:sp>
            <p:nvSpPr>
              <p:cNvPr id="344" name="Google Shape;344;p81"/>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45" name="Google Shape;345;p81"/>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346" name="Google Shape;346;p81"/>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347" name="Google Shape;347;p81"/>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48" name="Google Shape;348;p81"/>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349" name="Google Shape;349;p8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50" name="Google Shape;350;p81"/>
          <p:cNvSpPr/>
          <p:nvPr>
            <p:ph idx="2" type="pic"/>
          </p:nvPr>
        </p:nvSpPr>
        <p:spPr>
          <a:xfrm>
            <a:off x="9175736" y="2152874"/>
            <a:ext cx="2168700" cy="3501300"/>
          </a:xfrm>
          <a:prstGeom prst="rect">
            <a:avLst/>
          </a:prstGeom>
          <a:solidFill>
            <a:srgbClr val="F2F2F2"/>
          </a:solidFill>
          <a:ln>
            <a:noFill/>
          </a:ln>
        </p:spPr>
      </p:sp>
      <p:grpSp>
        <p:nvGrpSpPr>
          <p:cNvPr id="351" name="Google Shape;351;p81"/>
          <p:cNvGrpSpPr/>
          <p:nvPr/>
        </p:nvGrpSpPr>
        <p:grpSpPr>
          <a:xfrm>
            <a:off x="5779254" y="186836"/>
            <a:ext cx="633488" cy="137100"/>
            <a:chOff x="5655129" y="211061"/>
            <a:chExt cx="633488" cy="137100"/>
          </a:xfrm>
        </p:grpSpPr>
        <p:sp>
          <p:nvSpPr>
            <p:cNvPr id="352" name="Google Shape;352;p8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53" name="Google Shape;353;p8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54" name="Google Shape;354;p8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55" name="Google Shape;355;p81"/>
          <p:cNvGrpSpPr/>
          <p:nvPr/>
        </p:nvGrpSpPr>
        <p:grpSpPr>
          <a:xfrm>
            <a:off x="90" y="6775681"/>
            <a:ext cx="12192148" cy="82352"/>
            <a:chOff x="1063925" y="1155200"/>
            <a:chExt cx="10673333" cy="88200"/>
          </a:xfrm>
        </p:grpSpPr>
        <p:sp>
          <p:nvSpPr>
            <p:cNvPr id="356" name="Google Shape;356;p8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8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8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59" name="Google Shape;359;p8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360" name="Shape 360"/>
        <p:cNvGrpSpPr/>
        <p:nvPr/>
      </p:nvGrpSpPr>
      <p:grpSpPr>
        <a:xfrm>
          <a:off x="0" y="0"/>
          <a:ext cx="0" cy="0"/>
          <a:chOff x="0" y="0"/>
          <a:chExt cx="0" cy="0"/>
        </a:xfrm>
      </p:grpSpPr>
      <p:sp>
        <p:nvSpPr>
          <p:cNvPr id="361" name="Google Shape;361;p82"/>
          <p:cNvSpPr/>
          <p:nvPr>
            <p:ph idx="2" type="pic"/>
          </p:nvPr>
        </p:nvSpPr>
        <p:spPr>
          <a:xfrm>
            <a:off x="0" y="1277783"/>
            <a:ext cx="4204500" cy="4328100"/>
          </a:xfrm>
          <a:prstGeom prst="rect">
            <a:avLst/>
          </a:prstGeom>
          <a:solidFill>
            <a:srgbClr val="F2F2F2"/>
          </a:solidFill>
          <a:ln>
            <a:noFill/>
          </a:ln>
        </p:spPr>
      </p:sp>
      <p:sp>
        <p:nvSpPr>
          <p:cNvPr id="362" name="Google Shape;362;p82"/>
          <p:cNvSpPr/>
          <p:nvPr>
            <p:ph idx="3" type="pic"/>
          </p:nvPr>
        </p:nvSpPr>
        <p:spPr>
          <a:xfrm>
            <a:off x="8002512" y="1272138"/>
            <a:ext cx="4194900" cy="4333500"/>
          </a:xfrm>
          <a:prstGeom prst="rect">
            <a:avLst/>
          </a:prstGeom>
          <a:solidFill>
            <a:srgbClr val="F2F2F2"/>
          </a:solidFill>
          <a:ln>
            <a:noFill/>
          </a:ln>
        </p:spPr>
      </p:sp>
      <p:grpSp>
        <p:nvGrpSpPr>
          <p:cNvPr id="363" name="Google Shape;363;p82"/>
          <p:cNvGrpSpPr/>
          <p:nvPr/>
        </p:nvGrpSpPr>
        <p:grpSpPr>
          <a:xfrm>
            <a:off x="5779254" y="186836"/>
            <a:ext cx="633488" cy="137100"/>
            <a:chOff x="5655129" y="211061"/>
            <a:chExt cx="633488" cy="137100"/>
          </a:xfrm>
        </p:grpSpPr>
        <p:sp>
          <p:nvSpPr>
            <p:cNvPr id="364" name="Google Shape;364;p8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5" name="Google Shape;365;p8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6" name="Google Shape;366;p8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67" name="Google Shape;367;p82"/>
          <p:cNvGrpSpPr/>
          <p:nvPr/>
        </p:nvGrpSpPr>
        <p:grpSpPr>
          <a:xfrm>
            <a:off x="90" y="6775681"/>
            <a:ext cx="12192148" cy="82352"/>
            <a:chOff x="1063925" y="1155200"/>
            <a:chExt cx="10673333" cy="88200"/>
          </a:xfrm>
        </p:grpSpPr>
        <p:sp>
          <p:nvSpPr>
            <p:cNvPr id="368" name="Google Shape;368;p8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8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8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1" name="Google Shape;371;p8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372" name="Shape 372"/>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373" name="Shape 37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374" name="Shape 374"/>
        <p:cNvGrpSpPr/>
        <p:nvPr/>
      </p:nvGrpSpPr>
      <p:grpSpPr>
        <a:xfrm>
          <a:off x="0" y="0"/>
          <a:ext cx="0" cy="0"/>
          <a:chOff x="0" y="0"/>
          <a:chExt cx="0" cy="0"/>
        </a:xfrm>
      </p:grpSpPr>
      <p:sp>
        <p:nvSpPr>
          <p:cNvPr id="375" name="Google Shape;375;p85"/>
          <p:cNvSpPr/>
          <p:nvPr>
            <p:ph idx="2" type="pic"/>
          </p:nvPr>
        </p:nvSpPr>
        <p:spPr>
          <a:xfrm>
            <a:off x="0" y="0"/>
            <a:ext cx="5754900" cy="6858000"/>
          </a:xfrm>
          <a:prstGeom prst="rect">
            <a:avLst/>
          </a:prstGeom>
          <a:solidFill>
            <a:srgbClr val="F2F2F2"/>
          </a:solidFill>
          <a:ln>
            <a:noFill/>
          </a:ln>
        </p:spPr>
      </p:sp>
      <p:grpSp>
        <p:nvGrpSpPr>
          <p:cNvPr id="376" name="Google Shape;376;p85"/>
          <p:cNvGrpSpPr/>
          <p:nvPr/>
        </p:nvGrpSpPr>
        <p:grpSpPr>
          <a:xfrm>
            <a:off x="90" y="6775681"/>
            <a:ext cx="12192148" cy="82352"/>
            <a:chOff x="1063925" y="1155200"/>
            <a:chExt cx="10673333" cy="88200"/>
          </a:xfrm>
        </p:grpSpPr>
        <p:sp>
          <p:nvSpPr>
            <p:cNvPr id="377" name="Google Shape;377;p8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8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8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0" name="Google Shape;380;p8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34" name="Shape 34"/>
        <p:cNvGrpSpPr/>
        <p:nvPr/>
      </p:nvGrpSpPr>
      <p:grpSpPr>
        <a:xfrm>
          <a:off x="0" y="0"/>
          <a:ext cx="0" cy="0"/>
          <a:chOff x="0" y="0"/>
          <a:chExt cx="0" cy="0"/>
        </a:xfrm>
      </p:grpSpPr>
      <p:cxnSp>
        <p:nvCxnSpPr>
          <p:cNvPr id="35" name="Google Shape;35;p33"/>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36" name="Google Shape;36;p33"/>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37" name="Google Shape;37;p33"/>
          <p:cNvGrpSpPr/>
          <p:nvPr/>
        </p:nvGrpSpPr>
        <p:grpSpPr>
          <a:xfrm>
            <a:off x="13500" y="6007500"/>
            <a:ext cx="12192118" cy="664200"/>
            <a:chOff x="-13500" y="6236050"/>
            <a:chExt cx="12219000" cy="664200"/>
          </a:xfrm>
        </p:grpSpPr>
        <p:sp>
          <p:nvSpPr>
            <p:cNvPr id="38" name="Google Shape;38;p3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 name="Google Shape;39;p3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0" name="Google Shape;40;p3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1" name="Google Shape;41;p33"/>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42" name="Google Shape;42;p33"/>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381" name="Shape 381"/>
        <p:cNvGrpSpPr/>
        <p:nvPr/>
      </p:nvGrpSpPr>
      <p:grpSpPr>
        <a:xfrm>
          <a:off x="0" y="0"/>
          <a:ext cx="0" cy="0"/>
          <a:chOff x="0" y="0"/>
          <a:chExt cx="0" cy="0"/>
        </a:xfrm>
      </p:grpSpPr>
      <p:sp>
        <p:nvSpPr>
          <p:cNvPr id="382" name="Google Shape;382;p86"/>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3" name="Google Shape;383;p86"/>
          <p:cNvSpPr/>
          <p:nvPr>
            <p:ph idx="2" type="pic"/>
          </p:nvPr>
        </p:nvSpPr>
        <p:spPr>
          <a:xfrm>
            <a:off x="1" y="2"/>
            <a:ext cx="7190400" cy="6858000"/>
          </a:xfrm>
          <a:prstGeom prst="rect">
            <a:avLst/>
          </a:prstGeom>
          <a:solidFill>
            <a:srgbClr val="F2F2F2"/>
          </a:solidFill>
          <a:ln>
            <a:noFill/>
          </a:ln>
        </p:spPr>
      </p:sp>
      <p:grpSp>
        <p:nvGrpSpPr>
          <p:cNvPr id="384" name="Google Shape;384;p86"/>
          <p:cNvGrpSpPr/>
          <p:nvPr/>
        </p:nvGrpSpPr>
        <p:grpSpPr>
          <a:xfrm>
            <a:off x="90" y="6775681"/>
            <a:ext cx="12192148" cy="82352"/>
            <a:chOff x="1063925" y="1155200"/>
            <a:chExt cx="10673333" cy="88200"/>
          </a:xfrm>
        </p:grpSpPr>
        <p:sp>
          <p:nvSpPr>
            <p:cNvPr id="385" name="Google Shape;385;p8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8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8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8" name="Google Shape;388;p8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389" name="Shape 389"/>
        <p:cNvGrpSpPr/>
        <p:nvPr/>
      </p:nvGrpSpPr>
      <p:grpSpPr>
        <a:xfrm>
          <a:off x="0" y="0"/>
          <a:ext cx="0" cy="0"/>
          <a:chOff x="0" y="0"/>
          <a:chExt cx="0" cy="0"/>
        </a:xfrm>
      </p:grpSpPr>
      <p:sp>
        <p:nvSpPr>
          <p:cNvPr id="390" name="Google Shape;390;p87"/>
          <p:cNvSpPr/>
          <p:nvPr>
            <p:ph idx="2" type="pic"/>
          </p:nvPr>
        </p:nvSpPr>
        <p:spPr>
          <a:xfrm>
            <a:off x="143339" y="144391"/>
            <a:ext cx="11905200" cy="5160900"/>
          </a:xfrm>
          <a:prstGeom prst="rect">
            <a:avLst/>
          </a:prstGeom>
          <a:solidFill>
            <a:srgbClr val="F2F2F2"/>
          </a:solidFill>
          <a:ln>
            <a:noFill/>
          </a:ln>
        </p:spPr>
      </p:sp>
      <p:sp>
        <p:nvSpPr>
          <p:cNvPr id="391" name="Google Shape;391;p87"/>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392" name="Google Shape;392;p87"/>
          <p:cNvGrpSpPr/>
          <p:nvPr/>
        </p:nvGrpSpPr>
        <p:grpSpPr>
          <a:xfrm>
            <a:off x="90" y="6775681"/>
            <a:ext cx="12192148" cy="82352"/>
            <a:chOff x="1063925" y="1155200"/>
            <a:chExt cx="10673333" cy="88200"/>
          </a:xfrm>
        </p:grpSpPr>
        <p:sp>
          <p:nvSpPr>
            <p:cNvPr id="393" name="Google Shape;393;p8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8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8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396" name="Shape 396"/>
        <p:cNvGrpSpPr/>
        <p:nvPr/>
      </p:nvGrpSpPr>
      <p:grpSpPr>
        <a:xfrm>
          <a:off x="0" y="0"/>
          <a:ext cx="0" cy="0"/>
          <a:chOff x="0" y="0"/>
          <a:chExt cx="0" cy="0"/>
        </a:xfrm>
      </p:grpSpPr>
      <p:sp>
        <p:nvSpPr>
          <p:cNvPr id="397" name="Google Shape;397;p88"/>
          <p:cNvSpPr/>
          <p:nvPr>
            <p:ph idx="2" type="pic"/>
          </p:nvPr>
        </p:nvSpPr>
        <p:spPr>
          <a:xfrm>
            <a:off x="8381999" y="1531249"/>
            <a:ext cx="3200400" cy="4572000"/>
          </a:xfrm>
          <a:prstGeom prst="rect">
            <a:avLst/>
          </a:prstGeom>
          <a:solidFill>
            <a:srgbClr val="F2F2F2"/>
          </a:solidFill>
          <a:ln>
            <a:noFill/>
          </a:ln>
        </p:spPr>
      </p:sp>
      <p:sp>
        <p:nvSpPr>
          <p:cNvPr id="398" name="Google Shape;398;p88"/>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399" name="Google Shape;399;p88"/>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400" name="Google Shape;400;p88"/>
          <p:cNvGrpSpPr/>
          <p:nvPr/>
        </p:nvGrpSpPr>
        <p:grpSpPr>
          <a:xfrm>
            <a:off x="5779254" y="186836"/>
            <a:ext cx="633488" cy="137100"/>
            <a:chOff x="5655129" y="211061"/>
            <a:chExt cx="633488" cy="137100"/>
          </a:xfrm>
        </p:grpSpPr>
        <p:sp>
          <p:nvSpPr>
            <p:cNvPr id="401" name="Google Shape;401;p8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02" name="Google Shape;402;p8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03" name="Google Shape;403;p8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04" name="Google Shape;404;p88"/>
          <p:cNvGrpSpPr/>
          <p:nvPr/>
        </p:nvGrpSpPr>
        <p:grpSpPr>
          <a:xfrm>
            <a:off x="90" y="6775681"/>
            <a:ext cx="12192148" cy="82352"/>
            <a:chOff x="1063925" y="1155200"/>
            <a:chExt cx="10673333" cy="88200"/>
          </a:xfrm>
        </p:grpSpPr>
        <p:sp>
          <p:nvSpPr>
            <p:cNvPr id="405" name="Google Shape;405;p8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8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8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08" name="Google Shape;408;p8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409" name="Shape 409"/>
        <p:cNvGrpSpPr/>
        <p:nvPr/>
      </p:nvGrpSpPr>
      <p:grpSpPr>
        <a:xfrm>
          <a:off x="0" y="0"/>
          <a:ext cx="0" cy="0"/>
          <a:chOff x="0" y="0"/>
          <a:chExt cx="0" cy="0"/>
        </a:xfrm>
      </p:grpSpPr>
      <p:sp>
        <p:nvSpPr>
          <p:cNvPr id="410" name="Google Shape;410;p89"/>
          <p:cNvSpPr/>
          <p:nvPr>
            <p:ph idx="2" type="pic"/>
          </p:nvPr>
        </p:nvSpPr>
        <p:spPr>
          <a:xfrm>
            <a:off x="504825" y="1332216"/>
            <a:ext cx="11182500" cy="3573300"/>
          </a:xfrm>
          <a:prstGeom prst="rect">
            <a:avLst/>
          </a:prstGeom>
          <a:solidFill>
            <a:srgbClr val="F2F2F2"/>
          </a:solidFill>
          <a:ln>
            <a:noFill/>
          </a:ln>
        </p:spPr>
      </p:sp>
      <p:sp>
        <p:nvSpPr>
          <p:cNvPr id="411" name="Google Shape;411;p8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412" name="Google Shape;412;p89"/>
          <p:cNvGrpSpPr/>
          <p:nvPr/>
        </p:nvGrpSpPr>
        <p:grpSpPr>
          <a:xfrm>
            <a:off x="5779254" y="186836"/>
            <a:ext cx="633488" cy="137100"/>
            <a:chOff x="5655129" y="211061"/>
            <a:chExt cx="633488" cy="137100"/>
          </a:xfrm>
        </p:grpSpPr>
        <p:sp>
          <p:nvSpPr>
            <p:cNvPr id="413" name="Google Shape;413;p8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14" name="Google Shape;414;p8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15" name="Google Shape;415;p8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16" name="Google Shape;416;p89"/>
          <p:cNvGrpSpPr/>
          <p:nvPr/>
        </p:nvGrpSpPr>
        <p:grpSpPr>
          <a:xfrm>
            <a:off x="90" y="6775681"/>
            <a:ext cx="12192148" cy="82352"/>
            <a:chOff x="1063925" y="1155200"/>
            <a:chExt cx="10673333" cy="88200"/>
          </a:xfrm>
        </p:grpSpPr>
        <p:sp>
          <p:nvSpPr>
            <p:cNvPr id="417" name="Google Shape;417;p8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8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8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20" name="Google Shape;420;p8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1" name="Shape 421"/>
        <p:cNvGrpSpPr/>
        <p:nvPr/>
      </p:nvGrpSpPr>
      <p:grpSpPr>
        <a:xfrm>
          <a:off x="0" y="0"/>
          <a:ext cx="0" cy="0"/>
          <a:chOff x="0" y="0"/>
          <a:chExt cx="0" cy="0"/>
        </a:xfrm>
      </p:grpSpPr>
      <p:grpSp>
        <p:nvGrpSpPr>
          <p:cNvPr id="422" name="Google Shape;422;p90"/>
          <p:cNvGrpSpPr/>
          <p:nvPr/>
        </p:nvGrpSpPr>
        <p:grpSpPr>
          <a:xfrm>
            <a:off x="5779254" y="186836"/>
            <a:ext cx="633488" cy="137100"/>
            <a:chOff x="5655129" y="211061"/>
            <a:chExt cx="633488" cy="137100"/>
          </a:xfrm>
        </p:grpSpPr>
        <p:sp>
          <p:nvSpPr>
            <p:cNvPr id="423" name="Google Shape;423;p9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24" name="Google Shape;424;p9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25" name="Google Shape;425;p9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26" name="Google Shape;426;p90"/>
          <p:cNvGrpSpPr/>
          <p:nvPr/>
        </p:nvGrpSpPr>
        <p:grpSpPr>
          <a:xfrm>
            <a:off x="90" y="6775681"/>
            <a:ext cx="12192148" cy="82352"/>
            <a:chOff x="1063925" y="1155200"/>
            <a:chExt cx="10673333" cy="88200"/>
          </a:xfrm>
        </p:grpSpPr>
        <p:sp>
          <p:nvSpPr>
            <p:cNvPr id="427" name="Google Shape;427;p9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9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9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30" name="Google Shape;430;p9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1" name="Shape 431"/>
        <p:cNvGrpSpPr/>
        <p:nvPr/>
      </p:nvGrpSpPr>
      <p:grpSpPr>
        <a:xfrm>
          <a:off x="0" y="0"/>
          <a:ext cx="0" cy="0"/>
          <a:chOff x="0" y="0"/>
          <a:chExt cx="0" cy="0"/>
        </a:xfrm>
      </p:grpSpPr>
      <p:sp>
        <p:nvSpPr>
          <p:cNvPr id="432" name="Google Shape;432;p91"/>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91"/>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434" name="Google Shape;434;p91"/>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435" name="Google Shape;435;p91"/>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436" name="Google Shape;436;p91"/>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437" name="Google Shape;437;p91"/>
          <p:cNvGrpSpPr/>
          <p:nvPr/>
        </p:nvGrpSpPr>
        <p:grpSpPr>
          <a:xfrm>
            <a:off x="90" y="6775681"/>
            <a:ext cx="12192148" cy="82352"/>
            <a:chOff x="1063925" y="1155200"/>
            <a:chExt cx="10673333" cy="88200"/>
          </a:xfrm>
        </p:grpSpPr>
        <p:sp>
          <p:nvSpPr>
            <p:cNvPr id="438" name="Google Shape;438;p9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9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9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1" name="Google Shape;441;p9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442" name="Shape 442"/>
        <p:cNvGrpSpPr/>
        <p:nvPr/>
      </p:nvGrpSpPr>
      <p:grpSpPr>
        <a:xfrm>
          <a:off x="0" y="0"/>
          <a:ext cx="0" cy="0"/>
          <a:chOff x="0" y="0"/>
          <a:chExt cx="0" cy="0"/>
        </a:xfrm>
      </p:grpSpPr>
      <p:grpSp>
        <p:nvGrpSpPr>
          <p:cNvPr id="443" name="Google Shape;443;p92"/>
          <p:cNvGrpSpPr/>
          <p:nvPr/>
        </p:nvGrpSpPr>
        <p:grpSpPr>
          <a:xfrm>
            <a:off x="90" y="6775681"/>
            <a:ext cx="12192148" cy="82352"/>
            <a:chOff x="1063925" y="1155200"/>
            <a:chExt cx="10673333" cy="88200"/>
          </a:xfrm>
        </p:grpSpPr>
        <p:sp>
          <p:nvSpPr>
            <p:cNvPr id="444" name="Google Shape;444;p9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9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9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7" name="Google Shape;447;p92"/>
          <p:cNvGrpSpPr/>
          <p:nvPr/>
        </p:nvGrpSpPr>
        <p:grpSpPr>
          <a:xfrm>
            <a:off x="5779254" y="211061"/>
            <a:ext cx="633488" cy="137100"/>
            <a:chOff x="5215346" y="150098"/>
            <a:chExt cx="633488" cy="137100"/>
          </a:xfrm>
        </p:grpSpPr>
        <p:sp>
          <p:nvSpPr>
            <p:cNvPr id="448" name="Google Shape;448;p92"/>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49" name="Google Shape;449;p92"/>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50" name="Google Shape;450;p92"/>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451" name="Google Shape;451;p92"/>
          <p:cNvSpPr txBox="1"/>
          <p:nvPr>
            <p:ph type="ctrTitle"/>
          </p:nvPr>
        </p:nvSpPr>
        <p:spPr>
          <a:xfrm>
            <a:off x="953700" y="348150"/>
            <a:ext cx="10284600" cy="828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300"/>
              <a:buFont typeface="Arial"/>
              <a:buChar char="●"/>
              <a:defRPr b="1" i="0" sz="4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53" name="Shape 453"/>
        <p:cNvGrpSpPr/>
        <p:nvPr/>
      </p:nvGrpSpPr>
      <p:grpSpPr>
        <a:xfrm>
          <a:off x="0" y="0"/>
          <a:ext cx="0" cy="0"/>
          <a:chOff x="0" y="0"/>
          <a:chExt cx="0" cy="0"/>
        </a:xfrm>
      </p:grpSpPr>
      <p:sp>
        <p:nvSpPr>
          <p:cNvPr id="454" name="Google Shape;454;p2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2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6" name="Google Shape;456;p28"/>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457" name="Google Shape;457;p28"/>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458" name="Shape 458"/>
        <p:cNvGrpSpPr/>
        <p:nvPr/>
      </p:nvGrpSpPr>
      <p:grpSpPr>
        <a:xfrm>
          <a:off x="0" y="0"/>
          <a:ext cx="0" cy="0"/>
          <a:chOff x="0" y="0"/>
          <a:chExt cx="0" cy="0"/>
        </a:xfrm>
      </p:grpSpPr>
      <p:sp>
        <p:nvSpPr>
          <p:cNvPr id="459" name="Google Shape;459;p4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4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1" name="Google Shape;461;p47"/>
          <p:cNvGrpSpPr/>
          <p:nvPr/>
        </p:nvGrpSpPr>
        <p:grpSpPr>
          <a:xfrm>
            <a:off x="6872314" y="1233898"/>
            <a:ext cx="4725205" cy="4390190"/>
            <a:chOff x="6504842" y="1222650"/>
            <a:chExt cx="5055858" cy="4697400"/>
          </a:xfrm>
        </p:grpSpPr>
        <p:pic>
          <p:nvPicPr>
            <p:cNvPr id="462" name="Google Shape;462;p47"/>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463" name="Google Shape;463;p47"/>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464" name="Google Shape;464;p47"/>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465" name="Google Shape;465;p47"/>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466" name="Google Shape;466;p47"/>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467" name="Google Shape;467;p47"/>
          <p:cNvGrpSpPr/>
          <p:nvPr/>
        </p:nvGrpSpPr>
        <p:grpSpPr>
          <a:xfrm>
            <a:off x="571650" y="670350"/>
            <a:ext cx="3049825" cy="1021900"/>
            <a:chOff x="495450" y="441750"/>
            <a:chExt cx="3049825" cy="1021900"/>
          </a:xfrm>
        </p:grpSpPr>
        <p:pic>
          <p:nvPicPr>
            <p:cNvPr id="468" name="Google Shape;468;p47"/>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469" name="Google Shape;469;p47"/>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470" name="Google Shape;470;p47"/>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471" name="Google Shape;471;p47"/>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2" name="Google Shape;472;p47"/>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473" name="Shape 473"/>
        <p:cNvGrpSpPr/>
        <p:nvPr/>
      </p:nvGrpSpPr>
      <p:grpSpPr>
        <a:xfrm>
          <a:off x="0" y="0"/>
          <a:ext cx="0" cy="0"/>
          <a:chOff x="0" y="0"/>
          <a:chExt cx="0" cy="0"/>
        </a:xfrm>
      </p:grpSpPr>
      <p:grpSp>
        <p:nvGrpSpPr>
          <p:cNvPr id="474" name="Google Shape;474;p48"/>
          <p:cNvGrpSpPr/>
          <p:nvPr/>
        </p:nvGrpSpPr>
        <p:grpSpPr>
          <a:xfrm>
            <a:off x="0" y="0"/>
            <a:ext cx="12199275" cy="6857999"/>
            <a:chOff x="0" y="0"/>
            <a:chExt cx="12199275" cy="6857999"/>
          </a:xfrm>
        </p:grpSpPr>
        <p:sp>
          <p:nvSpPr>
            <p:cNvPr id="475" name="Google Shape;475;p48"/>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6" name="Google Shape;476;p48"/>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477" name="Google Shape;477;p48"/>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43" name="Shape 43"/>
        <p:cNvGrpSpPr/>
        <p:nvPr/>
      </p:nvGrpSpPr>
      <p:grpSpPr>
        <a:xfrm>
          <a:off x="0" y="0"/>
          <a:ext cx="0" cy="0"/>
          <a:chOff x="0" y="0"/>
          <a:chExt cx="0" cy="0"/>
        </a:xfrm>
      </p:grpSpPr>
      <p:sp>
        <p:nvSpPr>
          <p:cNvPr id="44" name="Google Shape;44;p3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3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 name="Google Shape;46;p34"/>
          <p:cNvGrpSpPr/>
          <p:nvPr/>
        </p:nvGrpSpPr>
        <p:grpSpPr>
          <a:xfrm>
            <a:off x="6872314" y="1233898"/>
            <a:ext cx="4725205" cy="4390190"/>
            <a:chOff x="6504842" y="1222650"/>
            <a:chExt cx="5055858" cy="4697400"/>
          </a:xfrm>
        </p:grpSpPr>
        <p:pic>
          <p:nvPicPr>
            <p:cNvPr id="47" name="Google Shape;47;p34"/>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48" name="Google Shape;48;p34"/>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49" name="Google Shape;49;p34"/>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50" name="Google Shape;50;p34"/>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51" name="Google Shape;51;p34"/>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52" name="Google Shape;52;p34"/>
          <p:cNvGrpSpPr/>
          <p:nvPr/>
        </p:nvGrpSpPr>
        <p:grpSpPr>
          <a:xfrm>
            <a:off x="571650" y="670350"/>
            <a:ext cx="3049825" cy="1021900"/>
            <a:chOff x="495450" y="441750"/>
            <a:chExt cx="3049825" cy="1021900"/>
          </a:xfrm>
        </p:grpSpPr>
        <p:pic>
          <p:nvPicPr>
            <p:cNvPr id="53" name="Google Shape;53;p34"/>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54" name="Google Shape;54;p34"/>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55" name="Google Shape;55;p34"/>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56" name="Google Shape;56;p34"/>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7" name="Google Shape;57;p34"/>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478" name="Shape 478"/>
        <p:cNvGrpSpPr/>
        <p:nvPr/>
      </p:nvGrpSpPr>
      <p:grpSpPr>
        <a:xfrm>
          <a:off x="0" y="0"/>
          <a:ext cx="0" cy="0"/>
          <a:chOff x="0" y="0"/>
          <a:chExt cx="0" cy="0"/>
        </a:xfrm>
      </p:grpSpPr>
      <p:grpSp>
        <p:nvGrpSpPr>
          <p:cNvPr id="479" name="Google Shape;479;p49"/>
          <p:cNvGrpSpPr/>
          <p:nvPr/>
        </p:nvGrpSpPr>
        <p:grpSpPr>
          <a:xfrm>
            <a:off x="0" y="-150"/>
            <a:ext cx="266568" cy="6858327"/>
            <a:chOff x="-7" y="0"/>
            <a:chExt cx="254407" cy="6578100"/>
          </a:xfrm>
        </p:grpSpPr>
        <p:sp>
          <p:nvSpPr>
            <p:cNvPr id="480" name="Google Shape;480;p49"/>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49"/>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49"/>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83" name="Google Shape;483;p49"/>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484" name="Google Shape;484;p49"/>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485" name="Shape 485"/>
        <p:cNvGrpSpPr/>
        <p:nvPr/>
      </p:nvGrpSpPr>
      <p:grpSpPr>
        <a:xfrm>
          <a:off x="0" y="0"/>
          <a:ext cx="0" cy="0"/>
          <a:chOff x="0" y="0"/>
          <a:chExt cx="0" cy="0"/>
        </a:xfrm>
      </p:grpSpPr>
      <p:sp>
        <p:nvSpPr>
          <p:cNvPr id="486" name="Google Shape;486;p50"/>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487" name="Google Shape;487;p50"/>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488" name="Google Shape;488;p50"/>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489" name="Google Shape;489;p50"/>
          <p:cNvGrpSpPr/>
          <p:nvPr/>
        </p:nvGrpSpPr>
        <p:grpSpPr>
          <a:xfrm>
            <a:off x="13500" y="6007500"/>
            <a:ext cx="12192118" cy="664200"/>
            <a:chOff x="-13500" y="6236050"/>
            <a:chExt cx="12219000" cy="664200"/>
          </a:xfrm>
        </p:grpSpPr>
        <p:sp>
          <p:nvSpPr>
            <p:cNvPr id="490" name="Google Shape;490;p5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1" name="Google Shape;491;p5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92" name="Google Shape;492;p5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493" name="Shape 493"/>
        <p:cNvGrpSpPr/>
        <p:nvPr/>
      </p:nvGrpSpPr>
      <p:grpSpPr>
        <a:xfrm>
          <a:off x="0" y="0"/>
          <a:ext cx="0" cy="0"/>
          <a:chOff x="0" y="0"/>
          <a:chExt cx="0" cy="0"/>
        </a:xfrm>
      </p:grpSpPr>
      <p:cxnSp>
        <p:nvCxnSpPr>
          <p:cNvPr id="494" name="Google Shape;494;p51"/>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495" name="Google Shape;495;p51"/>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496" name="Google Shape;496;p51"/>
          <p:cNvGrpSpPr/>
          <p:nvPr/>
        </p:nvGrpSpPr>
        <p:grpSpPr>
          <a:xfrm>
            <a:off x="13500" y="6007500"/>
            <a:ext cx="12192118" cy="664200"/>
            <a:chOff x="-13500" y="6236050"/>
            <a:chExt cx="12219000" cy="664200"/>
          </a:xfrm>
        </p:grpSpPr>
        <p:sp>
          <p:nvSpPr>
            <p:cNvPr id="497" name="Google Shape;497;p5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8" name="Google Shape;498;p5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99" name="Google Shape;499;p5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00" name="Google Shape;500;p51"/>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501" name="Google Shape;501;p51"/>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502" name="Shape 502"/>
        <p:cNvGrpSpPr/>
        <p:nvPr/>
      </p:nvGrpSpPr>
      <p:grpSpPr>
        <a:xfrm>
          <a:off x="0" y="0"/>
          <a:ext cx="0" cy="0"/>
          <a:chOff x="0" y="0"/>
          <a:chExt cx="0" cy="0"/>
        </a:xfrm>
      </p:grpSpPr>
      <p:sp>
        <p:nvSpPr>
          <p:cNvPr id="503" name="Google Shape;503;p5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52"/>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5" name="Google Shape;505;p52"/>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506" name="Google Shape;506;p52"/>
          <p:cNvGrpSpPr/>
          <p:nvPr/>
        </p:nvGrpSpPr>
        <p:grpSpPr>
          <a:xfrm>
            <a:off x="-13500" y="6007500"/>
            <a:ext cx="12219000" cy="664200"/>
            <a:chOff x="-13500" y="6236050"/>
            <a:chExt cx="12219000" cy="664200"/>
          </a:xfrm>
        </p:grpSpPr>
        <p:sp>
          <p:nvSpPr>
            <p:cNvPr id="507" name="Google Shape;507;p5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08" name="Google Shape;508;p5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09" name="Google Shape;509;p5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510" name="Shape 510"/>
        <p:cNvGrpSpPr/>
        <p:nvPr/>
      </p:nvGrpSpPr>
      <p:grpSpPr>
        <a:xfrm>
          <a:off x="0" y="0"/>
          <a:ext cx="0" cy="0"/>
          <a:chOff x="0" y="0"/>
          <a:chExt cx="0" cy="0"/>
        </a:xfrm>
      </p:grpSpPr>
      <p:sp>
        <p:nvSpPr>
          <p:cNvPr id="511" name="Google Shape;511;p53"/>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53"/>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53"/>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53"/>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53"/>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6" name="Google Shape;516;p53"/>
          <p:cNvGrpSpPr/>
          <p:nvPr/>
        </p:nvGrpSpPr>
        <p:grpSpPr>
          <a:xfrm>
            <a:off x="-13500" y="6236050"/>
            <a:ext cx="12219000" cy="664200"/>
            <a:chOff x="-13500" y="6236050"/>
            <a:chExt cx="12219000" cy="664200"/>
          </a:xfrm>
        </p:grpSpPr>
        <p:sp>
          <p:nvSpPr>
            <p:cNvPr id="517" name="Google Shape;517;p5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18" name="Google Shape;518;p5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19" name="Google Shape;519;p5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520" name="Google Shape;520;p53"/>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521" name="Shape 521"/>
        <p:cNvGrpSpPr/>
        <p:nvPr/>
      </p:nvGrpSpPr>
      <p:grpSpPr>
        <a:xfrm>
          <a:off x="0" y="0"/>
          <a:ext cx="0" cy="0"/>
          <a:chOff x="0" y="0"/>
          <a:chExt cx="0" cy="0"/>
        </a:xfrm>
      </p:grpSpPr>
      <p:sp>
        <p:nvSpPr>
          <p:cNvPr id="522" name="Google Shape;522;p54"/>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5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54"/>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525" name="Google Shape;525;p54"/>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526" name="Google Shape;526;p54"/>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527" name="Google Shape;527;p54"/>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528" name="Google Shape;528;p54"/>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529" name="Google Shape;529;p54"/>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530" name="Google Shape;530;p54"/>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531" name="Google Shape;531;p54"/>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532" name="Google Shape;532;p54"/>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533" name="Google Shape;533;p54"/>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534" name="Shape 534"/>
        <p:cNvGrpSpPr/>
        <p:nvPr/>
      </p:nvGrpSpPr>
      <p:grpSpPr>
        <a:xfrm>
          <a:off x="0" y="0"/>
          <a:ext cx="0" cy="0"/>
          <a:chOff x="0" y="0"/>
          <a:chExt cx="0" cy="0"/>
        </a:xfrm>
      </p:grpSpPr>
      <p:sp>
        <p:nvSpPr>
          <p:cNvPr id="535" name="Google Shape;535;p55"/>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536" name="Shape 536"/>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537" name="Shape 537"/>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538" name="Shape 538"/>
        <p:cNvGrpSpPr/>
        <p:nvPr/>
      </p:nvGrpSpPr>
      <p:grpSpPr>
        <a:xfrm>
          <a:off x="0" y="0"/>
          <a:ext cx="0" cy="0"/>
          <a:chOff x="0" y="0"/>
          <a:chExt cx="0" cy="0"/>
        </a:xfrm>
      </p:grpSpPr>
      <p:pic>
        <p:nvPicPr>
          <p:cNvPr id="539" name="Google Shape;539;p5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40" name="Google Shape;540;p58"/>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541" name="Google Shape;541;p58"/>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Quattrocento Sans"/>
              <a:buChar char="●"/>
              <a:defRPr b="1" i="0" sz="4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2" name="Google Shape;542;p58"/>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400"/>
              </a:spcBef>
              <a:spcAft>
                <a:spcPts val="0"/>
              </a:spcAft>
              <a:buClr>
                <a:srgbClr val="000000"/>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42900" lvl="1" marL="9144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58" name="Shape 58"/>
        <p:cNvGrpSpPr/>
        <p:nvPr/>
      </p:nvGrpSpPr>
      <p:grpSpPr>
        <a:xfrm>
          <a:off x="0" y="0"/>
          <a:ext cx="0" cy="0"/>
          <a:chOff x="0" y="0"/>
          <a:chExt cx="0" cy="0"/>
        </a:xfrm>
      </p:grpSpPr>
      <p:grpSp>
        <p:nvGrpSpPr>
          <p:cNvPr id="59" name="Google Shape;59;p35"/>
          <p:cNvGrpSpPr/>
          <p:nvPr/>
        </p:nvGrpSpPr>
        <p:grpSpPr>
          <a:xfrm>
            <a:off x="0" y="0"/>
            <a:ext cx="12199275" cy="6857999"/>
            <a:chOff x="0" y="0"/>
            <a:chExt cx="12199275" cy="6857999"/>
          </a:xfrm>
        </p:grpSpPr>
        <p:sp>
          <p:nvSpPr>
            <p:cNvPr id="60" name="Google Shape;60;p35"/>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 name="Google Shape;61;p35"/>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62" name="Google Shape;62;p35"/>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cxnSp>
        <p:nvCxnSpPr>
          <p:cNvPr id="63" name="Google Shape;63;p35"/>
          <p:cNvCxnSpPr/>
          <p:nvPr/>
        </p:nvCxnSpPr>
        <p:spPr>
          <a:xfrm>
            <a:off x="6895850" y="4454175"/>
            <a:ext cx="3862200" cy="0"/>
          </a:xfrm>
          <a:prstGeom prst="straightConnector1">
            <a:avLst/>
          </a:prstGeom>
          <a:noFill/>
          <a:ln cap="flat" cmpd="sng" w="9525">
            <a:solidFill>
              <a:srgbClr val="FFFFFF"/>
            </a:solidFill>
            <a:prstDash val="solid"/>
            <a:round/>
            <a:headEnd len="sm" w="sm" type="none"/>
            <a:tailEnd len="sm" w="sm" type="none"/>
          </a:ln>
        </p:spPr>
      </p:cxnSp>
      <p:cxnSp>
        <p:nvCxnSpPr>
          <p:cNvPr id="64" name="Google Shape;64;p35"/>
          <p:cNvCxnSpPr/>
          <p:nvPr/>
        </p:nvCxnSpPr>
        <p:spPr>
          <a:xfrm>
            <a:off x="6895825" y="3650550"/>
            <a:ext cx="3862200" cy="0"/>
          </a:xfrm>
          <a:prstGeom prst="straightConnector1">
            <a:avLst/>
          </a:prstGeom>
          <a:noFill/>
          <a:ln cap="flat" cmpd="sng" w="9525">
            <a:solidFill>
              <a:srgbClr val="FFFFFF"/>
            </a:solidFill>
            <a:prstDash val="solid"/>
            <a:round/>
            <a:headEnd len="sm" w="sm" type="none"/>
            <a:tailEnd len="sm" w="sm" type="none"/>
          </a:ln>
        </p:spPr>
      </p:cxnSp>
      <p:sp>
        <p:nvSpPr>
          <p:cNvPr id="65" name="Google Shape;65;p35"/>
          <p:cNvSpPr txBox="1"/>
          <p:nvPr/>
        </p:nvSpPr>
        <p:spPr>
          <a:xfrm>
            <a:off x="6913650" y="3208550"/>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2</a:t>
            </a:r>
            <a:endParaRPr b="0" i="0" sz="2200" u="none" cap="none" strike="noStrike">
              <a:solidFill>
                <a:srgbClr val="FFFFFF"/>
              </a:solidFill>
              <a:latin typeface="Calibri"/>
              <a:ea typeface="Calibri"/>
              <a:cs typeface="Calibri"/>
              <a:sym typeface="Calibri"/>
            </a:endParaRPr>
          </a:p>
        </p:txBody>
      </p:sp>
      <p:sp>
        <p:nvSpPr>
          <p:cNvPr id="66" name="Google Shape;66;p35"/>
          <p:cNvSpPr txBox="1"/>
          <p:nvPr/>
        </p:nvSpPr>
        <p:spPr>
          <a:xfrm>
            <a:off x="6895865" y="4011125"/>
            <a:ext cx="37413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rgbClr val="FFFFFF"/>
              </a:buClr>
              <a:buSzPts val="2200"/>
              <a:buFont typeface="Calibri"/>
              <a:buChar char="●"/>
            </a:pPr>
            <a:r>
              <a:rPr b="0" i="0" lang="en-US" sz="2200" u="none" cap="none" strike="noStrike">
                <a:solidFill>
                  <a:srgbClr val="FFFFFF"/>
                </a:solidFill>
                <a:latin typeface="Calibri"/>
                <a:ea typeface="Calibri"/>
                <a:cs typeface="Calibri"/>
                <a:sym typeface="Calibri"/>
              </a:rPr>
              <a:t>Section 3</a:t>
            </a:r>
            <a:endParaRPr b="0" i="0" sz="2200" u="none" cap="none" strike="noStrike">
              <a:solidFill>
                <a:srgbClr val="FFFFFF"/>
              </a:solidFill>
              <a:latin typeface="Calibri"/>
              <a:ea typeface="Calibri"/>
              <a:cs typeface="Calibri"/>
              <a:sym typeface="Calibri"/>
            </a:endParaRPr>
          </a:p>
        </p:txBody>
      </p:sp>
      <p:grpSp>
        <p:nvGrpSpPr>
          <p:cNvPr id="67" name="Google Shape;67;p35"/>
          <p:cNvGrpSpPr/>
          <p:nvPr/>
        </p:nvGrpSpPr>
        <p:grpSpPr>
          <a:xfrm>
            <a:off x="7391155" y="2405912"/>
            <a:ext cx="3741129" cy="442000"/>
            <a:chOff x="7911088" y="3244638"/>
            <a:chExt cx="4232525" cy="442000"/>
          </a:xfrm>
        </p:grpSpPr>
        <p:cxnSp>
          <p:nvCxnSpPr>
            <p:cNvPr id="68" name="Google Shape;68;p35"/>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69" name="Google Shape;69;p35"/>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1.2</a:t>
              </a:r>
              <a:endParaRPr b="0" i="0" sz="2200" u="none" cap="none" strike="noStrike">
                <a:solidFill>
                  <a:srgbClr val="FFFFFF"/>
                </a:solidFill>
                <a:latin typeface="Calibri"/>
                <a:ea typeface="Calibri"/>
                <a:cs typeface="Calibri"/>
                <a:sym typeface="Calibri"/>
              </a:endParaRPr>
            </a:p>
          </p:txBody>
        </p:sp>
      </p:grpSp>
      <p:grpSp>
        <p:nvGrpSpPr>
          <p:cNvPr id="70" name="Google Shape;70;p35"/>
          <p:cNvGrpSpPr/>
          <p:nvPr/>
        </p:nvGrpSpPr>
        <p:grpSpPr>
          <a:xfrm>
            <a:off x="6900288" y="800763"/>
            <a:ext cx="4232525" cy="442000"/>
            <a:chOff x="7911088" y="3244638"/>
            <a:chExt cx="4232525" cy="442000"/>
          </a:xfrm>
        </p:grpSpPr>
        <p:cxnSp>
          <p:nvCxnSpPr>
            <p:cNvPr id="71" name="Google Shape;71;p35"/>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72" name="Google Shape;72;p35"/>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1</a:t>
              </a:r>
              <a:endParaRPr b="0" i="0" sz="2200" u="none" cap="none" strike="noStrike">
                <a:solidFill>
                  <a:srgbClr val="FFFFFF"/>
                </a:solidFill>
                <a:latin typeface="Calibri"/>
                <a:ea typeface="Calibri"/>
                <a:cs typeface="Calibri"/>
                <a:sym typeface="Calibri"/>
              </a:endParaRPr>
            </a:p>
          </p:txBody>
        </p:sp>
      </p:grpSp>
      <p:grpSp>
        <p:nvGrpSpPr>
          <p:cNvPr id="73" name="Google Shape;73;p35"/>
          <p:cNvGrpSpPr/>
          <p:nvPr/>
        </p:nvGrpSpPr>
        <p:grpSpPr>
          <a:xfrm>
            <a:off x="7396156" y="4813700"/>
            <a:ext cx="3741129" cy="442000"/>
            <a:chOff x="7911088" y="3244638"/>
            <a:chExt cx="4232525" cy="442000"/>
          </a:xfrm>
        </p:grpSpPr>
        <p:cxnSp>
          <p:nvCxnSpPr>
            <p:cNvPr id="74" name="Google Shape;74;p35"/>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75" name="Google Shape;75;p35"/>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3.1</a:t>
              </a:r>
              <a:endParaRPr b="0" i="0" sz="2200" u="none" cap="none" strike="noStrike">
                <a:solidFill>
                  <a:srgbClr val="FFFFFF"/>
                </a:solidFill>
                <a:latin typeface="Calibri"/>
                <a:ea typeface="Calibri"/>
                <a:cs typeface="Calibri"/>
                <a:sym typeface="Calibri"/>
              </a:endParaRPr>
            </a:p>
          </p:txBody>
        </p:sp>
      </p:grpSp>
      <p:grpSp>
        <p:nvGrpSpPr>
          <p:cNvPr id="76" name="Google Shape;76;p35"/>
          <p:cNvGrpSpPr/>
          <p:nvPr/>
        </p:nvGrpSpPr>
        <p:grpSpPr>
          <a:xfrm>
            <a:off x="7391155" y="1603313"/>
            <a:ext cx="3741129" cy="442000"/>
            <a:chOff x="7911088" y="3244638"/>
            <a:chExt cx="4232525" cy="442000"/>
          </a:xfrm>
        </p:grpSpPr>
        <p:cxnSp>
          <p:nvCxnSpPr>
            <p:cNvPr id="77" name="Google Shape;77;p35"/>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78" name="Google Shape;78;p35"/>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1.1</a:t>
              </a:r>
              <a:endParaRPr b="0" i="0" sz="2200" u="none" cap="none" strike="noStrike">
                <a:solidFill>
                  <a:srgbClr val="FFFFFF"/>
                </a:solidFill>
                <a:latin typeface="Calibri"/>
                <a:ea typeface="Calibri"/>
                <a:cs typeface="Calibri"/>
                <a:sym typeface="Calibri"/>
              </a:endParaRPr>
            </a:p>
          </p:txBody>
        </p:sp>
      </p:grpSp>
      <p:grpSp>
        <p:nvGrpSpPr>
          <p:cNvPr id="79" name="Google Shape;79;p35"/>
          <p:cNvGrpSpPr/>
          <p:nvPr/>
        </p:nvGrpSpPr>
        <p:grpSpPr>
          <a:xfrm>
            <a:off x="7396156" y="5615225"/>
            <a:ext cx="3741129" cy="442000"/>
            <a:chOff x="7911088" y="3244638"/>
            <a:chExt cx="4232525" cy="442000"/>
          </a:xfrm>
        </p:grpSpPr>
        <p:cxnSp>
          <p:nvCxnSpPr>
            <p:cNvPr id="80" name="Google Shape;80;p35"/>
            <p:cNvCxnSpPr/>
            <p:nvPr/>
          </p:nvCxnSpPr>
          <p:spPr>
            <a:xfrm>
              <a:off x="7911088" y="3686638"/>
              <a:ext cx="3862200" cy="0"/>
            </a:xfrm>
            <a:prstGeom prst="straightConnector1">
              <a:avLst/>
            </a:prstGeom>
            <a:noFill/>
            <a:ln cap="flat" cmpd="sng" w="9525">
              <a:solidFill>
                <a:srgbClr val="FFFFFF"/>
              </a:solidFill>
              <a:prstDash val="solid"/>
              <a:round/>
              <a:headEnd len="sm" w="sm" type="none"/>
              <a:tailEnd len="sm" w="sm" type="none"/>
            </a:ln>
          </p:spPr>
        </p:cxnSp>
        <p:sp>
          <p:nvSpPr>
            <p:cNvPr id="81" name="Google Shape;81;p35"/>
            <p:cNvSpPr txBox="1"/>
            <p:nvPr/>
          </p:nvSpPr>
          <p:spPr>
            <a:xfrm>
              <a:off x="7928913" y="3244638"/>
              <a:ext cx="4214700" cy="355200"/>
            </a:xfrm>
            <a:prstGeom prst="rect">
              <a:avLst/>
            </a:prstGeom>
            <a:noFill/>
            <a:ln>
              <a:noFill/>
            </a:ln>
          </p:spPr>
          <p:txBody>
            <a:bodyPr anchorCtr="0" anchor="t" bIns="0" lIns="0" spcFirstLastPara="1" rIns="0" wrap="square" tIns="16500">
              <a:spAutoFit/>
            </a:bodyPr>
            <a:lstStyle/>
            <a:p>
              <a:pPr indent="-368300" lvl="0" marL="457200" marR="0" rtl="0" algn="l">
                <a:lnSpc>
                  <a:spcPct val="100000"/>
                </a:lnSpc>
                <a:spcBef>
                  <a:spcPts val="0"/>
                </a:spcBef>
                <a:spcAft>
                  <a:spcPts val="0"/>
                </a:spcAft>
                <a:buClr>
                  <a:schemeClr val="lt1"/>
                </a:buClr>
                <a:buSzPts val="2200"/>
                <a:buFont typeface="Calibri"/>
                <a:buChar char="●"/>
              </a:pPr>
              <a:r>
                <a:rPr b="0" i="0" lang="en-US" sz="2200" u="none" cap="none" strike="noStrike">
                  <a:solidFill>
                    <a:schemeClr val="lt1"/>
                  </a:solidFill>
                  <a:latin typeface="Calibri"/>
                  <a:ea typeface="Calibri"/>
                  <a:cs typeface="Calibri"/>
                  <a:sym typeface="Calibri"/>
                </a:rPr>
                <a:t>Section 3.2</a:t>
              </a:r>
              <a:endParaRPr b="0" i="0" sz="22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543" name="Shape 543"/>
        <p:cNvGrpSpPr/>
        <p:nvPr/>
      </p:nvGrpSpPr>
      <p:grpSpPr>
        <a:xfrm>
          <a:off x="0" y="0"/>
          <a:ext cx="0" cy="0"/>
          <a:chOff x="0" y="0"/>
          <a:chExt cx="0" cy="0"/>
        </a:xfrm>
      </p:grpSpPr>
      <p:sp>
        <p:nvSpPr>
          <p:cNvPr id="544" name="Google Shape;544;p59"/>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545" name="Google Shape;545;p59"/>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546" name="Google Shape;546;p59"/>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7" name="Google Shape;547;p59"/>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7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8" name="Google Shape;548;p59"/>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pic>
        <p:nvPicPr>
          <p:cNvPr id="549" name="Google Shape;549;p59"/>
          <p:cNvPicPr preferRelativeResize="0"/>
          <p:nvPr/>
        </p:nvPicPr>
        <p:blipFill rotWithShape="1">
          <a:blip r:embed="rId2">
            <a:alphaModFix/>
          </a:blip>
          <a:srcRect b="17918" l="0" r="0" t="0"/>
          <a:stretch/>
        </p:blipFill>
        <p:spPr>
          <a:xfrm>
            <a:off x="10832250" y="6310150"/>
            <a:ext cx="1275000" cy="4575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550" name="Shape 550"/>
        <p:cNvGrpSpPr/>
        <p:nvPr/>
      </p:nvGrpSpPr>
      <p:grpSpPr>
        <a:xfrm>
          <a:off x="0" y="0"/>
          <a:ext cx="0" cy="0"/>
          <a:chOff x="0" y="0"/>
          <a:chExt cx="0" cy="0"/>
        </a:xfrm>
      </p:grpSpPr>
      <p:sp>
        <p:nvSpPr>
          <p:cNvPr id="551" name="Google Shape;551;p60"/>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marR="0" rtl="0" algn="l">
              <a:lnSpc>
                <a:spcPct val="100000"/>
              </a:lnSpc>
              <a:spcBef>
                <a:spcPts val="427"/>
              </a:spcBef>
              <a:spcAft>
                <a:spcPts val="0"/>
              </a:spcAft>
              <a:buClr>
                <a:schemeClr val="lt1"/>
              </a:buClr>
              <a:buSzPts val="2133"/>
              <a:buFont typeface="Arial"/>
              <a:buChar char="●"/>
              <a:defRPr b="0" i="0" sz="2133" u="none" cap="none" strike="noStrike">
                <a:solidFill>
                  <a:schemeClr val="lt1"/>
                </a:solidFill>
                <a:latin typeface="Arial"/>
                <a:ea typeface="Arial"/>
                <a:cs typeface="Arial"/>
                <a:sym typeface="Arial"/>
              </a:defRPr>
            </a:lvl1pPr>
            <a:lvl2pPr indent="-347154" lvl="1" marL="914400" marR="0" rtl="0" algn="l">
              <a:lnSpc>
                <a:spcPct val="100000"/>
              </a:lnSpc>
              <a:spcBef>
                <a:spcPts val="1152"/>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13245" lvl="2" marL="1371600" marR="0" rtl="0" algn="l">
              <a:lnSpc>
                <a:spcPct val="100000"/>
              </a:lnSpc>
              <a:spcBef>
                <a:spcPts val="1152"/>
              </a:spcBef>
              <a:spcAft>
                <a:spcPts val="0"/>
              </a:spcAft>
              <a:buClr>
                <a:schemeClr val="lt1"/>
              </a:buClr>
              <a:buSzPts val="1333"/>
              <a:buFont typeface="Arial"/>
              <a:buChar char="■"/>
              <a:defRPr b="0" i="0" sz="1333" u="none" cap="none" strike="noStrike">
                <a:solidFill>
                  <a:schemeClr val="lt1"/>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552" name="Google Shape;552;p60"/>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Quattrocento Sans"/>
              <a:buChar char="●"/>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53" name="Google Shape;553;p60"/>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rgbClr val="3D6D91"/>
        </a:solidFill>
      </p:bgPr>
    </p:bg>
    <p:spTree>
      <p:nvGrpSpPr>
        <p:cNvPr id="554" name="Shape 554"/>
        <p:cNvGrpSpPr/>
        <p:nvPr/>
      </p:nvGrpSpPr>
      <p:grpSpPr>
        <a:xfrm>
          <a:off x="0" y="0"/>
          <a:ext cx="0" cy="0"/>
          <a:chOff x="0" y="0"/>
          <a:chExt cx="0" cy="0"/>
        </a:xfrm>
      </p:grpSpPr>
      <p:sp>
        <p:nvSpPr>
          <p:cNvPr id="555" name="Google Shape;555;p61"/>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556" name="Google Shape;556;p61"/>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500"/>
              <a:buFont typeface="Verdana"/>
              <a:buChar char="●"/>
              <a:defRPr b="0" i="0" sz="45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557" name="Google Shape;557;p61"/>
          <p:cNvPicPr preferRelativeResize="0"/>
          <p:nvPr/>
        </p:nvPicPr>
        <p:blipFill rotWithShape="1">
          <a:blip r:embed="rId2">
            <a:alphaModFix/>
          </a:blip>
          <a:srcRect b="0" l="0" r="0" t="0"/>
          <a:stretch/>
        </p:blipFill>
        <p:spPr>
          <a:xfrm>
            <a:off x="10634100" y="6456325"/>
            <a:ext cx="1498424" cy="40167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8" name="Shape 558"/>
        <p:cNvGrpSpPr/>
        <p:nvPr/>
      </p:nvGrpSpPr>
      <p:grpSpPr>
        <a:xfrm>
          <a:off x="0" y="0"/>
          <a:ext cx="0" cy="0"/>
          <a:chOff x="0" y="0"/>
          <a:chExt cx="0" cy="0"/>
        </a:xfrm>
      </p:grpSpPr>
      <p:sp>
        <p:nvSpPr>
          <p:cNvPr id="559" name="Google Shape;559;p62"/>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0" name="Google Shape;560;p62"/>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1" name="Google Shape;561;p62"/>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62" name="Google Shape;562;p62"/>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3" name="Shape 563"/>
        <p:cNvGrpSpPr/>
        <p:nvPr/>
      </p:nvGrpSpPr>
      <p:grpSpPr>
        <a:xfrm>
          <a:off x="0" y="0"/>
          <a:ext cx="0" cy="0"/>
          <a:chOff x="0" y="0"/>
          <a:chExt cx="0" cy="0"/>
        </a:xfrm>
      </p:grpSpPr>
      <p:sp>
        <p:nvSpPr>
          <p:cNvPr id="564" name="Google Shape;564;p63"/>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65" name="Google Shape;565;p63"/>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566" name="Google Shape;566;p63"/>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567" name="Shape 567"/>
        <p:cNvGrpSpPr/>
        <p:nvPr/>
      </p:nvGrpSpPr>
      <p:grpSpPr>
        <a:xfrm>
          <a:off x="0" y="0"/>
          <a:ext cx="0" cy="0"/>
          <a:chOff x="0" y="0"/>
          <a:chExt cx="0" cy="0"/>
        </a:xfrm>
      </p:grpSpPr>
      <p:pic>
        <p:nvPicPr>
          <p:cNvPr id="568" name="Google Shape;568;p64"/>
          <p:cNvPicPr preferRelativeResize="0"/>
          <p:nvPr/>
        </p:nvPicPr>
        <p:blipFill rotWithShape="1">
          <a:blip r:embed="rId2">
            <a:alphaModFix/>
          </a:blip>
          <a:srcRect b="23277" l="16971" r="17195" t="22158"/>
          <a:stretch/>
        </p:blipFill>
        <p:spPr>
          <a:xfrm>
            <a:off x="4503575" y="2411200"/>
            <a:ext cx="3184849" cy="1716126"/>
          </a:xfrm>
          <a:prstGeom prst="rect">
            <a:avLst/>
          </a:prstGeom>
          <a:noFill/>
          <a:ln>
            <a:noFill/>
          </a:ln>
        </p:spPr>
      </p:pic>
      <p:sp>
        <p:nvSpPr>
          <p:cNvPr id="569" name="Google Shape;569;p64"/>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571" name="Shape 571"/>
        <p:cNvGrpSpPr/>
        <p:nvPr/>
      </p:nvGrpSpPr>
      <p:grpSpPr>
        <a:xfrm>
          <a:off x="0" y="0"/>
          <a:ext cx="0" cy="0"/>
          <a:chOff x="0" y="0"/>
          <a:chExt cx="0" cy="0"/>
        </a:xfrm>
      </p:grpSpPr>
      <p:sp>
        <p:nvSpPr>
          <p:cNvPr id="572" name="Google Shape;572;p3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3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4" name="Google Shape;574;p3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575" name="Shape 575"/>
        <p:cNvGrpSpPr/>
        <p:nvPr/>
      </p:nvGrpSpPr>
      <p:grpSpPr>
        <a:xfrm>
          <a:off x="0" y="0"/>
          <a:ext cx="0" cy="0"/>
          <a:chOff x="0" y="0"/>
          <a:chExt cx="0" cy="0"/>
        </a:xfrm>
      </p:grpSpPr>
      <p:sp>
        <p:nvSpPr>
          <p:cNvPr id="576" name="Google Shape;576;p93"/>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7" name="Google Shape;577;p93"/>
          <p:cNvPicPr preferRelativeResize="0"/>
          <p:nvPr/>
        </p:nvPicPr>
        <p:blipFill rotWithShape="1">
          <a:blip r:embed="rId2">
            <a:alphaModFix/>
          </a:blip>
          <a:srcRect b="0" l="0" r="0" t="0"/>
          <a:stretch/>
        </p:blipFill>
        <p:spPr>
          <a:xfrm>
            <a:off x="495450" y="473225"/>
            <a:ext cx="2795674" cy="749425"/>
          </a:xfrm>
          <a:prstGeom prst="rect">
            <a:avLst/>
          </a:prstGeom>
          <a:noFill/>
          <a:ln>
            <a:noFill/>
          </a:ln>
        </p:spPr>
      </p:pic>
      <p:sp>
        <p:nvSpPr>
          <p:cNvPr id="578" name="Google Shape;578;p9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93"/>
          <p:cNvSpPr txBox="1"/>
          <p:nvPr/>
        </p:nvSpPr>
        <p:spPr>
          <a:xfrm>
            <a:off x="528775" y="1094350"/>
            <a:ext cx="2827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400"/>
              <a:buFont typeface="Arial"/>
              <a:buNone/>
            </a:pPr>
            <a:r>
              <a:rPr b="0" i="0" lang="en-US" sz="1400" u="none" cap="none" strike="noStrike">
                <a:solidFill>
                  <a:schemeClr val="dk1"/>
                </a:solidFill>
                <a:highlight>
                  <a:srgbClr val="FFFFFF"/>
                </a:highlight>
                <a:latin typeface="Lato Light"/>
                <a:ea typeface="Lato Light"/>
                <a:cs typeface="Lato Light"/>
                <a:sym typeface="Lato Light"/>
              </a:rPr>
              <a:t>Cloud Communications Company</a:t>
            </a:r>
            <a:endParaRPr b="0" i="0" sz="1400" u="none" cap="none" strike="noStrike">
              <a:solidFill>
                <a:schemeClr val="dk1"/>
              </a:solidFill>
              <a:highlight>
                <a:srgbClr val="FFFFFF"/>
              </a:highlight>
              <a:latin typeface="Lato Light"/>
              <a:ea typeface="Lato Light"/>
              <a:cs typeface="Lato Light"/>
              <a:sym typeface="Lato Light"/>
            </a:endParaRPr>
          </a:p>
        </p:txBody>
      </p:sp>
      <p:grpSp>
        <p:nvGrpSpPr>
          <p:cNvPr id="580" name="Google Shape;580;p93"/>
          <p:cNvGrpSpPr/>
          <p:nvPr/>
        </p:nvGrpSpPr>
        <p:grpSpPr>
          <a:xfrm>
            <a:off x="6872314" y="1233898"/>
            <a:ext cx="4725205" cy="4390190"/>
            <a:chOff x="6504842" y="1222650"/>
            <a:chExt cx="5055858" cy="4697400"/>
          </a:xfrm>
        </p:grpSpPr>
        <p:pic>
          <p:nvPicPr>
            <p:cNvPr id="581" name="Google Shape;581;p93"/>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582" name="Google Shape;582;p93"/>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583" name="Google Shape;583;p93"/>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584" name="Google Shape;584;p93"/>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585" name="Google Shape;585;p93"/>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586" name="Shape 586"/>
        <p:cNvGrpSpPr/>
        <p:nvPr/>
      </p:nvGrpSpPr>
      <p:grpSpPr>
        <a:xfrm>
          <a:off x="0" y="0"/>
          <a:ext cx="0" cy="0"/>
          <a:chOff x="0" y="0"/>
          <a:chExt cx="0" cy="0"/>
        </a:xfrm>
      </p:grpSpPr>
      <p:grpSp>
        <p:nvGrpSpPr>
          <p:cNvPr id="587" name="Google Shape;587;p94"/>
          <p:cNvGrpSpPr/>
          <p:nvPr/>
        </p:nvGrpSpPr>
        <p:grpSpPr>
          <a:xfrm>
            <a:off x="0" y="-150"/>
            <a:ext cx="266568" cy="6858327"/>
            <a:chOff x="-7" y="0"/>
            <a:chExt cx="254407" cy="6578100"/>
          </a:xfrm>
        </p:grpSpPr>
        <p:sp>
          <p:nvSpPr>
            <p:cNvPr id="588" name="Google Shape;588;p94"/>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94"/>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94"/>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1" name="Google Shape;591;p94"/>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592" name="Google Shape;592;p94"/>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593" name="Shape 593"/>
        <p:cNvGrpSpPr/>
        <p:nvPr/>
      </p:nvGrpSpPr>
      <p:grpSpPr>
        <a:xfrm>
          <a:off x="0" y="0"/>
          <a:ext cx="0" cy="0"/>
          <a:chOff x="0" y="0"/>
          <a:chExt cx="0" cy="0"/>
        </a:xfrm>
      </p:grpSpPr>
      <p:sp>
        <p:nvSpPr>
          <p:cNvPr id="594" name="Google Shape;594;p95"/>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595" name="Google Shape;595;p95"/>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596" name="Google Shape;596;p95"/>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597" name="Google Shape;597;p95"/>
          <p:cNvGrpSpPr/>
          <p:nvPr/>
        </p:nvGrpSpPr>
        <p:grpSpPr>
          <a:xfrm>
            <a:off x="13500" y="6007500"/>
            <a:ext cx="12192118" cy="664200"/>
            <a:chOff x="-13500" y="6236050"/>
            <a:chExt cx="12219000" cy="664200"/>
          </a:xfrm>
        </p:grpSpPr>
        <p:sp>
          <p:nvSpPr>
            <p:cNvPr id="598" name="Google Shape;598;p9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99" name="Google Shape;599;p9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00" name="Google Shape;600;p9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82" name="Shape 82"/>
        <p:cNvGrpSpPr/>
        <p:nvPr/>
      </p:nvGrpSpPr>
      <p:grpSpPr>
        <a:xfrm>
          <a:off x="0" y="0"/>
          <a:ext cx="0" cy="0"/>
          <a:chOff x="0" y="0"/>
          <a:chExt cx="0" cy="0"/>
        </a:xfrm>
      </p:grpSpPr>
      <p:grpSp>
        <p:nvGrpSpPr>
          <p:cNvPr id="83" name="Google Shape;83;p36"/>
          <p:cNvGrpSpPr/>
          <p:nvPr/>
        </p:nvGrpSpPr>
        <p:grpSpPr>
          <a:xfrm>
            <a:off x="0" y="-150"/>
            <a:ext cx="266568" cy="6858327"/>
            <a:chOff x="-7" y="0"/>
            <a:chExt cx="254407" cy="6578100"/>
          </a:xfrm>
        </p:grpSpPr>
        <p:sp>
          <p:nvSpPr>
            <p:cNvPr id="84" name="Google Shape;84;p36"/>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36"/>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36"/>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7" name="Google Shape;87;p36"/>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88" name="Google Shape;88;p36"/>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601" name="Shape 601"/>
        <p:cNvGrpSpPr/>
        <p:nvPr/>
      </p:nvGrpSpPr>
      <p:grpSpPr>
        <a:xfrm>
          <a:off x="0" y="0"/>
          <a:ext cx="0" cy="0"/>
          <a:chOff x="0" y="0"/>
          <a:chExt cx="0" cy="0"/>
        </a:xfrm>
      </p:grpSpPr>
      <p:cxnSp>
        <p:nvCxnSpPr>
          <p:cNvPr id="602" name="Google Shape;602;p96"/>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603" name="Google Shape;603;p96"/>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604" name="Google Shape;604;p96"/>
          <p:cNvGrpSpPr/>
          <p:nvPr/>
        </p:nvGrpSpPr>
        <p:grpSpPr>
          <a:xfrm>
            <a:off x="13500" y="6007500"/>
            <a:ext cx="12192118" cy="664200"/>
            <a:chOff x="-13500" y="6236050"/>
            <a:chExt cx="12219000" cy="664200"/>
          </a:xfrm>
        </p:grpSpPr>
        <p:sp>
          <p:nvSpPr>
            <p:cNvPr id="605" name="Google Shape;605;p9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06" name="Google Shape;606;p9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07" name="Google Shape;607;p9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608" name="Google Shape;608;p96"/>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609" name="Google Shape;609;p96"/>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610" name="Shape 610"/>
        <p:cNvGrpSpPr/>
        <p:nvPr/>
      </p:nvGrpSpPr>
      <p:grpSpPr>
        <a:xfrm>
          <a:off x="0" y="0"/>
          <a:ext cx="0" cy="0"/>
          <a:chOff x="0" y="0"/>
          <a:chExt cx="0" cy="0"/>
        </a:xfrm>
      </p:grpSpPr>
      <p:cxnSp>
        <p:nvCxnSpPr>
          <p:cNvPr id="611" name="Google Shape;611;p97"/>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612" name="Google Shape;612;p97"/>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613" name="Google Shape;613;p97"/>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614" name="Google Shape;614;p97"/>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97"/>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97"/>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97"/>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97"/>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97"/>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97"/>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97"/>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97"/>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97"/>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97"/>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97"/>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97"/>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97"/>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97"/>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97"/>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97"/>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97"/>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97"/>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97"/>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97"/>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97"/>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97"/>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97"/>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38" name="Google Shape;638;p97"/>
          <p:cNvGrpSpPr/>
          <p:nvPr/>
        </p:nvGrpSpPr>
        <p:grpSpPr>
          <a:xfrm>
            <a:off x="-13500" y="6007500"/>
            <a:ext cx="12219000" cy="664200"/>
            <a:chOff x="-13500" y="6236050"/>
            <a:chExt cx="12219000" cy="664200"/>
          </a:xfrm>
        </p:grpSpPr>
        <p:sp>
          <p:nvSpPr>
            <p:cNvPr id="639" name="Google Shape;639;p9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0" name="Google Shape;640;p9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41" name="Google Shape;641;p9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642" name="Shape 642"/>
        <p:cNvGrpSpPr/>
        <p:nvPr/>
      </p:nvGrpSpPr>
      <p:grpSpPr>
        <a:xfrm>
          <a:off x="0" y="0"/>
          <a:ext cx="0" cy="0"/>
          <a:chOff x="0" y="0"/>
          <a:chExt cx="0" cy="0"/>
        </a:xfrm>
      </p:grpSpPr>
      <p:sp>
        <p:nvSpPr>
          <p:cNvPr id="643" name="Google Shape;643;p9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98"/>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5" name="Google Shape;645;p98"/>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646" name="Google Shape;646;p98"/>
          <p:cNvGrpSpPr/>
          <p:nvPr/>
        </p:nvGrpSpPr>
        <p:grpSpPr>
          <a:xfrm>
            <a:off x="-13500" y="6007500"/>
            <a:ext cx="12219000" cy="664200"/>
            <a:chOff x="-13500" y="6236050"/>
            <a:chExt cx="12219000" cy="664200"/>
          </a:xfrm>
        </p:grpSpPr>
        <p:sp>
          <p:nvSpPr>
            <p:cNvPr id="647" name="Google Shape;647;p9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48" name="Google Shape;648;p9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49" name="Google Shape;649;p9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650" name="Shape 650"/>
        <p:cNvGrpSpPr/>
        <p:nvPr/>
      </p:nvGrpSpPr>
      <p:grpSpPr>
        <a:xfrm>
          <a:off x="0" y="0"/>
          <a:ext cx="0" cy="0"/>
          <a:chOff x="0" y="0"/>
          <a:chExt cx="0" cy="0"/>
        </a:xfrm>
      </p:grpSpPr>
      <p:sp>
        <p:nvSpPr>
          <p:cNvPr id="651" name="Google Shape;651;p99"/>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99"/>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99"/>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99"/>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99"/>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6" name="Google Shape;656;p99"/>
          <p:cNvGrpSpPr/>
          <p:nvPr/>
        </p:nvGrpSpPr>
        <p:grpSpPr>
          <a:xfrm>
            <a:off x="-13500" y="6236050"/>
            <a:ext cx="12219000" cy="664200"/>
            <a:chOff x="-13500" y="6236050"/>
            <a:chExt cx="12219000" cy="664200"/>
          </a:xfrm>
        </p:grpSpPr>
        <p:sp>
          <p:nvSpPr>
            <p:cNvPr id="657" name="Google Shape;657;p9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58" name="Google Shape;658;p9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59" name="Google Shape;659;p9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660" name="Google Shape;660;p99"/>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661" name="Shape 661"/>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662" name="Shape 662"/>
        <p:cNvGrpSpPr/>
        <p:nvPr/>
      </p:nvGrpSpPr>
      <p:grpSpPr>
        <a:xfrm>
          <a:off x="0" y="0"/>
          <a:ext cx="0" cy="0"/>
          <a:chOff x="0" y="0"/>
          <a:chExt cx="0" cy="0"/>
        </a:xfrm>
      </p:grpSpPr>
      <p:sp>
        <p:nvSpPr>
          <p:cNvPr id="663" name="Google Shape;663;p101"/>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10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101"/>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666" name="Google Shape;666;p101"/>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667" name="Google Shape;667;p10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668" name="Google Shape;668;p101"/>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669" name="Google Shape;669;p101"/>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670" name="Google Shape;670;p101"/>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671" name="Google Shape;671;p101"/>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672" name="Google Shape;672;p101"/>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673" name="Google Shape;673;p101"/>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674" name="Google Shape;674;p101"/>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675" name="Shape 675"/>
        <p:cNvGrpSpPr/>
        <p:nvPr/>
      </p:nvGrpSpPr>
      <p:grpSpPr>
        <a:xfrm>
          <a:off x="0" y="0"/>
          <a:ext cx="0" cy="0"/>
          <a:chOff x="0" y="0"/>
          <a:chExt cx="0" cy="0"/>
        </a:xfrm>
      </p:grpSpPr>
      <p:cxnSp>
        <p:nvCxnSpPr>
          <p:cNvPr id="676" name="Google Shape;676;p102"/>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677" name="Google Shape;677;p102"/>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678" name="Google Shape;678;p102"/>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679" name="Google Shape;679;p102"/>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680" name="Google Shape;680;p102"/>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102"/>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102"/>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02"/>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102"/>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102"/>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102"/>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102"/>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102"/>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102"/>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102"/>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102"/>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102"/>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102"/>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102"/>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102"/>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102"/>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02"/>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102"/>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102"/>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02"/>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102"/>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102"/>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102"/>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04" name="Google Shape;704;p102"/>
          <p:cNvGrpSpPr/>
          <p:nvPr/>
        </p:nvGrpSpPr>
        <p:grpSpPr>
          <a:xfrm>
            <a:off x="-13500" y="6007500"/>
            <a:ext cx="12219000" cy="664200"/>
            <a:chOff x="-13500" y="6236050"/>
            <a:chExt cx="12219000" cy="664200"/>
          </a:xfrm>
        </p:grpSpPr>
        <p:sp>
          <p:nvSpPr>
            <p:cNvPr id="705" name="Google Shape;705;p10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6" name="Google Shape;706;p10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07" name="Google Shape;707;p10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708" name="Shape 708"/>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709" name="Shape 709"/>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710" name="Shape 71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89" name="Shape 89"/>
        <p:cNvGrpSpPr/>
        <p:nvPr/>
      </p:nvGrpSpPr>
      <p:grpSpPr>
        <a:xfrm>
          <a:off x="0" y="0"/>
          <a:ext cx="0" cy="0"/>
          <a:chOff x="0" y="0"/>
          <a:chExt cx="0" cy="0"/>
        </a:xfrm>
      </p:grpSpPr>
      <p:sp>
        <p:nvSpPr>
          <p:cNvPr id="90" name="Google Shape;90;p37"/>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91" name="Google Shape;91;p37"/>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92" name="Google Shape;92;p37"/>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93" name="Google Shape;93;p37"/>
          <p:cNvGrpSpPr/>
          <p:nvPr/>
        </p:nvGrpSpPr>
        <p:grpSpPr>
          <a:xfrm>
            <a:off x="13500" y="6007500"/>
            <a:ext cx="12192118" cy="664200"/>
            <a:chOff x="-13500" y="6236050"/>
            <a:chExt cx="12219000" cy="664200"/>
          </a:xfrm>
        </p:grpSpPr>
        <p:sp>
          <p:nvSpPr>
            <p:cNvPr id="94" name="Google Shape;94;p3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5" name="Google Shape;95;p3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6" name="Google Shape;96;p3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711" name="Shape 711"/>
        <p:cNvGrpSpPr/>
        <p:nvPr/>
      </p:nvGrpSpPr>
      <p:grpSpPr>
        <a:xfrm>
          <a:off x="0" y="0"/>
          <a:ext cx="0" cy="0"/>
          <a:chOff x="0" y="0"/>
          <a:chExt cx="0" cy="0"/>
        </a:xfrm>
      </p:grpSpPr>
      <p:sp>
        <p:nvSpPr>
          <p:cNvPr id="712" name="Google Shape;712;p106"/>
          <p:cNvSpPr/>
          <p:nvPr>
            <p:ph idx="2" type="pic"/>
          </p:nvPr>
        </p:nvSpPr>
        <p:spPr>
          <a:xfrm>
            <a:off x="0" y="-1"/>
            <a:ext cx="12192000" cy="4580400"/>
          </a:xfrm>
          <a:prstGeom prst="rect">
            <a:avLst/>
          </a:prstGeom>
          <a:solidFill>
            <a:srgbClr val="F2F2F2"/>
          </a:solidFill>
          <a:ln>
            <a:noFill/>
          </a:ln>
        </p:spPr>
      </p:sp>
      <p:grpSp>
        <p:nvGrpSpPr>
          <p:cNvPr id="713" name="Google Shape;713;p106"/>
          <p:cNvGrpSpPr/>
          <p:nvPr/>
        </p:nvGrpSpPr>
        <p:grpSpPr>
          <a:xfrm>
            <a:off x="90" y="6775681"/>
            <a:ext cx="12192148" cy="82352"/>
            <a:chOff x="1063925" y="1155200"/>
            <a:chExt cx="10673333" cy="88200"/>
          </a:xfrm>
        </p:grpSpPr>
        <p:sp>
          <p:nvSpPr>
            <p:cNvPr id="714" name="Google Shape;714;p10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10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10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17" name="Google Shape;717;p10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718" name="Shape 718"/>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719" name="Shape 719"/>
        <p:cNvGrpSpPr/>
        <p:nvPr/>
      </p:nvGrpSpPr>
      <p:grpSpPr>
        <a:xfrm>
          <a:off x="0" y="0"/>
          <a:ext cx="0" cy="0"/>
          <a:chOff x="0" y="0"/>
          <a:chExt cx="0" cy="0"/>
        </a:xfrm>
      </p:grpSpPr>
      <p:sp>
        <p:nvSpPr>
          <p:cNvPr id="720" name="Google Shape;720;p108"/>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721" name="Shape 721"/>
        <p:cNvGrpSpPr/>
        <p:nvPr/>
      </p:nvGrpSpPr>
      <p:grpSpPr>
        <a:xfrm>
          <a:off x="0" y="0"/>
          <a:ext cx="0" cy="0"/>
          <a:chOff x="0" y="0"/>
          <a:chExt cx="0" cy="0"/>
        </a:xfrm>
      </p:grpSpPr>
      <p:sp>
        <p:nvSpPr>
          <p:cNvPr id="722" name="Google Shape;722;p109"/>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23" name="Google Shape;723;p109"/>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724" name="Google Shape;724;p109"/>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725" name="Google Shape;725;p109"/>
          <p:cNvSpPr/>
          <p:nvPr/>
        </p:nvSpPr>
        <p:spPr>
          <a:xfrm rot="5400000">
            <a:off x="3057175" y="1276603"/>
            <a:ext cx="685800" cy="685200"/>
          </a:xfrm>
          <a:prstGeom prst="halfFrame">
            <a:avLst>
              <a:gd fmla="val 23728" name="adj1"/>
              <a:gd fmla="val 24642" name="adj2"/>
            </a:avLst>
          </a:prstGeom>
          <a:solidFill>
            <a:schemeClr val="lt1">
              <a:alpha val="22745"/>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726" name="Google Shape;726;p109"/>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727" name="Google Shape;727;p109"/>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728" name="Google Shape;728;p109"/>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729" name="Google Shape;729;p109"/>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730" name="Google Shape;730;p109"/>
          <p:cNvGrpSpPr/>
          <p:nvPr/>
        </p:nvGrpSpPr>
        <p:grpSpPr>
          <a:xfrm>
            <a:off x="5779254" y="186836"/>
            <a:ext cx="633488" cy="137100"/>
            <a:chOff x="5655129" y="211061"/>
            <a:chExt cx="633488" cy="137100"/>
          </a:xfrm>
        </p:grpSpPr>
        <p:sp>
          <p:nvSpPr>
            <p:cNvPr id="731" name="Google Shape;731;p10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32" name="Google Shape;732;p10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33" name="Google Shape;733;p10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734" name="Google Shape;734;p109"/>
          <p:cNvGrpSpPr/>
          <p:nvPr/>
        </p:nvGrpSpPr>
        <p:grpSpPr>
          <a:xfrm>
            <a:off x="90" y="6775681"/>
            <a:ext cx="12192148" cy="82352"/>
            <a:chOff x="1063925" y="1155200"/>
            <a:chExt cx="10673333" cy="88200"/>
          </a:xfrm>
        </p:grpSpPr>
        <p:sp>
          <p:nvSpPr>
            <p:cNvPr id="735" name="Google Shape;735;p10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10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10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38" name="Google Shape;738;p10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739" name="Shape 739"/>
        <p:cNvGrpSpPr/>
        <p:nvPr/>
      </p:nvGrpSpPr>
      <p:grpSpPr>
        <a:xfrm>
          <a:off x="0" y="0"/>
          <a:ext cx="0" cy="0"/>
          <a:chOff x="0" y="0"/>
          <a:chExt cx="0" cy="0"/>
        </a:xfrm>
      </p:grpSpPr>
      <p:sp>
        <p:nvSpPr>
          <p:cNvPr id="740" name="Google Shape;740;p110"/>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741" name="Google Shape;741;p110"/>
          <p:cNvGrpSpPr/>
          <p:nvPr/>
        </p:nvGrpSpPr>
        <p:grpSpPr>
          <a:xfrm>
            <a:off x="5779254" y="186836"/>
            <a:ext cx="633488" cy="137100"/>
            <a:chOff x="5655129" y="211061"/>
            <a:chExt cx="633488" cy="137100"/>
          </a:xfrm>
        </p:grpSpPr>
        <p:sp>
          <p:nvSpPr>
            <p:cNvPr id="742" name="Google Shape;742;p11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43" name="Google Shape;743;p11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44" name="Google Shape;744;p11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745" name="Google Shape;745;p110"/>
          <p:cNvGrpSpPr/>
          <p:nvPr/>
        </p:nvGrpSpPr>
        <p:grpSpPr>
          <a:xfrm>
            <a:off x="90" y="6775681"/>
            <a:ext cx="12192148" cy="82352"/>
            <a:chOff x="1063925" y="1155200"/>
            <a:chExt cx="10673333" cy="88200"/>
          </a:xfrm>
        </p:grpSpPr>
        <p:sp>
          <p:nvSpPr>
            <p:cNvPr id="746" name="Google Shape;746;p11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11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11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49" name="Google Shape;749;p11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750" name="Shape 750"/>
        <p:cNvGrpSpPr/>
        <p:nvPr/>
      </p:nvGrpSpPr>
      <p:grpSpPr>
        <a:xfrm>
          <a:off x="0" y="0"/>
          <a:ext cx="0" cy="0"/>
          <a:chOff x="0" y="0"/>
          <a:chExt cx="0" cy="0"/>
        </a:xfrm>
      </p:grpSpPr>
      <p:sp>
        <p:nvSpPr>
          <p:cNvPr id="751" name="Google Shape;751;p111"/>
          <p:cNvSpPr/>
          <p:nvPr>
            <p:ph idx="2" type="pic"/>
          </p:nvPr>
        </p:nvSpPr>
        <p:spPr>
          <a:xfrm>
            <a:off x="905523" y="1523993"/>
            <a:ext cx="2769600" cy="4508100"/>
          </a:xfrm>
          <a:prstGeom prst="rect">
            <a:avLst/>
          </a:prstGeom>
          <a:solidFill>
            <a:srgbClr val="F2F2F2"/>
          </a:solidFill>
          <a:ln>
            <a:noFill/>
          </a:ln>
        </p:spPr>
      </p:sp>
      <p:sp>
        <p:nvSpPr>
          <p:cNvPr id="752" name="Google Shape;752;p11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753" name="Google Shape;753;p111"/>
          <p:cNvGrpSpPr/>
          <p:nvPr/>
        </p:nvGrpSpPr>
        <p:grpSpPr>
          <a:xfrm>
            <a:off x="5779254" y="186836"/>
            <a:ext cx="633488" cy="137100"/>
            <a:chOff x="5655129" y="211061"/>
            <a:chExt cx="633488" cy="137100"/>
          </a:xfrm>
        </p:grpSpPr>
        <p:sp>
          <p:nvSpPr>
            <p:cNvPr id="754" name="Google Shape;754;p11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55" name="Google Shape;755;p11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56" name="Google Shape;756;p11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757" name="Google Shape;757;p111"/>
          <p:cNvGrpSpPr/>
          <p:nvPr/>
        </p:nvGrpSpPr>
        <p:grpSpPr>
          <a:xfrm>
            <a:off x="90" y="6775681"/>
            <a:ext cx="12192148" cy="82352"/>
            <a:chOff x="1063925" y="1155200"/>
            <a:chExt cx="10673333" cy="88200"/>
          </a:xfrm>
        </p:grpSpPr>
        <p:sp>
          <p:nvSpPr>
            <p:cNvPr id="758" name="Google Shape;758;p11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11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11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61" name="Google Shape;761;p11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762" name="Shape 762"/>
        <p:cNvGrpSpPr/>
        <p:nvPr/>
      </p:nvGrpSpPr>
      <p:grpSpPr>
        <a:xfrm>
          <a:off x="0" y="0"/>
          <a:ext cx="0" cy="0"/>
          <a:chOff x="0" y="0"/>
          <a:chExt cx="0" cy="0"/>
        </a:xfrm>
      </p:grpSpPr>
      <p:sp>
        <p:nvSpPr>
          <p:cNvPr id="763" name="Google Shape;763;p11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764" name="Google Shape;764;p112"/>
          <p:cNvGrpSpPr/>
          <p:nvPr/>
        </p:nvGrpSpPr>
        <p:grpSpPr>
          <a:xfrm>
            <a:off x="5779254" y="186836"/>
            <a:ext cx="633488" cy="137100"/>
            <a:chOff x="5655129" y="211061"/>
            <a:chExt cx="633488" cy="137100"/>
          </a:xfrm>
        </p:grpSpPr>
        <p:sp>
          <p:nvSpPr>
            <p:cNvPr id="765" name="Google Shape;765;p11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66" name="Google Shape;766;p11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67" name="Google Shape;767;p11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768" name="Google Shape;768;p112"/>
          <p:cNvGrpSpPr/>
          <p:nvPr/>
        </p:nvGrpSpPr>
        <p:grpSpPr>
          <a:xfrm>
            <a:off x="90" y="6775681"/>
            <a:ext cx="12192148" cy="82352"/>
            <a:chOff x="1063925" y="1155200"/>
            <a:chExt cx="10673333" cy="88200"/>
          </a:xfrm>
        </p:grpSpPr>
        <p:sp>
          <p:nvSpPr>
            <p:cNvPr id="769" name="Google Shape;769;p11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11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11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72" name="Google Shape;772;p11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773" name="Shape 773"/>
        <p:cNvGrpSpPr/>
        <p:nvPr/>
      </p:nvGrpSpPr>
      <p:grpSpPr>
        <a:xfrm>
          <a:off x="0" y="0"/>
          <a:ext cx="0" cy="0"/>
          <a:chOff x="0" y="0"/>
          <a:chExt cx="0" cy="0"/>
        </a:xfrm>
      </p:grpSpPr>
      <p:grpSp>
        <p:nvGrpSpPr>
          <p:cNvPr id="774" name="Google Shape;774;p113"/>
          <p:cNvGrpSpPr/>
          <p:nvPr/>
        </p:nvGrpSpPr>
        <p:grpSpPr>
          <a:xfrm>
            <a:off x="8908567" y="1442601"/>
            <a:ext cx="2607927" cy="4867617"/>
            <a:chOff x="3501573" y="3178068"/>
            <a:chExt cx="1341043" cy="2738771"/>
          </a:xfrm>
        </p:grpSpPr>
        <p:sp>
          <p:nvSpPr>
            <p:cNvPr id="775" name="Google Shape;775;p113"/>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776" name="Google Shape;776;p113"/>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777" name="Google Shape;777;p113"/>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778" name="Google Shape;778;p113"/>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779" name="Google Shape;779;p113"/>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780" name="Google Shape;780;p113"/>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781" name="Google Shape;781;p113"/>
            <p:cNvGrpSpPr/>
            <p:nvPr/>
          </p:nvGrpSpPr>
          <p:grpSpPr>
            <a:xfrm>
              <a:off x="4092679" y="5635777"/>
              <a:ext cx="164577" cy="172999"/>
              <a:chOff x="6772303" y="6038214"/>
              <a:chExt cx="140700" cy="147900"/>
            </a:xfrm>
          </p:grpSpPr>
          <p:sp>
            <p:nvSpPr>
              <p:cNvPr id="782" name="Google Shape;782;p113"/>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83" name="Google Shape;783;p113"/>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784" name="Google Shape;784;p113"/>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785" name="Google Shape;785;p113"/>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86" name="Google Shape;786;p113"/>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787" name="Google Shape;787;p113"/>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788" name="Google Shape;788;p113"/>
          <p:cNvSpPr/>
          <p:nvPr>
            <p:ph idx="2" type="pic"/>
          </p:nvPr>
        </p:nvSpPr>
        <p:spPr>
          <a:xfrm>
            <a:off x="9175736" y="2152874"/>
            <a:ext cx="2168700" cy="3501300"/>
          </a:xfrm>
          <a:prstGeom prst="rect">
            <a:avLst/>
          </a:prstGeom>
          <a:solidFill>
            <a:srgbClr val="F2F2F2"/>
          </a:solidFill>
          <a:ln>
            <a:noFill/>
          </a:ln>
        </p:spPr>
      </p:sp>
      <p:grpSp>
        <p:nvGrpSpPr>
          <p:cNvPr id="789" name="Google Shape;789;p113"/>
          <p:cNvGrpSpPr/>
          <p:nvPr/>
        </p:nvGrpSpPr>
        <p:grpSpPr>
          <a:xfrm>
            <a:off x="5779254" y="186836"/>
            <a:ext cx="633488" cy="137100"/>
            <a:chOff x="5655129" y="211061"/>
            <a:chExt cx="633488" cy="137100"/>
          </a:xfrm>
        </p:grpSpPr>
        <p:sp>
          <p:nvSpPr>
            <p:cNvPr id="790" name="Google Shape;790;p11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91" name="Google Shape;791;p11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792" name="Google Shape;792;p11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793" name="Google Shape;793;p113"/>
          <p:cNvGrpSpPr/>
          <p:nvPr/>
        </p:nvGrpSpPr>
        <p:grpSpPr>
          <a:xfrm>
            <a:off x="90" y="6775681"/>
            <a:ext cx="12192148" cy="82352"/>
            <a:chOff x="1063925" y="1155200"/>
            <a:chExt cx="10673333" cy="88200"/>
          </a:xfrm>
        </p:grpSpPr>
        <p:sp>
          <p:nvSpPr>
            <p:cNvPr id="794" name="Google Shape;794;p11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11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11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97" name="Google Shape;797;p11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798" name="Shape 798"/>
        <p:cNvGrpSpPr/>
        <p:nvPr/>
      </p:nvGrpSpPr>
      <p:grpSpPr>
        <a:xfrm>
          <a:off x="0" y="0"/>
          <a:ext cx="0" cy="0"/>
          <a:chOff x="0" y="0"/>
          <a:chExt cx="0" cy="0"/>
        </a:xfrm>
      </p:grpSpPr>
      <p:sp>
        <p:nvSpPr>
          <p:cNvPr id="799" name="Google Shape;799;p114"/>
          <p:cNvSpPr/>
          <p:nvPr>
            <p:ph idx="2" type="pic"/>
          </p:nvPr>
        </p:nvSpPr>
        <p:spPr>
          <a:xfrm>
            <a:off x="0" y="1277783"/>
            <a:ext cx="4204500" cy="4328100"/>
          </a:xfrm>
          <a:prstGeom prst="rect">
            <a:avLst/>
          </a:prstGeom>
          <a:solidFill>
            <a:srgbClr val="F2F2F2"/>
          </a:solidFill>
          <a:ln>
            <a:noFill/>
          </a:ln>
        </p:spPr>
      </p:sp>
      <p:sp>
        <p:nvSpPr>
          <p:cNvPr id="800" name="Google Shape;800;p114"/>
          <p:cNvSpPr/>
          <p:nvPr>
            <p:ph idx="3" type="pic"/>
          </p:nvPr>
        </p:nvSpPr>
        <p:spPr>
          <a:xfrm>
            <a:off x="8002512" y="1272138"/>
            <a:ext cx="4194900" cy="4333500"/>
          </a:xfrm>
          <a:prstGeom prst="rect">
            <a:avLst/>
          </a:prstGeom>
          <a:solidFill>
            <a:srgbClr val="F2F2F2"/>
          </a:solidFill>
          <a:ln>
            <a:noFill/>
          </a:ln>
        </p:spPr>
      </p:sp>
      <p:grpSp>
        <p:nvGrpSpPr>
          <p:cNvPr id="801" name="Google Shape;801;p114"/>
          <p:cNvGrpSpPr/>
          <p:nvPr/>
        </p:nvGrpSpPr>
        <p:grpSpPr>
          <a:xfrm>
            <a:off x="5779254" y="186836"/>
            <a:ext cx="633488" cy="137100"/>
            <a:chOff x="5655129" y="211061"/>
            <a:chExt cx="633488" cy="137100"/>
          </a:xfrm>
        </p:grpSpPr>
        <p:sp>
          <p:nvSpPr>
            <p:cNvPr id="802" name="Google Shape;802;p11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03" name="Google Shape;803;p11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04" name="Google Shape;804;p11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805" name="Google Shape;805;p114"/>
          <p:cNvGrpSpPr/>
          <p:nvPr/>
        </p:nvGrpSpPr>
        <p:grpSpPr>
          <a:xfrm>
            <a:off x="90" y="6775681"/>
            <a:ext cx="12192148" cy="82352"/>
            <a:chOff x="1063925" y="1155200"/>
            <a:chExt cx="10673333" cy="88200"/>
          </a:xfrm>
        </p:grpSpPr>
        <p:sp>
          <p:nvSpPr>
            <p:cNvPr id="806" name="Google Shape;806;p11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11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11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09" name="Google Shape;809;p11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810" name="Shape 81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97" name="Shape 97"/>
        <p:cNvGrpSpPr/>
        <p:nvPr/>
      </p:nvGrpSpPr>
      <p:grpSpPr>
        <a:xfrm>
          <a:off x="0" y="0"/>
          <a:ext cx="0" cy="0"/>
          <a:chOff x="0" y="0"/>
          <a:chExt cx="0" cy="0"/>
        </a:xfrm>
      </p:grpSpPr>
      <p:sp>
        <p:nvSpPr>
          <p:cNvPr id="98" name="Google Shape;98;p3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38"/>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 name="Google Shape;100;p38"/>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101" name="Google Shape;101;p38"/>
          <p:cNvGrpSpPr/>
          <p:nvPr/>
        </p:nvGrpSpPr>
        <p:grpSpPr>
          <a:xfrm>
            <a:off x="-13500" y="6007500"/>
            <a:ext cx="12219000" cy="664200"/>
            <a:chOff x="-13500" y="6236050"/>
            <a:chExt cx="12219000" cy="664200"/>
          </a:xfrm>
        </p:grpSpPr>
        <p:sp>
          <p:nvSpPr>
            <p:cNvPr id="102" name="Google Shape;102;p3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3" name="Google Shape;103;p3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04" name="Google Shape;104;p3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811" name="Shape 811"/>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812" name="Shape 812"/>
        <p:cNvGrpSpPr/>
        <p:nvPr/>
      </p:nvGrpSpPr>
      <p:grpSpPr>
        <a:xfrm>
          <a:off x="0" y="0"/>
          <a:ext cx="0" cy="0"/>
          <a:chOff x="0" y="0"/>
          <a:chExt cx="0" cy="0"/>
        </a:xfrm>
      </p:grpSpPr>
      <p:sp>
        <p:nvSpPr>
          <p:cNvPr id="813" name="Google Shape;813;p117"/>
          <p:cNvSpPr/>
          <p:nvPr>
            <p:ph idx="2" type="pic"/>
          </p:nvPr>
        </p:nvSpPr>
        <p:spPr>
          <a:xfrm>
            <a:off x="0" y="0"/>
            <a:ext cx="5754900" cy="6858000"/>
          </a:xfrm>
          <a:prstGeom prst="rect">
            <a:avLst/>
          </a:prstGeom>
          <a:solidFill>
            <a:srgbClr val="F2F2F2"/>
          </a:solidFill>
          <a:ln>
            <a:noFill/>
          </a:ln>
        </p:spPr>
      </p:sp>
      <p:grpSp>
        <p:nvGrpSpPr>
          <p:cNvPr id="814" name="Google Shape;814;p117"/>
          <p:cNvGrpSpPr/>
          <p:nvPr/>
        </p:nvGrpSpPr>
        <p:grpSpPr>
          <a:xfrm>
            <a:off x="90" y="6775681"/>
            <a:ext cx="12192148" cy="82352"/>
            <a:chOff x="1063925" y="1155200"/>
            <a:chExt cx="10673333" cy="88200"/>
          </a:xfrm>
        </p:grpSpPr>
        <p:sp>
          <p:nvSpPr>
            <p:cNvPr id="815" name="Google Shape;815;p11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11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11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18" name="Google Shape;818;p11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819" name="Shape 819"/>
        <p:cNvGrpSpPr/>
        <p:nvPr/>
      </p:nvGrpSpPr>
      <p:grpSpPr>
        <a:xfrm>
          <a:off x="0" y="0"/>
          <a:ext cx="0" cy="0"/>
          <a:chOff x="0" y="0"/>
          <a:chExt cx="0" cy="0"/>
        </a:xfrm>
      </p:grpSpPr>
      <p:sp>
        <p:nvSpPr>
          <p:cNvPr id="820" name="Google Shape;820;p118"/>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21" name="Google Shape;821;p118"/>
          <p:cNvSpPr/>
          <p:nvPr>
            <p:ph idx="2" type="pic"/>
          </p:nvPr>
        </p:nvSpPr>
        <p:spPr>
          <a:xfrm>
            <a:off x="1" y="2"/>
            <a:ext cx="7190400" cy="6858000"/>
          </a:xfrm>
          <a:prstGeom prst="rect">
            <a:avLst/>
          </a:prstGeom>
          <a:solidFill>
            <a:srgbClr val="F2F2F2"/>
          </a:solidFill>
          <a:ln>
            <a:noFill/>
          </a:ln>
        </p:spPr>
      </p:sp>
      <p:grpSp>
        <p:nvGrpSpPr>
          <p:cNvPr id="822" name="Google Shape;822;p118"/>
          <p:cNvGrpSpPr/>
          <p:nvPr/>
        </p:nvGrpSpPr>
        <p:grpSpPr>
          <a:xfrm>
            <a:off x="90" y="6775681"/>
            <a:ext cx="12192148" cy="82352"/>
            <a:chOff x="1063925" y="1155200"/>
            <a:chExt cx="10673333" cy="88200"/>
          </a:xfrm>
        </p:grpSpPr>
        <p:sp>
          <p:nvSpPr>
            <p:cNvPr id="823" name="Google Shape;823;p11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11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1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26" name="Google Shape;826;p11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827" name="Shape 827"/>
        <p:cNvGrpSpPr/>
        <p:nvPr/>
      </p:nvGrpSpPr>
      <p:grpSpPr>
        <a:xfrm>
          <a:off x="0" y="0"/>
          <a:ext cx="0" cy="0"/>
          <a:chOff x="0" y="0"/>
          <a:chExt cx="0" cy="0"/>
        </a:xfrm>
      </p:grpSpPr>
      <p:sp>
        <p:nvSpPr>
          <p:cNvPr id="828" name="Google Shape;828;p119"/>
          <p:cNvSpPr/>
          <p:nvPr>
            <p:ph idx="2" type="pic"/>
          </p:nvPr>
        </p:nvSpPr>
        <p:spPr>
          <a:xfrm>
            <a:off x="143339" y="144391"/>
            <a:ext cx="11905200" cy="5160900"/>
          </a:xfrm>
          <a:prstGeom prst="rect">
            <a:avLst/>
          </a:prstGeom>
          <a:solidFill>
            <a:srgbClr val="F2F2F2"/>
          </a:solidFill>
          <a:ln>
            <a:noFill/>
          </a:ln>
        </p:spPr>
      </p:sp>
      <p:sp>
        <p:nvSpPr>
          <p:cNvPr id="829" name="Google Shape;829;p119"/>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830" name="Google Shape;830;p119"/>
          <p:cNvGrpSpPr/>
          <p:nvPr/>
        </p:nvGrpSpPr>
        <p:grpSpPr>
          <a:xfrm>
            <a:off x="90" y="6775681"/>
            <a:ext cx="12192148" cy="82352"/>
            <a:chOff x="1063925" y="1155200"/>
            <a:chExt cx="10673333" cy="88200"/>
          </a:xfrm>
        </p:grpSpPr>
        <p:sp>
          <p:nvSpPr>
            <p:cNvPr id="831" name="Google Shape;831;p11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11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11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834" name="Shape 834"/>
        <p:cNvGrpSpPr/>
        <p:nvPr/>
      </p:nvGrpSpPr>
      <p:grpSpPr>
        <a:xfrm>
          <a:off x="0" y="0"/>
          <a:ext cx="0" cy="0"/>
          <a:chOff x="0" y="0"/>
          <a:chExt cx="0" cy="0"/>
        </a:xfrm>
      </p:grpSpPr>
      <p:sp>
        <p:nvSpPr>
          <p:cNvPr id="835" name="Google Shape;835;p120"/>
          <p:cNvSpPr/>
          <p:nvPr>
            <p:ph idx="2" type="pic"/>
          </p:nvPr>
        </p:nvSpPr>
        <p:spPr>
          <a:xfrm>
            <a:off x="8381999" y="1531249"/>
            <a:ext cx="3200400" cy="4572000"/>
          </a:xfrm>
          <a:prstGeom prst="rect">
            <a:avLst/>
          </a:prstGeom>
          <a:solidFill>
            <a:srgbClr val="F2F2F2"/>
          </a:solidFill>
          <a:ln>
            <a:noFill/>
          </a:ln>
        </p:spPr>
      </p:sp>
      <p:sp>
        <p:nvSpPr>
          <p:cNvPr id="836" name="Google Shape;836;p12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837" name="Google Shape;837;p120"/>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838" name="Google Shape;838;p120"/>
          <p:cNvGrpSpPr/>
          <p:nvPr/>
        </p:nvGrpSpPr>
        <p:grpSpPr>
          <a:xfrm>
            <a:off x="5779254" y="186836"/>
            <a:ext cx="633488" cy="137100"/>
            <a:chOff x="5655129" y="211061"/>
            <a:chExt cx="633488" cy="137100"/>
          </a:xfrm>
        </p:grpSpPr>
        <p:sp>
          <p:nvSpPr>
            <p:cNvPr id="839" name="Google Shape;839;p12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40" name="Google Shape;840;p12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41" name="Google Shape;841;p12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842" name="Google Shape;842;p120"/>
          <p:cNvGrpSpPr/>
          <p:nvPr/>
        </p:nvGrpSpPr>
        <p:grpSpPr>
          <a:xfrm>
            <a:off x="90" y="6775681"/>
            <a:ext cx="12192148" cy="82352"/>
            <a:chOff x="1063925" y="1155200"/>
            <a:chExt cx="10673333" cy="88200"/>
          </a:xfrm>
        </p:grpSpPr>
        <p:sp>
          <p:nvSpPr>
            <p:cNvPr id="843" name="Google Shape;843;p12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12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12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46" name="Google Shape;846;p12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847" name="Shape 847"/>
        <p:cNvGrpSpPr/>
        <p:nvPr/>
      </p:nvGrpSpPr>
      <p:grpSpPr>
        <a:xfrm>
          <a:off x="0" y="0"/>
          <a:ext cx="0" cy="0"/>
          <a:chOff x="0" y="0"/>
          <a:chExt cx="0" cy="0"/>
        </a:xfrm>
      </p:grpSpPr>
      <p:sp>
        <p:nvSpPr>
          <p:cNvPr id="848" name="Google Shape;848;p121"/>
          <p:cNvSpPr/>
          <p:nvPr>
            <p:ph idx="2" type="pic"/>
          </p:nvPr>
        </p:nvSpPr>
        <p:spPr>
          <a:xfrm>
            <a:off x="504825" y="1332216"/>
            <a:ext cx="11182500" cy="3573300"/>
          </a:xfrm>
          <a:prstGeom prst="rect">
            <a:avLst/>
          </a:prstGeom>
          <a:solidFill>
            <a:srgbClr val="F2F2F2"/>
          </a:solidFill>
          <a:ln>
            <a:noFill/>
          </a:ln>
        </p:spPr>
      </p:sp>
      <p:sp>
        <p:nvSpPr>
          <p:cNvPr id="849" name="Google Shape;849;p12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850" name="Google Shape;850;p121"/>
          <p:cNvGrpSpPr/>
          <p:nvPr/>
        </p:nvGrpSpPr>
        <p:grpSpPr>
          <a:xfrm>
            <a:off x="5779254" y="186836"/>
            <a:ext cx="633488" cy="137100"/>
            <a:chOff x="5655129" y="211061"/>
            <a:chExt cx="633488" cy="137100"/>
          </a:xfrm>
        </p:grpSpPr>
        <p:sp>
          <p:nvSpPr>
            <p:cNvPr id="851" name="Google Shape;851;p12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52" name="Google Shape;852;p12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53" name="Google Shape;853;p12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854" name="Google Shape;854;p121"/>
          <p:cNvGrpSpPr/>
          <p:nvPr/>
        </p:nvGrpSpPr>
        <p:grpSpPr>
          <a:xfrm>
            <a:off x="90" y="6775681"/>
            <a:ext cx="12192148" cy="82352"/>
            <a:chOff x="1063925" y="1155200"/>
            <a:chExt cx="10673333" cy="88200"/>
          </a:xfrm>
        </p:grpSpPr>
        <p:sp>
          <p:nvSpPr>
            <p:cNvPr id="855" name="Google Shape;855;p12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12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12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58" name="Google Shape;858;p12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59" name="Shape 859"/>
        <p:cNvGrpSpPr/>
        <p:nvPr/>
      </p:nvGrpSpPr>
      <p:grpSpPr>
        <a:xfrm>
          <a:off x="0" y="0"/>
          <a:ext cx="0" cy="0"/>
          <a:chOff x="0" y="0"/>
          <a:chExt cx="0" cy="0"/>
        </a:xfrm>
      </p:grpSpPr>
      <p:grpSp>
        <p:nvGrpSpPr>
          <p:cNvPr id="860" name="Google Shape;860;p122"/>
          <p:cNvGrpSpPr/>
          <p:nvPr/>
        </p:nvGrpSpPr>
        <p:grpSpPr>
          <a:xfrm>
            <a:off x="5779254" y="186836"/>
            <a:ext cx="633488" cy="137100"/>
            <a:chOff x="5655129" y="211061"/>
            <a:chExt cx="633488" cy="137100"/>
          </a:xfrm>
        </p:grpSpPr>
        <p:sp>
          <p:nvSpPr>
            <p:cNvPr id="861" name="Google Shape;861;p12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62" name="Google Shape;862;p12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863" name="Google Shape;863;p12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864" name="Google Shape;864;p122"/>
          <p:cNvGrpSpPr/>
          <p:nvPr/>
        </p:nvGrpSpPr>
        <p:grpSpPr>
          <a:xfrm>
            <a:off x="90" y="6775681"/>
            <a:ext cx="12192148" cy="82352"/>
            <a:chOff x="1063925" y="1155200"/>
            <a:chExt cx="10673333" cy="88200"/>
          </a:xfrm>
        </p:grpSpPr>
        <p:sp>
          <p:nvSpPr>
            <p:cNvPr id="865" name="Google Shape;865;p12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12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12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68" name="Google Shape;868;p12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9" name="Shape 869"/>
        <p:cNvGrpSpPr/>
        <p:nvPr/>
      </p:nvGrpSpPr>
      <p:grpSpPr>
        <a:xfrm>
          <a:off x="0" y="0"/>
          <a:ext cx="0" cy="0"/>
          <a:chOff x="0" y="0"/>
          <a:chExt cx="0" cy="0"/>
        </a:xfrm>
      </p:grpSpPr>
      <p:sp>
        <p:nvSpPr>
          <p:cNvPr id="870" name="Google Shape;870;p123"/>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123"/>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872" name="Google Shape;872;p123"/>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873" name="Google Shape;873;p123"/>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874" name="Google Shape;874;p123"/>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875" name="Google Shape;875;p123"/>
          <p:cNvGrpSpPr/>
          <p:nvPr/>
        </p:nvGrpSpPr>
        <p:grpSpPr>
          <a:xfrm>
            <a:off x="90" y="6775681"/>
            <a:ext cx="12192148" cy="82352"/>
            <a:chOff x="1063925" y="1155200"/>
            <a:chExt cx="10673333" cy="88200"/>
          </a:xfrm>
        </p:grpSpPr>
        <p:sp>
          <p:nvSpPr>
            <p:cNvPr id="876" name="Google Shape;876;p12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12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12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879" name="Google Shape;879;p12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880" name="Shape 880"/>
        <p:cNvGrpSpPr/>
        <p:nvPr/>
      </p:nvGrpSpPr>
      <p:grpSpPr>
        <a:xfrm>
          <a:off x="0" y="0"/>
          <a:ext cx="0" cy="0"/>
          <a:chOff x="0" y="0"/>
          <a:chExt cx="0" cy="0"/>
        </a:xfrm>
      </p:grpSpPr>
      <p:grpSp>
        <p:nvGrpSpPr>
          <p:cNvPr id="881" name="Google Shape;881;p124"/>
          <p:cNvGrpSpPr/>
          <p:nvPr/>
        </p:nvGrpSpPr>
        <p:grpSpPr>
          <a:xfrm>
            <a:off x="90" y="6775681"/>
            <a:ext cx="12192148" cy="82352"/>
            <a:chOff x="1063925" y="1155200"/>
            <a:chExt cx="10673333" cy="88200"/>
          </a:xfrm>
        </p:grpSpPr>
        <p:sp>
          <p:nvSpPr>
            <p:cNvPr id="882" name="Google Shape;882;p12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12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12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885" name="Shape 885"/>
        <p:cNvGrpSpPr/>
        <p:nvPr/>
      </p:nvGrpSpPr>
      <p:grpSpPr>
        <a:xfrm>
          <a:off x="0" y="0"/>
          <a:ext cx="0" cy="0"/>
          <a:chOff x="0" y="0"/>
          <a:chExt cx="0" cy="0"/>
        </a:xfrm>
      </p:grpSpPr>
      <p:sp>
        <p:nvSpPr>
          <p:cNvPr id="886" name="Google Shape;886;p125"/>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125"/>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888" name="Google Shape;888;p125"/>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889" name="Google Shape;889;p125"/>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890" name="Google Shape;890;p125"/>
          <p:cNvGrpSpPr/>
          <p:nvPr/>
        </p:nvGrpSpPr>
        <p:grpSpPr>
          <a:xfrm>
            <a:off x="973317" y="1320804"/>
            <a:ext cx="1813399" cy="60602"/>
            <a:chOff x="1063925" y="1155200"/>
            <a:chExt cx="10673333" cy="88200"/>
          </a:xfrm>
        </p:grpSpPr>
        <p:sp>
          <p:nvSpPr>
            <p:cNvPr id="891" name="Google Shape;891;p12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12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12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7.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4" Type="http://schemas.openxmlformats.org/officeDocument/2006/relationships/slideLayout" Target="../slideLayouts/slideLayout41.xml"/><Relationship Id="rId23" Type="http://schemas.openxmlformats.org/officeDocument/2006/relationships/slideLayout" Target="../slideLayouts/slideLayout40.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26" Type="http://schemas.openxmlformats.org/officeDocument/2006/relationships/slideLayout" Target="../slideLayouts/slideLayout43.xml"/><Relationship Id="rId25" Type="http://schemas.openxmlformats.org/officeDocument/2006/relationships/slideLayout" Target="../slideLayouts/slideLayout42.xml"/><Relationship Id="rId28" Type="http://schemas.openxmlformats.org/officeDocument/2006/relationships/slideLayout" Target="../slideLayouts/slideLayout45.xml"/><Relationship Id="rId27" Type="http://schemas.openxmlformats.org/officeDocument/2006/relationships/slideLayout" Target="../slideLayouts/slideLayout44.xml"/><Relationship Id="rId5" Type="http://schemas.openxmlformats.org/officeDocument/2006/relationships/slideLayout" Target="../slideLayouts/slideLayout22.xml"/><Relationship Id="rId6" Type="http://schemas.openxmlformats.org/officeDocument/2006/relationships/slideLayout" Target="../slideLayouts/slideLayout23.xml"/><Relationship Id="rId29" Type="http://schemas.openxmlformats.org/officeDocument/2006/relationships/slideLayout" Target="../slideLayouts/slideLayout46.xml"/><Relationship Id="rId7" Type="http://schemas.openxmlformats.org/officeDocument/2006/relationships/slideLayout" Target="../slideLayouts/slideLayout24.xml"/><Relationship Id="rId8" Type="http://schemas.openxmlformats.org/officeDocument/2006/relationships/slideLayout" Target="../slideLayouts/slideLayout25.xml"/><Relationship Id="rId30" Type="http://schemas.openxmlformats.org/officeDocument/2006/relationships/theme" Target="../theme/theme4.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19" Type="http://schemas.openxmlformats.org/officeDocument/2006/relationships/slideLayout" Target="../slideLayouts/slideLayout36.xml"/><Relationship Id="rId18"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2.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7" Type="http://schemas.openxmlformats.org/officeDocument/2006/relationships/slideLayout" Target="../slideLayouts/slideLayout63.xml"/><Relationship Id="rId16" Type="http://schemas.openxmlformats.org/officeDocument/2006/relationships/slideLayout" Target="../slideLayouts/slideLayout62.xml"/><Relationship Id="rId19" Type="http://schemas.openxmlformats.org/officeDocument/2006/relationships/slideLayout" Target="../slideLayouts/slideLayout65.xml"/><Relationship Id="rId18"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85.xml"/><Relationship Id="rId22" Type="http://schemas.openxmlformats.org/officeDocument/2006/relationships/slideLayout" Target="../slideLayouts/slideLayout87.xml"/><Relationship Id="rId21" Type="http://schemas.openxmlformats.org/officeDocument/2006/relationships/slideLayout" Target="../slideLayouts/slideLayout86.xml"/><Relationship Id="rId24" Type="http://schemas.openxmlformats.org/officeDocument/2006/relationships/slideLayout" Target="../slideLayouts/slideLayout89.xml"/><Relationship Id="rId23" Type="http://schemas.openxmlformats.org/officeDocument/2006/relationships/slideLayout" Target="../slideLayouts/slideLayout88.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26" Type="http://schemas.openxmlformats.org/officeDocument/2006/relationships/slideLayout" Target="../slideLayouts/slideLayout91.xml"/><Relationship Id="rId25" Type="http://schemas.openxmlformats.org/officeDocument/2006/relationships/slideLayout" Target="../slideLayouts/slideLayout90.xml"/><Relationship Id="rId28" Type="http://schemas.openxmlformats.org/officeDocument/2006/relationships/slideLayout" Target="../slideLayouts/slideLayout93.xml"/><Relationship Id="rId27" Type="http://schemas.openxmlformats.org/officeDocument/2006/relationships/slideLayout" Target="../slideLayouts/slideLayout92.xml"/><Relationship Id="rId5" Type="http://schemas.openxmlformats.org/officeDocument/2006/relationships/slideLayout" Target="../slideLayouts/slideLayout70.xml"/><Relationship Id="rId6" Type="http://schemas.openxmlformats.org/officeDocument/2006/relationships/slideLayout" Target="../slideLayouts/slideLayout71.xml"/><Relationship Id="rId29" Type="http://schemas.openxmlformats.org/officeDocument/2006/relationships/slideLayout" Target="../slideLayouts/slideLayout94.xml"/><Relationship Id="rId7" Type="http://schemas.openxmlformats.org/officeDocument/2006/relationships/slideLayout" Target="../slideLayouts/slideLayout72.xml"/><Relationship Id="rId8" Type="http://schemas.openxmlformats.org/officeDocument/2006/relationships/slideLayout" Target="../slideLayouts/slideLayout73.xml"/><Relationship Id="rId31" Type="http://schemas.openxmlformats.org/officeDocument/2006/relationships/slideLayout" Target="../slideLayouts/slideLayout96.xml"/><Relationship Id="rId30" Type="http://schemas.openxmlformats.org/officeDocument/2006/relationships/slideLayout" Target="../slideLayouts/slideLayout95.xml"/><Relationship Id="rId11" Type="http://schemas.openxmlformats.org/officeDocument/2006/relationships/slideLayout" Target="../slideLayouts/slideLayout76.xml"/><Relationship Id="rId33" Type="http://schemas.openxmlformats.org/officeDocument/2006/relationships/slideLayout" Target="../slideLayouts/slideLayout98.xml"/><Relationship Id="rId10" Type="http://schemas.openxmlformats.org/officeDocument/2006/relationships/slideLayout" Target="../slideLayouts/slideLayout75.xml"/><Relationship Id="rId32" Type="http://schemas.openxmlformats.org/officeDocument/2006/relationships/slideLayout" Target="../slideLayouts/slideLayout97.xml"/><Relationship Id="rId13" Type="http://schemas.openxmlformats.org/officeDocument/2006/relationships/slideLayout" Target="../slideLayouts/slideLayout78.xml"/><Relationship Id="rId35" Type="http://schemas.openxmlformats.org/officeDocument/2006/relationships/theme" Target="../theme/theme3.xml"/><Relationship Id="rId12" Type="http://schemas.openxmlformats.org/officeDocument/2006/relationships/slideLayout" Target="../slideLayouts/slideLayout77.xml"/><Relationship Id="rId34" Type="http://schemas.openxmlformats.org/officeDocument/2006/relationships/slideLayout" Target="../slideLayouts/slideLayout99.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9" Type="http://schemas.openxmlformats.org/officeDocument/2006/relationships/slideLayout" Target="../slideLayouts/slideLayout84.xml"/><Relationship Id="rId18"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19.xml"/><Relationship Id="rId22" Type="http://schemas.openxmlformats.org/officeDocument/2006/relationships/slideLayout" Target="../slideLayouts/slideLayout121.xml"/><Relationship Id="rId21" Type="http://schemas.openxmlformats.org/officeDocument/2006/relationships/slideLayout" Target="../slideLayouts/slideLayout120.xml"/><Relationship Id="rId24" Type="http://schemas.openxmlformats.org/officeDocument/2006/relationships/slideLayout" Target="../slideLayouts/slideLayout123.xml"/><Relationship Id="rId23" Type="http://schemas.openxmlformats.org/officeDocument/2006/relationships/slideLayout" Target="../slideLayouts/slideLayout122.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26" Type="http://schemas.openxmlformats.org/officeDocument/2006/relationships/slideLayout" Target="../slideLayouts/slideLayout125.xml"/><Relationship Id="rId25" Type="http://schemas.openxmlformats.org/officeDocument/2006/relationships/slideLayout" Target="../slideLayouts/slideLayout124.xml"/><Relationship Id="rId28" Type="http://schemas.openxmlformats.org/officeDocument/2006/relationships/slideLayout" Target="../slideLayouts/slideLayout127.xml"/><Relationship Id="rId27" Type="http://schemas.openxmlformats.org/officeDocument/2006/relationships/slideLayout" Target="../slideLayouts/slideLayout126.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29" Type="http://schemas.openxmlformats.org/officeDocument/2006/relationships/slideLayout" Target="../slideLayouts/slideLayout128.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30" Type="http://schemas.openxmlformats.org/officeDocument/2006/relationships/theme" Target="../theme/theme6.xml"/><Relationship Id="rId11" Type="http://schemas.openxmlformats.org/officeDocument/2006/relationships/slideLayout" Target="../slideLayouts/slideLayout110.xml"/><Relationship Id="rId10" Type="http://schemas.openxmlformats.org/officeDocument/2006/relationships/slideLayout" Target="../slideLayouts/slideLayout109.xml"/><Relationship Id="rId13" Type="http://schemas.openxmlformats.org/officeDocument/2006/relationships/slideLayout" Target="../slideLayouts/slideLayout112.xml"/><Relationship Id="rId12" Type="http://schemas.openxmlformats.org/officeDocument/2006/relationships/slideLayout" Target="../slideLayouts/slideLayout111.xml"/><Relationship Id="rId15" Type="http://schemas.openxmlformats.org/officeDocument/2006/relationships/slideLayout" Target="../slideLayouts/slideLayout114.xml"/><Relationship Id="rId14" Type="http://schemas.openxmlformats.org/officeDocument/2006/relationships/slideLayout" Target="../slideLayouts/slideLayout113.xml"/><Relationship Id="rId17" Type="http://schemas.openxmlformats.org/officeDocument/2006/relationships/slideLayout" Target="../slideLayouts/slideLayout116.xml"/><Relationship Id="rId16" Type="http://schemas.openxmlformats.org/officeDocument/2006/relationships/slideLayout" Target="../slideLayouts/slideLayout115.xml"/><Relationship Id="rId19" Type="http://schemas.openxmlformats.org/officeDocument/2006/relationships/slideLayout" Target="../slideLayouts/slideLayout118.xml"/><Relationship Id="rId18"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2" name="Shape 45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0" name="Shape 57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4" name="Shape 894"/>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53.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44.png"/><Relationship Id="rId8" Type="http://schemas.openxmlformats.org/officeDocument/2006/relationships/image" Target="../media/image48.png"/><Relationship Id="rId10"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53.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44.png"/><Relationship Id="rId8" Type="http://schemas.openxmlformats.org/officeDocument/2006/relationships/image" Target="../media/image48.png"/><Relationship Id="rId10"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3.xml"/><Relationship Id="rId3" Type="http://schemas.openxmlformats.org/officeDocument/2006/relationships/image" Target="../media/image59.png"/><Relationship Id="rId4" Type="http://schemas.openxmlformats.org/officeDocument/2006/relationships/image" Target="../media/image51.png"/><Relationship Id="rId9" Type="http://schemas.openxmlformats.org/officeDocument/2006/relationships/image" Target="../media/image44.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32.png"/><Relationship Id="rId8" Type="http://schemas.openxmlformats.org/officeDocument/2006/relationships/image" Target="../media/image33.png"/><Relationship Id="rId10" Type="http://schemas.openxmlformats.org/officeDocument/2006/relationships/image" Target="../media/image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4.xml"/><Relationship Id="rId3" Type="http://schemas.openxmlformats.org/officeDocument/2006/relationships/image" Target="../media/image61.png"/><Relationship Id="rId4" Type="http://schemas.openxmlformats.org/officeDocument/2006/relationships/image" Target="../media/image38.png"/><Relationship Id="rId9" Type="http://schemas.openxmlformats.org/officeDocument/2006/relationships/image" Target="../media/image63.png"/><Relationship Id="rId5" Type="http://schemas.openxmlformats.org/officeDocument/2006/relationships/image" Target="../media/image37.png"/><Relationship Id="rId6" Type="http://schemas.openxmlformats.org/officeDocument/2006/relationships/image" Target="../media/image33.png"/><Relationship Id="rId7" Type="http://schemas.openxmlformats.org/officeDocument/2006/relationships/image" Target="../media/image44.png"/><Relationship Id="rId8" Type="http://schemas.openxmlformats.org/officeDocument/2006/relationships/image" Target="../media/image42.png"/><Relationship Id="rId11" Type="http://schemas.openxmlformats.org/officeDocument/2006/relationships/image" Target="../media/image68.png"/><Relationship Id="rId10" Type="http://schemas.openxmlformats.org/officeDocument/2006/relationships/image" Target="../media/image62.png"/><Relationship Id="rId12"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5.xml"/><Relationship Id="rId3" Type="http://schemas.openxmlformats.org/officeDocument/2006/relationships/comments" Target="../comments/comment1.xml"/><Relationship Id="rId4" Type="http://schemas.openxmlformats.org/officeDocument/2006/relationships/image" Target="../media/image85.png"/><Relationship Id="rId5"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6.xml"/><Relationship Id="rId3" Type="http://schemas.openxmlformats.org/officeDocument/2006/relationships/image" Target="../media/image72.png"/><Relationship Id="rId4" Type="http://schemas.openxmlformats.org/officeDocument/2006/relationships/image" Target="../media/image65.jpg"/><Relationship Id="rId5" Type="http://schemas.openxmlformats.org/officeDocument/2006/relationships/image" Target="../media/image67.jpg"/><Relationship Id="rId6" Type="http://schemas.openxmlformats.org/officeDocument/2006/relationships/image" Target="../media/image6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7.xml"/><Relationship Id="rId3" Type="http://schemas.openxmlformats.org/officeDocument/2006/relationships/image" Target="../media/image82.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1.png"/><Relationship Id="rId4" Type="http://schemas.openxmlformats.org/officeDocument/2006/relationships/image" Target="../media/image81.png"/><Relationship Id="rId9" Type="http://schemas.openxmlformats.org/officeDocument/2006/relationships/image" Target="../media/image63.png"/><Relationship Id="rId5" Type="http://schemas.openxmlformats.org/officeDocument/2006/relationships/image" Target="../media/image83.png"/><Relationship Id="rId6" Type="http://schemas.openxmlformats.org/officeDocument/2006/relationships/image" Target="../media/image78.png"/><Relationship Id="rId7" Type="http://schemas.openxmlformats.org/officeDocument/2006/relationships/image" Target="../media/image44.png"/><Relationship Id="rId8" Type="http://schemas.openxmlformats.org/officeDocument/2006/relationships/image" Target="../media/image77.png"/><Relationship Id="rId10"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3.png"/><Relationship Id="rId4" Type="http://schemas.openxmlformats.org/officeDocument/2006/relationships/image" Target="../media/image42.png"/><Relationship Id="rId9" Type="http://schemas.openxmlformats.org/officeDocument/2006/relationships/image" Target="../media/image81.png"/><Relationship Id="rId5" Type="http://schemas.openxmlformats.org/officeDocument/2006/relationships/image" Target="../media/image38.png"/><Relationship Id="rId6" Type="http://schemas.openxmlformats.org/officeDocument/2006/relationships/image" Target="../media/image44.png"/><Relationship Id="rId7" Type="http://schemas.openxmlformats.org/officeDocument/2006/relationships/image" Target="../media/image79.png"/><Relationship Id="rId8"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39.png"/><Relationship Id="rId7" Type="http://schemas.openxmlformats.org/officeDocument/2006/relationships/image" Target="../media/image36.png"/><Relationship Id="rId8"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5.png"/><Relationship Id="rId4" Type="http://schemas.openxmlformats.org/officeDocument/2006/relationships/image" Target="../media/image70.png"/><Relationship Id="rId5" Type="http://schemas.openxmlformats.org/officeDocument/2006/relationships/image" Target="../media/image40.png"/><Relationship Id="rId6"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6.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0.pn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5" name="Shape 1105"/>
        <p:cNvGrpSpPr/>
        <p:nvPr/>
      </p:nvGrpSpPr>
      <p:grpSpPr>
        <a:xfrm>
          <a:off x="0" y="0"/>
          <a:ext cx="0" cy="0"/>
          <a:chOff x="0" y="0"/>
          <a:chExt cx="0" cy="0"/>
        </a:xfrm>
      </p:grpSpPr>
      <p:sp>
        <p:nvSpPr>
          <p:cNvPr id="1106" name="Google Shape;1106;p1"/>
          <p:cNvSpPr txBox="1"/>
          <p:nvPr>
            <p:ph type="title"/>
          </p:nvPr>
        </p:nvSpPr>
        <p:spPr>
          <a:xfrm>
            <a:off x="732900" y="2713900"/>
            <a:ext cx="5828400" cy="154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400"/>
              <a:buNone/>
            </a:pPr>
            <a:r>
              <a:rPr b="1" lang="en-US" sz="4000">
                <a:solidFill>
                  <a:srgbClr val="0C1513"/>
                </a:solidFill>
                <a:latin typeface="Verdana"/>
                <a:ea typeface="Verdana"/>
                <a:cs typeface="Verdana"/>
                <a:sym typeface="Verdana"/>
              </a:rPr>
              <a:t>CPaaS </a:t>
            </a:r>
            <a:endParaRPr b="1" sz="4000">
              <a:solidFill>
                <a:srgbClr val="0C1513"/>
              </a:solidFill>
              <a:latin typeface="Verdana"/>
              <a:ea typeface="Verdana"/>
              <a:cs typeface="Verdana"/>
              <a:sym typeface="Verdana"/>
            </a:endParaRPr>
          </a:p>
          <a:p>
            <a:pPr indent="-457200" lvl="0" marL="457200" rtl="0" algn="l">
              <a:lnSpc>
                <a:spcPct val="100000"/>
              </a:lnSpc>
              <a:spcBef>
                <a:spcPts val="0"/>
              </a:spcBef>
              <a:spcAft>
                <a:spcPts val="0"/>
              </a:spcAft>
              <a:buClr>
                <a:srgbClr val="0C1513"/>
              </a:buClr>
              <a:buSzPts val="4000"/>
              <a:buFont typeface="Verdana"/>
              <a:buChar char="-"/>
            </a:pPr>
            <a:r>
              <a:rPr b="1" lang="en-US" sz="4000">
                <a:solidFill>
                  <a:srgbClr val="0C1513"/>
                </a:solidFill>
                <a:latin typeface="Verdana"/>
                <a:ea typeface="Verdana"/>
                <a:cs typeface="Verdana"/>
                <a:sym typeface="Verdana"/>
              </a:rPr>
              <a:t>Phone System - </a:t>
            </a:r>
            <a:endParaRPr sz="3900"/>
          </a:p>
        </p:txBody>
      </p:sp>
      <p:sp>
        <p:nvSpPr>
          <p:cNvPr id="1107" name="Google Shape;1107;p1"/>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SzPts val="2000"/>
              <a:buChar char="-"/>
            </a:pPr>
            <a:r>
              <a:rPr lang="en-US"/>
              <a:t>December 2024 -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10"/>
          <p:cNvSpPr/>
          <p:nvPr/>
        </p:nvSpPr>
        <p:spPr>
          <a:xfrm rot="-5520361">
            <a:off x="7599876" y="2195805"/>
            <a:ext cx="3862270" cy="3861885"/>
          </a:xfrm>
          <a:prstGeom prst="pie">
            <a:avLst>
              <a:gd fmla="val 2689583" name="adj1"/>
              <a:gd fmla="val 13510993" name="adj2"/>
            </a:avLst>
          </a:prstGeom>
          <a:solidFill>
            <a:srgbClr val="D9EAD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70" name="Google Shape;1270;p10"/>
          <p:cNvCxnSpPr>
            <a:stCxn id="1271" idx="2"/>
            <a:endCxn id="1272" idx="3"/>
          </p:cNvCxnSpPr>
          <p:nvPr/>
        </p:nvCxnSpPr>
        <p:spPr>
          <a:xfrm rot="10800000">
            <a:off x="6167641" y="3520899"/>
            <a:ext cx="2227800" cy="0"/>
          </a:xfrm>
          <a:prstGeom prst="straightConnector1">
            <a:avLst/>
          </a:prstGeom>
          <a:noFill/>
          <a:ln cap="flat" cmpd="sng" w="9525">
            <a:solidFill>
              <a:schemeClr val="dk2"/>
            </a:solidFill>
            <a:prstDash val="dash"/>
            <a:round/>
            <a:headEnd len="sm" w="sm" type="none"/>
            <a:tailEnd len="med" w="med" type="oval"/>
          </a:ln>
        </p:spPr>
      </p:cxnSp>
      <p:sp>
        <p:nvSpPr>
          <p:cNvPr id="1273" name="Google Shape;1273;p10"/>
          <p:cNvSpPr/>
          <p:nvPr/>
        </p:nvSpPr>
        <p:spPr>
          <a:xfrm>
            <a:off x="898850" y="2997550"/>
            <a:ext cx="5268900" cy="1046700"/>
          </a:xfrm>
          <a:prstGeom prst="roundRect">
            <a:avLst>
              <a:gd fmla="val 16667" name="adj"/>
            </a:avLst>
          </a:prstGeom>
          <a:noFill/>
          <a:ln cap="flat" cmpd="sng" w="28575">
            <a:solidFill>
              <a:srgbClr val="DA0C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p10"/>
          <p:cNvSpPr/>
          <p:nvPr/>
        </p:nvSpPr>
        <p:spPr>
          <a:xfrm>
            <a:off x="598725" y="1814975"/>
            <a:ext cx="5268900" cy="10467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cxnSp>
        <p:nvCxnSpPr>
          <p:cNvPr id="1275" name="Google Shape;1275;p10"/>
          <p:cNvCxnSpPr/>
          <p:nvPr/>
        </p:nvCxnSpPr>
        <p:spPr>
          <a:xfrm rot="10800000">
            <a:off x="6522980" y="4852521"/>
            <a:ext cx="3114300" cy="0"/>
          </a:xfrm>
          <a:prstGeom prst="straightConnector1">
            <a:avLst/>
          </a:prstGeom>
          <a:noFill/>
          <a:ln cap="flat" cmpd="sng" w="9525">
            <a:solidFill>
              <a:schemeClr val="dk2"/>
            </a:solidFill>
            <a:prstDash val="dash"/>
            <a:round/>
            <a:headEnd len="sm" w="sm" type="none"/>
            <a:tailEnd len="med" w="med" type="oval"/>
          </a:ln>
        </p:spPr>
      </p:cxnSp>
      <p:sp>
        <p:nvSpPr>
          <p:cNvPr id="1276" name="Google Shape;1276;p10"/>
          <p:cNvSpPr/>
          <p:nvPr/>
        </p:nvSpPr>
        <p:spPr>
          <a:xfrm>
            <a:off x="1019875" y="4208925"/>
            <a:ext cx="5487900" cy="1262100"/>
          </a:xfrm>
          <a:prstGeom prst="roundRect">
            <a:avLst>
              <a:gd fmla="val 16667" name="adj"/>
            </a:avLst>
          </a:prstGeom>
          <a:noFill/>
          <a:ln cap="flat" cmpd="sng" w="28575">
            <a:solidFill>
              <a:srgbClr val="FBC20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0"/>
          <p:cNvSpPr txBox="1"/>
          <p:nvPr/>
        </p:nvSpPr>
        <p:spPr>
          <a:xfrm>
            <a:off x="598725" y="1814975"/>
            <a:ext cx="5268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Affordable, Easy to Install and Manage</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CPaaS eliminates the cost and management headaches of outdated, traditional phone systems.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It can be set up effortlessly in minutes without any further assistance.</a:t>
            </a:r>
            <a:endParaRPr b="0" i="0" sz="1400" u="none" cap="none" strike="noStrike">
              <a:solidFill>
                <a:srgbClr val="000000"/>
              </a:solidFill>
              <a:latin typeface="Calibri"/>
              <a:ea typeface="Calibri"/>
              <a:cs typeface="Calibri"/>
              <a:sym typeface="Calibri"/>
            </a:endParaRPr>
          </a:p>
        </p:txBody>
      </p:sp>
      <p:sp>
        <p:nvSpPr>
          <p:cNvPr id="1278" name="Google Shape;1278;p10"/>
          <p:cNvSpPr txBox="1"/>
          <p:nvPr/>
        </p:nvSpPr>
        <p:spPr>
          <a:xfrm>
            <a:off x="1019700" y="4180125"/>
            <a:ext cx="54879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Freedom to Users</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400" u="none" cap="none" strike="noStrike">
                <a:solidFill>
                  <a:srgbClr val="000000"/>
                </a:solidFill>
                <a:latin typeface="Calibri"/>
                <a:ea typeface="Calibri"/>
                <a:cs typeface="Calibri"/>
                <a:sym typeface="Calibri"/>
              </a:rPr>
              <a:t>CPaaS gives total freedom to the user, by enhancing mobility and allowing staff to work remotely.</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The system provides a web-based user portal that gives extension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users complete mobility and independence to configure by themselves.</a:t>
            </a:r>
            <a:endParaRPr b="0" i="0" sz="1400" u="none" cap="none" strike="noStrike">
              <a:solidFill>
                <a:srgbClr val="000000"/>
              </a:solidFill>
              <a:latin typeface="Calibri"/>
              <a:ea typeface="Calibri"/>
              <a:cs typeface="Calibri"/>
              <a:sym typeface="Calibri"/>
            </a:endParaRPr>
          </a:p>
        </p:txBody>
      </p:sp>
      <p:sp>
        <p:nvSpPr>
          <p:cNvPr id="1272" name="Google Shape;1272;p10"/>
          <p:cNvSpPr txBox="1"/>
          <p:nvPr/>
        </p:nvSpPr>
        <p:spPr>
          <a:xfrm>
            <a:off x="898850" y="2997550"/>
            <a:ext cx="5268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Unified Communication Solution</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No matter how big or small your company is, CPaaS solution can take your business to next level, helping improve collaboration, boost productivity, increase mobility and enhance the customer experience.</a:t>
            </a:r>
            <a:endParaRPr b="0" i="0" sz="1400" u="none" cap="none" strike="noStrike">
              <a:solidFill>
                <a:srgbClr val="000000"/>
              </a:solidFill>
              <a:latin typeface="Calibri"/>
              <a:ea typeface="Calibri"/>
              <a:cs typeface="Calibri"/>
              <a:sym typeface="Calibri"/>
            </a:endParaRPr>
          </a:p>
        </p:txBody>
      </p:sp>
      <p:sp>
        <p:nvSpPr>
          <p:cNvPr id="1279" name="Google Shape;1279;p10"/>
          <p:cNvSpPr/>
          <p:nvPr/>
        </p:nvSpPr>
        <p:spPr>
          <a:xfrm rot="5400000">
            <a:off x="7304870" y="1900709"/>
            <a:ext cx="4452000" cy="4452000"/>
          </a:xfrm>
          <a:prstGeom prst="ellipse">
            <a:avLst/>
          </a:prstGeom>
          <a:noFill/>
          <a:ln cap="flat" cmpd="sng" w="19050">
            <a:solidFill>
              <a:srgbClr val="1D7E74"/>
            </a:solidFill>
            <a:prstDash val="dash"/>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80" name="Google Shape;1280;p10"/>
          <p:cNvGrpSpPr/>
          <p:nvPr/>
        </p:nvGrpSpPr>
        <p:grpSpPr>
          <a:xfrm>
            <a:off x="8395441" y="2911755"/>
            <a:ext cx="1232633" cy="1218287"/>
            <a:chOff x="3664038" y="1663782"/>
            <a:chExt cx="1815900" cy="1815900"/>
          </a:xfrm>
        </p:grpSpPr>
        <p:sp>
          <p:nvSpPr>
            <p:cNvPr id="1271" name="Google Shape;1271;p10"/>
            <p:cNvSpPr/>
            <p:nvPr/>
          </p:nvSpPr>
          <p:spPr>
            <a:xfrm>
              <a:off x="3664038" y="1663782"/>
              <a:ext cx="1815900" cy="1815900"/>
            </a:xfrm>
            <a:prstGeom prst="ellipse">
              <a:avLst/>
            </a:prstGeom>
            <a:solidFill>
              <a:srgbClr val="DA0CC0"/>
            </a:solidFill>
            <a:ln>
              <a:noFill/>
            </a:ln>
            <a:effectLst>
              <a:outerShdw blurRad="228600" rotWithShape="0" algn="tl" dir="5400000" dist="50800">
                <a:srgbClr val="000000">
                  <a:alpha val="54509"/>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p10"/>
            <p:cNvSpPr txBox="1"/>
            <p:nvPr/>
          </p:nvSpPr>
          <p:spPr>
            <a:xfrm>
              <a:off x="3899988" y="2158482"/>
              <a:ext cx="1344000" cy="8265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3000"/>
                <a:buFont typeface="Arial"/>
                <a:buNone/>
              </a:pPr>
              <a:r>
                <a:rPr b="1" i="0" lang="en-US" sz="3000" u="none" cap="none" strike="noStrike">
                  <a:solidFill>
                    <a:srgbClr val="FFFFFF"/>
                  </a:solidFill>
                  <a:latin typeface="Calibri"/>
                  <a:ea typeface="Calibri"/>
                  <a:cs typeface="Calibri"/>
                  <a:sym typeface="Calibri"/>
                </a:rPr>
                <a:t>2</a:t>
              </a:r>
              <a:endParaRPr b="1" i="0" sz="3000" u="none" cap="none" strike="noStrike">
                <a:solidFill>
                  <a:srgbClr val="FFFFFF"/>
                </a:solidFill>
                <a:latin typeface="Calibri"/>
                <a:ea typeface="Calibri"/>
                <a:cs typeface="Calibri"/>
                <a:sym typeface="Calibri"/>
              </a:endParaRPr>
            </a:p>
          </p:txBody>
        </p:sp>
      </p:grpSp>
      <p:grpSp>
        <p:nvGrpSpPr>
          <p:cNvPr id="1282" name="Google Shape;1282;p10"/>
          <p:cNvGrpSpPr/>
          <p:nvPr/>
        </p:nvGrpSpPr>
        <p:grpSpPr>
          <a:xfrm>
            <a:off x="7402863" y="1729229"/>
            <a:ext cx="1232630" cy="1218204"/>
            <a:chOff x="2859873" y="853971"/>
            <a:chExt cx="1068600" cy="1068600"/>
          </a:xfrm>
        </p:grpSpPr>
        <p:sp>
          <p:nvSpPr>
            <p:cNvPr id="1283" name="Google Shape;1283;p10"/>
            <p:cNvSpPr/>
            <p:nvPr/>
          </p:nvSpPr>
          <p:spPr>
            <a:xfrm>
              <a:off x="2859873" y="853971"/>
              <a:ext cx="1068600" cy="1068600"/>
            </a:xfrm>
            <a:prstGeom prst="ellipse">
              <a:avLst/>
            </a:pr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p10"/>
            <p:cNvSpPr txBox="1"/>
            <p:nvPr/>
          </p:nvSpPr>
          <p:spPr>
            <a:xfrm>
              <a:off x="3012800" y="1022197"/>
              <a:ext cx="762600" cy="732300"/>
            </a:xfrm>
            <a:prstGeom prst="rect">
              <a:avLst/>
            </a:prstGeom>
            <a:solidFill>
              <a:schemeClr val="accent5"/>
            </a:solid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3000"/>
                <a:buFont typeface="Arial"/>
                <a:buNone/>
              </a:pPr>
              <a:r>
                <a:rPr b="1" i="0" lang="en-US" sz="3000" u="none" cap="none" strike="noStrike">
                  <a:solidFill>
                    <a:srgbClr val="FFFFFF"/>
                  </a:solidFill>
                  <a:latin typeface="Calibri"/>
                  <a:ea typeface="Calibri"/>
                  <a:cs typeface="Calibri"/>
                  <a:sym typeface="Calibri"/>
                </a:rPr>
                <a:t>1</a:t>
              </a:r>
              <a:endParaRPr b="1" i="0" sz="3000" u="none" cap="none" strike="noStrike">
                <a:solidFill>
                  <a:srgbClr val="FFFFFF"/>
                </a:solidFill>
                <a:latin typeface="Calibri"/>
                <a:ea typeface="Calibri"/>
                <a:cs typeface="Calibri"/>
                <a:sym typeface="Calibri"/>
              </a:endParaRPr>
            </a:p>
          </p:txBody>
        </p:sp>
      </p:grpSp>
      <p:grpSp>
        <p:nvGrpSpPr>
          <p:cNvPr id="1285" name="Google Shape;1285;p10"/>
          <p:cNvGrpSpPr/>
          <p:nvPr/>
        </p:nvGrpSpPr>
        <p:grpSpPr>
          <a:xfrm>
            <a:off x="9370700" y="4202074"/>
            <a:ext cx="1232630" cy="1218204"/>
            <a:chOff x="5214448" y="3234278"/>
            <a:chExt cx="1068600" cy="1068600"/>
          </a:xfrm>
        </p:grpSpPr>
        <p:sp>
          <p:nvSpPr>
            <p:cNvPr id="1286" name="Google Shape;1286;p10"/>
            <p:cNvSpPr/>
            <p:nvPr/>
          </p:nvSpPr>
          <p:spPr>
            <a:xfrm>
              <a:off x="5214448" y="3234278"/>
              <a:ext cx="1068600" cy="1068600"/>
            </a:xfrm>
            <a:prstGeom prst="ellipse">
              <a:avLst/>
            </a:prstGeom>
            <a:solidFill>
              <a:srgbClr val="FBC20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p10"/>
            <p:cNvSpPr txBox="1"/>
            <p:nvPr/>
          </p:nvSpPr>
          <p:spPr>
            <a:xfrm>
              <a:off x="5367375" y="3402503"/>
              <a:ext cx="762600" cy="732300"/>
            </a:xfrm>
            <a:prstGeom prst="rect">
              <a:avLst/>
            </a:prstGeom>
            <a:solidFill>
              <a:srgbClr val="FBC20A"/>
            </a:solid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3000"/>
                <a:buFont typeface="Arial"/>
                <a:buNone/>
              </a:pPr>
              <a:r>
                <a:rPr b="1" i="0" lang="en-US" sz="3000" u="none" cap="none" strike="noStrike">
                  <a:solidFill>
                    <a:srgbClr val="FFFFFF"/>
                  </a:solidFill>
                  <a:latin typeface="Calibri"/>
                  <a:ea typeface="Calibri"/>
                  <a:cs typeface="Calibri"/>
                  <a:sym typeface="Calibri"/>
                </a:rPr>
                <a:t>3</a:t>
              </a:r>
              <a:endParaRPr b="1" i="0" sz="3000" u="none" cap="none" strike="noStrike">
                <a:solidFill>
                  <a:srgbClr val="FFFFFF"/>
                </a:solidFill>
                <a:latin typeface="Calibri"/>
                <a:ea typeface="Calibri"/>
                <a:cs typeface="Calibri"/>
                <a:sym typeface="Calibri"/>
              </a:endParaRPr>
            </a:p>
          </p:txBody>
        </p:sp>
      </p:grpSp>
      <p:sp>
        <p:nvSpPr>
          <p:cNvPr id="1288" name="Google Shape;1288;p10"/>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Value Propositions</a:t>
            </a:r>
            <a:endParaRPr b="1" i="0" sz="3600" u="none" cap="none" strike="noStrike">
              <a:solidFill>
                <a:srgbClr val="000000"/>
              </a:solidFill>
              <a:latin typeface="Calibri"/>
              <a:ea typeface="Calibri"/>
              <a:cs typeface="Calibri"/>
              <a:sym typeface="Calibri"/>
            </a:endParaRPr>
          </a:p>
        </p:txBody>
      </p:sp>
      <p:sp>
        <p:nvSpPr>
          <p:cNvPr id="1289" name="Google Shape;1289;p10"/>
          <p:cNvSpPr txBox="1"/>
          <p:nvPr/>
        </p:nvSpPr>
        <p:spPr>
          <a:xfrm>
            <a:off x="406075" y="1001075"/>
            <a:ext cx="114327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CPaaS Phone System</a:t>
            </a:r>
            <a:r>
              <a:rPr b="0" i="0" lang="en-US" sz="1600" u="none" cap="none" strike="noStrike">
                <a:solidFill>
                  <a:srgbClr val="000000"/>
                </a:solidFill>
                <a:latin typeface="Calibri"/>
                <a:ea typeface="Calibri"/>
                <a:cs typeface="Calibri"/>
                <a:sym typeface="Calibri"/>
              </a:rPr>
              <a:t> is an open-platform, software VoIP phone system which is compatible with multiple devices, offering a complete advance solution with incredible features. It is more than just the average business telephone system. </a:t>
            </a:r>
            <a:endParaRPr b="0" i="0" sz="1600" u="none" cap="none" strike="noStrike">
              <a:solidFill>
                <a:srgbClr val="000000"/>
              </a:solidFill>
              <a:latin typeface="Calibri"/>
              <a:ea typeface="Calibri"/>
              <a:cs typeface="Calibri"/>
              <a:sym typeface="Calibri"/>
            </a:endParaRPr>
          </a:p>
        </p:txBody>
      </p:sp>
      <p:cxnSp>
        <p:nvCxnSpPr>
          <p:cNvPr id="1290" name="Google Shape;1290;p10"/>
          <p:cNvCxnSpPr>
            <a:stCxn id="1283" idx="2"/>
            <a:endCxn id="1277" idx="3"/>
          </p:cNvCxnSpPr>
          <p:nvPr/>
        </p:nvCxnSpPr>
        <p:spPr>
          <a:xfrm rot="10800000">
            <a:off x="5867763" y="2338331"/>
            <a:ext cx="1535100" cy="0"/>
          </a:xfrm>
          <a:prstGeom prst="straightConnector1">
            <a:avLst/>
          </a:prstGeom>
          <a:noFill/>
          <a:ln cap="flat" cmpd="sng" w="9525">
            <a:solidFill>
              <a:schemeClr val="dk2"/>
            </a:solidFill>
            <a:prstDash val="dash"/>
            <a:round/>
            <a:headEnd len="sm" w="sm" type="none"/>
            <a:tailEnd len="med" w="med" type="oval"/>
          </a:ln>
        </p:spPr>
      </p:cxnSp>
      <p:grpSp>
        <p:nvGrpSpPr>
          <p:cNvPr id="1291" name="Google Shape;1291;p10"/>
          <p:cNvGrpSpPr/>
          <p:nvPr/>
        </p:nvGrpSpPr>
        <p:grpSpPr>
          <a:xfrm>
            <a:off x="10295750" y="5539225"/>
            <a:ext cx="1232630" cy="1218204"/>
            <a:chOff x="5214448" y="3234278"/>
            <a:chExt cx="1068600" cy="1068600"/>
          </a:xfrm>
        </p:grpSpPr>
        <p:sp>
          <p:nvSpPr>
            <p:cNvPr id="1292" name="Google Shape;1292;p10"/>
            <p:cNvSpPr/>
            <p:nvPr/>
          </p:nvSpPr>
          <p:spPr>
            <a:xfrm>
              <a:off x="5214448" y="3234278"/>
              <a:ext cx="1068600" cy="1068600"/>
            </a:xfrm>
            <a:prstGeom prst="ellipse">
              <a:avLst/>
            </a:prstGeom>
            <a:solidFill>
              <a:srgbClr val="20CF8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0"/>
            <p:cNvSpPr txBox="1"/>
            <p:nvPr/>
          </p:nvSpPr>
          <p:spPr>
            <a:xfrm>
              <a:off x="5367375" y="3402503"/>
              <a:ext cx="762600" cy="732300"/>
            </a:xfrm>
            <a:prstGeom prst="rect">
              <a:avLst/>
            </a:prstGeom>
            <a:solidFill>
              <a:srgbClr val="20CF84"/>
            </a:solidFill>
            <a:ln>
              <a:noFill/>
            </a:ln>
          </p:spPr>
          <p:txBody>
            <a:bodyPr anchorCtr="0" anchor="ctr"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3000"/>
                <a:buFont typeface="Arial"/>
                <a:buNone/>
              </a:pPr>
              <a:r>
                <a:rPr b="1" i="0" lang="en-US" sz="3000" u="none" cap="none" strike="noStrike">
                  <a:solidFill>
                    <a:srgbClr val="FFFFFF"/>
                  </a:solidFill>
                  <a:latin typeface="Calibri"/>
                  <a:ea typeface="Calibri"/>
                  <a:cs typeface="Calibri"/>
                  <a:sym typeface="Calibri"/>
                </a:rPr>
                <a:t>4</a:t>
              </a:r>
              <a:endParaRPr b="1" i="0" sz="3000" u="none" cap="none" strike="noStrike">
                <a:solidFill>
                  <a:srgbClr val="FFFFFF"/>
                </a:solidFill>
                <a:latin typeface="Calibri"/>
                <a:ea typeface="Calibri"/>
                <a:cs typeface="Calibri"/>
                <a:sym typeface="Calibri"/>
              </a:endParaRPr>
            </a:p>
          </p:txBody>
        </p:sp>
      </p:grpSp>
      <p:cxnSp>
        <p:nvCxnSpPr>
          <p:cNvPr id="1294" name="Google Shape;1294;p10"/>
          <p:cNvCxnSpPr>
            <a:stCxn id="1292" idx="2"/>
            <a:endCxn id="1295" idx="3"/>
          </p:cNvCxnSpPr>
          <p:nvPr/>
        </p:nvCxnSpPr>
        <p:spPr>
          <a:xfrm rot="10800000">
            <a:off x="6858350" y="6148327"/>
            <a:ext cx="3437400" cy="0"/>
          </a:xfrm>
          <a:prstGeom prst="straightConnector1">
            <a:avLst/>
          </a:prstGeom>
          <a:noFill/>
          <a:ln cap="flat" cmpd="sng" w="9525">
            <a:solidFill>
              <a:schemeClr val="dk2"/>
            </a:solidFill>
            <a:prstDash val="dash"/>
            <a:round/>
            <a:headEnd len="sm" w="sm" type="none"/>
            <a:tailEnd len="med" w="med" type="oval"/>
          </a:ln>
        </p:spPr>
      </p:cxnSp>
      <p:sp>
        <p:nvSpPr>
          <p:cNvPr id="1296" name="Google Shape;1296;p10"/>
          <p:cNvSpPr/>
          <p:nvPr/>
        </p:nvSpPr>
        <p:spPr>
          <a:xfrm>
            <a:off x="1370325" y="5624975"/>
            <a:ext cx="5487900" cy="1046700"/>
          </a:xfrm>
          <a:prstGeom prst="roundRect">
            <a:avLst>
              <a:gd fmla="val 16667" name="adj"/>
            </a:avLst>
          </a:prstGeom>
          <a:noFill/>
          <a:ln cap="flat" cmpd="sng" w="28575">
            <a:solidFill>
              <a:srgbClr val="20CF8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295" name="Google Shape;1295;p10"/>
          <p:cNvSpPr txBox="1"/>
          <p:nvPr/>
        </p:nvSpPr>
        <p:spPr>
          <a:xfrm>
            <a:off x="1370325" y="5624975"/>
            <a:ext cx="54879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Scalability</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CPaaS gives total freedom to the user, to add and remove licenses as and when they need, unlike hardware once it is purchased, it cannot be reduced, or increase easily.</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1"/>
          <p:cNvSpPr txBox="1"/>
          <p:nvPr/>
        </p:nvSpPr>
        <p:spPr>
          <a:xfrm>
            <a:off x="605000" y="1742125"/>
            <a:ext cx="5376600" cy="5715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Cloud PBX Solution</a:t>
            </a:r>
            <a:endParaRPr b="0" i="0" sz="2400" u="none" cap="none" strike="noStrike">
              <a:solidFill>
                <a:srgbClr val="FFFFFF"/>
              </a:solidFill>
              <a:latin typeface="Calibri"/>
              <a:ea typeface="Calibri"/>
              <a:cs typeface="Calibri"/>
              <a:sym typeface="Calibri"/>
            </a:endParaRPr>
          </a:p>
        </p:txBody>
      </p:sp>
      <p:sp>
        <p:nvSpPr>
          <p:cNvPr id="1303" name="Google Shape;1303;p11"/>
          <p:cNvSpPr txBox="1"/>
          <p:nvPr/>
        </p:nvSpPr>
        <p:spPr>
          <a:xfrm>
            <a:off x="410600" y="2303525"/>
            <a:ext cx="5678700" cy="3353700"/>
          </a:xfrm>
          <a:prstGeom prst="rect">
            <a:avLst/>
          </a:prstGeom>
          <a:noFill/>
          <a:ln>
            <a:noFill/>
          </a:ln>
        </p:spPr>
        <p:txBody>
          <a:bodyPr anchorCtr="0" anchor="ctr" bIns="91425" lIns="91425" spcFirstLastPara="1" rIns="91425" wrap="square" tIns="91425">
            <a:noAutofit/>
          </a:bodyPr>
          <a:lstStyle/>
          <a:p>
            <a:pPr indent="-342900" lvl="0" marL="457200" marR="0" rtl="0" algn="just">
              <a:lnSpc>
                <a:spcPct val="115000"/>
              </a:lnSpc>
              <a:spcBef>
                <a:spcPts val="0"/>
              </a:spcBef>
              <a:spcAft>
                <a:spcPts val="0"/>
              </a:spcAft>
              <a:buClr>
                <a:srgbClr val="000000"/>
              </a:buClr>
              <a:buSzPts val="1800"/>
              <a:buFont typeface="Calibri"/>
              <a:buChar char="●"/>
            </a:pPr>
            <a:r>
              <a:rPr b="1" i="0" lang="en-US" sz="1800" u="none" cap="none" strike="noStrike">
                <a:solidFill>
                  <a:schemeClr val="dk1"/>
                </a:solidFill>
                <a:latin typeface="Calibri"/>
                <a:ea typeface="Calibri"/>
                <a:cs typeface="Calibri"/>
                <a:sym typeface="Calibri"/>
              </a:rPr>
              <a:t>CPaaS Phone System</a:t>
            </a:r>
            <a:r>
              <a:rPr b="0" i="0" lang="en-US" sz="1800" u="none" cap="none" strike="noStrike">
                <a:solidFill>
                  <a:srgbClr val="000000"/>
                </a:solidFill>
                <a:latin typeface="Calibri"/>
                <a:ea typeface="Calibri"/>
                <a:cs typeface="Calibri"/>
                <a:sym typeface="Calibri"/>
              </a:rPr>
              <a:t> can integrate with the </a:t>
            </a:r>
            <a:r>
              <a:rPr b="1" i="0" lang="en-US" sz="1800" u="none" cap="none" strike="noStrike">
                <a:solidFill>
                  <a:srgbClr val="000000"/>
                </a:solidFill>
                <a:latin typeface="Calibri"/>
                <a:ea typeface="Calibri"/>
                <a:cs typeface="Calibri"/>
                <a:sym typeface="Calibri"/>
              </a:rPr>
              <a:t>Auto-Attendant</a:t>
            </a:r>
            <a:r>
              <a:rPr b="0" i="0" lang="en-US" sz="1800" u="none" cap="none" strike="noStrike">
                <a:solidFill>
                  <a:srgbClr val="000000"/>
                </a:solidFill>
                <a:latin typeface="Calibri"/>
                <a:ea typeface="Calibri"/>
                <a:cs typeface="Calibri"/>
                <a:sym typeface="Calibri"/>
              </a:rPr>
              <a:t> to create a Cloud PBX Solution. </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It is responsible for routing incoming calls, enabling call transfers to other extensions and running all of your phone system’s communications features, such as call waiting and voicemail. </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Your system can be managed using a call flow, which is a collection of features and rules you assign to a given phone number.</a:t>
            </a:r>
            <a:endParaRPr b="0" i="0" sz="2000" u="none" cap="none" strike="noStrike">
              <a:solidFill>
                <a:srgbClr val="000000"/>
              </a:solidFill>
              <a:latin typeface="Calibri"/>
              <a:ea typeface="Calibri"/>
              <a:cs typeface="Calibri"/>
              <a:sym typeface="Calibri"/>
            </a:endParaRPr>
          </a:p>
        </p:txBody>
      </p:sp>
      <p:sp>
        <p:nvSpPr>
          <p:cNvPr id="1304" name="Google Shape;1304;p11"/>
          <p:cNvSpPr txBox="1"/>
          <p:nvPr/>
        </p:nvSpPr>
        <p:spPr>
          <a:xfrm>
            <a:off x="309453" y="348150"/>
            <a:ext cx="41811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Integration</a:t>
            </a:r>
            <a:endParaRPr b="1" i="0" sz="3800" u="none" cap="none" strike="noStrike">
              <a:solidFill>
                <a:srgbClr val="262626"/>
              </a:solidFill>
              <a:latin typeface="Calibri"/>
              <a:ea typeface="Calibri"/>
              <a:cs typeface="Calibri"/>
              <a:sym typeface="Calibri"/>
            </a:endParaRPr>
          </a:p>
        </p:txBody>
      </p:sp>
      <p:sp>
        <p:nvSpPr>
          <p:cNvPr id="1305" name="Google Shape;1305;p11"/>
          <p:cNvSpPr/>
          <p:nvPr/>
        </p:nvSpPr>
        <p:spPr>
          <a:xfrm>
            <a:off x="7226450" y="3521450"/>
            <a:ext cx="4244400" cy="28164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06" name="Google Shape;1306;p11"/>
          <p:cNvCxnSpPr>
            <a:stCxn id="1307" idx="3"/>
            <a:endCxn id="1308" idx="1"/>
          </p:cNvCxnSpPr>
          <p:nvPr/>
        </p:nvCxnSpPr>
        <p:spPr>
          <a:xfrm>
            <a:off x="7473080" y="1307130"/>
            <a:ext cx="895800" cy="0"/>
          </a:xfrm>
          <a:prstGeom prst="straightConnector1">
            <a:avLst/>
          </a:prstGeom>
          <a:noFill/>
          <a:ln cap="flat" cmpd="sng" w="9525">
            <a:solidFill>
              <a:srgbClr val="000000"/>
            </a:solidFill>
            <a:prstDash val="solid"/>
            <a:round/>
            <a:headEnd len="sm" w="sm" type="none"/>
            <a:tailEnd len="med" w="med" type="triangle"/>
          </a:ln>
        </p:spPr>
      </p:cxnSp>
      <p:pic>
        <p:nvPicPr>
          <p:cNvPr id="1309" name="Google Shape;1309;p11"/>
          <p:cNvPicPr preferRelativeResize="0"/>
          <p:nvPr/>
        </p:nvPicPr>
        <p:blipFill rotWithShape="1">
          <a:blip r:embed="rId3">
            <a:alphaModFix/>
          </a:blip>
          <a:srcRect b="0" l="0" r="0" t="0"/>
          <a:stretch/>
        </p:blipFill>
        <p:spPr>
          <a:xfrm>
            <a:off x="7380225" y="4308938"/>
            <a:ext cx="685800" cy="685800"/>
          </a:xfrm>
          <a:prstGeom prst="rect">
            <a:avLst/>
          </a:prstGeom>
          <a:noFill/>
          <a:ln>
            <a:noFill/>
          </a:ln>
        </p:spPr>
      </p:pic>
      <p:pic>
        <p:nvPicPr>
          <p:cNvPr id="1310" name="Google Shape;1310;p11"/>
          <p:cNvPicPr preferRelativeResize="0"/>
          <p:nvPr/>
        </p:nvPicPr>
        <p:blipFill rotWithShape="1">
          <a:blip r:embed="rId4">
            <a:alphaModFix/>
          </a:blip>
          <a:srcRect b="0" l="0" r="0" t="0"/>
          <a:stretch/>
        </p:blipFill>
        <p:spPr>
          <a:xfrm>
            <a:off x="8413806" y="4308938"/>
            <a:ext cx="685800" cy="685800"/>
          </a:xfrm>
          <a:prstGeom prst="rect">
            <a:avLst/>
          </a:prstGeom>
          <a:noFill/>
          <a:ln>
            <a:noFill/>
          </a:ln>
        </p:spPr>
      </p:pic>
      <p:pic>
        <p:nvPicPr>
          <p:cNvPr id="1311" name="Google Shape;1311;p11"/>
          <p:cNvPicPr preferRelativeResize="0"/>
          <p:nvPr/>
        </p:nvPicPr>
        <p:blipFill rotWithShape="1">
          <a:blip r:embed="rId5">
            <a:alphaModFix/>
          </a:blip>
          <a:srcRect b="0" l="0" r="0" t="0"/>
          <a:stretch/>
        </p:blipFill>
        <p:spPr>
          <a:xfrm>
            <a:off x="10578650" y="4308931"/>
            <a:ext cx="685800" cy="685800"/>
          </a:xfrm>
          <a:prstGeom prst="rect">
            <a:avLst/>
          </a:prstGeom>
          <a:noFill/>
          <a:ln>
            <a:noFill/>
          </a:ln>
        </p:spPr>
      </p:pic>
      <p:pic>
        <p:nvPicPr>
          <p:cNvPr id="1312" name="Google Shape;1312;p11"/>
          <p:cNvPicPr preferRelativeResize="0"/>
          <p:nvPr/>
        </p:nvPicPr>
        <p:blipFill rotWithShape="1">
          <a:blip r:embed="rId6">
            <a:alphaModFix/>
          </a:blip>
          <a:srcRect b="0" l="0" r="0" t="0"/>
          <a:stretch/>
        </p:blipFill>
        <p:spPr>
          <a:xfrm>
            <a:off x="9595600" y="4308938"/>
            <a:ext cx="685800" cy="685800"/>
          </a:xfrm>
          <a:prstGeom prst="rect">
            <a:avLst/>
          </a:prstGeom>
          <a:noFill/>
          <a:ln>
            <a:noFill/>
          </a:ln>
        </p:spPr>
      </p:pic>
      <p:cxnSp>
        <p:nvCxnSpPr>
          <p:cNvPr id="1313" name="Google Shape;1313;p11"/>
          <p:cNvCxnSpPr>
            <a:endCxn id="1309" idx="0"/>
          </p:cNvCxnSpPr>
          <p:nvPr/>
        </p:nvCxnSpPr>
        <p:spPr>
          <a:xfrm>
            <a:off x="7723125" y="3521738"/>
            <a:ext cx="0" cy="787200"/>
          </a:xfrm>
          <a:prstGeom prst="straightConnector1">
            <a:avLst/>
          </a:prstGeom>
          <a:noFill/>
          <a:ln cap="flat" cmpd="sng" w="9525">
            <a:solidFill>
              <a:srgbClr val="000000"/>
            </a:solidFill>
            <a:prstDash val="solid"/>
            <a:round/>
            <a:headEnd len="sm" w="sm" type="none"/>
            <a:tailEnd len="med" w="med" type="triangle"/>
          </a:ln>
        </p:spPr>
      </p:cxnSp>
      <p:cxnSp>
        <p:nvCxnSpPr>
          <p:cNvPr id="1314" name="Google Shape;1314;p11"/>
          <p:cNvCxnSpPr>
            <a:endCxn id="1310" idx="0"/>
          </p:cNvCxnSpPr>
          <p:nvPr/>
        </p:nvCxnSpPr>
        <p:spPr>
          <a:xfrm flipH="1">
            <a:off x="8756706" y="3527438"/>
            <a:ext cx="6600" cy="781500"/>
          </a:xfrm>
          <a:prstGeom prst="straightConnector1">
            <a:avLst/>
          </a:prstGeom>
          <a:noFill/>
          <a:ln cap="flat" cmpd="sng" w="9525">
            <a:solidFill>
              <a:srgbClr val="000000"/>
            </a:solidFill>
            <a:prstDash val="solid"/>
            <a:round/>
            <a:headEnd len="sm" w="sm" type="none"/>
            <a:tailEnd len="med" w="med" type="triangle"/>
          </a:ln>
        </p:spPr>
      </p:cxnSp>
      <p:cxnSp>
        <p:nvCxnSpPr>
          <p:cNvPr id="1315" name="Google Shape;1315;p11"/>
          <p:cNvCxnSpPr>
            <a:endCxn id="1312" idx="0"/>
          </p:cNvCxnSpPr>
          <p:nvPr/>
        </p:nvCxnSpPr>
        <p:spPr>
          <a:xfrm>
            <a:off x="9938200" y="3521438"/>
            <a:ext cx="300" cy="787500"/>
          </a:xfrm>
          <a:prstGeom prst="straightConnector1">
            <a:avLst/>
          </a:prstGeom>
          <a:noFill/>
          <a:ln cap="flat" cmpd="sng" w="9525">
            <a:solidFill>
              <a:srgbClr val="000000"/>
            </a:solidFill>
            <a:prstDash val="solid"/>
            <a:round/>
            <a:headEnd len="sm" w="sm" type="none"/>
            <a:tailEnd len="med" w="med" type="triangle"/>
          </a:ln>
        </p:spPr>
      </p:cxnSp>
      <p:pic>
        <p:nvPicPr>
          <p:cNvPr id="1307" name="Google Shape;1307;p11"/>
          <p:cNvPicPr preferRelativeResize="0"/>
          <p:nvPr/>
        </p:nvPicPr>
        <p:blipFill rotWithShape="1">
          <a:blip r:embed="rId7">
            <a:alphaModFix/>
          </a:blip>
          <a:srcRect b="0" l="0" r="0" t="0"/>
          <a:stretch/>
        </p:blipFill>
        <p:spPr>
          <a:xfrm>
            <a:off x="6650121" y="895650"/>
            <a:ext cx="822959" cy="822959"/>
          </a:xfrm>
          <a:prstGeom prst="rect">
            <a:avLst/>
          </a:prstGeom>
          <a:noFill/>
          <a:ln>
            <a:noFill/>
          </a:ln>
        </p:spPr>
      </p:pic>
      <p:sp>
        <p:nvSpPr>
          <p:cNvPr id="1316" name="Google Shape;1316;p11"/>
          <p:cNvSpPr/>
          <p:nvPr/>
        </p:nvSpPr>
        <p:spPr>
          <a:xfrm>
            <a:off x="7908075" y="1798025"/>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Uniform Greeting</a:t>
            </a:r>
            <a:endParaRPr b="1" i="0" sz="1000" u="none" cap="none" strike="noStrike">
              <a:solidFill>
                <a:srgbClr val="44546A"/>
              </a:solidFill>
              <a:latin typeface="Arial"/>
              <a:ea typeface="Arial"/>
              <a:cs typeface="Arial"/>
              <a:sym typeface="Arial"/>
            </a:endParaRPr>
          </a:p>
        </p:txBody>
      </p:sp>
      <p:sp>
        <p:nvSpPr>
          <p:cNvPr id="1317" name="Google Shape;1317;p11"/>
          <p:cNvSpPr/>
          <p:nvPr/>
        </p:nvSpPr>
        <p:spPr>
          <a:xfrm>
            <a:off x="9456700" y="2101350"/>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Option Selection</a:t>
            </a:r>
            <a:endParaRPr b="1" i="0" sz="1000" u="none" cap="none" strike="noStrike">
              <a:solidFill>
                <a:srgbClr val="44546A"/>
              </a:solidFill>
              <a:latin typeface="Arial"/>
              <a:ea typeface="Arial"/>
              <a:cs typeface="Arial"/>
              <a:sym typeface="Arial"/>
            </a:endParaRPr>
          </a:p>
        </p:txBody>
      </p:sp>
      <p:sp>
        <p:nvSpPr>
          <p:cNvPr id="1318" name="Google Shape;1318;p11"/>
          <p:cNvSpPr/>
          <p:nvPr/>
        </p:nvSpPr>
        <p:spPr>
          <a:xfrm rot="-5400000">
            <a:off x="7157150" y="381585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101</a:t>
            </a:r>
            <a:endParaRPr b="1" i="0" sz="1100" u="none" cap="none" strike="noStrike">
              <a:solidFill>
                <a:srgbClr val="44546A"/>
              </a:solidFill>
              <a:latin typeface="Calibri"/>
              <a:ea typeface="Calibri"/>
              <a:cs typeface="Calibri"/>
              <a:sym typeface="Calibri"/>
            </a:endParaRPr>
          </a:p>
        </p:txBody>
      </p:sp>
      <p:sp>
        <p:nvSpPr>
          <p:cNvPr id="1319" name="Google Shape;1319;p11"/>
          <p:cNvSpPr/>
          <p:nvPr/>
        </p:nvSpPr>
        <p:spPr>
          <a:xfrm rot="-5400000">
            <a:off x="8202000" y="38098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102</a:t>
            </a:r>
            <a:endParaRPr b="1" i="0" sz="1100" u="none" cap="none" strike="noStrike">
              <a:solidFill>
                <a:srgbClr val="44546A"/>
              </a:solidFill>
              <a:latin typeface="Calibri"/>
              <a:ea typeface="Calibri"/>
              <a:cs typeface="Calibri"/>
              <a:sym typeface="Calibri"/>
            </a:endParaRPr>
          </a:p>
        </p:txBody>
      </p:sp>
      <p:sp>
        <p:nvSpPr>
          <p:cNvPr id="1320" name="Google Shape;1320;p11"/>
          <p:cNvSpPr/>
          <p:nvPr/>
        </p:nvSpPr>
        <p:spPr>
          <a:xfrm rot="-5400000">
            <a:off x="9761800" y="38098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103</a:t>
            </a:r>
            <a:endParaRPr b="1" i="0" sz="1100" u="none" cap="none" strike="noStrike">
              <a:solidFill>
                <a:srgbClr val="44546A"/>
              </a:solidFill>
              <a:latin typeface="Calibri"/>
              <a:ea typeface="Calibri"/>
              <a:cs typeface="Calibri"/>
              <a:sym typeface="Calibri"/>
            </a:endParaRPr>
          </a:p>
        </p:txBody>
      </p:sp>
      <p:sp>
        <p:nvSpPr>
          <p:cNvPr id="1321" name="Google Shape;1321;p11"/>
          <p:cNvSpPr/>
          <p:nvPr/>
        </p:nvSpPr>
        <p:spPr>
          <a:xfrm rot="-5400000">
            <a:off x="10734200" y="381285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Group</a:t>
            </a:r>
            <a:endParaRPr b="1" i="0" sz="1000" u="none" cap="none" strike="noStrike">
              <a:solidFill>
                <a:srgbClr val="44546A"/>
              </a:solidFill>
              <a:latin typeface="Calibri"/>
              <a:ea typeface="Calibri"/>
              <a:cs typeface="Calibri"/>
              <a:sym typeface="Calibri"/>
            </a:endParaRPr>
          </a:p>
        </p:txBody>
      </p:sp>
      <p:cxnSp>
        <p:nvCxnSpPr>
          <p:cNvPr id="1322" name="Google Shape;1322;p11"/>
          <p:cNvCxnSpPr/>
          <p:nvPr/>
        </p:nvCxnSpPr>
        <p:spPr>
          <a:xfrm>
            <a:off x="10926675" y="3534800"/>
            <a:ext cx="0" cy="765000"/>
          </a:xfrm>
          <a:prstGeom prst="straightConnector1">
            <a:avLst/>
          </a:prstGeom>
          <a:noFill/>
          <a:ln cap="flat" cmpd="sng" w="9525">
            <a:solidFill>
              <a:srgbClr val="000000"/>
            </a:solidFill>
            <a:prstDash val="solid"/>
            <a:round/>
            <a:headEnd len="sm" w="sm" type="none"/>
            <a:tailEnd len="med" w="med" type="triangle"/>
          </a:ln>
        </p:spPr>
      </p:cxnSp>
      <p:grpSp>
        <p:nvGrpSpPr>
          <p:cNvPr id="1323" name="Google Shape;1323;p11"/>
          <p:cNvGrpSpPr/>
          <p:nvPr/>
        </p:nvGrpSpPr>
        <p:grpSpPr>
          <a:xfrm>
            <a:off x="7505575" y="5300863"/>
            <a:ext cx="897600" cy="1025020"/>
            <a:chOff x="10524000" y="1876521"/>
            <a:chExt cx="897600" cy="1025020"/>
          </a:xfrm>
        </p:grpSpPr>
        <p:pic>
          <p:nvPicPr>
            <p:cNvPr id="1324" name="Google Shape;1324;p11"/>
            <p:cNvPicPr preferRelativeResize="0"/>
            <p:nvPr/>
          </p:nvPicPr>
          <p:blipFill rotWithShape="1">
            <a:blip r:embed="rId8">
              <a:alphaModFix/>
            </a:blip>
            <a:srcRect b="0" l="0" r="0" t="0"/>
            <a:stretch/>
          </p:blipFill>
          <p:spPr>
            <a:xfrm>
              <a:off x="10698480" y="1876521"/>
              <a:ext cx="548640" cy="548640"/>
            </a:xfrm>
            <a:prstGeom prst="rect">
              <a:avLst/>
            </a:prstGeom>
            <a:noFill/>
            <a:ln>
              <a:noFill/>
            </a:ln>
          </p:spPr>
        </p:pic>
        <p:sp>
          <p:nvSpPr>
            <p:cNvPr id="1325" name="Google Shape;1325;p11"/>
            <p:cNvSpPr txBox="1"/>
            <p:nvPr/>
          </p:nvSpPr>
          <p:spPr>
            <a:xfrm>
              <a:off x="10524000" y="2501341"/>
              <a:ext cx="897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IP Phone</a:t>
              </a:r>
              <a:endParaRPr b="0" i="0" sz="1400" u="none" cap="none" strike="noStrike">
                <a:solidFill>
                  <a:srgbClr val="000000"/>
                </a:solidFill>
                <a:latin typeface="Calibri"/>
                <a:ea typeface="Calibri"/>
                <a:cs typeface="Calibri"/>
                <a:sym typeface="Calibri"/>
              </a:endParaRPr>
            </a:p>
          </p:txBody>
        </p:sp>
      </p:grpSp>
      <p:pic>
        <p:nvPicPr>
          <p:cNvPr id="1326" name="Google Shape;1326;p11"/>
          <p:cNvPicPr preferRelativeResize="0"/>
          <p:nvPr/>
        </p:nvPicPr>
        <p:blipFill rotWithShape="1">
          <a:blip r:embed="rId9">
            <a:alphaModFix/>
          </a:blip>
          <a:srcRect b="0" l="0" r="0" t="0"/>
          <a:stretch/>
        </p:blipFill>
        <p:spPr>
          <a:xfrm>
            <a:off x="10542250" y="5300863"/>
            <a:ext cx="548640" cy="548640"/>
          </a:xfrm>
          <a:prstGeom prst="rect">
            <a:avLst/>
          </a:prstGeom>
          <a:noFill/>
          <a:ln>
            <a:noFill/>
          </a:ln>
        </p:spPr>
      </p:pic>
      <p:sp>
        <p:nvSpPr>
          <p:cNvPr id="1327" name="Google Shape;1327;p11"/>
          <p:cNvSpPr txBox="1"/>
          <p:nvPr/>
        </p:nvSpPr>
        <p:spPr>
          <a:xfrm>
            <a:off x="10294125" y="5937783"/>
            <a:ext cx="1044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Mobile App</a:t>
            </a:r>
            <a:endParaRPr b="0" i="0" sz="1400" u="none" cap="none" strike="noStrike">
              <a:solidFill>
                <a:srgbClr val="000000"/>
              </a:solidFill>
              <a:latin typeface="Calibri"/>
              <a:ea typeface="Calibri"/>
              <a:cs typeface="Calibri"/>
              <a:sym typeface="Calibri"/>
            </a:endParaRPr>
          </a:p>
        </p:txBody>
      </p:sp>
      <p:grpSp>
        <p:nvGrpSpPr>
          <p:cNvPr id="1328" name="Google Shape;1328;p11"/>
          <p:cNvGrpSpPr/>
          <p:nvPr/>
        </p:nvGrpSpPr>
        <p:grpSpPr>
          <a:xfrm>
            <a:off x="8735600" y="5300863"/>
            <a:ext cx="1226100" cy="1037120"/>
            <a:chOff x="10176000" y="1690613"/>
            <a:chExt cx="1226100" cy="1037120"/>
          </a:xfrm>
        </p:grpSpPr>
        <p:pic>
          <p:nvPicPr>
            <p:cNvPr id="1329" name="Google Shape;1329;p11"/>
            <p:cNvPicPr preferRelativeResize="0"/>
            <p:nvPr/>
          </p:nvPicPr>
          <p:blipFill rotWithShape="1">
            <a:blip r:embed="rId10">
              <a:alphaModFix/>
            </a:blip>
            <a:srcRect b="0" l="0" r="0" t="0"/>
            <a:stretch/>
          </p:blipFill>
          <p:spPr>
            <a:xfrm>
              <a:off x="10514730" y="1690613"/>
              <a:ext cx="548640" cy="548640"/>
            </a:xfrm>
            <a:prstGeom prst="rect">
              <a:avLst/>
            </a:prstGeom>
            <a:noFill/>
            <a:ln>
              <a:noFill/>
            </a:ln>
          </p:spPr>
        </p:pic>
        <p:sp>
          <p:nvSpPr>
            <p:cNvPr id="1330" name="Google Shape;1330;p11"/>
            <p:cNvSpPr txBox="1"/>
            <p:nvPr/>
          </p:nvSpPr>
          <p:spPr>
            <a:xfrm>
              <a:off x="10176000" y="2112133"/>
              <a:ext cx="1226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Desktop App/ WebPhone</a:t>
              </a:r>
              <a:endParaRPr b="0" i="0" sz="1400" u="none" cap="none" strike="noStrike">
                <a:solidFill>
                  <a:srgbClr val="000000"/>
                </a:solidFill>
                <a:latin typeface="Calibri"/>
                <a:ea typeface="Calibri"/>
                <a:cs typeface="Calibri"/>
                <a:sym typeface="Calibri"/>
              </a:endParaRPr>
            </a:p>
          </p:txBody>
        </p:sp>
      </p:grpSp>
      <p:sp>
        <p:nvSpPr>
          <p:cNvPr id="1308" name="Google Shape;1308;p11"/>
          <p:cNvSpPr txBox="1"/>
          <p:nvPr/>
        </p:nvSpPr>
        <p:spPr>
          <a:xfrm>
            <a:off x="8368850" y="1107000"/>
            <a:ext cx="1975500" cy="400200"/>
          </a:xfrm>
          <a:prstGeom prst="rect">
            <a:avLst/>
          </a:prstGeom>
          <a:solidFill>
            <a:srgbClr val="FBBD2B"/>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Auto-Attendant</a:t>
            </a:r>
            <a:endParaRPr b="1" i="0" sz="1400" u="none" cap="none" strike="noStrike">
              <a:solidFill>
                <a:srgbClr val="000000"/>
              </a:solidFill>
              <a:latin typeface="Calibri"/>
              <a:ea typeface="Calibri"/>
              <a:cs typeface="Calibri"/>
              <a:sym typeface="Calibri"/>
            </a:endParaRPr>
          </a:p>
        </p:txBody>
      </p:sp>
      <p:sp>
        <p:nvSpPr>
          <p:cNvPr id="1331" name="Google Shape;1331;p11"/>
          <p:cNvSpPr txBox="1"/>
          <p:nvPr/>
        </p:nvSpPr>
        <p:spPr>
          <a:xfrm>
            <a:off x="8368850" y="2863500"/>
            <a:ext cx="19755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Phone System Users</a:t>
            </a:r>
            <a:endParaRPr b="1" i="0" sz="1400" u="none" cap="none" strike="noStrike">
              <a:solidFill>
                <a:srgbClr val="000000"/>
              </a:solidFill>
              <a:latin typeface="Calibri"/>
              <a:ea typeface="Calibri"/>
              <a:cs typeface="Calibri"/>
              <a:sym typeface="Calibri"/>
            </a:endParaRPr>
          </a:p>
        </p:txBody>
      </p:sp>
      <p:cxnSp>
        <p:nvCxnSpPr>
          <p:cNvPr id="1332" name="Google Shape;1332;p11"/>
          <p:cNvCxnSpPr>
            <a:stCxn id="1308" idx="2"/>
            <a:endCxn id="1331" idx="0"/>
          </p:cNvCxnSpPr>
          <p:nvPr/>
        </p:nvCxnSpPr>
        <p:spPr>
          <a:xfrm>
            <a:off x="9356600" y="1507200"/>
            <a:ext cx="0" cy="1356300"/>
          </a:xfrm>
          <a:prstGeom prst="straightConnector1">
            <a:avLst/>
          </a:prstGeom>
          <a:noFill/>
          <a:ln cap="flat" cmpd="sng" w="9525">
            <a:solidFill>
              <a:schemeClr val="dk2"/>
            </a:solidFill>
            <a:prstDash val="solid"/>
            <a:round/>
            <a:headEnd len="sm" w="sm" type="none"/>
            <a:tailEnd len="med" w="med" type="triangle"/>
          </a:ln>
        </p:spPr>
      </p:cxnSp>
      <p:cxnSp>
        <p:nvCxnSpPr>
          <p:cNvPr id="1333" name="Google Shape;1333;p11"/>
          <p:cNvCxnSpPr>
            <a:stCxn id="1331" idx="2"/>
          </p:cNvCxnSpPr>
          <p:nvPr/>
        </p:nvCxnSpPr>
        <p:spPr>
          <a:xfrm>
            <a:off x="9356600" y="3263700"/>
            <a:ext cx="0" cy="252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2"/>
          <p:cNvSpPr txBox="1"/>
          <p:nvPr/>
        </p:nvSpPr>
        <p:spPr>
          <a:xfrm>
            <a:off x="309453" y="348150"/>
            <a:ext cx="33162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Integration</a:t>
            </a:r>
            <a:endParaRPr b="1" i="0" sz="3800" u="none" cap="none" strike="noStrike">
              <a:solidFill>
                <a:srgbClr val="262626"/>
              </a:solidFill>
              <a:latin typeface="Calibri"/>
              <a:ea typeface="Calibri"/>
              <a:cs typeface="Calibri"/>
              <a:sym typeface="Calibri"/>
            </a:endParaRPr>
          </a:p>
        </p:txBody>
      </p:sp>
      <p:grpSp>
        <p:nvGrpSpPr>
          <p:cNvPr id="1340" name="Google Shape;1340;p12"/>
          <p:cNvGrpSpPr/>
          <p:nvPr/>
        </p:nvGrpSpPr>
        <p:grpSpPr>
          <a:xfrm>
            <a:off x="1107338" y="1850125"/>
            <a:ext cx="4320600" cy="4519825"/>
            <a:chOff x="491775" y="1392925"/>
            <a:chExt cx="4320600" cy="4519825"/>
          </a:xfrm>
        </p:grpSpPr>
        <p:sp>
          <p:nvSpPr>
            <p:cNvPr id="1341" name="Google Shape;1341;p12"/>
            <p:cNvSpPr txBox="1"/>
            <p:nvPr/>
          </p:nvSpPr>
          <p:spPr>
            <a:xfrm>
              <a:off x="491775" y="1392925"/>
              <a:ext cx="4320600" cy="576000"/>
            </a:xfrm>
            <a:prstGeom prst="rect">
              <a:avLst/>
            </a:prstGeom>
            <a:solidFill>
              <a:srgbClr val="E32490"/>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2400" u="none" cap="none" strike="noStrike">
                  <a:solidFill>
                    <a:schemeClr val="lt1"/>
                  </a:solidFill>
                  <a:latin typeface="Calibri"/>
                  <a:ea typeface="Calibri"/>
                  <a:cs typeface="Calibri"/>
                  <a:sym typeface="Calibri"/>
                </a:rPr>
                <a:t>Inbound Contact Center</a:t>
              </a:r>
              <a:endParaRPr b="0" i="0" sz="2400" u="none" cap="none" strike="noStrike">
                <a:solidFill>
                  <a:schemeClr val="lt1"/>
                </a:solidFill>
                <a:latin typeface="Calibri"/>
                <a:ea typeface="Calibri"/>
                <a:cs typeface="Calibri"/>
                <a:sym typeface="Calibri"/>
              </a:endParaRPr>
            </a:p>
          </p:txBody>
        </p:sp>
        <p:sp>
          <p:nvSpPr>
            <p:cNvPr id="1342" name="Google Shape;1342;p12"/>
            <p:cNvSpPr txBox="1"/>
            <p:nvPr/>
          </p:nvSpPr>
          <p:spPr>
            <a:xfrm>
              <a:off x="491775" y="2125850"/>
              <a:ext cx="4320600" cy="37869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CPaaS Phone System </a:t>
              </a:r>
              <a:r>
                <a:rPr b="0" i="0" lang="en-US" sz="1800" u="none" cap="none" strike="noStrike">
                  <a:solidFill>
                    <a:srgbClr val="000000"/>
                  </a:solidFill>
                  <a:latin typeface="Calibri"/>
                  <a:ea typeface="Calibri"/>
                  <a:cs typeface="Calibri"/>
                  <a:sym typeface="Calibri"/>
                </a:rPr>
                <a:t>integrates with the </a:t>
              </a:r>
              <a:r>
                <a:rPr b="1" i="0" lang="en-US" sz="1800" u="none" cap="none" strike="noStrike">
                  <a:solidFill>
                    <a:srgbClr val="000000"/>
                  </a:solidFill>
                  <a:latin typeface="Calibri"/>
                  <a:ea typeface="Calibri"/>
                  <a:cs typeface="Calibri"/>
                  <a:sym typeface="Calibri"/>
                </a:rPr>
                <a:t>Contact Center</a:t>
              </a:r>
              <a:r>
                <a:rPr b="0" i="0" lang="en-US" sz="1800" u="none" cap="none" strike="noStrike">
                  <a:solidFill>
                    <a:srgbClr val="000000"/>
                  </a:solidFill>
                  <a:latin typeface="Calibri"/>
                  <a:ea typeface="Calibri"/>
                  <a:cs typeface="Calibri"/>
                  <a:sym typeface="Calibri"/>
                </a:rPr>
                <a:t> to create </a:t>
              </a:r>
              <a:r>
                <a:rPr b="1" i="0" lang="en-US" sz="1800" u="none" cap="none" strike="noStrike">
                  <a:solidFill>
                    <a:srgbClr val="000000"/>
                  </a:solidFill>
                  <a:latin typeface="Calibri"/>
                  <a:ea typeface="Calibri"/>
                  <a:cs typeface="Calibri"/>
                  <a:sym typeface="Calibri"/>
                </a:rPr>
                <a:t>Inbound Contact Center</a:t>
              </a:r>
              <a:r>
                <a:rPr b="0" i="0" lang="en-US" sz="18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a:p>
              <a:pPr indent="-342900" lvl="1" marL="9144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Processing orders</a:t>
              </a:r>
              <a:endParaRPr b="0" i="0" sz="1800" u="none" cap="none" strike="noStrike">
                <a:solidFill>
                  <a:srgbClr val="000000"/>
                </a:solidFill>
                <a:latin typeface="Calibri"/>
                <a:ea typeface="Calibri"/>
                <a:cs typeface="Calibri"/>
                <a:sym typeface="Calibri"/>
              </a:endParaRPr>
            </a:p>
            <a:p>
              <a:pPr indent="-342900" lvl="1" marL="9144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Providing dispatch services</a:t>
              </a:r>
              <a:endParaRPr b="0" i="0" sz="1800" u="none" cap="none" strike="noStrike">
                <a:solidFill>
                  <a:srgbClr val="000000"/>
                </a:solidFill>
                <a:latin typeface="Calibri"/>
                <a:ea typeface="Calibri"/>
                <a:cs typeface="Calibri"/>
                <a:sym typeface="Calibri"/>
              </a:endParaRPr>
            </a:p>
            <a:p>
              <a:pPr indent="-342900" lvl="1" marL="9144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Offering help desk support</a:t>
              </a:r>
              <a:endParaRPr b="0" i="0" sz="1800" u="none" cap="none" strike="noStrike">
                <a:solidFill>
                  <a:srgbClr val="000000"/>
                </a:solidFill>
                <a:latin typeface="Calibri"/>
                <a:ea typeface="Calibri"/>
                <a:cs typeface="Calibri"/>
                <a:sym typeface="Calibri"/>
              </a:endParaRPr>
            </a:p>
            <a:p>
              <a:pPr indent="-342900" lvl="1" marL="9144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2D2D2D"/>
                  </a:solidFill>
                  <a:latin typeface="Calibri"/>
                  <a:ea typeface="Calibri"/>
                  <a:cs typeface="Calibri"/>
                  <a:sym typeface="Calibri"/>
                </a:rPr>
                <a:t>Answering and transferring calls</a:t>
              </a:r>
              <a:endParaRPr b="0" i="0" sz="1800" u="none" cap="none" strike="noStrike">
                <a:solidFill>
                  <a:srgbClr val="000000"/>
                </a:solidFill>
                <a:latin typeface="Calibri"/>
                <a:ea typeface="Calibri"/>
                <a:cs typeface="Calibri"/>
                <a:sym typeface="Calibri"/>
              </a:endParaRPr>
            </a:p>
          </p:txBody>
        </p:sp>
      </p:grpSp>
      <p:sp>
        <p:nvSpPr>
          <p:cNvPr id="1343" name="Google Shape;1343;p12"/>
          <p:cNvSpPr/>
          <p:nvPr/>
        </p:nvSpPr>
        <p:spPr>
          <a:xfrm>
            <a:off x="6997850" y="3826250"/>
            <a:ext cx="4244400" cy="28164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44" name="Google Shape;1344;p12"/>
          <p:cNvCxnSpPr>
            <a:stCxn id="1345" idx="3"/>
            <a:endCxn id="1346" idx="1"/>
          </p:cNvCxnSpPr>
          <p:nvPr/>
        </p:nvCxnSpPr>
        <p:spPr>
          <a:xfrm>
            <a:off x="7244480" y="926130"/>
            <a:ext cx="895800" cy="0"/>
          </a:xfrm>
          <a:prstGeom prst="straightConnector1">
            <a:avLst/>
          </a:prstGeom>
          <a:noFill/>
          <a:ln cap="flat" cmpd="sng" w="9525">
            <a:solidFill>
              <a:srgbClr val="000000"/>
            </a:solidFill>
            <a:prstDash val="solid"/>
            <a:round/>
            <a:headEnd len="sm" w="sm" type="none"/>
            <a:tailEnd len="med" w="med" type="triangle"/>
          </a:ln>
        </p:spPr>
      </p:cxnSp>
      <p:pic>
        <p:nvPicPr>
          <p:cNvPr id="1347" name="Google Shape;1347;p12"/>
          <p:cNvPicPr preferRelativeResize="0"/>
          <p:nvPr/>
        </p:nvPicPr>
        <p:blipFill rotWithShape="1">
          <a:blip r:embed="rId3">
            <a:alphaModFix/>
          </a:blip>
          <a:srcRect b="0" l="0" r="0" t="0"/>
          <a:stretch/>
        </p:blipFill>
        <p:spPr>
          <a:xfrm>
            <a:off x="7151625" y="4613738"/>
            <a:ext cx="685800" cy="685800"/>
          </a:xfrm>
          <a:prstGeom prst="rect">
            <a:avLst/>
          </a:prstGeom>
          <a:noFill/>
          <a:ln>
            <a:noFill/>
          </a:ln>
        </p:spPr>
      </p:pic>
      <p:pic>
        <p:nvPicPr>
          <p:cNvPr id="1348" name="Google Shape;1348;p12"/>
          <p:cNvPicPr preferRelativeResize="0"/>
          <p:nvPr/>
        </p:nvPicPr>
        <p:blipFill rotWithShape="1">
          <a:blip r:embed="rId4">
            <a:alphaModFix/>
          </a:blip>
          <a:srcRect b="0" l="0" r="0" t="0"/>
          <a:stretch/>
        </p:blipFill>
        <p:spPr>
          <a:xfrm>
            <a:off x="8185206" y="4613738"/>
            <a:ext cx="685800" cy="685800"/>
          </a:xfrm>
          <a:prstGeom prst="rect">
            <a:avLst/>
          </a:prstGeom>
          <a:noFill/>
          <a:ln>
            <a:noFill/>
          </a:ln>
        </p:spPr>
      </p:pic>
      <p:pic>
        <p:nvPicPr>
          <p:cNvPr id="1349" name="Google Shape;1349;p12"/>
          <p:cNvPicPr preferRelativeResize="0"/>
          <p:nvPr/>
        </p:nvPicPr>
        <p:blipFill rotWithShape="1">
          <a:blip r:embed="rId5">
            <a:alphaModFix/>
          </a:blip>
          <a:srcRect b="0" l="0" r="0" t="0"/>
          <a:stretch/>
        </p:blipFill>
        <p:spPr>
          <a:xfrm>
            <a:off x="10350050" y="4613731"/>
            <a:ext cx="685800" cy="685800"/>
          </a:xfrm>
          <a:prstGeom prst="rect">
            <a:avLst/>
          </a:prstGeom>
          <a:noFill/>
          <a:ln>
            <a:noFill/>
          </a:ln>
        </p:spPr>
      </p:pic>
      <p:pic>
        <p:nvPicPr>
          <p:cNvPr id="1350" name="Google Shape;1350;p12"/>
          <p:cNvPicPr preferRelativeResize="0"/>
          <p:nvPr/>
        </p:nvPicPr>
        <p:blipFill rotWithShape="1">
          <a:blip r:embed="rId6">
            <a:alphaModFix/>
          </a:blip>
          <a:srcRect b="0" l="0" r="0" t="0"/>
          <a:stretch/>
        </p:blipFill>
        <p:spPr>
          <a:xfrm>
            <a:off x="9367000" y="4613738"/>
            <a:ext cx="685800" cy="685800"/>
          </a:xfrm>
          <a:prstGeom prst="rect">
            <a:avLst/>
          </a:prstGeom>
          <a:noFill/>
          <a:ln>
            <a:noFill/>
          </a:ln>
        </p:spPr>
      </p:pic>
      <p:cxnSp>
        <p:nvCxnSpPr>
          <p:cNvPr id="1351" name="Google Shape;1351;p12"/>
          <p:cNvCxnSpPr>
            <a:endCxn id="1347" idx="0"/>
          </p:cNvCxnSpPr>
          <p:nvPr/>
        </p:nvCxnSpPr>
        <p:spPr>
          <a:xfrm>
            <a:off x="7494525" y="3826538"/>
            <a:ext cx="0" cy="787200"/>
          </a:xfrm>
          <a:prstGeom prst="straightConnector1">
            <a:avLst/>
          </a:prstGeom>
          <a:noFill/>
          <a:ln cap="flat" cmpd="sng" w="9525">
            <a:solidFill>
              <a:srgbClr val="000000"/>
            </a:solidFill>
            <a:prstDash val="solid"/>
            <a:round/>
            <a:headEnd len="sm" w="sm" type="none"/>
            <a:tailEnd len="med" w="med" type="triangle"/>
          </a:ln>
        </p:spPr>
      </p:cxnSp>
      <p:cxnSp>
        <p:nvCxnSpPr>
          <p:cNvPr id="1352" name="Google Shape;1352;p12"/>
          <p:cNvCxnSpPr>
            <a:endCxn id="1348" idx="0"/>
          </p:cNvCxnSpPr>
          <p:nvPr/>
        </p:nvCxnSpPr>
        <p:spPr>
          <a:xfrm flipH="1">
            <a:off x="8528106" y="3832238"/>
            <a:ext cx="6600" cy="781500"/>
          </a:xfrm>
          <a:prstGeom prst="straightConnector1">
            <a:avLst/>
          </a:prstGeom>
          <a:noFill/>
          <a:ln cap="flat" cmpd="sng" w="9525">
            <a:solidFill>
              <a:srgbClr val="000000"/>
            </a:solidFill>
            <a:prstDash val="solid"/>
            <a:round/>
            <a:headEnd len="sm" w="sm" type="none"/>
            <a:tailEnd len="med" w="med" type="triangle"/>
          </a:ln>
        </p:spPr>
      </p:cxnSp>
      <p:cxnSp>
        <p:nvCxnSpPr>
          <p:cNvPr id="1353" name="Google Shape;1353;p12"/>
          <p:cNvCxnSpPr>
            <a:endCxn id="1350" idx="0"/>
          </p:cNvCxnSpPr>
          <p:nvPr/>
        </p:nvCxnSpPr>
        <p:spPr>
          <a:xfrm>
            <a:off x="9709600" y="3826238"/>
            <a:ext cx="300" cy="787500"/>
          </a:xfrm>
          <a:prstGeom prst="straightConnector1">
            <a:avLst/>
          </a:prstGeom>
          <a:noFill/>
          <a:ln cap="flat" cmpd="sng" w="9525">
            <a:solidFill>
              <a:srgbClr val="000000"/>
            </a:solidFill>
            <a:prstDash val="solid"/>
            <a:round/>
            <a:headEnd len="sm" w="sm" type="none"/>
            <a:tailEnd len="med" w="med" type="triangle"/>
          </a:ln>
        </p:spPr>
      </p:cxnSp>
      <p:pic>
        <p:nvPicPr>
          <p:cNvPr id="1345" name="Google Shape;1345;p12"/>
          <p:cNvPicPr preferRelativeResize="0"/>
          <p:nvPr/>
        </p:nvPicPr>
        <p:blipFill rotWithShape="1">
          <a:blip r:embed="rId7">
            <a:alphaModFix/>
          </a:blip>
          <a:srcRect b="0" l="0" r="0" t="0"/>
          <a:stretch/>
        </p:blipFill>
        <p:spPr>
          <a:xfrm>
            <a:off x="6421521" y="514650"/>
            <a:ext cx="822959" cy="822959"/>
          </a:xfrm>
          <a:prstGeom prst="rect">
            <a:avLst/>
          </a:prstGeom>
          <a:noFill/>
          <a:ln>
            <a:noFill/>
          </a:ln>
        </p:spPr>
      </p:pic>
      <p:sp>
        <p:nvSpPr>
          <p:cNvPr id="1354" name="Google Shape;1354;p12"/>
          <p:cNvSpPr/>
          <p:nvPr/>
        </p:nvSpPr>
        <p:spPr>
          <a:xfrm>
            <a:off x="7679475" y="1417025"/>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Uniform Greeting</a:t>
            </a:r>
            <a:endParaRPr b="1" i="0" sz="1000" u="none" cap="none" strike="noStrike">
              <a:solidFill>
                <a:srgbClr val="44546A"/>
              </a:solidFill>
              <a:latin typeface="Arial"/>
              <a:ea typeface="Arial"/>
              <a:cs typeface="Arial"/>
              <a:sym typeface="Arial"/>
            </a:endParaRPr>
          </a:p>
        </p:txBody>
      </p:sp>
      <p:sp>
        <p:nvSpPr>
          <p:cNvPr id="1355" name="Google Shape;1355;p12"/>
          <p:cNvSpPr/>
          <p:nvPr/>
        </p:nvSpPr>
        <p:spPr>
          <a:xfrm>
            <a:off x="9195600" y="1711250"/>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Option Selection</a:t>
            </a:r>
            <a:endParaRPr b="1" i="0" sz="1000" u="none" cap="none" strike="noStrike">
              <a:solidFill>
                <a:srgbClr val="44546A"/>
              </a:solidFill>
              <a:latin typeface="Arial"/>
              <a:ea typeface="Arial"/>
              <a:cs typeface="Arial"/>
              <a:sym typeface="Arial"/>
            </a:endParaRPr>
          </a:p>
        </p:txBody>
      </p:sp>
      <p:sp>
        <p:nvSpPr>
          <p:cNvPr id="1356" name="Google Shape;1356;p12"/>
          <p:cNvSpPr/>
          <p:nvPr/>
        </p:nvSpPr>
        <p:spPr>
          <a:xfrm rot="-5400000">
            <a:off x="6928550" y="412065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101</a:t>
            </a:r>
            <a:endParaRPr b="1" i="0" sz="1100" u="none" cap="none" strike="noStrike">
              <a:solidFill>
                <a:srgbClr val="44546A"/>
              </a:solidFill>
              <a:latin typeface="Calibri"/>
              <a:ea typeface="Calibri"/>
              <a:cs typeface="Calibri"/>
              <a:sym typeface="Calibri"/>
            </a:endParaRPr>
          </a:p>
        </p:txBody>
      </p:sp>
      <p:sp>
        <p:nvSpPr>
          <p:cNvPr id="1357" name="Google Shape;1357;p12"/>
          <p:cNvSpPr/>
          <p:nvPr/>
        </p:nvSpPr>
        <p:spPr>
          <a:xfrm rot="-5400000">
            <a:off x="7973400" y="41146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102</a:t>
            </a:r>
            <a:endParaRPr b="1" i="0" sz="1100" u="none" cap="none" strike="noStrike">
              <a:solidFill>
                <a:srgbClr val="44546A"/>
              </a:solidFill>
              <a:latin typeface="Calibri"/>
              <a:ea typeface="Calibri"/>
              <a:cs typeface="Calibri"/>
              <a:sym typeface="Calibri"/>
            </a:endParaRPr>
          </a:p>
        </p:txBody>
      </p:sp>
      <p:sp>
        <p:nvSpPr>
          <p:cNvPr id="1358" name="Google Shape;1358;p12"/>
          <p:cNvSpPr/>
          <p:nvPr/>
        </p:nvSpPr>
        <p:spPr>
          <a:xfrm rot="-5400000">
            <a:off x="9533200" y="41146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103</a:t>
            </a:r>
            <a:endParaRPr b="1" i="0" sz="1100" u="none" cap="none" strike="noStrike">
              <a:solidFill>
                <a:srgbClr val="44546A"/>
              </a:solidFill>
              <a:latin typeface="Calibri"/>
              <a:ea typeface="Calibri"/>
              <a:cs typeface="Calibri"/>
              <a:sym typeface="Calibri"/>
            </a:endParaRPr>
          </a:p>
        </p:txBody>
      </p:sp>
      <p:sp>
        <p:nvSpPr>
          <p:cNvPr id="1359" name="Google Shape;1359;p12"/>
          <p:cNvSpPr/>
          <p:nvPr/>
        </p:nvSpPr>
        <p:spPr>
          <a:xfrm rot="-5400000">
            <a:off x="10505600" y="411765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Group</a:t>
            </a:r>
            <a:endParaRPr b="1" i="0" sz="1000" u="none" cap="none" strike="noStrike">
              <a:solidFill>
                <a:srgbClr val="44546A"/>
              </a:solidFill>
              <a:latin typeface="Calibri"/>
              <a:ea typeface="Calibri"/>
              <a:cs typeface="Calibri"/>
              <a:sym typeface="Calibri"/>
            </a:endParaRPr>
          </a:p>
        </p:txBody>
      </p:sp>
      <p:cxnSp>
        <p:nvCxnSpPr>
          <p:cNvPr id="1360" name="Google Shape;1360;p12"/>
          <p:cNvCxnSpPr/>
          <p:nvPr/>
        </p:nvCxnSpPr>
        <p:spPr>
          <a:xfrm>
            <a:off x="10698075" y="3839600"/>
            <a:ext cx="0" cy="765000"/>
          </a:xfrm>
          <a:prstGeom prst="straightConnector1">
            <a:avLst/>
          </a:prstGeom>
          <a:noFill/>
          <a:ln cap="flat" cmpd="sng" w="9525">
            <a:solidFill>
              <a:srgbClr val="000000"/>
            </a:solidFill>
            <a:prstDash val="solid"/>
            <a:round/>
            <a:headEnd len="sm" w="sm" type="none"/>
            <a:tailEnd len="med" w="med" type="triangle"/>
          </a:ln>
        </p:spPr>
      </p:cxnSp>
      <p:grpSp>
        <p:nvGrpSpPr>
          <p:cNvPr id="1361" name="Google Shape;1361;p12"/>
          <p:cNvGrpSpPr/>
          <p:nvPr/>
        </p:nvGrpSpPr>
        <p:grpSpPr>
          <a:xfrm>
            <a:off x="7276975" y="5605663"/>
            <a:ext cx="897600" cy="1025020"/>
            <a:chOff x="10524000" y="1876521"/>
            <a:chExt cx="897600" cy="1025020"/>
          </a:xfrm>
        </p:grpSpPr>
        <p:pic>
          <p:nvPicPr>
            <p:cNvPr id="1362" name="Google Shape;1362;p12"/>
            <p:cNvPicPr preferRelativeResize="0"/>
            <p:nvPr/>
          </p:nvPicPr>
          <p:blipFill rotWithShape="1">
            <a:blip r:embed="rId8">
              <a:alphaModFix/>
            </a:blip>
            <a:srcRect b="0" l="0" r="0" t="0"/>
            <a:stretch/>
          </p:blipFill>
          <p:spPr>
            <a:xfrm>
              <a:off x="10698480" y="1876521"/>
              <a:ext cx="548640" cy="548640"/>
            </a:xfrm>
            <a:prstGeom prst="rect">
              <a:avLst/>
            </a:prstGeom>
            <a:noFill/>
            <a:ln>
              <a:noFill/>
            </a:ln>
          </p:spPr>
        </p:pic>
        <p:sp>
          <p:nvSpPr>
            <p:cNvPr id="1363" name="Google Shape;1363;p12"/>
            <p:cNvSpPr txBox="1"/>
            <p:nvPr/>
          </p:nvSpPr>
          <p:spPr>
            <a:xfrm>
              <a:off x="10524000" y="2501341"/>
              <a:ext cx="897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IP Phone</a:t>
              </a:r>
              <a:endParaRPr b="0" i="0" sz="1400" u="none" cap="none" strike="noStrike">
                <a:solidFill>
                  <a:srgbClr val="000000"/>
                </a:solidFill>
                <a:latin typeface="Calibri"/>
                <a:ea typeface="Calibri"/>
                <a:cs typeface="Calibri"/>
                <a:sym typeface="Calibri"/>
              </a:endParaRPr>
            </a:p>
          </p:txBody>
        </p:sp>
      </p:grpSp>
      <p:pic>
        <p:nvPicPr>
          <p:cNvPr id="1364" name="Google Shape;1364;p12"/>
          <p:cNvPicPr preferRelativeResize="0"/>
          <p:nvPr/>
        </p:nvPicPr>
        <p:blipFill rotWithShape="1">
          <a:blip r:embed="rId9">
            <a:alphaModFix/>
          </a:blip>
          <a:srcRect b="0" l="0" r="0" t="0"/>
          <a:stretch/>
        </p:blipFill>
        <p:spPr>
          <a:xfrm>
            <a:off x="10313650" y="5605663"/>
            <a:ext cx="548640" cy="548640"/>
          </a:xfrm>
          <a:prstGeom prst="rect">
            <a:avLst/>
          </a:prstGeom>
          <a:noFill/>
          <a:ln>
            <a:noFill/>
          </a:ln>
        </p:spPr>
      </p:pic>
      <p:sp>
        <p:nvSpPr>
          <p:cNvPr id="1365" name="Google Shape;1365;p12"/>
          <p:cNvSpPr txBox="1"/>
          <p:nvPr/>
        </p:nvSpPr>
        <p:spPr>
          <a:xfrm>
            <a:off x="10065525" y="6242583"/>
            <a:ext cx="1044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Mobile App</a:t>
            </a:r>
            <a:endParaRPr b="0" i="0" sz="1400" u="none" cap="none" strike="noStrike">
              <a:solidFill>
                <a:srgbClr val="000000"/>
              </a:solidFill>
              <a:latin typeface="Calibri"/>
              <a:ea typeface="Calibri"/>
              <a:cs typeface="Calibri"/>
              <a:sym typeface="Calibri"/>
            </a:endParaRPr>
          </a:p>
        </p:txBody>
      </p:sp>
      <p:grpSp>
        <p:nvGrpSpPr>
          <p:cNvPr id="1366" name="Google Shape;1366;p12"/>
          <p:cNvGrpSpPr/>
          <p:nvPr/>
        </p:nvGrpSpPr>
        <p:grpSpPr>
          <a:xfrm>
            <a:off x="8507000" y="5605663"/>
            <a:ext cx="1226100" cy="1037120"/>
            <a:chOff x="10176000" y="1690613"/>
            <a:chExt cx="1226100" cy="1037120"/>
          </a:xfrm>
        </p:grpSpPr>
        <p:pic>
          <p:nvPicPr>
            <p:cNvPr id="1367" name="Google Shape;1367;p12"/>
            <p:cNvPicPr preferRelativeResize="0"/>
            <p:nvPr/>
          </p:nvPicPr>
          <p:blipFill rotWithShape="1">
            <a:blip r:embed="rId10">
              <a:alphaModFix/>
            </a:blip>
            <a:srcRect b="0" l="0" r="0" t="0"/>
            <a:stretch/>
          </p:blipFill>
          <p:spPr>
            <a:xfrm>
              <a:off x="10514730" y="1690613"/>
              <a:ext cx="548640" cy="548640"/>
            </a:xfrm>
            <a:prstGeom prst="rect">
              <a:avLst/>
            </a:prstGeom>
            <a:noFill/>
            <a:ln>
              <a:noFill/>
            </a:ln>
          </p:spPr>
        </p:pic>
        <p:sp>
          <p:nvSpPr>
            <p:cNvPr id="1368" name="Google Shape;1368;p12"/>
            <p:cNvSpPr txBox="1"/>
            <p:nvPr/>
          </p:nvSpPr>
          <p:spPr>
            <a:xfrm>
              <a:off x="10176000" y="2112133"/>
              <a:ext cx="1226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Desktop App/ WebPhone</a:t>
              </a:r>
              <a:endParaRPr b="0" i="0" sz="1400" u="none" cap="none" strike="noStrike">
                <a:solidFill>
                  <a:srgbClr val="000000"/>
                </a:solidFill>
                <a:latin typeface="Calibri"/>
                <a:ea typeface="Calibri"/>
                <a:cs typeface="Calibri"/>
                <a:sym typeface="Calibri"/>
              </a:endParaRPr>
            </a:p>
          </p:txBody>
        </p:sp>
      </p:grpSp>
      <p:sp>
        <p:nvSpPr>
          <p:cNvPr id="1346" name="Google Shape;1346;p12"/>
          <p:cNvSpPr txBox="1"/>
          <p:nvPr/>
        </p:nvSpPr>
        <p:spPr>
          <a:xfrm>
            <a:off x="8140250" y="726000"/>
            <a:ext cx="1975500" cy="400200"/>
          </a:xfrm>
          <a:prstGeom prst="rect">
            <a:avLst/>
          </a:prstGeom>
          <a:solidFill>
            <a:srgbClr val="FBBD2B"/>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Auto-Attendant</a:t>
            </a:r>
            <a:endParaRPr b="1" i="0" sz="1400" u="none" cap="none" strike="noStrike">
              <a:solidFill>
                <a:srgbClr val="000000"/>
              </a:solidFill>
              <a:latin typeface="Calibri"/>
              <a:ea typeface="Calibri"/>
              <a:cs typeface="Calibri"/>
              <a:sym typeface="Calibri"/>
            </a:endParaRPr>
          </a:p>
        </p:txBody>
      </p:sp>
      <p:sp>
        <p:nvSpPr>
          <p:cNvPr id="1369" name="Google Shape;1369;p12"/>
          <p:cNvSpPr txBox="1"/>
          <p:nvPr/>
        </p:nvSpPr>
        <p:spPr>
          <a:xfrm>
            <a:off x="8140250" y="2133350"/>
            <a:ext cx="1975500" cy="400200"/>
          </a:xfrm>
          <a:prstGeom prst="rect">
            <a:avLst/>
          </a:prstGeom>
          <a:solidFill>
            <a:srgbClr val="C000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Contact Center Queues</a:t>
            </a:r>
            <a:endParaRPr b="1" i="0" sz="1400" u="none" cap="none" strike="noStrike">
              <a:solidFill>
                <a:schemeClr val="lt1"/>
              </a:solidFill>
              <a:latin typeface="Calibri"/>
              <a:ea typeface="Calibri"/>
              <a:cs typeface="Calibri"/>
              <a:sym typeface="Calibri"/>
            </a:endParaRPr>
          </a:p>
        </p:txBody>
      </p:sp>
      <p:sp>
        <p:nvSpPr>
          <p:cNvPr id="1370" name="Google Shape;1370;p12"/>
          <p:cNvSpPr txBox="1"/>
          <p:nvPr/>
        </p:nvSpPr>
        <p:spPr>
          <a:xfrm>
            <a:off x="8140250" y="3168300"/>
            <a:ext cx="19755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Phone System Agents</a:t>
            </a:r>
            <a:endParaRPr b="1" i="0" sz="1400" u="none" cap="none" strike="noStrike">
              <a:solidFill>
                <a:srgbClr val="000000"/>
              </a:solidFill>
              <a:latin typeface="Calibri"/>
              <a:ea typeface="Calibri"/>
              <a:cs typeface="Calibri"/>
              <a:sym typeface="Calibri"/>
            </a:endParaRPr>
          </a:p>
        </p:txBody>
      </p:sp>
      <p:cxnSp>
        <p:nvCxnSpPr>
          <p:cNvPr id="1371" name="Google Shape;1371;p12"/>
          <p:cNvCxnSpPr>
            <a:stCxn id="1346" idx="2"/>
            <a:endCxn id="1369" idx="0"/>
          </p:cNvCxnSpPr>
          <p:nvPr/>
        </p:nvCxnSpPr>
        <p:spPr>
          <a:xfrm>
            <a:off x="9128000" y="1126200"/>
            <a:ext cx="0" cy="1007100"/>
          </a:xfrm>
          <a:prstGeom prst="straightConnector1">
            <a:avLst/>
          </a:prstGeom>
          <a:noFill/>
          <a:ln cap="flat" cmpd="sng" w="9525">
            <a:solidFill>
              <a:schemeClr val="dk2"/>
            </a:solidFill>
            <a:prstDash val="solid"/>
            <a:round/>
            <a:headEnd len="sm" w="sm" type="none"/>
            <a:tailEnd len="med" w="med" type="triangle"/>
          </a:ln>
        </p:spPr>
      </p:cxnSp>
      <p:cxnSp>
        <p:nvCxnSpPr>
          <p:cNvPr id="1372" name="Google Shape;1372;p12"/>
          <p:cNvCxnSpPr>
            <a:stCxn id="1369" idx="2"/>
            <a:endCxn id="1370" idx="0"/>
          </p:cNvCxnSpPr>
          <p:nvPr/>
        </p:nvCxnSpPr>
        <p:spPr>
          <a:xfrm>
            <a:off x="9128000" y="2533550"/>
            <a:ext cx="0" cy="634800"/>
          </a:xfrm>
          <a:prstGeom prst="straightConnector1">
            <a:avLst/>
          </a:prstGeom>
          <a:noFill/>
          <a:ln cap="flat" cmpd="sng" w="9525">
            <a:solidFill>
              <a:schemeClr val="dk2"/>
            </a:solidFill>
            <a:prstDash val="solid"/>
            <a:round/>
            <a:headEnd len="sm" w="sm" type="none"/>
            <a:tailEnd len="med" w="med" type="triangle"/>
          </a:ln>
        </p:spPr>
      </p:cxnSp>
      <p:cxnSp>
        <p:nvCxnSpPr>
          <p:cNvPr id="1373" name="Google Shape;1373;p12"/>
          <p:cNvCxnSpPr>
            <a:stCxn id="1370" idx="2"/>
          </p:cNvCxnSpPr>
          <p:nvPr/>
        </p:nvCxnSpPr>
        <p:spPr>
          <a:xfrm>
            <a:off x="9128000" y="3568500"/>
            <a:ext cx="0" cy="2520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13"/>
          <p:cNvSpPr txBox="1"/>
          <p:nvPr/>
        </p:nvSpPr>
        <p:spPr>
          <a:xfrm>
            <a:off x="516150" y="1973450"/>
            <a:ext cx="5259300" cy="3161100"/>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CPaaS</a:t>
            </a:r>
            <a:r>
              <a:rPr b="0" i="0" lang="en-US" sz="1600" u="none" cap="none" strike="noStrike">
                <a:solidFill>
                  <a:srgbClr val="000000"/>
                </a:solidFill>
                <a:latin typeface="Calibri"/>
                <a:ea typeface="Calibri"/>
                <a:cs typeface="Calibri"/>
                <a:sym typeface="Calibri"/>
              </a:rPr>
              <a:t> </a:t>
            </a:r>
            <a:r>
              <a:rPr b="1" i="0" lang="en-US" sz="1600" u="none" cap="none" strike="noStrike">
                <a:solidFill>
                  <a:srgbClr val="000000"/>
                </a:solidFill>
                <a:latin typeface="Calibri"/>
                <a:ea typeface="Calibri"/>
                <a:cs typeface="Calibri"/>
                <a:sym typeface="Calibri"/>
              </a:rPr>
              <a:t>Phone System</a:t>
            </a:r>
            <a:r>
              <a:rPr b="0" i="0" lang="en-US" sz="1600" u="none" cap="none" strike="noStrike">
                <a:solidFill>
                  <a:srgbClr val="000000"/>
                </a:solidFill>
                <a:latin typeface="Calibri"/>
                <a:ea typeface="Calibri"/>
                <a:cs typeface="Calibri"/>
                <a:sym typeface="Calibri"/>
              </a:rPr>
              <a:t> natively supports </a:t>
            </a:r>
            <a:r>
              <a:rPr b="1" i="0" lang="en-US" sz="1600" u="none" cap="none" strike="noStrike">
                <a:solidFill>
                  <a:srgbClr val="000000"/>
                </a:solidFill>
                <a:latin typeface="Calibri"/>
                <a:ea typeface="Calibri"/>
                <a:cs typeface="Calibri"/>
                <a:sym typeface="Calibri"/>
              </a:rPr>
              <a:t>Microsoft Teams</a:t>
            </a:r>
            <a:r>
              <a:rPr b="0" i="0" lang="en-US" sz="1600" u="none" cap="none" strike="noStrike">
                <a:solidFill>
                  <a:srgbClr val="000000"/>
                </a:solidFill>
                <a:latin typeface="Calibri"/>
                <a:ea typeface="Calibri"/>
                <a:cs typeface="Calibri"/>
                <a:sym typeface="Calibri"/>
              </a:rPr>
              <a:t> offering a cost-effective alternative to MS365’s Calling Plan. With  Microsoft Teams phone system integration, users can call out via CPaaS SIP trunks, leveraging low cost domestic and international tariffs offered by regional SIP providers. </a:t>
            </a:r>
            <a:r>
              <a:rPr b="1" i="0" lang="en-US" sz="1600" u="none" cap="none" strike="noStrike">
                <a:solidFill>
                  <a:srgbClr val="000000"/>
                </a:solidFill>
                <a:latin typeface="Calibri"/>
                <a:ea typeface="Calibri"/>
                <a:cs typeface="Calibri"/>
                <a:sym typeface="Calibri"/>
              </a:rPr>
              <a:t>CPaaS</a:t>
            </a:r>
            <a:r>
              <a:rPr b="0" i="0" lang="en-US" sz="1600" u="none" cap="none" strike="noStrike">
                <a:solidFill>
                  <a:srgbClr val="000000"/>
                </a:solidFill>
                <a:latin typeface="Calibri"/>
                <a:ea typeface="Calibri"/>
                <a:cs typeface="Calibri"/>
                <a:sym typeface="Calibri"/>
              </a:rPr>
              <a:t> </a:t>
            </a:r>
            <a:r>
              <a:rPr b="1" i="0" lang="en-US" sz="1600" u="none" cap="none" strike="noStrike">
                <a:solidFill>
                  <a:schemeClr val="dk1"/>
                </a:solidFill>
                <a:latin typeface="Calibri"/>
                <a:ea typeface="Calibri"/>
                <a:cs typeface="Calibri"/>
                <a:sym typeface="Calibri"/>
              </a:rPr>
              <a:t>Phone System</a:t>
            </a:r>
            <a:r>
              <a:rPr b="0" i="0" lang="en-US" sz="1600" u="none" cap="none" strike="noStrike">
                <a:solidFill>
                  <a:schemeClr val="dk1"/>
                </a:solidFill>
                <a:latin typeface="Calibri"/>
                <a:ea typeface="Calibri"/>
                <a:cs typeface="Calibri"/>
                <a:sym typeface="Calibri"/>
              </a:rPr>
              <a:t> </a:t>
            </a:r>
            <a:r>
              <a:rPr b="0" i="0" lang="en-US" sz="1600" u="none" cap="none" strike="noStrike">
                <a:solidFill>
                  <a:srgbClr val="000000"/>
                </a:solidFill>
                <a:latin typeface="Calibri"/>
                <a:ea typeface="Calibri"/>
                <a:cs typeface="Calibri"/>
                <a:sym typeface="Calibri"/>
              </a:rPr>
              <a:t>provides a seamless unified calling experience both for </a:t>
            </a:r>
            <a:r>
              <a:rPr b="1" i="0" lang="en-US" sz="1600" u="none" cap="none" strike="noStrike">
                <a:solidFill>
                  <a:srgbClr val="000000"/>
                </a:solidFill>
                <a:latin typeface="Calibri"/>
                <a:ea typeface="Calibri"/>
                <a:cs typeface="Calibri"/>
                <a:sym typeface="Calibri"/>
              </a:rPr>
              <a:t>CPaaS</a:t>
            </a:r>
            <a:r>
              <a:rPr b="0" i="0" lang="en-US" sz="1600" u="none" cap="none" strike="noStrike">
                <a:solidFill>
                  <a:srgbClr val="000000"/>
                </a:solidFill>
                <a:latin typeface="Calibri"/>
                <a:ea typeface="Calibri"/>
                <a:cs typeface="Calibri"/>
                <a:sym typeface="Calibri"/>
              </a:rPr>
              <a:t> </a:t>
            </a:r>
            <a:r>
              <a:rPr b="1" i="0" lang="en-US" sz="1600" u="none" cap="none" strike="noStrike">
                <a:solidFill>
                  <a:schemeClr val="dk1"/>
                </a:solidFill>
                <a:latin typeface="Calibri"/>
                <a:ea typeface="Calibri"/>
                <a:cs typeface="Calibri"/>
                <a:sym typeface="Calibri"/>
              </a:rPr>
              <a:t>Phone System</a:t>
            </a:r>
            <a:r>
              <a:rPr b="0" i="0" lang="en-US" sz="1600" u="none" cap="none" strike="noStrike">
                <a:solidFill>
                  <a:schemeClr val="dk1"/>
                </a:solidFill>
                <a:latin typeface="Calibri"/>
                <a:ea typeface="Calibri"/>
                <a:cs typeface="Calibri"/>
                <a:sym typeface="Calibri"/>
              </a:rPr>
              <a:t> </a:t>
            </a:r>
            <a:r>
              <a:rPr b="0" i="0" lang="en-US" sz="1600" u="none" cap="none" strike="noStrike">
                <a:solidFill>
                  <a:srgbClr val="000000"/>
                </a:solidFill>
                <a:latin typeface="Calibri"/>
                <a:ea typeface="Calibri"/>
                <a:cs typeface="Calibri"/>
                <a:sym typeface="Calibri"/>
              </a:rPr>
              <a:t>users dialing Teams users and for Teams users who can dial out. Additionally,  admins can benefit from a full-featured PBX that’s much easier to use and configure than Teams. </a:t>
            </a:r>
            <a:endParaRPr b="0" i="0" sz="1600" u="none" cap="none" strike="noStrike">
              <a:solidFill>
                <a:srgbClr val="000000"/>
              </a:solidFill>
              <a:latin typeface="Calibri"/>
              <a:ea typeface="Calibri"/>
              <a:cs typeface="Calibri"/>
              <a:sym typeface="Calibri"/>
            </a:endParaRPr>
          </a:p>
        </p:txBody>
      </p:sp>
      <p:sp>
        <p:nvSpPr>
          <p:cNvPr id="1380" name="Google Shape;1380;p13"/>
          <p:cNvSpPr/>
          <p:nvPr/>
        </p:nvSpPr>
        <p:spPr>
          <a:xfrm>
            <a:off x="2082462" y="5373422"/>
            <a:ext cx="584700" cy="595500"/>
          </a:xfrm>
          <a:prstGeom prst="mathPlus">
            <a:avLst>
              <a:gd fmla="val 23520" name="adj1"/>
            </a:avLst>
          </a:prstGeom>
          <a:solidFill>
            <a:srgbClr val="4F58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13"/>
          <p:cNvSpPr txBox="1"/>
          <p:nvPr/>
        </p:nvSpPr>
        <p:spPr>
          <a:xfrm>
            <a:off x="613800" y="1391675"/>
            <a:ext cx="5077500" cy="571500"/>
          </a:xfrm>
          <a:prstGeom prst="rect">
            <a:avLst/>
          </a:prstGeom>
          <a:solidFill>
            <a:srgbClr val="4F58C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MS Teams</a:t>
            </a:r>
            <a:endParaRPr b="0" i="0" sz="2400" u="none" cap="none" strike="noStrike">
              <a:solidFill>
                <a:srgbClr val="FFFFFF"/>
              </a:solidFill>
              <a:latin typeface="Calibri"/>
              <a:ea typeface="Calibri"/>
              <a:cs typeface="Calibri"/>
              <a:sym typeface="Calibri"/>
            </a:endParaRPr>
          </a:p>
        </p:txBody>
      </p:sp>
      <p:pic>
        <p:nvPicPr>
          <p:cNvPr id="1382" name="Google Shape;1382;p13"/>
          <p:cNvPicPr preferRelativeResize="0"/>
          <p:nvPr/>
        </p:nvPicPr>
        <p:blipFill rotWithShape="1">
          <a:blip r:embed="rId3">
            <a:alphaModFix/>
          </a:blip>
          <a:srcRect b="0" l="0" r="0" t="0"/>
          <a:stretch/>
        </p:blipFill>
        <p:spPr>
          <a:xfrm>
            <a:off x="613801" y="5046100"/>
            <a:ext cx="1142871" cy="1142850"/>
          </a:xfrm>
          <a:prstGeom prst="rect">
            <a:avLst/>
          </a:prstGeom>
          <a:noFill/>
          <a:ln>
            <a:noFill/>
          </a:ln>
        </p:spPr>
      </p:pic>
      <p:grpSp>
        <p:nvGrpSpPr>
          <p:cNvPr id="1383" name="Google Shape;1383;p13"/>
          <p:cNvGrpSpPr/>
          <p:nvPr/>
        </p:nvGrpSpPr>
        <p:grpSpPr>
          <a:xfrm>
            <a:off x="2992925" y="5179788"/>
            <a:ext cx="2698325" cy="839025"/>
            <a:chOff x="3000775" y="4951200"/>
            <a:chExt cx="2698325" cy="839025"/>
          </a:xfrm>
        </p:grpSpPr>
        <p:pic>
          <p:nvPicPr>
            <p:cNvPr id="1384" name="Google Shape;1384;p13"/>
            <p:cNvPicPr preferRelativeResize="0"/>
            <p:nvPr/>
          </p:nvPicPr>
          <p:blipFill rotWithShape="1">
            <a:blip r:embed="rId4">
              <a:alphaModFix/>
            </a:blip>
            <a:srcRect b="26092" l="31280" r="0" t="21375"/>
            <a:stretch/>
          </p:blipFill>
          <p:spPr>
            <a:xfrm>
              <a:off x="3747976" y="4951200"/>
              <a:ext cx="1951124" cy="839025"/>
            </a:xfrm>
            <a:prstGeom prst="rect">
              <a:avLst/>
            </a:prstGeom>
            <a:noFill/>
            <a:ln>
              <a:noFill/>
            </a:ln>
          </p:spPr>
        </p:pic>
        <p:pic>
          <p:nvPicPr>
            <p:cNvPr id="1385" name="Google Shape;1385;p13"/>
            <p:cNvPicPr preferRelativeResize="0"/>
            <p:nvPr/>
          </p:nvPicPr>
          <p:blipFill rotWithShape="1">
            <a:blip r:embed="rId4">
              <a:alphaModFix/>
            </a:blip>
            <a:srcRect b="26092" l="0" r="73684" t="21375"/>
            <a:stretch/>
          </p:blipFill>
          <p:spPr>
            <a:xfrm>
              <a:off x="3000775" y="4951200"/>
              <a:ext cx="747203" cy="839025"/>
            </a:xfrm>
            <a:prstGeom prst="rect">
              <a:avLst/>
            </a:prstGeom>
            <a:noFill/>
            <a:ln>
              <a:noFill/>
            </a:ln>
          </p:spPr>
        </p:pic>
      </p:grpSp>
      <p:sp>
        <p:nvSpPr>
          <p:cNvPr id="1386" name="Google Shape;1386;p13"/>
          <p:cNvSpPr txBox="1"/>
          <p:nvPr/>
        </p:nvSpPr>
        <p:spPr>
          <a:xfrm>
            <a:off x="461854" y="348159"/>
            <a:ext cx="115731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Integration</a:t>
            </a:r>
            <a:endParaRPr b="1" i="0" sz="3800" u="none" cap="none" strike="noStrike">
              <a:solidFill>
                <a:srgbClr val="262626"/>
              </a:solidFill>
              <a:latin typeface="Calibri"/>
              <a:ea typeface="Calibri"/>
              <a:cs typeface="Calibri"/>
              <a:sym typeface="Calibri"/>
            </a:endParaRPr>
          </a:p>
        </p:txBody>
      </p:sp>
      <p:grpSp>
        <p:nvGrpSpPr>
          <p:cNvPr id="1387" name="Google Shape;1387;p13"/>
          <p:cNvGrpSpPr/>
          <p:nvPr/>
        </p:nvGrpSpPr>
        <p:grpSpPr>
          <a:xfrm>
            <a:off x="6629621" y="722875"/>
            <a:ext cx="4820729" cy="5832500"/>
            <a:chOff x="6629621" y="722875"/>
            <a:chExt cx="4820729" cy="5832500"/>
          </a:xfrm>
        </p:grpSpPr>
        <p:sp>
          <p:nvSpPr>
            <p:cNvPr id="1388" name="Google Shape;1388;p13"/>
            <p:cNvSpPr/>
            <p:nvPr/>
          </p:nvSpPr>
          <p:spPr>
            <a:xfrm>
              <a:off x="7205950" y="4034475"/>
              <a:ext cx="4244400" cy="2520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89" name="Google Shape;1389;p13"/>
            <p:cNvCxnSpPr>
              <a:stCxn id="1390" idx="3"/>
              <a:endCxn id="1391" idx="1"/>
            </p:cNvCxnSpPr>
            <p:nvPr/>
          </p:nvCxnSpPr>
          <p:spPr>
            <a:xfrm>
              <a:off x="7452580" y="1134355"/>
              <a:ext cx="895800" cy="0"/>
            </a:xfrm>
            <a:prstGeom prst="straightConnector1">
              <a:avLst/>
            </a:prstGeom>
            <a:noFill/>
            <a:ln cap="flat" cmpd="sng" w="9525">
              <a:solidFill>
                <a:srgbClr val="000000"/>
              </a:solidFill>
              <a:prstDash val="solid"/>
              <a:round/>
              <a:headEnd len="sm" w="sm" type="none"/>
              <a:tailEnd len="med" w="med" type="triangle"/>
            </a:ln>
          </p:spPr>
        </p:cxnSp>
        <p:pic>
          <p:nvPicPr>
            <p:cNvPr id="1392" name="Google Shape;1392;p13"/>
            <p:cNvPicPr preferRelativeResize="0"/>
            <p:nvPr/>
          </p:nvPicPr>
          <p:blipFill rotWithShape="1">
            <a:blip r:embed="rId5">
              <a:alphaModFix/>
            </a:blip>
            <a:srcRect b="0" l="0" r="0" t="0"/>
            <a:stretch/>
          </p:blipFill>
          <p:spPr>
            <a:xfrm>
              <a:off x="7359725" y="4821963"/>
              <a:ext cx="685800" cy="685800"/>
            </a:xfrm>
            <a:prstGeom prst="rect">
              <a:avLst/>
            </a:prstGeom>
            <a:noFill/>
            <a:ln>
              <a:noFill/>
            </a:ln>
          </p:spPr>
        </p:pic>
        <p:pic>
          <p:nvPicPr>
            <p:cNvPr id="1393" name="Google Shape;1393;p13"/>
            <p:cNvPicPr preferRelativeResize="0"/>
            <p:nvPr/>
          </p:nvPicPr>
          <p:blipFill rotWithShape="1">
            <a:blip r:embed="rId6">
              <a:alphaModFix/>
            </a:blip>
            <a:srcRect b="0" l="0" r="0" t="0"/>
            <a:stretch/>
          </p:blipFill>
          <p:spPr>
            <a:xfrm>
              <a:off x="8393306" y="4821963"/>
              <a:ext cx="685800" cy="685800"/>
            </a:xfrm>
            <a:prstGeom prst="rect">
              <a:avLst/>
            </a:prstGeom>
            <a:noFill/>
            <a:ln>
              <a:noFill/>
            </a:ln>
          </p:spPr>
        </p:pic>
        <p:pic>
          <p:nvPicPr>
            <p:cNvPr id="1394" name="Google Shape;1394;p13"/>
            <p:cNvPicPr preferRelativeResize="0"/>
            <p:nvPr/>
          </p:nvPicPr>
          <p:blipFill rotWithShape="1">
            <a:blip r:embed="rId7">
              <a:alphaModFix/>
            </a:blip>
            <a:srcRect b="0" l="0" r="0" t="0"/>
            <a:stretch/>
          </p:blipFill>
          <p:spPr>
            <a:xfrm>
              <a:off x="10558150" y="4821956"/>
              <a:ext cx="685800" cy="685800"/>
            </a:xfrm>
            <a:prstGeom prst="rect">
              <a:avLst/>
            </a:prstGeom>
            <a:noFill/>
            <a:ln>
              <a:noFill/>
            </a:ln>
          </p:spPr>
        </p:pic>
        <p:pic>
          <p:nvPicPr>
            <p:cNvPr id="1395" name="Google Shape;1395;p13"/>
            <p:cNvPicPr preferRelativeResize="0"/>
            <p:nvPr/>
          </p:nvPicPr>
          <p:blipFill rotWithShape="1">
            <a:blip r:embed="rId8">
              <a:alphaModFix/>
            </a:blip>
            <a:srcRect b="0" l="0" r="0" t="0"/>
            <a:stretch/>
          </p:blipFill>
          <p:spPr>
            <a:xfrm>
              <a:off x="9575100" y="4821963"/>
              <a:ext cx="685800" cy="685800"/>
            </a:xfrm>
            <a:prstGeom prst="rect">
              <a:avLst/>
            </a:prstGeom>
            <a:noFill/>
            <a:ln>
              <a:noFill/>
            </a:ln>
          </p:spPr>
        </p:pic>
        <p:cxnSp>
          <p:nvCxnSpPr>
            <p:cNvPr id="1396" name="Google Shape;1396;p13"/>
            <p:cNvCxnSpPr>
              <a:endCxn id="1392" idx="0"/>
            </p:cNvCxnSpPr>
            <p:nvPr/>
          </p:nvCxnSpPr>
          <p:spPr>
            <a:xfrm>
              <a:off x="7702625" y="4034763"/>
              <a:ext cx="0" cy="787200"/>
            </a:xfrm>
            <a:prstGeom prst="straightConnector1">
              <a:avLst/>
            </a:prstGeom>
            <a:noFill/>
            <a:ln cap="flat" cmpd="sng" w="9525">
              <a:solidFill>
                <a:srgbClr val="000000"/>
              </a:solidFill>
              <a:prstDash val="solid"/>
              <a:round/>
              <a:headEnd len="sm" w="sm" type="none"/>
              <a:tailEnd len="med" w="med" type="triangle"/>
            </a:ln>
          </p:spPr>
        </p:cxnSp>
        <p:cxnSp>
          <p:nvCxnSpPr>
            <p:cNvPr id="1397" name="Google Shape;1397;p13"/>
            <p:cNvCxnSpPr>
              <a:endCxn id="1393" idx="0"/>
            </p:cNvCxnSpPr>
            <p:nvPr/>
          </p:nvCxnSpPr>
          <p:spPr>
            <a:xfrm flipH="1">
              <a:off x="8736206" y="4040463"/>
              <a:ext cx="6600" cy="781500"/>
            </a:xfrm>
            <a:prstGeom prst="straightConnector1">
              <a:avLst/>
            </a:prstGeom>
            <a:noFill/>
            <a:ln cap="flat" cmpd="sng" w="9525">
              <a:solidFill>
                <a:srgbClr val="000000"/>
              </a:solidFill>
              <a:prstDash val="solid"/>
              <a:round/>
              <a:headEnd len="sm" w="sm" type="none"/>
              <a:tailEnd len="med" w="med" type="triangle"/>
            </a:ln>
          </p:spPr>
        </p:cxnSp>
        <p:cxnSp>
          <p:nvCxnSpPr>
            <p:cNvPr id="1398" name="Google Shape;1398;p13"/>
            <p:cNvCxnSpPr>
              <a:endCxn id="1395" idx="0"/>
            </p:cNvCxnSpPr>
            <p:nvPr/>
          </p:nvCxnSpPr>
          <p:spPr>
            <a:xfrm>
              <a:off x="9917700" y="4034463"/>
              <a:ext cx="300" cy="787500"/>
            </a:xfrm>
            <a:prstGeom prst="straightConnector1">
              <a:avLst/>
            </a:prstGeom>
            <a:noFill/>
            <a:ln cap="flat" cmpd="sng" w="9525">
              <a:solidFill>
                <a:srgbClr val="000000"/>
              </a:solidFill>
              <a:prstDash val="solid"/>
              <a:round/>
              <a:headEnd len="sm" w="sm" type="none"/>
              <a:tailEnd len="med" w="med" type="triangle"/>
            </a:ln>
          </p:spPr>
        </p:cxnSp>
        <p:pic>
          <p:nvPicPr>
            <p:cNvPr id="1390" name="Google Shape;1390;p13"/>
            <p:cNvPicPr preferRelativeResize="0"/>
            <p:nvPr/>
          </p:nvPicPr>
          <p:blipFill rotWithShape="1">
            <a:blip r:embed="rId9">
              <a:alphaModFix/>
            </a:blip>
            <a:srcRect b="0" l="0" r="0" t="0"/>
            <a:stretch/>
          </p:blipFill>
          <p:spPr>
            <a:xfrm>
              <a:off x="6629621" y="722875"/>
              <a:ext cx="822959" cy="822959"/>
            </a:xfrm>
            <a:prstGeom prst="rect">
              <a:avLst/>
            </a:prstGeom>
            <a:noFill/>
            <a:ln>
              <a:noFill/>
            </a:ln>
          </p:spPr>
        </p:pic>
        <p:sp>
          <p:nvSpPr>
            <p:cNvPr id="1399" name="Google Shape;1399;p13"/>
            <p:cNvSpPr/>
            <p:nvPr/>
          </p:nvSpPr>
          <p:spPr>
            <a:xfrm>
              <a:off x="7887575" y="1625250"/>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Uniform Greeting</a:t>
              </a:r>
              <a:endParaRPr b="1" i="0" sz="1000" u="none" cap="none" strike="noStrike">
                <a:solidFill>
                  <a:srgbClr val="44546A"/>
                </a:solidFill>
                <a:latin typeface="Arial"/>
                <a:ea typeface="Arial"/>
                <a:cs typeface="Arial"/>
                <a:sym typeface="Arial"/>
              </a:endParaRPr>
            </a:p>
          </p:txBody>
        </p:sp>
        <p:sp>
          <p:nvSpPr>
            <p:cNvPr id="1400" name="Google Shape;1400;p13"/>
            <p:cNvSpPr/>
            <p:nvPr/>
          </p:nvSpPr>
          <p:spPr>
            <a:xfrm>
              <a:off x="9403700" y="1919475"/>
              <a:ext cx="1343700" cy="1680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Option Selection</a:t>
              </a:r>
              <a:endParaRPr b="1" i="0" sz="1000" u="none" cap="none" strike="noStrike">
                <a:solidFill>
                  <a:srgbClr val="44546A"/>
                </a:solidFill>
                <a:latin typeface="Arial"/>
                <a:ea typeface="Arial"/>
                <a:cs typeface="Arial"/>
                <a:sym typeface="Arial"/>
              </a:endParaRPr>
            </a:p>
          </p:txBody>
        </p:sp>
        <p:sp>
          <p:nvSpPr>
            <p:cNvPr id="1401" name="Google Shape;1401;p13"/>
            <p:cNvSpPr/>
            <p:nvPr/>
          </p:nvSpPr>
          <p:spPr>
            <a:xfrm rot="-5400000">
              <a:off x="7136650" y="43288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101</a:t>
              </a:r>
              <a:endParaRPr b="1" i="0" sz="1100" u="none" cap="none" strike="noStrike">
                <a:solidFill>
                  <a:srgbClr val="44546A"/>
                </a:solidFill>
                <a:latin typeface="Calibri"/>
                <a:ea typeface="Calibri"/>
                <a:cs typeface="Calibri"/>
                <a:sym typeface="Calibri"/>
              </a:endParaRPr>
            </a:p>
          </p:txBody>
        </p:sp>
        <p:sp>
          <p:nvSpPr>
            <p:cNvPr id="1402" name="Google Shape;1402;p13"/>
            <p:cNvSpPr/>
            <p:nvPr/>
          </p:nvSpPr>
          <p:spPr>
            <a:xfrm rot="-5400000">
              <a:off x="8181500" y="432290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102</a:t>
              </a:r>
              <a:endParaRPr b="1" i="0" sz="1100" u="none" cap="none" strike="noStrike">
                <a:solidFill>
                  <a:srgbClr val="44546A"/>
                </a:solidFill>
                <a:latin typeface="Calibri"/>
                <a:ea typeface="Calibri"/>
                <a:cs typeface="Calibri"/>
                <a:sym typeface="Calibri"/>
              </a:endParaRPr>
            </a:p>
          </p:txBody>
        </p:sp>
        <p:sp>
          <p:nvSpPr>
            <p:cNvPr id="1403" name="Google Shape;1403;p13"/>
            <p:cNvSpPr/>
            <p:nvPr/>
          </p:nvSpPr>
          <p:spPr>
            <a:xfrm rot="-5400000">
              <a:off x="9741300" y="4322904"/>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44546A"/>
                  </a:solidFill>
                  <a:latin typeface="Calibri"/>
                  <a:ea typeface="Calibri"/>
                  <a:cs typeface="Calibri"/>
                  <a:sym typeface="Calibri"/>
                </a:rPr>
                <a:t>Ext 103</a:t>
              </a:r>
              <a:endParaRPr b="1" i="0" sz="1100" u="none" cap="none" strike="noStrike">
                <a:solidFill>
                  <a:srgbClr val="44546A"/>
                </a:solidFill>
                <a:latin typeface="Calibri"/>
                <a:ea typeface="Calibri"/>
                <a:cs typeface="Calibri"/>
                <a:sym typeface="Calibri"/>
              </a:endParaRPr>
            </a:p>
          </p:txBody>
        </p:sp>
        <p:sp>
          <p:nvSpPr>
            <p:cNvPr id="1404" name="Google Shape;1404;p13"/>
            <p:cNvSpPr/>
            <p:nvPr/>
          </p:nvSpPr>
          <p:spPr>
            <a:xfrm rot="-5400000">
              <a:off x="10713700" y="4325879"/>
              <a:ext cx="7335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Calibri"/>
                  <a:ea typeface="Calibri"/>
                  <a:cs typeface="Calibri"/>
                  <a:sym typeface="Calibri"/>
                </a:rPr>
                <a:t>Ext Group</a:t>
              </a:r>
              <a:endParaRPr b="1" i="0" sz="1000" u="none" cap="none" strike="noStrike">
                <a:solidFill>
                  <a:srgbClr val="44546A"/>
                </a:solidFill>
                <a:latin typeface="Calibri"/>
                <a:ea typeface="Calibri"/>
                <a:cs typeface="Calibri"/>
                <a:sym typeface="Calibri"/>
              </a:endParaRPr>
            </a:p>
          </p:txBody>
        </p:sp>
        <p:cxnSp>
          <p:nvCxnSpPr>
            <p:cNvPr id="1405" name="Google Shape;1405;p13"/>
            <p:cNvCxnSpPr/>
            <p:nvPr/>
          </p:nvCxnSpPr>
          <p:spPr>
            <a:xfrm>
              <a:off x="10906175" y="4047825"/>
              <a:ext cx="0" cy="765000"/>
            </a:xfrm>
            <a:prstGeom prst="straightConnector1">
              <a:avLst/>
            </a:prstGeom>
            <a:noFill/>
            <a:ln cap="flat" cmpd="sng" w="9525">
              <a:solidFill>
                <a:srgbClr val="000000"/>
              </a:solidFill>
              <a:prstDash val="solid"/>
              <a:round/>
              <a:headEnd len="sm" w="sm" type="none"/>
              <a:tailEnd len="med" w="med" type="triangle"/>
            </a:ln>
          </p:spPr>
        </p:cxnSp>
        <p:sp>
          <p:nvSpPr>
            <p:cNvPr id="1391" name="Google Shape;1391;p13"/>
            <p:cNvSpPr txBox="1"/>
            <p:nvPr/>
          </p:nvSpPr>
          <p:spPr>
            <a:xfrm>
              <a:off x="8348350" y="934225"/>
              <a:ext cx="1975500" cy="400200"/>
            </a:xfrm>
            <a:prstGeom prst="rect">
              <a:avLst/>
            </a:prstGeom>
            <a:solidFill>
              <a:srgbClr val="FBBD2B"/>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Auto-Attendant</a:t>
              </a:r>
              <a:endParaRPr b="1" i="0" sz="1400" u="none" cap="none" strike="noStrike">
                <a:solidFill>
                  <a:srgbClr val="000000"/>
                </a:solidFill>
                <a:latin typeface="Calibri"/>
                <a:ea typeface="Calibri"/>
                <a:cs typeface="Calibri"/>
                <a:sym typeface="Calibri"/>
              </a:endParaRPr>
            </a:p>
          </p:txBody>
        </p:sp>
        <p:sp>
          <p:nvSpPr>
            <p:cNvPr id="1406" name="Google Shape;1406;p13"/>
            <p:cNvSpPr txBox="1"/>
            <p:nvPr/>
          </p:nvSpPr>
          <p:spPr>
            <a:xfrm>
              <a:off x="8348350" y="2341575"/>
              <a:ext cx="1975500" cy="400200"/>
            </a:xfrm>
            <a:prstGeom prst="rect">
              <a:avLst/>
            </a:prstGeom>
            <a:solidFill>
              <a:srgbClr val="C000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Contact Center Queues</a:t>
              </a:r>
              <a:endParaRPr b="1" i="0" sz="1400" u="none" cap="none" strike="noStrike">
                <a:solidFill>
                  <a:schemeClr val="lt1"/>
                </a:solidFill>
                <a:latin typeface="Calibri"/>
                <a:ea typeface="Calibri"/>
                <a:cs typeface="Calibri"/>
                <a:sym typeface="Calibri"/>
              </a:endParaRPr>
            </a:p>
          </p:txBody>
        </p:sp>
        <p:sp>
          <p:nvSpPr>
            <p:cNvPr id="1407" name="Google Shape;1407;p13"/>
            <p:cNvSpPr txBox="1"/>
            <p:nvPr/>
          </p:nvSpPr>
          <p:spPr>
            <a:xfrm>
              <a:off x="8348350" y="3376525"/>
              <a:ext cx="1975500" cy="4002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Phone System Agents</a:t>
              </a:r>
              <a:endParaRPr b="1" i="0" sz="1400" u="none" cap="none" strike="noStrike">
                <a:solidFill>
                  <a:srgbClr val="000000"/>
                </a:solidFill>
                <a:latin typeface="Calibri"/>
                <a:ea typeface="Calibri"/>
                <a:cs typeface="Calibri"/>
                <a:sym typeface="Calibri"/>
              </a:endParaRPr>
            </a:p>
          </p:txBody>
        </p:sp>
        <p:cxnSp>
          <p:nvCxnSpPr>
            <p:cNvPr id="1408" name="Google Shape;1408;p13"/>
            <p:cNvCxnSpPr>
              <a:stCxn id="1391" idx="2"/>
              <a:endCxn id="1406" idx="0"/>
            </p:cNvCxnSpPr>
            <p:nvPr/>
          </p:nvCxnSpPr>
          <p:spPr>
            <a:xfrm>
              <a:off x="9336100" y="1334425"/>
              <a:ext cx="0" cy="1007100"/>
            </a:xfrm>
            <a:prstGeom prst="straightConnector1">
              <a:avLst/>
            </a:prstGeom>
            <a:noFill/>
            <a:ln cap="flat" cmpd="sng" w="9525">
              <a:solidFill>
                <a:schemeClr val="dk2"/>
              </a:solidFill>
              <a:prstDash val="solid"/>
              <a:round/>
              <a:headEnd len="sm" w="sm" type="none"/>
              <a:tailEnd len="med" w="med" type="triangle"/>
            </a:ln>
          </p:spPr>
        </p:cxnSp>
        <p:cxnSp>
          <p:nvCxnSpPr>
            <p:cNvPr id="1409" name="Google Shape;1409;p13"/>
            <p:cNvCxnSpPr>
              <a:stCxn id="1406" idx="2"/>
              <a:endCxn id="1407" idx="0"/>
            </p:cNvCxnSpPr>
            <p:nvPr/>
          </p:nvCxnSpPr>
          <p:spPr>
            <a:xfrm>
              <a:off x="9336100" y="2741775"/>
              <a:ext cx="0" cy="634800"/>
            </a:xfrm>
            <a:prstGeom prst="straightConnector1">
              <a:avLst/>
            </a:prstGeom>
            <a:noFill/>
            <a:ln cap="flat" cmpd="sng" w="9525">
              <a:solidFill>
                <a:schemeClr val="dk2"/>
              </a:solidFill>
              <a:prstDash val="solid"/>
              <a:round/>
              <a:headEnd len="sm" w="sm" type="none"/>
              <a:tailEnd len="med" w="med" type="triangle"/>
            </a:ln>
          </p:spPr>
        </p:cxnSp>
        <p:cxnSp>
          <p:nvCxnSpPr>
            <p:cNvPr id="1410" name="Google Shape;1410;p13"/>
            <p:cNvCxnSpPr>
              <a:stCxn id="1407" idx="2"/>
            </p:cNvCxnSpPr>
            <p:nvPr/>
          </p:nvCxnSpPr>
          <p:spPr>
            <a:xfrm>
              <a:off x="9336100" y="3776725"/>
              <a:ext cx="0" cy="252000"/>
            </a:xfrm>
            <a:prstGeom prst="straightConnector1">
              <a:avLst/>
            </a:prstGeom>
            <a:noFill/>
            <a:ln cap="flat" cmpd="sng" w="9525">
              <a:solidFill>
                <a:schemeClr val="dk2"/>
              </a:solidFill>
              <a:prstDash val="solid"/>
              <a:round/>
              <a:headEnd len="sm" w="sm" type="none"/>
              <a:tailEnd len="sm" w="sm" type="none"/>
            </a:ln>
          </p:spPr>
        </p:cxnSp>
        <p:pic>
          <p:nvPicPr>
            <p:cNvPr id="1411" name="Google Shape;1411;p13"/>
            <p:cNvPicPr preferRelativeResize="0"/>
            <p:nvPr/>
          </p:nvPicPr>
          <p:blipFill rotWithShape="1">
            <a:blip r:embed="rId10">
              <a:alphaModFix/>
            </a:blip>
            <a:srcRect b="0" l="0" r="0" t="0"/>
            <a:stretch/>
          </p:blipFill>
          <p:spPr>
            <a:xfrm>
              <a:off x="8631945" y="5818818"/>
              <a:ext cx="548639" cy="548640"/>
            </a:xfrm>
            <a:prstGeom prst="rect">
              <a:avLst/>
            </a:prstGeom>
            <a:noFill/>
            <a:ln>
              <a:noFill/>
            </a:ln>
          </p:spPr>
        </p:pic>
        <p:sp>
          <p:nvSpPr>
            <p:cNvPr id="1412" name="Google Shape;1412;p13"/>
            <p:cNvSpPr txBox="1"/>
            <p:nvPr/>
          </p:nvSpPr>
          <p:spPr>
            <a:xfrm>
              <a:off x="9028148" y="5916125"/>
              <a:ext cx="15300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rgbClr val="4F58CA"/>
                  </a:solidFill>
                  <a:latin typeface="Calibri"/>
                  <a:ea typeface="Calibri"/>
                  <a:cs typeface="Calibri"/>
                  <a:sym typeface="Calibri"/>
                </a:rPr>
                <a:t>By MS Teams App</a:t>
              </a:r>
              <a:endParaRPr b="1" i="0" sz="1700" u="none" cap="none" strike="noStrike">
                <a:solidFill>
                  <a:srgbClr val="4F58CA"/>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14"/>
          <p:cNvSpPr/>
          <p:nvPr/>
        </p:nvSpPr>
        <p:spPr>
          <a:xfrm>
            <a:off x="9456200" y="3439425"/>
            <a:ext cx="2481000" cy="24345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14"/>
          <p:cNvSpPr txBox="1"/>
          <p:nvPr/>
        </p:nvSpPr>
        <p:spPr>
          <a:xfrm>
            <a:off x="309453" y="348150"/>
            <a:ext cx="27222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Integration</a:t>
            </a:r>
            <a:endParaRPr b="1" i="0" sz="3800" u="none" cap="none" strike="noStrike">
              <a:solidFill>
                <a:srgbClr val="262626"/>
              </a:solidFill>
              <a:latin typeface="Calibri"/>
              <a:ea typeface="Calibri"/>
              <a:cs typeface="Calibri"/>
              <a:sym typeface="Calibri"/>
            </a:endParaRPr>
          </a:p>
        </p:txBody>
      </p:sp>
      <p:sp>
        <p:nvSpPr>
          <p:cNvPr id="1420" name="Google Shape;1420;p14"/>
          <p:cNvSpPr/>
          <p:nvPr/>
        </p:nvSpPr>
        <p:spPr>
          <a:xfrm>
            <a:off x="7062600" y="4685600"/>
            <a:ext cx="907800" cy="390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Fetch Customer</a:t>
            </a:r>
            <a:endParaRPr b="0" i="0" sz="1000" u="none" cap="none" strike="noStrike">
              <a:solidFill>
                <a:srgbClr val="000000"/>
              </a:solidFill>
              <a:latin typeface="Calibri"/>
              <a:ea typeface="Calibri"/>
              <a:cs typeface="Calibri"/>
              <a:sym typeface="Calibri"/>
            </a:endParaRPr>
          </a:p>
        </p:txBody>
      </p:sp>
      <p:sp>
        <p:nvSpPr>
          <p:cNvPr id="1421" name="Google Shape;1421;p14"/>
          <p:cNvSpPr/>
          <p:nvPr/>
        </p:nvSpPr>
        <p:spPr>
          <a:xfrm>
            <a:off x="8145082" y="4669050"/>
            <a:ext cx="954900" cy="390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Create New Customer</a:t>
            </a:r>
            <a:endParaRPr b="0" i="0" sz="1000" u="none" cap="none" strike="noStrike">
              <a:solidFill>
                <a:srgbClr val="000000"/>
              </a:solidFill>
              <a:latin typeface="Calibri"/>
              <a:ea typeface="Calibri"/>
              <a:cs typeface="Calibri"/>
              <a:sym typeface="Calibri"/>
            </a:endParaRPr>
          </a:p>
        </p:txBody>
      </p:sp>
      <p:sp>
        <p:nvSpPr>
          <p:cNvPr id="1422" name="Google Shape;1422;p14"/>
          <p:cNvSpPr/>
          <p:nvPr/>
        </p:nvSpPr>
        <p:spPr>
          <a:xfrm>
            <a:off x="6586394" y="5559400"/>
            <a:ext cx="1845300" cy="629100"/>
          </a:xfrm>
          <a:prstGeom prst="diamond">
            <a:avLst/>
          </a:prstGeom>
          <a:solidFill>
            <a:srgbClr val="20CF8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Create Ticket</a:t>
            </a:r>
            <a:endParaRPr b="0" i="0" sz="1000" u="none" cap="none" strike="noStrike">
              <a:solidFill>
                <a:srgbClr val="000000"/>
              </a:solidFill>
              <a:latin typeface="Calibri"/>
              <a:ea typeface="Calibri"/>
              <a:cs typeface="Calibri"/>
              <a:sym typeface="Calibri"/>
            </a:endParaRPr>
          </a:p>
        </p:txBody>
      </p:sp>
      <p:pic>
        <p:nvPicPr>
          <p:cNvPr id="1423" name="Google Shape;1423;p14"/>
          <p:cNvPicPr preferRelativeResize="0"/>
          <p:nvPr/>
        </p:nvPicPr>
        <p:blipFill rotWithShape="1">
          <a:blip r:embed="rId3">
            <a:alphaModFix/>
          </a:blip>
          <a:srcRect b="0" l="0" r="0" t="0"/>
          <a:stretch/>
        </p:blipFill>
        <p:spPr>
          <a:xfrm>
            <a:off x="7346513" y="2102602"/>
            <a:ext cx="325063" cy="338700"/>
          </a:xfrm>
          <a:prstGeom prst="rect">
            <a:avLst/>
          </a:prstGeom>
          <a:noFill/>
          <a:ln>
            <a:noFill/>
          </a:ln>
        </p:spPr>
      </p:pic>
      <p:sp>
        <p:nvSpPr>
          <p:cNvPr id="1424" name="Google Shape;1424;p14"/>
          <p:cNvSpPr txBox="1"/>
          <p:nvPr/>
        </p:nvSpPr>
        <p:spPr>
          <a:xfrm>
            <a:off x="6996197" y="2441312"/>
            <a:ext cx="1025700" cy="3387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Freshdesk Data</a:t>
            </a:r>
            <a:endParaRPr b="0" i="0" sz="1000" u="none" cap="none" strike="noStrike">
              <a:solidFill>
                <a:srgbClr val="000000"/>
              </a:solidFill>
              <a:latin typeface="Calibri"/>
              <a:ea typeface="Calibri"/>
              <a:cs typeface="Calibri"/>
              <a:sym typeface="Calibri"/>
            </a:endParaRPr>
          </a:p>
        </p:txBody>
      </p:sp>
      <p:cxnSp>
        <p:nvCxnSpPr>
          <p:cNvPr id="1425" name="Google Shape;1425;p14"/>
          <p:cNvCxnSpPr>
            <a:stCxn id="1426" idx="3"/>
            <a:endCxn id="1427" idx="1"/>
          </p:cNvCxnSpPr>
          <p:nvPr/>
        </p:nvCxnSpPr>
        <p:spPr>
          <a:xfrm>
            <a:off x="7409280" y="903005"/>
            <a:ext cx="731100" cy="0"/>
          </a:xfrm>
          <a:prstGeom prst="straightConnector1">
            <a:avLst/>
          </a:prstGeom>
          <a:noFill/>
          <a:ln cap="flat" cmpd="sng" w="9525">
            <a:solidFill>
              <a:srgbClr val="000000"/>
            </a:solidFill>
            <a:prstDash val="solid"/>
            <a:round/>
            <a:headEnd len="sm" w="sm" type="none"/>
            <a:tailEnd len="med" w="med" type="triangle"/>
          </a:ln>
        </p:spPr>
      </p:cxnSp>
      <p:pic>
        <p:nvPicPr>
          <p:cNvPr id="1428" name="Google Shape;1428;p14"/>
          <p:cNvPicPr preferRelativeResize="0"/>
          <p:nvPr/>
        </p:nvPicPr>
        <p:blipFill rotWithShape="1">
          <a:blip r:embed="rId4">
            <a:alphaModFix/>
          </a:blip>
          <a:srcRect b="0" l="0" r="0" t="0"/>
          <a:stretch/>
        </p:blipFill>
        <p:spPr>
          <a:xfrm>
            <a:off x="9552575" y="4680276"/>
            <a:ext cx="365750" cy="365750"/>
          </a:xfrm>
          <a:prstGeom prst="rect">
            <a:avLst/>
          </a:prstGeom>
          <a:noFill/>
          <a:ln>
            <a:noFill/>
          </a:ln>
        </p:spPr>
      </p:pic>
      <p:pic>
        <p:nvPicPr>
          <p:cNvPr id="1429" name="Google Shape;1429;p14"/>
          <p:cNvPicPr preferRelativeResize="0"/>
          <p:nvPr/>
        </p:nvPicPr>
        <p:blipFill rotWithShape="1">
          <a:blip r:embed="rId5">
            <a:alphaModFix/>
          </a:blip>
          <a:srcRect b="0" l="0" r="0" t="0"/>
          <a:stretch/>
        </p:blipFill>
        <p:spPr>
          <a:xfrm>
            <a:off x="10096123" y="4675476"/>
            <a:ext cx="365750" cy="365750"/>
          </a:xfrm>
          <a:prstGeom prst="rect">
            <a:avLst/>
          </a:prstGeom>
          <a:noFill/>
          <a:ln>
            <a:noFill/>
          </a:ln>
        </p:spPr>
      </p:pic>
      <p:pic>
        <p:nvPicPr>
          <p:cNvPr id="1430" name="Google Shape;1430;p14"/>
          <p:cNvPicPr preferRelativeResize="0"/>
          <p:nvPr/>
        </p:nvPicPr>
        <p:blipFill rotWithShape="1">
          <a:blip r:embed="rId6">
            <a:alphaModFix/>
          </a:blip>
          <a:srcRect b="0" l="0" r="0" t="0"/>
          <a:stretch/>
        </p:blipFill>
        <p:spPr>
          <a:xfrm>
            <a:off x="10745349" y="4681176"/>
            <a:ext cx="365750" cy="365750"/>
          </a:xfrm>
          <a:prstGeom prst="rect">
            <a:avLst/>
          </a:prstGeom>
          <a:noFill/>
          <a:ln>
            <a:noFill/>
          </a:ln>
        </p:spPr>
      </p:pic>
      <p:pic>
        <p:nvPicPr>
          <p:cNvPr id="1426" name="Google Shape;1426;p14"/>
          <p:cNvPicPr preferRelativeResize="0"/>
          <p:nvPr/>
        </p:nvPicPr>
        <p:blipFill rotWithShape="1">
          <a:blip r:embed="rId7">
            <a:alphaModFix/>
          </a:blip>
          <a:srcRect b="0" l="0" r="0" t="0"/>
          <a:stretch/>
        </p:blipFill>
        <p:spPr>
          <a:xfrm>
            <a:off x="6586321" y="491525"/>
            <a:ext cx="822959" cy="822959"/>
          </a:xfrm>
          <a:prstGeom prst="rect">
            <a:avLst/>
          </a:prstGeom>
          <a:noFill/>
          <a:ln>
            <a:noFill/>
          </a:ln>
        </p:spPr>
      </p:pic>
      <p:sp>
        <p:nvSpPr>
          <p:cNvPr id="1431" name="Google Shape;1431;p14"/>
          <p:cNvSpPr/>
          <p:nvPr/>
        </p:nvSpPr>
        <p:spPr>
          <a:xfrm rot="-5400000">
            <a:off x="9584675" y="4062321"/>
            <a:ext cx="5646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44546A"/>
                </a:solidFill>
                <a:latin typeface="Calibri"/>
                <a:ea typeface="Calibri"/>
                <a:cs typeface="Calibri"/>
                <a:sym typeface="Calibri"/>
              </a:rPr>
              <a:t>Ext 101</a:t>
            </a:r>
            <a:endParaRPr b="1" i="0" sz="800" u="none" cap="none" strike="noStrike">
              <a:solidFill>
                <a:srgbClr val="44546A"/>
              </a:solidFill>
              <a:latin typeface="Calibri"/>
              <a:ea typeface="Calibri"/>
              <a:cs typeface="Calibri"/>
              <a:sym typeface="Calibri"/>
            </a:endParaRPr>
          </a:p>
        </p:txBody>
      </p:sp>
      <p:sp>
        <p:nvSpPr>
          <p:cNvPr id="1432" name="Google Shape;1432;p14"/>
          <p:cNvSpPr/>
          <p:nvPr/>
        </p:nvSpPr>
        <p:spPr>
          <a:xfrm rot="-5400000">
            <a:off x="10129688" y="4063200"/>
            <a:ext cx="5646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44546A"/>
                </a:solidFill>
                <a:latin typeface="Calibri"/>
                <a:ea typeface="Calibri"/>
                <a:cs typeface="Calibri"/>
                <a:sym typeface="Calibri"/>
              </a:rPr>
              <a:t>Ext 102</a:t>
            </a:r>
            <a:endParaRPr b="1" i="0" sz="800" u="none" cap="none" strike="noStrike">
              <a:solidFill>
                <a:srgbClr val="44546A"/>
              </a:solidFill>
              <a:latin typeface="Calibri"/>
              <a:ea typeface="Calibri"/>
              <a:cs typeface="Calibri"/>
              <a:sym typeface="Calibri"/>
            </a:endParaRPr>
          </a:p>
        </p:txBody>
      </p:sp>
      <p:sp>
        <p:nvSpPr>
          <p:cNvPr id="1433" name="Google Shape;1433;p14"/>
          <p:cNvSpPr/>
          <p:nvPr/>
        </p:nvSpPr>
        <p:spPr>
          <a:xfrm rot="-5400000">
            <a:off x="10777000" y="4063202"/>
            <a:ext cx="5646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1" i="0" lang="en-US" sz="800" u="none" cap="none" strike="noStrike">
                <a:solidFill>
                  <a:srgbClr val="44546A"/>
                </a:solidFill>
                <a:latin typeface="Calibri"/>
                <a:ea typeface="Calibri"/>
                <a:cs typeface="Calibri"/>
                <a:sym typeface="Calibri"/>
              </a:rPr>
              <a:t>Ext 103</a:t>
            </a:r>
            <a:endParaRPr b="1" i="0" sz="800" u="none" cap="none" strike="noStrike">
              <a:solidFill>
                <a:srgbClr val="44546A"/>
              </a:solidFill>
              <a:latin typeface="Calibri"/>
              <a:ea typeface="Calibri"/>
              <a:cs typeface="Calibri"/>
              <a:sym typeface="Calibri"/>
            </a:endParaRPr>
          </a:p>
        </p:txBody>
      </p:sp>
      <p:sp>
        <p:nvSpPr>
          <p:cNvPr id="1434" name="Google Shape;1434;p14"/>
          <p:cNvSpPr/>
          <p:nvPr/>
        </p:nvSpPr>
        <p:spPr>
          <a:xfrm rot="-5400000">
            <a:off x="11363825" y="4063208"/>
            <a:ext cx="564600" cy="2049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US" sz="700" u="none" cap="none" strike="noStrike">
                <a:solidFill>
                  <a:srgbClr val="44546A"/>
                </a:solidFill>
                <a:latin typeface="Calibri"/>
                <a:ea typeface="Calibri"/>
                <a:cs typeface="Calibri"/>
                <a:sym typeface="Calibri"/>
              </a:rPr>
              <a:t>Ext Group</a:t>
            </a:r>
            <a:endParaRPr b="1" i="0" sz="700" u="none" cap="none" strike="noStrike">
              <a:solidFill>
                <a:srgbClr val="44546A"/>
              </a:solidFill>
              <a:latin typeface="Calibri"/>
              <a:ea typeface="Calibri"/>
              <a:cs typeface="Calibri"/>
              <a:sym typeface="Calibri"/>
            </a:endParaRPr>
          </a:p>
        </p:txBody>
      </p:sp>
      <p:sp>
        <p:nvSpPr>
          <p:cNvPr id="1427" name="Google Shape;1427;p14"/>
          <p:cNvSpPr txBox="1"/>
          <p:nvPr/>
        </p:nvSpPr>
        <p:spPr>
          <a:xfrm>
            <a:off x="8140250" y="726000"/>
            <a:ext cx="1975500" cy="354000"/>
          </a:xfrm>
          <a:prstGeom prst="rect">
            <a:avLst/>
          </a:prstGeom>
          <a:solidFill>
            <a:srgbClr val="FBBD2B"/>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alibri"/>
                <a:ea typeface="Calibri"/>
                <a:cs typeface="Calibri"/>
                <a:sym typeface="Calibri"/>
              </a:rPr>
              <a:t>Auto-Attendant</a:t>
            </a:r>
            <a:endParaRPr b="1" i="0" sz="1100" u="none" cap="none" strike="noStrike">
              <a:solidFill>
                <a:srgbClr val="000000"/>
              </a:solidFill>
              <a:latin typeface="Calibri"/>
              <a:ea typeface="Calibri"/>
              <a:cs typeface="Calibri"/>
              <a:sym typeface="Calibri"/>
            </a:endParaRPr>
          </a:p>
        </p:txBody>
      </p:sp>
      <p:sp>
        <p:nvSpPr>
          <p:cNvPr id="1435" name="Google Shape;1435;p14"/>
          <p:cNvSpPr txBox="1"/>
          <p:nvPr/>
        </p:nvSpPr>
        <p:spPr>
          <a:xfrm>
            <a:off x="9701300" y="2287300"/>
            <a:ext cx="1975500" cy="354000"/>
          </a:xfrm>
          <a:prstGeom prst="rect">
            <a:avLst/>
          </a:prstGeom>
          <a:solidFill>
            <a:srgbClr val="C000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Contact Center Queues</a:t>
            </a:r>
            <a:endParaRPr b="1" i="0" sz="1100" u="none" cap="none" strike="noStrike">
              <a:solidFill>
                <a:schemeClr val="lt1"/>
              </a:solidFill>
              <a:latin typeface="Calibri"/>
              <a:ea typeface="Calibri"/>
              <a:cs typeface="Calibri"/>
              <a:sym typeface="Calibri"/>
            </a:endParaRPr>
          </a:p>
        </p:txBody>
      </p:sp>
      <p:grpSp>
        <p:nvGrpSpPr>
          <p:cNvPr id="1436" name="Google Shape;1436;p14"/>
          <p:cNvGrpSpPr/>
          <p:nvPr/>
        </p:nvGrpSpPr>
        <p:grpSpPr>
          <a:xfrm>
            <a:off x="9916100" y="5235978"/>
            <a:ext cx="1545900" cy="637897"/>
            <a:chOff x="10037125" y="6041753"/>
            <a:chExt cx="1545900" cy="637897"/>
          </a:xfrm>
        </p:grpSpPr>
        <p:pic>
          <p:nvPicPr>
            <p:cNvPr id="1437" name="Google Shape;1437;p14"/>
            <p:cNvPicPr preferRelativeResize="0"/>
            <p:nvPr/>
          </p:nvPicPr>
          <p:blipFill rotWithShape="1">
            <a:blip r:embed="rId8">
              <a:alphaModFix/>
            </a:blip>
            <a:srcRect b="0" l="0" r="0" t="0"/>
            <a:stretch/>
          </p:blipFill>
          <p:spPr>
            <a:xfrm>
              <a:off x="10627200" y="6041753"/>
              <a:ext cx="365750" cy="365722"/>
            </a:xfrm>
            <a:prstGeom prst="rect">
              <a:avLst/>
            </a:prstGeom>
            <a:noFill/>
            <a:ln>
              <a:noFill/>
            </a:ln>
          </p:spPr>
        </p:pic>
        <p:sp>
          <p:nvSpPr>
            <p:cNvPr id="1438" name="Google Shape;1438;p14"/>
            <p:cNvSpPr txBox="1"/>
            <p:nvPr/>
          </p:nvSpPr>
          <p:spPr>
            <a:xfrm>
              <a:off x="10037125" y="6356550"/>
              <a:ext cx="15459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Freshdesk Portal</a:t>
              </a:r>
              <a:endParaRPr b="0" i="0" sz="900" u="none" cap="none" strike="noStrike">
                <a:solidFill>
                  <a:srgbClr val="000000"/>
                </a:solidFill>
                <a:latin typeface="Calibri"/>
                <a:ea typeface="Calibri"/>
                <a:cs typeface="Calibri"/>
                <a:sym typeface="Calibri"/>
              </a:endParaRPr>
            </a:p>
          </p:txBody>
        </p:sp>
      </p:grpSp>
      <p:sp>
        <p:nvSpPr>
          <p:cNvPr id="1439" name="Google Shape;1439;p14"/>
          <p:cNvSpPr txBox="1"/>
          <p:nvPr/>
        </p:nvSpPr>
        <p:spPr>
          <a:xfrm>
            <a:off x="9701300" y="3246050"/>
            <a:ext cx="1975500" cy="354000"/>
          </a:xfrm>
          <a:prstGeom prst="rect">
            <a:avLst/>
          </a:prstGeom>
          <a:solidFill>
            <a:schemeClr val="accent1"/>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Calibri"/>
                <a:ea typeface="Calibri"/>
                <a:cs typeface="Calibri"/>
                <a:sym typeface="Calibri"/>
              </a:rPr>
              <a:t>Phone System Agents</a:t>
            </a:r>
            <a:endParaRPr b="1" i="0" sz="1100" u="none" cap="none" strike="noStrike">
              <a:solidFill>
                <a:srgbClr val="000000"/>
              </a:solidFill>
              <a:latin typeface="Calibri"/>
              <a:ea typeface="Calibri"/>
              <a:cs typeface="Calibri"/>
              <a:sym typeface="Calibri"/>
            </a:endParaRPr>
          </a:p>
        </p:txBody>
      </p:sp>
      <p:cxnSp>
        <p:nvCxnSpPr>
          <p:cNvPr id="1440" name="Google Shape;1440;p14"/>
          <p:cNvCxnSpPr>
            <a:stCxn id="1435" idx="2"/>
            <a:endCxn id="1439" idx="0"/>
          </p:cNvCxnSpPr>
          <p:nvPr/>
        </p:nvCxnSpPr>
        <p:spPr>
          <a:xfrm>
            <a:off x="10689050" y="2641300"/>
            <a:ext cx="0" cy="604800"/>
          </a:xfrm>
          <a:prstGeom prst="straightConnector1">
            <a:avLst/>
          </a:prstGeom>
          <a:noFill/>
          <a:ln cap="flat" cmpd="sng" w="9525">
            <a:solidFill>
              <a:schemeClr val="dk2"/>
            </a:solidFill>
            <a:prstDash val="solid"/>
            <a:round/>
            <a:headEnd len="sm" w="sm" type="none"/>
            <a:tailEnd len="med" w="med" type="triangle"/>
          </a:ln>
        </p:spPr>
      </p:cxnSp>
      <p:pic>
        <p:nvPicPr>
          <p:cNvPr id="1441" name="Google Shape;1441;p14"/>
          <p:cNvPicPr preferRelativeResize="0"/>
          <p:nvPr/>
        </p:nvPicPr>
        <p:blipFill rotWithShape="1">
          <a:blip r:embed="rId9">
            <a:alphaModFix/>
          </a:blip>
          <a:srcRect b="0" l="0" r="0" t="0"/>
          <a:stretch/>
        </p:blipFill>
        <p:spPr>
          <a:xfrm>
            <a:off x="11332650" y="4681175"/>
            <a:ext cx="365760" cy="365760"/>
          </a:xfrm>
          <a:prstGeom prst="rect">
            <a:avLst/>
          </a:prstGeom>
          <a:noFill/>
          <a:ln>
            <a:noFill/>
          </a:ln>
        </p:spPr>
      </p:pic>
      <p:cxnSp>
        <p:nvCxnSpPr>
          <p:cNvPr id="1442" name="Google Shape;1442;p14"/>
          <p:cNvCxnSpPr>
            <a:stCxn id="1439" idx="2"/>
            <a:endCxn id="1428" idx="0"/>
          </p:cNvCxnSpPr>
          <p:nvPr/>
        </p:nvCxnSpPr>
        <p:spPr>
          <a:xfrm rot="5400000">
            <a:off x="9672050" y="3663350"/>
            <a:ext cx="1080300" cy="953700"/>
          </a:xfrm>
          <a:prstGeom prst="bentConnector3">
            <a:avLst>
              <a:gd fmla="val 22839" name="adj1"/>
            </a:avLst>
          </a:prstGeom>
          <a:noFill/>
          <a:ln cap="flat" cmpd="sng" w="9525">
            <a:solidFill>
              <a:schemeClr val="dk2"/>
            </a:solidFill>
            <a:prstDash val="solid"/>
            <a:round/>
            <a:headEnd len="sm" w="sm" type="none"/>
            <a:tailEnd len="med" w="med" type="triangle"/>
          </a:ln>
        </p:spPr>
      </p:cxnSp>
      <p:cxnSp>
        <p:nvCxnSpPr>
          <p:cNvPr id="1443" name="Google Shape;1443;p14"/>
          <p:cNvCxnSpPr>
            <a:stCxn id="1439" idx="2"/>
            <a:endCxn id="1429" idx="0"/>
          </p:cNvCxnSpPr>
          <p:nvPr/>
        </p:nvCxnSpPr>
        <p:spPr>
          <a:xfrm rot="5400000">
            <a:off x="9946250" y="3932750"/>
            <a:ext cx="1075500" cy="410100"/>
          </a:xfrm>
          <a:prstGeom prst="bentConnector3">
            <a:avLst>
              <a:gd fmla="val 23145" name="adj1"/>
            </a:avLst>
          </a:prstGeom>
          <a:noFill/>
          <a:ln cap="flat" cmpd="sng" w="9525">
            <a:solidFill>
              <a:schemeClr val="dk2"/>
            </a:solidFill>
            <a:prstDash val="solid"/>
            <a:round/>
            <a:headEnd len="sm" w="sm" type="none"/>
            <a:tailEnd len="med" w="med" type="triangle"/>
          </a:ln>
        </p:spPr>
      </p:cxnSp>
      <p:cxnSp>
        <p:nvCxnSpPr>
          <p:cNvPr id="1444" name="Google Shape;1444;p14"/>
          <p:cNvCxnSpPr>
            <a:stCxn id="1439" idx="2"/>
            <a:endCxn id="1430" idx="0"/>
          </p:cNvCxnSpPr>
          <p:nvPr/>
        </p:nvCxnSpPr>
        <p:spPr>
          <a:xfrm flipH="1" rot="-5400000">
            <a:off x="10268000" y="4021100"/>
            <a:ext cx="1081200" cy="239100"/>
          </a:xfrm>
          <a:prstGeom prst="bentConnector3">
            <a:avLst>
              <a:gd fmla="val 23023" name="adj1"/>
            </a:avLst>
          </a:prstGeom>
          <a:noFill/>
          <a:ln cap="flat" cmpd="sng" w="9525">
            <a:solidFill>
              <a:schemeClr val="dk2"/>
            </a:solidFill>
            <a:prstDash val="solid"/>
            <a:round/>
            <a:headEnd len="sm" w="sm" type="none"/>
            <a:tailEnd len="med" w="med" type="triangle"/>
          </a:ln>
        </p:spPr>
      </p:cxnSp>
      <p:cxnSp>
        <p:nvCxnSpPr>
          <p:cNvPr id="1445" name="Google Shape;1445;p14"/>
          <p:cNvCxnSpPr>
            <a:stCxn id="1439" idx="2"/>
            <a:endCxn id="1441" idx="0"/>
          </p:cNvCxnSpPr>
          <p:nvPr/>
        </p:nvCxnSpPr>
        <p:spPr>
          <a:xfrm flipH="1" rot="-5400000">
            <a:off x="10561700" y="3727400"/>
            <a:ext cx="1081200" cy="826500"/>
          </a:xfrm>
          <a:prstGeom prst="bentConnector3">
            <a:avLst>
              <a:gd fmla="val 22820" name="adj1"/>
            </a:avLst>
          </a:prstGeom>
          <a:noFill/>
          <a:ln cap="flat" cmpd="sng" w="9525">
            <a:solidFill>
              <a:schemeClr val="dk2"/>
            </a:solidFill>
            <a:prstDash val="solid"/>
            <a:round/>
            <a:headEnd len="sm" w="sm" type="none"/>
            <a:tailEnd len="med" w="med" type="triangle"/>
          </a:ln>
        </p:spPr>
      </p:cxnSp>
      <p:cxnSp>
        <p:nvCxnSpPr>
          <p:cNvPr id="1446" name="Google Shape;1446;p14"/>
          <p:cNvCxnSpPr>
            <a:stCxn id="1427" idx="2"/>
            <a:endCxn id="1435" idx="0"/>
          </p:cNvCxnSpPr>
          <p:nvPr/>
        </p:nvCxnSpPr>
        <p:spPr>
          <a:xfrm flipH="1" rot="-5400000">
            <a:off x="9305000" y="903000"/>
            <a:ext cx="1207200" cy="1561200"/>
          </a:xfrm>
          <a:prstGeom prst="bentConnector3">
            <a:avLst>
              <a:gd fmla="val 42247" name="adj1"/>
            </a:avLst>
          </a:prstGeom>
          <a:noFill/>
          <a:ln cap="flat" cmpd="sng" w="9525">
            <a:solidFill>
              <a:schemeClr val="dk2"/>
            </a:solidFill>
            <a:prstDash val="solid"/>
            <a:round/>
            <a:headEnd len="sm" w="sm" type="none"/>
            <a:tailEnd len="med" w="med" type="triangle"/>
          </a:ln>
        </p:spPr>
      </p:cxnSp>
      <p:cxnSp>
        <p:nvCxnSpPr>
          <p:cNvPr id="1447" name="Google Shape;1447;p14"/>
          <p:cNvCxnSpPr>
            <a:stCxn id="1427" idx="2"/>
            <a:endCxn id="1423" idx="0"/>
          </p:cNvCxnSpPr>
          <p:nvPr/>
        </p:nvCxnSpPr>
        <p:spPr>
          <a:xfrm rot="5400000">
            <a:off x="7807100" y="781800"/>
            <a:ext cx="1022700" cy="1619100"/>
          </a:xfrm>
          <a:prstGeom prst="bentConnector3">
            <a:avLst>
              <a:gd fmla="val 49996" name="adj1"/>
            </a:avLst>
          </a:prstGeom>
          <a:noFill/>
          <a:ln cap="flat" cmpd="sng" w="9525">
            <a:solidFill>
              <a:schemeClr val="dk2"/>
            </a:solidFill>
            <a:prstDash val="solid"/>
            <a:round/>
            <a:headEnd len="sm" w="sm" type="none"/>
            <a:tailEnd len="med" w="med" type="triangle"/>
          </a:ln>
        </p:spPr>
      </p:cxnSp>
      <p:sp>
        <p:nvSpPr>
          <p:cNvPr id="1448" name="Google Shape;1448;p14"/>
          <p:cNvSpPr/>
          <p:nvPr/>
        </p:nvSpPr>
        <p:spPr>
          <a:xfrm>
            <a:off x="7060651" y="3706950"/>
            <a:ext cx="907800" cy="365700"/>
          </a:xfrm>
          <a:prstGeom prst="roundRect">
            <a:avLst>
              <a:gd fmla="val 0"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Existing Customer</a:t>
            </a:r>
            <a:endParaRPr b="0" i="0" sz="1000" u="none" cap="none" strike="noStrike">
              <a:solidFill>
                <a:srgbClr val="000000"/>
              </a:solidFill>
              <a:latin typeface="Calibri"/>
              <a:ea typeface="Calibri"/>
              <a:cs typeface="Calibri"/>
              <a:sym typeface="Calibri"/>
            </a:endParaRPr>
          </a:p>
        </p:txBody>
      </p:sp>
      <p:sp>
        <p:nvSpPr>
          <p:cNvPr id="1449" name="Google Shape;1449;p14"/>
          <p:cNvSpPr/>
          <p:nvPr/>
        </p:nvSpPr>
        <p:spPr>
          <a:xfrm>
            <a:off x="8168625" y="3706950"/>
            <a:ext cx="907800" cy="365700"/>
          </a:xfrm>
          <a:prstGeom prst="roundRect">
            <a:avLst>
              <a:gd fmla="val 0"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New Customer</a:t>
            </a:r>
            <a:endParaRPr b="0" i="0" sz="1000" u="none" cap="none" strike="noStrike">
              <a:solidFill>
                <a:srgbClr val="000000"/>
              </a:solidFill>
              <a:latin typeface="Calibri"/>
              <a:ea typeface="Calibri"/>
              <a:cs typeface="Calibri"/>
              <a:sym typeface="Calibri"/>
            </a:endParaRPr>
          </a:p>
        </p:txBody>
      </p:sp>
      <p:sp>
        <p:nvSpPr>
          <p:cNvPr id="1450" name="Google Shape;1450;p14"/>
          <p:cNvSpPr/>
          <p:nvPr/>
        </p:nvSpPr>
        <p:spPr>
          <a:xfrm>
            <a:off x="5952687" y="3715725"/>
            <a:ext cx="907800" cy="365700"/>
          </a:xfrm>
          <a:prstGeom prst="roundRect">
            <a:avLst>
              <a:gd fmla="val 0" name="adj"/>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Private Number</a:t>
            </a:r>
            <a:endParaRPr b="0" i="0" sz="1000" u="none" cap="none" strike="noStrike">
              <a:solidFill>
                <a:srgbClr val="000000"/>
              </a:solidFill>
              <a:latin typeface="Calibri"/>
              <a:ea typeface="Calibri"/>
              <a:cs typeface="Calibri"/>
              <a:sym typeface="Calibri"/>
            </a:endParaRPr>
          </a:p>
        </p:txBody>
      </p:sp>
      <p:cxnSp>
        <p:nvCxnSpPr>
          <p:cNvPr id="1451" name="Google Shape;1451;p14"/>
          <p:cNvCxnSpPr>
            <a:stCxn id="1424" idx="2"/>
            <a:endCxn id="1450" idx="0"/>
          </p:cNvCxnSpPr>
          <p:nvPr/>
        </p:nvCxnSpPr>
        <p:spPr>
          <a:xfrm rot="5400000">
            <a:off x="6489947" y="2696612"/>
            <a:ext cx="935700" cy="1102500"/>
          </a:xfrm>
          <a:prstGeom prst="bentConnector3">
            <a:avLst>
              <a:gd fmla="val 50000" name="adj1"/>
            </a:avLst>
          </a:prstGeom>
          <a:noFill/>
          <a:ln cap="flat" cmpd="sng" w="9525">
            <a:solidFill>
              <a:schemeClr val="dk2"/>
            </a:solidFill>
            <a:prstDash val="solid"/>
            <a:round/>
            <a:headEnd len="sm" w="sm" type="none"/>
            <a:tailEnd len="sm" w="sm" type="none"/>
          </a:ln>
        </p:spPr>
      </p:cxnSp>
      <p:cxnSp>
        <p:nvCxnSpPr>
          <p:cNvPr id="1452" name="Google Shape;1452;p14"/>
          <p:cNvCxnSpPr>
            <a:stCxn id="1424" idx="2"/>
            <a:endCxn id="1449" idx="0"/>
          </p:cNvCxnSpPr>
          <p:nvPr/>
        </p:nvCxnSpPr>
        <p:spPr>
          <a:xfrm flipH="1" rot="-5400000">
            <a:off x="7602347" y="2686712"/>
            <a:ext cx="927000" cy="1113600"/>
          </a:xfrm>
          <a:prstGeom prst="bentConnector3">
            <a:avLst>
              <a:gd fmla="val 49996" name="adj1"/>
            </a:avLst>
          </a:prstGeom>
          <a:noFill/>
          <a:ln cap="flat" cmpd="sng" w="9525">
            <a:solidFill>
              <a:schemeClr val="dk2"/>
            </a:solidFill>
            <a:prstDash val="solid"/>
            <a:round/>
            <a:headEnd len="sm" w="sm" type="none"/>
            <a:tailEnd len="sm" w="sm" type="none"/>
          </a:ln>
        </p:spPr>
      </p:cxnSp>
      <p:cxnSp>
        <p:nvCxnSpPr>
          <p:cNvPr id="1453" name="Google Shape;1453;p14"/>
          <p:cNvCxnSpPr>
            <a:stCxn id="1448" idx="2"/>
            <a:endCxn id="1420" idx="0"/>
          </p:cNvCxnSpPr>
          <p:nvPr/>
        </p:nvCxnSpPr>
        <p:spPr>
          <a:xfrm>
            <a:off x="7514551" y="4072650"/>
            <a:ext cx="1800" cy="612900"/>
          </a:xfrm>
          <a:prstGeom prst="straightConnector1">
            <a:avLst/>
          </a:prstGeom>
          <a:noFill/>
          <a:ln cap="flat" cmpd="sng" w="9525">
            <a:solidFill>
              <a:schemeClr val="dk2"/>
            </a:solidFill>
            <a:prstDash val="solid"/>
            <a:round/>
            <a:headEnd len="sm" w="sm" type="none"/>
            <a:tailEnd len="med" w="med" type="triangle"/>
          </a:ln>
        </p:spPr>
      </p:cxnSp>
      <p:cxnSp>
        <p:nvCxnSpPr>
          <p:cNvPr id="1454" name="Google Shape;1454;p14"/>
          <p:cNvCxnSpPr>
            <a:stCxn id="1449" idx="2"/>
            <a:endCxn id="1421" idx="0"/>
          </p:cNvCxnSpPr>
          <p:nvPr/>
        </p:nvCxnSpPr>
        <p:spPr>
          <a:xfrm>
            <a:off x="8622525" y="4072650"/>
            <a:ext cx="0" cy="596400"/>
          </a:xfrm>
          <a:prstGeom prst="straightConnector1">
            <a:avLst/>
          </a:prstGeom>
          <a:noFill/>
          <a:ln cap="flat" cmpd="sng" w="9525">
            <a:solidFill>
              <a:schemeClr val="dk2"/>
            </a:solidFill>
            <a:prstDash val="solid"/>
            <a:round/>
            <a:headEnd len="sm" w="sm" type="none"/>
            <a:tailEnd len="med" w="med" type="triangle"/>
          </a:ln>
        </p:spPr>
      </p:cxnSp>
      <p:cxnSp>
        <p:nvCxnSpPr>
          <p:cNvPr id="1455" name="Google Shape;1455;p14"/>
          <p:cNvCxnSpPr>
            <a:stCxn id="1450" idx="2"/>
            <a:endCxn id="1422" idx="1"/>
          </p:cNvCxnSpPr>
          <p:nvPr/>
        </p:nvCxnSpPr>
        <p:spPr>
          <a:xfrm flipH="1" rot="-5400000">
            <a:off x="5600187" y="4887825"/>
            <a:ext cx="1792500" cy="179700"/>
          </a:xfrm>
          <a:prstGeom prst="bentConnector2">
            <a:avLst/>
          </a:prstGeom>
          <a:noFill/>
          <a:ln cap="flat" cmpd="sng" w="9525">
            <a:solidFill>
              <a:schemeClr val="dk2"/>
            </a:solidFill>
            <a:prstDash val="solid"/>
            <a:round/>
            <a:headEnd len="sm" w="sm" type="none"/>
            <a:tailEnd len="med" w="med" type="triangle"/>
          </a:ln>
        </p:spPr>
      </p:cxnSp>
      <p:cxnSp>
        <p:nvCxnSpPr>
          <p:cNvPr id="1456" name="Google Shape;1456;p14"/>
          <p:cNvCxnSpPr>
            <a:stCxn id="1421" idx="2"/>
            <a:endCxn id="1422" idx="3"/>
          </p:cNvCxnSpPr>
          <p:nvPr/>
        </p:nvCxnSpPr>
        <p:spPr>
          <a:xfrm rot="5400000">
            <a:off x="8119732" y="5371050"/>
            <a:ext cx="814800" cy="190800"/>
          </a:xfrm>
          <a:prstGeom prst="bentConnector2">
            <a:avLst/>
          </a:prstGeom>
          <a:noFill/>
          <a:ln cap="flat" cmpd="sng" w="9525">
            <a:solidFill>
              <a:schemeClr val="dk2"/>
            </a:solidFill>
            <a:prstDash val="solid"/>
            <a:round/>
            <a:headEnd len="sm" w="sm" type="none"/>
            <a:tailEnd len="med" w="med" type="triangle"/>
          </a:ln>
        </p:spPr>
      </p:cxnSp>
      <p:cxnSp>
        <p:nvCxnSpPr>
          <p:cNvPr id="1457" name="Google Shape;1457;p14"/>
          <p:cNvCxnSpPr>
            <a:stCxn id="1424" idx="2"/>
            <a:endCxn id="1448" idx="0"/>
          </p:cNvCxnSpPr>
          <p:nvPr/>
        </p:nvCxnSpPr>
        <p:spPr>
          <a:xfrm>
            <a:off x="7509047" y="2780012"/>
            <a:ext cx="5400" cy="927000"/>
          </a:xfrm>
          <a:prstGeom prst="straightConnector1">
            <a:avLst/>
          </a:prstGeom>
          <a:noFill/>
          <a:ln cap="flat" cmpd="sng" w="9525">
            <a:solidFill>
              <a:schemeClr val="dk2"/>
            </a:solidFill>
            <a:prstDash val="solid"/>
            <a:round/>
            <a:headEnd len="sm" w="sm" type="none"/>
            <a:tailEnd len="sm" w="sm" type="none"/>
          </a:ln>
        </p:spPr>
      </p:cxnSp>
      <p:cxnSp>
        <p:nvCxnSpPr>
          <p:cNvPr id="1458" name="Google Shape;1458;p14"/>
          <p:cNvCxnSpPr>
            <a:stCxn id="1420" idx="2"/>
            <a:endCxn id="1422" idx="0"/>
          </p:cNvCxnSpPr>
          <p:nvPr/>
        </p:nvCxnSpPr>
        <p:spPr>
          <a:xfrm flipH="1">
            <a:off x="7509000" y="5075600"/>
            <a:ext cx="7500" cy="483900"/>
          </a:xfrm>
          <a:prstGeom prst="straightConnector1">
            <a:avLst/>
          </a:prstGeom>
          <a:noFill/>
          <a:ln cap="flat" cmpd="sng" w="9525">
            <a:solidFill>
              <a:schemeClr val="dk2"/>
            </a:solidFill>
            <a:prstDash val="solid"/>
            <a:round/>
            <a:headEnd len="sm" w="sm" type="none"/>
            <a:tailEnd len="med" w="med" type="triangle"/>
          </a:ln>
        </p:spPr>
      </p:cxnSp>
      <p:sp>
        <p:nvSpPr>
          <p:cNvPr id="1459" name="Google Shape;1459;p14"/>
          <p:cNvSpPr txBox="1"/>
          <p:nvPr/>
        </p:nvSpPr>
        <p:spPr>
          <a:xfrm>
            <a:off x="302600" y="1863125"/>
            <a:ext cx="5259300" cy="2130300"/>
          </a:xfrm>
          <a:prstGeom prst="rect">
            <a:avLst/>
          </a:prstGeom>
          <a:solidFill>
            <a:schemeClr val="lt1"/>
          </a:solidFill>
          <a:ln>
            <a:noFill/>
          </a:ln>
        </p:spPr>
        <p:txBody>
          <a:bodyPr anchorCtr="0" anchor="ctr" bIns="91425" lIns="91425" spcFirstLastPara="1" rIns="91425" wrap="square" tIns="91425">
            <a:spAutoFit/>
          </a:bodyPr>
          <a:lstStyle/>
          <a:p>
            <a:pPr indent="0" lvl="0" marL="0" marR="0" rtl="0" algn="just">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Computer Telephony Integration (CTI) technology allows computers and telephones to interact and exchange information. With auto-identification of the callers from CRM, the users can answer them better by checking the basic customer details. Computer Telephony Integrations solution is prominently used in Contact Center to manage inbound and outbound calls to increase human agents’ productivity.</a:t>
            </a:r>
            <a:endParaRPr b="0" i="0" sz="1600" u="none" cap="none" strike="noStrike">
              <a:solidFill>
                <a:schemeClr val="dk1"/>
              </a:solidFill>
              <a:latin typeface="Calibri"/>
              <a:ea typeface="Calibri"/>
              <a:cs typeface="Calibri"/>
              <a:sym typeface="Calibri"/>
            </a:endParaRPr>
          </a:p>
        </p:txBody>
      </p:sp>
      <p:sp>
        <p:nvSpPr>
          <p:cNvPr id="1460" name="Google Shape;1460;p14"/>
          <p:cNvSpPr txBox="1"/>
          <p:nvPr/>
        </p:nvSpPr>
        <p:spPr>
          <a:xfrm>
            <a:off x="393500" y="1247200"/>
            <a:ext cx="5077500" cy="571500"/>
          </a:xfrm>
          <a:prstGeom prst="rect">
            <a:avLst/>
          </a:prstGeom>
          <a:solidFill>
            <a:srgbClr val="20CF8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alibri"/>
                <a:ea typeface="Calibri"/>
                <a:cs typeface="Calibri"/>
                <a:sym typeface="Calibri"/>
              </a:rPr>
              <a:t>CTI with CRM</a:t>
            </a:r>
            <a:endParaRPr b="0" i="0" sz="2400" u="none" cap="none" strike="noStrike">
              <a:solidFill>
                <a:srgbClr val="FFFFFF"/>
              </a:solidFill>
              <a:latin typeface="Calibri"/>
              <a:ea typeface="Calibri"/>
              <a:cs typeface="Calibri"/>
              <a:sym typeface="Calibri"/>
            </a:endParaRPr>
          </a:p>
        </p:txBody>
      </p:sp>
      <p:pic>
        <p:nvPicPr>
          <p:cNvPr id="1461" name="Google Shape;1461;p14"/>
          <p:cNvPicPr preferRelativeResize="0"/>
          <p:nvPr/>
        </p:nvPicPr>
        <p:blipFill rotWithShape="1">
          <a:blip r:embed="rId10">
            <a:alphaModFix/>
          </a:blip>
          <a:srcRect b="0" l="0" r="0" t="0"/>
          <a:stretch/>
        </p:blipFill>
        <p:spPr>
          <a:xfrm>
            <a:off x="3342138" y="5295913"/>
            <a:ext cx="2323275" cy="1161625"/>
          </a:xfrm>
          <a:prstGeom prst="rect">
            <a:avLst/>
          </a:prstGeom>
          <a:noFill/>
          <a:ln>
            <a:noFill/>
          </a:ln>
        </p:spPr>
      </p:pic>
      <p:pic>
        <p:nvPicPr>
          <p:cNvPr id="1462" name="Google Shape;1462;p14"/>
          <p:cNvPicPr preferRelativeResize="0"/>
          <p:nvPr/>
        </p:nvPicPr>
        <p:blipFill rotWithShape="1">
          <a:blip r:embed="rId11">
            <a:alphaModFix/>
          </a:blip>
          <a:srcRect b="0" l="0" r="0" t="0"/>
          <a:stretch/>
        </p:blipFill>
        <p:spPr>
          <a:xfrm>
            <a:off x="3391375" y="4447962"/>
            <a:ext cx="2069949" cy="1034949"/>
          </a:xfrm>
          <a:prstGeom prst="rect">
            <a:avLst/>
          </a:prstGeom>
          <a:noFill/>
          <a:ln>
            <a:noFill/>
          </a:ln>
        </p:spPr>
      </p:pic>
      <p:pic>
        <p:nvPicPr>
          <p:cNvPr id="1463" name="Google Shape;1463;p14"/>
          <p:cNvPicPr preferRelativeResize="0"/>
          <p:nvPr/>
        </p:nvPicPr>
        <p:blipFill rotWithShape="1">
          <a:blip r:embed="rId12">
            <a:alphaModFix/>
          </a:blip>
          <a:srcRect b="0" l="0" r="0" t="0"/>
          <a:stretch/>
        </p:blipFill>
        <p:spPr>
          <a:xfrm>
            <a:off x="524751" y="4855837"/>
            <a:ext cx="1142871" cy="1142850"/>
          </a:xfrm>
          <a:prstGeom prst="rect">
            <a:avLst/>
          </a:prstGeom>
          <a:noFill/>
          <a:ln>
            <a:noFill/>
          </a:ln>
        </p:spPr>
      </p:pic>
      <p:sp>
        <p:nvSpPr>
          <p:cNvPr id="1464" name="Google Shape;1464;p14"/>
          <p:cNvSpPr/>
          <p:nvPr/>
        </p:nvSpPr>
        <p:spPr>
          <a:xfrm>
            <a:off x="2319787" y="5111285"/>
            <a:ext cx="584700" cy="595500"/>
          </a:xfrm>
          <a:prstGeom prst="mathPlus">
            <a:avLst>
              <a:gd fmla="val 23520" name="adj1"/>
            </a:avLst>
          </a:prstGeom>
          <a:solidFill>
            <a:srgbClr val="20CF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14"/>
          <p:cNvSpPr txBox="1"/>
          <p:nvPr/>
        </p:nvSpPr>
        <p:spPr>
          <a:xfrm>
            <a:off x="8417150" y="1550800"/>
            <a:ext cx="1421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(Simultaneously)</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15"/>
          <p:cNvSpPr txBox="1"/>
          <p:nvPr/>
        </p:nvSpPr>
        <p:spPr>
          <a:xfrm>
            <a:off x="207375" y="645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Settings Portal</a:t>
            </a:r>
            <a:endParaRPr b="1" i="0" sz="3600" u="none" cap="none" strike="noStrike">
              <a:solidFill>
                <a:srgbClr val="000000"/>
              </a:solidFill>
              <a:latin typeface="Calibri"/>
              <a:ea typeface="Calibri"/>
              <a:cs typeface="Calibri"/>
              <a:sym typeface="Calibri"/>
            </a:endParaRPr>
          </a:p>
        </p:txBody>
      </p:sp>
      <p:pic>
        <p:nvPicPr>
          <p:cNvPr id="1472" name="Google Shape;1472;p15"/>
          <p:cNvPicPr preferRelativeResize="0"/>
          <p:nvPr/>
        </p:nvPicPr>
        <p:blipFill rotWithShape="1">
          <a:blip r:embed="rId4">
            <a:alphaModFix/>
          </a:blip>
          <a:srcRect b="0" l="0" r="11645" t="0"/>
          <a:stretch/>
        </p:blipFill>
        <p:spPr>
          <a:xfrm>
            <a:off x="315225" y="1716075"/>
            <a:ext cx="5727237" cy="4114876"/>
          </a:xfrm>
          <a:prstGeom prst="rect">
            <a:avLst/>
          </a:prstGeom>
          <a:noFill/>
          <a:ln cap="flat" cmpd="sng" w="9525">
            <a:solidFill>
              <a:schemeClr val="dk2"/>
            </a:solidFill>
            <a:prstDash val="solid"/>
            <a:round/>
            <a:headEnd len="sm" w="sm" type="none"/>
            <a:tailEnd len="sm" w="sm" type="none"/>
          </a:ln>
        </p:spPr>
      </p:pic>
      <p:pic>
        <p:nvPicPr>
          <p:cNvPr id="1473" name="Google Shape;1473;p15"/>
          <p:cNvPicPr preferRelativeResize="0"/>
          <p:nvPr/>
        </p:nvPicPr>
        <p:blipFill rotWithShape="1">
          <a:blip r:embed="rId5">
            <a:alphaModFix/>
          </a:blip>
          <a:srcRect b="0" l="0" r="11190" t="0"/>
          <a:stretch/>
        </p:blipFill>
        <p:spPr>
          <a:xfrm>
            <a:off x="6143775" y="1726650"/>
            <a:ext cx="5756815" cy="411487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16"/>
          <p:cNvSpPr txBox="1"/>
          <p:nvPr/>
        </p:nvSpPr>
        <p:spPr>
          <a:xfrm>
            <a:off x="5584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Mobile Application</a:t>
            </a:r>
            <a:endParaRPr b="1" i="0" sz="3600" u="none" cap="none" strike="noStrike">
              <a:solidFill>
                <a:srgbClr val="000000"/>
              </a:solidFill>
              <a:latin typeface="Calibri"/>
              <a:ea typeface="Calibri"/>
              <a:cs typeface="Calibri"/>
              <a:sym typeface="Calibri"/>
            </a:endParaRPr>
          </a:p>
        </p:txBody>
      </p:sp>
      <p:grpSp>
        <p:nvGrpSpPr>
          <p:cNvPr id="1480" name="Google Shape;1480;p16"/>
          <p:cNvGrpSpPr/>
          <p:nvPr/>
        </p:nvGrpSpPr>
        <p:grpSpPr>
          <a:xfrm>
            <a:off x="6498700" y="1437106"/>
            <a:ext cx="5254775" cy="4866844"/>
            <a:chOff x="6498700" y="1437106"/>
            <a:chExt cx="5254775" cy="4866844"/>
          </a:xfrm>
        </p:grpSpPr>
        <p:sp>
          <p:nvSpPr>
            <p:cNvPr id="1481" name="Google Shape;1481;p16"/>
            <p:cNvSpPr txBox="1"/>
            <p:nvPr/>
          </p:nvSpPr>
          <p:spPr>
            <a:xfrm>
              <a:off x="7844938" y="5788250"/>
              <a:ext cx="2562300" cy="515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Chat</a:t>
              </a:r>
              <a:endParaRPr b="1" i="0" sz="2000" u="none" cap="none" strike="noStrike">
                <a:solidFill>
                  <a:srgbClr val="000000"/>
                </a:solidFill>
                <a:latin typeface="Calibri"/>
                <a:ea typeface="Calibri"/>
                <a:cs typeface="Calibri"/>
                <a:sym typeface="Calibri"/>
              </a:endParaRPr>
            </a:p>
          </p:txBody>
        </p:sp>
        <p:grpSp>
          <p:nvGrpSpPr>
            <p:cNvPr id="1482" name="Google Shape;1482;p16"/>
            <p:cNvGrpSpPr/>
            <p:nvPr/>
          </p:nvGrpSpPr>
          <p:grpSpPr>
            <a:xfrm>
              <a:off x="6498700" y="1437106"/>
              <a:ext cx="5254775" cy="4204500"/>
              <a:chOff x="6618650" y="1437150"/>
              <a:chExt cx="5254775" cy="4204500"/>
            </a:xfrm>
          </p:grpSpPr>
          <p:pic>
            <p:nvPicPr>
              <p:cNvPr id="1483" name="Google Shape;1483;p16"/>
              <p:cNvPicPr preferRelativeResize="0"/>
              <p:nvPr/>
            </p:nvPicPr>
            <p:blipFill rotWithShape="1">
              <a:blip r:embed="rId3">
                <a:alphaModFix/>
              </a:blip>
              <a:srcRect b="48725" l="0" r="0" t="0"/>
              <a:stretch/>
            </p:blipFill>
            <p:spPr>
              <a:xfrm>
                <a:off x="6618650" y="1437150"/>
                <a:ext cx="2798075" cy="4204500"/>
              </a:xfrm>
              <a:prstGeom prst="rect">
                <a:avLst/>
              </a:prstGeom>
              <a:noFill/>
              <a:ln cap="flat" cmpd="sng" w="9525">
                <a:solidFill>
                  <a:srgbClr val="888888"/>
                </a:solidFill>
                <a:prstDash val="solid"/>
                <a:round/>
                <a:headEnd len="sm" w="sm" type="none"/>
                <a:tailEnd len="sm" w="sm" type="none"/>
              </a:ln>
            </p:spPr>
          </p:pic>
          <p:pic>
            <p:nvPicPr>
              <p:cNvPr id="1484" name="Google Shape;1484;p16"/>
              <p:cNvPicPr preferRelativeResize="0"/>
              <p:nvPr/>
            </p:nvPicPr>
            <p:blipFill rotWithShape="1">
              <a:blip r:embed="rId4">
                <a:alphaModFix/>
              </a:blip>
              <a:srcRect b="0" l="0" r="0" t="3735"/>
              <a:stretch/>
            </p:blipFill>
            <p:spPr>
              <a:xfrm>
                <a:off x="9416719" y="1437150"/>
                <a:ext cx="2456706" cy="4204498"/>
              </a:xfrm>
              <a:prstGeom prst="rect">
                <a:avLst/>
              </a:prstGeom>
              <a:noFill/>
              <a:ln cap="flat" cmpd="sng" w="9525">
                <a:solidFill>
                  <a:srgbClr val="888888"/>
                </a:solidFill>
                <a:prstDash val="solid"/>
                <a:round/>
                <a:headEnd len="sm" w="sm" type="none"/>
                <a:tailEnd len="sm" w="sm" type="none"/>
              </a:ln>
            </p:spPr>
          </p:pic>
        </p:grpSp>
      </p:grpSp>
      <p:grpSp>
        <p:nvGrpSpPr>
          <p:cNvPr id="1485" name="Google Shape;1485;p16"/>
          <p:cNvGrpSpPr/>
          <p:nvPr/>
        </p:nvGrpSpPr>
        <p:grpSpPr>
          <a:xfrm>
            <a:off x="438525" y="1450003"/>
            <a:ext cx="5122724" cy="4853947"/>
            <a:chOff x="438525" y="1450003"/>
            <a:chExt cx="5122724" cy="4853947"/>
          </a:xfrm>
        </p:grpSpPr>
        <p:grpSp>
          <p:nvGrpSpPr>
            <p:cNvPr id="1486" name="Google Shape;1486;p16"/>
            <p:cNvGrpSpPr/>
            <p:nvPr/>
          </p:nvGrpSpPr>
          <p:grpSpPr>
            <a:xfrm>
              <a:off x="438525" y="1450003"/>
              <a:ext cx="5122724" cy="4178706"/>
              <a:chOff x="558475" y="1437063"/>
              <a:chExt cx="5122724" cy="4178706"/>
            </a:xfrm>
          </p:grpSpPr>
          <p:pic>
            <p:nvPicPr>
              <p:cNvPr id="1487" name="Google Shape;1487;p16"/>
              <p:cNvPicPr preferRelativeResize="0"/>
              <p:nvPr/>
            </p:nvPicPr>
            <p:blipFill rotWithShape="1">
              <a:blip r:embed="rId5">
                <a:alphaModFix/>
              </a:blip>
              <a:srcRect b="4346" l="0" r="0" t="3925"/>
              <a:stretch/>
            </p:blipFill>
            <p:spPr>
              <a:xfrm>
                <a:off x="558475" y="1437156"/>
                <a:ext cx="2562300" cy="4178544"/>
              </a:xfrm>
              <a:prstGeom prst="rect">
                <a:avLst/>
              </a:prstGeom>
              <a:noFill/>
              <a:ln>
                <a:noFill/>
              </a:ln>
            </p:spPr>
          </p:pic>
          <p:grpSp>
            <p:nvGrpSpPr>
              <p:cNvPr id="1488" name="Google Shape;1488;p16"/>
              <p:cNvGrpSpPr/>
              <p:nvPr/>
            </p:nvGrpSpPr>
            <p:grpSpPr>
              <a:xfrm>
                <a:off x="3120770" y="1437063"/>
                <a:ext cx="2560429" cy="4178706"/>
                <a:chOff x="7673936" y="1476621"/>
                <a:chExt cx="2684169" cy="4655940"/>
              </a:xfrm>
            </p:grpSpPr>
            <p:grpSp>
              <p:nvGrpSpPr>
                <p:cNvPr id="1489" name="Google Shape;1489;p16"/>
                <p:cNvGrpSpPr/>
                <p:nvPr/>
              </p:nvGrpSpPr>
              <p:grpSpPr>
                <a:xfrm>
                  <a:off x="7673936" y="1476621"/>
                  <a:ext cx="2684169" cy="4655940"/>
                  <a:chOff x="7673936" y="1476621"/>
                  <a:chExt cx="2684169" cy="4655940"/>
                </a:xfrm>
              </p:grpSpPr>
              <p:pic>
                <p:nvPicPr>
                  <p:cNvPr id="1490" name="Google Shape;1490;p16"/>
                  <p:cNvPicPr preferRelativeResize="0"/>
                  <p:nvPr/>
                </p:nvPicPr>
                <p:blipFill rotWithShape="1">
                  <a:blip r:embed="rId6">
                    <a:alphaModFix/>
                  </a:blip>
                  <a:srcRect b="0" l="0" r="0" t="2476"/>
                  <a:stretch/>
                </p:blipFill>
                <p:spPr>
                  <a:xfrm>
                    <a:off x="7673936" y="1476621"/>
                    <a:ext cx="2684169" cy="4655940"/>
                  </a:xfrm>
                  <a:prstGeom prst="rect">
                    <a:avLst/>
                  </a:prstGeom>
                  <a:noFill/>
                  <a:ln>
                    <a:noFill/>
                  </a:ln>
                </p:spPr>
              </p:pic>
              <p:sp>
                <p:nvSpPr>
                  <p:cNvPr id="1491" name="Google Shape;1491;p16"/>
                  <p:cNvSpPr/>
                  <p:nvPr/>
                </p:nvSpPr>
                <p:spPr>
                  <a:xfrm flipH="1">
                    <a:off x="8563713" y="1788576"/>
                    <a:ext cx="557100" cy="200100"/>
                  </a:xfrm>
                  <a:prstGeom prst="rect">
                    <a:avLst/>
                  </a:prstGeom>
                  <a:solidFill>
                    <a:srgbClr val="E7E6E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92" name="Google Shape;1492;p16"/>
                <p:cNvSpPr/>
                <p:nvPr/>
              </p:nvSpPr>
              <p:spPr>
                <a:xfrm>
                  <a:off x="9503100" y="4476750"/>
                  <a:ext cx="557100" cy="557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16"/>
                <p:cNvSpPr/>
                <p:nvPr/>
              </p:nvSpPr>
              <p:spPr>
                <a:xfrm>
                  <a:off x="9503100" y="5353050"/>
                  <a:ext cx="557100" cy="557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16"/>
                <p:cNvSpPr/>
                <p:nvPr/>
              </p:nvSpPr>
              <p:spPr>
                <a:xfrm>
                  <a:off x="7974350" y="5329250"/>
                  <a:ext cx="557100" cy="5571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1495" name="Google Shape;1495;p16"/>
            <p:cNvSpPr txBox="1"/>
            <p:nvPr/>
          </p:nvSpPr>
          <p:spPr>
            <a:xfrm>
              <a:off x="1718738" y="5788250"/>
              <a:ext cx="2562300" cy="515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Call</a:t>
              </a:r>
              <a:endParaRPr b="1" i="0" sz="2000" u="none" cap="none" strike="noStrike">
                <a:solidFill>
                  <a:srgbClr val="000000"/>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id="1501" name="Google Shape;1501;p17"/>
          <p:cNvSpPr txBox="1"/>
          <p:nvPr/>
        </p:nvSpPr>
        <p:spPr>
          <a:xfrm>
            <a:off x="558475" y="2648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Desktop Application</a:t>
            </a:r>
            <a:endParaRPr b="1" i="0" sz="3600" u="none" cap="none" strike="noStrike">
              <a:solidFill>
                <a:srgbClr val="000000"/>
              </a:solidFill>
              <a:latin typeface="Calibri"/>
              <a:ea typeface="Calibri"/>
              <a:cs typeface="Calibri"/>
              <a:sym typeface="Calibri"/>
            </a:endParaRPr>
          </a:p>
        </p:txBody>
      </p:sp>
      <p:grpSp>
        <p:nvGrpSpPr>
          <p:cNvPr id="1502" name="Google Shape;1502;p17"/>
          <p:cNvGrpSpPr/>
          <p:nvPr/>
        </p:nvGrpSpPr>
        <p:grpSpPr>
          <a:xfrm>
            <a:off x="102101" y="1364875"/>
            <a:ext cx="5909001" cy="4898200"/>
            <a:chOff x="102101" y="1364875"/>
            <a:chExt cx="5909001" cy="4898200"/>
          </a:xfrm>
        </p:grpSpPr>
        <p:pic>
          <p:nvPicPr>
            <p:cNvPr id="1503" name="Google Shape;1503;p17"/>
            <p:cNvPicPr preferRelativeResize="0"/>
            <p:nvPr/>
          </p:nvPicPr>
          <p:blipFill rotWithShape="1">
            <a:blip r:embed="rId3">
              <a:alphaModFix/>
            </a:blip>
            <a:srcRect b="0" l="0" r="0" t="0"/>
            <a:stretch/>
          </p:blipFill>
          <p:spPr>
            <a:xfrm>
              <a:off x="102101" y="1364875"/>
              <a:ext cx="5909001" cy="4379976"/>
            </a:xfrm>
            <a:prstGeom prst="rect">
              <a:avLst/>
            </a:prstGeom>
            <a:noFill/>
            <a:ln cap="flat" cmpd="sng" w="9525">
              <a:solidFill>
                <a:srgbClr val="666666"/>
              </a:solidFill>
              <a:prstDash val="solid"/>
              <a:round/>
              <a:headEnd len="sm" w="sm" type="none"/>
              <a:tailEnd len="sm" w="sm" type="none"/>
            </a:ln>
          </p:spPr>
        </p:pic>
        <p:sp>
          <p:nvSpPr>
            <p:cNvPr id="1504" name="Google Shape;1504;p17"/>
            <p:cNvSpPr txBox="1"/>
            <p:nvPr/>
          </p:nvSpPr>
          <p:spPr>
            <a:xfrm>
              <a:off x="256701" y="5770475"/>
              <a:ext cx="5599800" cy="492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Mac</a:t>
              </a:r>
              <a:endParaRPr b="1" i="0" sz="2000" u="none" cap="none" strike="noStrike">
                <a:solidFill>
                  <a:srgbClr val="000000"/>
                </a:solidFill>
                <a:latin typeface="Calibri"/>
                <a:ea typeface="Calibri"/>
                <a:cs typeface="Calibri"/>
                <a:sym typeface="Calibri"/>
              </a:endParaRPr>
            </a:p>
          </p:txBody>
        </p:sp>
      </p:grpSp>
      <p:grpSp>
        <p:nvGrpSpPr>
          <p:cNvPr id="1505" name="Google Shape;1505;p17"/>
          <p:cNvGrpSpPr/>
          <p:nvPr/>
        </p:nvGrpSpPr>
        <p:grpSpPr>
          <a:xfrm>
            <a:off x="6182876" y="1364875"/>
            <a:ext cx="5907024" cy="4921300"/>
            <a:chOff x="6182876" y="1364875"/>
            <a:chExt cx="5907024" cy="4921300"/>
          </a:xfrm>
        </p:grpSpPr>
        <p:pic>
          <p:nvPicPr>
            <p:cNvPr id="1506" name="Google Shape;1506;p17"/>
            <p:cNvPicPr preferRelativeResize="0"/>
            <p:nvPr/>
          </p:nvPicPr>
          <p:blipFill rotWithShape="1">
            <a:blip r:embed="rId4">
              <a:alphaModFix/>
            </a:blip>
            <a:srcRect b="1822" l="1305" r="1294" t="1679"/>
            <a:stretch/>
          </p:blipFill>
          <p:spPr>
            <a:xfrm>
              <a:off x="6182876" y="1364875"/>
              <a:ext cx="5907024" cy="4379976"/>
            </a:xfrm>
            <a:prstGeom prst="rect">
              <a:avLst/>
            </a:prstGeom>
            <a:noFill/>
            <a:ln cap="flat" cmpd="sng" w="9525">
              <a:solidFill>
                <a:srgbClr val="666666"/>
              </a:solidFill>
              <a:prstDash val="solid"/>
              <a:round/>
              <a:headEnd len="sm" w="sm" type="none"/>
              <a:tailEnd len="sm" w="sm" type="none"/>
            </a:ln>
          </p:spPr>
        </p:pic>
        <p:sp>
          <p:nvSpPr>
            <p:cNvPr id="1507" name="Google Shape;1507;p17"/>
            <p:cNvSpPr txBox="1"/>
            <p:nvPr/>
          </p:nvSpPr>
          <p:spPr>
            <a:xfrm>
              <a:off x="6336488" y="5770475"/>
              <a:ext cx="5599800" cy="515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Windows</a:t>
              </a:r>
              <a:endParaRPr b="1" i="0" sz="2000" u="none" cap="none" strike="noStrike">
                <a:solidFill>
                  <a:srgbClr val="000000"/>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18"/>
          <p:cNvSpPr txBox="1"/>
          <p:nvPr/>
        </p:nvSpPr>
        <p:spPr>
          <a:xfrm>
            <a:off x="309448" y="348150"/>
            <a:ext cx="41970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Success Stories</a:t>
            </a:r>
            <a:endParaRPr b="1" i="0" sz="3800" u="none" cap="none" strike="noStrike">
              <a:solidFill>
                <a:srgbClr val="262626"/>
              </a:solidFill>
              <a:latin typeface="Calibri"/>
              <a:ea typeface="Calibri"/>
              <a:cs typeface="Calibri"/>
              <a:sym typeface="Calibri"/>
            </a:endParaRPr>
          </a:p>
        </p:txBody>
      </p:sp>
      <p:pic>
        <p:nvPicPr>
          <p:cNvPr id="1514" name="Google Shape;1514;p18"/>
          <p:cNvPicPr preferRelativeResize="0"/>
          <p:nvPr/>
        </p:nvPicPr>
        <p:blipFill rotWithShape="1">
          <a:blip r:embed="rId3">
            <a:alphaModFix/>
          </a:blip>
          <a:srcRect b="0" l="0" r="0" t="0"/>
          <a:stretch/>
        </p:blipFill>
        <p:spPr>
          <a:xfrm>
            <a:off x="6668539" y="3970550"/>
            <a:ext cx="724223" cy="724200"/>
          </a:xfrm>
          <a:prstGeom prst="rect">
            <a:avLst/>
          </a:prstGeom>
          <a:noFill/>
          <a:ln>
            <a:noFill/>
          </a:ln>
        </p:spPr>
      </p:pic>
      <p:pic>
        <p:nvPicPr>
          <p:cNvPr id="1515" name="Google Shape;1515;p18"/>
          <p:cNvPicPr preferRelativeResize="0"/>
          <p:nvPr/>
        </p:nvPicPr>
        <p:blipFill rotWithShape="1">
          <a:blip r:embed="rId4">
            <a:alphaModFix/>
          </a:blip>
          <a:srcRect b="0" l="0" r="0" t="0"/>
          <a:stretch/>
        </p:blipFill>
        <p:spPr>
          <a:xfrm>
            <a:off x="8177099" y="708674"/>
            <a:ext cx="790775" cy="790775"/>
          </a:xfrm>
          <a:prstGeom prst="rect">
            <a:avLst/>
          </a:prstGeom>
          <a:noFill/>
          <a:ln>
            <a:noFill/>
          </a:ln>
        </p:spPr>
      </p:pic>
      <p:pic>
        <p:nvPicPr>
          <p:cNvPr id="1516" name="Google Shape;1516;p18"/>
          <p:cNvPicPr preferRelativeResize="0"/>
          <p:nvPr/>
        </p:nvPicPr>
        <p:blipFill rotWithShape="1">
          <a:blip r:embed="rId5">
            <a:alphaModFix/>
          </a:blip>
          <a:srcRect b="0" l="0" r="0" t="0"/>
          <a:stretch/>
        </p:blipFill>
        <p:spPr>
          <a:xfrm>
            <a:off x="6583037" y="5781239"/>
            <a:ext cx="790775" cy="790775"/>
          </a:xfrm>
          <a:prstGeom prst="rect">
            <a:avLst/>
          </a:prstGeom>
          <a:noFill/>
          <a:ln>
            <a:noFill/>
          </a:ln>
        </p:spPr>
      </p:pic>
      <p:pic>
        <p:nvPicPr>
          <p:cNvPr id="1517" name="Google Shape;1517;p18"/>
          <p:cNvPicPr preferRelativeResize="0"/>
          <p:nvPr/>
        </p:nvPicPr>
        <p:blipFill rotWithShape="1">
          <a:blip r:embed="rId6">
            <a:alphaModFix/>
          </a:blip>
          <a:srcRect b="5225" l="19943" r="19526" t="5271"/>
          <a:stretch/>
        </p:blipFill>
        <p:spPr>
          <a:xfrm>
            <a:off x="9648902" y="3947760"/>
            <a:ext cx="764100" cy="769800"/>
          </a:xfrm>
          <a:prstGeom prst="flowChartConnector">
            <a:avLst/>
          </a:prstGeom>
          <a:noFill/>
          <a:ln>
            <a:noFill/>
          </a:ln>
        </p:spPr>
      </p:pic>
      <p:sp>
        <p:nvSpPr>
          <p:cNvPr id="1518" name="Google Shape;1518;p18"/>
          <p:cNvSpPr txBox="1"/>
          <p:nvPr/>
        </p:nvSpPr>
        <p:spPr>
          <a:xfrm>
            <a:off x="6417588" y="5156063"/>
            <a:ext cx="1226100" cy="648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Remote staff from home</a:t>
            </a:r>
            <a:endParaRPr b="0" i="0" sz="1000" u="none" cap="none" strike="noStrike">
              <a:solidFill>
                <a:srgbClr val="000000"/>
              </a:solidFill>
              <a:latin typeface="Arial"/>
              <a:ea typeface="Arial"/>
              <a:cs typeface="Arial"/>
              <a:sym typeface="Arial"/>
            </a:endParaRPr>
          </a:p>
        </p:txBody>
      </p:sp>
      <p:pic>
        <p:nvPicPr>
          <p:cNvPr id="1519" name="Google Shape;1519;p18"/>
          <p:cNvPicPr preferRelativeResize="0"/>
          <p:nvPr/>
        </p:nvPicPr>
        <p:blipFill rotWithShape="1">
          <a:blip r:embed="rId7">
            <a:alphaModFix/>
          </a:blip>
          <a:srcRect b="0" l="0" r="0" t="0"/>
          <a:stretch/>
        </p:blipFill>
        <p:spPr>
          <a:xfrm>
            <a:off x="10630805" y="5867105"/>
            <a:ext cx="790781" cy="790781"/>
          </a:xfrm>
          <a:prstGeom prst="rect">
            <a:avLst/>
          </a:prstGeom>
          <a:noFill/>
          <a:ln>
            <a:noFill/>
          </a:ln>
        </p:spPr>
      </p:pic>
      <p:cxnSp>
        <p:nvCxnSpPr>
          <p:cNvPr id="1520" name="Google Shape;1520;p18"/>
          <p:cNvCxnSpPr>
            <a:stCxn id="1515" idx="2"/>
            <a:endCxn id="1514" idx="0"/>
          </p:cNvCxnSpPr>
          <p:nvPr/>
        </p:nvCxnSpPr>
        <p:spPr>
          <a:xfrm rot="5400000">
            <a:off x="6566087" y="1964149"/>
            <a:ext cx="2471100" cy="1541700"/>
          </a:xfrm>
          <a:prstGeom prst="bentConnector3">
            <a:avLst>
              <a:gd fmla="val 72835" name="adj1"/>
            </a:avLst>
          </a:prstGeom>
          <a:noFill/>
          <a:ln cap="flat" cmpd="sng" w="9525">
            <a:solidFill>
              <a:schemeClr val="dk2"/>
            </a:solidFill>
            <a:prstDash val="solid"/>
            <a:round/>
            <a:headEnd len="med" w="med" type="triangle"/>
            <a:tailEnd len="med" w="med" type="triangle"/>
          </a:ln>
        </p:spPr>
      </p:cxnSp>
      <p:cxnSp>
        <p:nvCxnSpPr>
          <p:cNvPr id="1521" name="Google Shape;1521;p18"/>
          <p:cNvCxnSpPr>
            <a:endCxn id="1517" idx="0"/>
          </p:cNvCxnSpPr>
          <p:nvPr/>
        </p:nvCxnSpPr>
        <p:spPr>
          <a:xfrm flipH="1" rot="-5400000">
            <a:off x="8231552" y="2148360"/>
            <a:ext cx="2153700" cy="1445100"/>
          </a:xfrm>
          <a:prstGeom prst="bentConnector3">
            <a:avLst>
              <a:gd fmla="val 69864" name="adj1"/>
            </a:avLst>
          </a:prstGeom>
          <a:noFill/>
          <a:ln cap="flat" cmpd="sng" w="9525">
            <a:solidFill>
              <a:schemeClr val="dk2"/>
            </a:solidFill>
            <a:prstDash val="solid"/>
            <a:round/>
            <a:headEnd len="sm" w="sm" type="none"/>
            <a:tailEnd len="med" w="med" type="triangle"/>
          </a:ln>
        </p:spPr>
      </p:cxnSp>
      <p:pic>
        <p:nvPicPr>
          <p:cNvPr id="1522" name="Google Shape;1522;p18"/>
          <p:cNvPicPr preferRelativeResize="0"/>
          <p:nvPr/>
        </p:nvPicPr>
        <p:blipFill rotWithShape="1">
          <a:blip r:embed="rId8">
            <a:alphaModFix/>
          </a:blip>
          <a:srcRect b="12119" l="10784" r="13216" t="3305"/>
          <a:stretch/>
        </p:blipFill>
        <p:spPr>
          <a:xfrm>
            <a:off x="8243675" y="2318001"/>
            <a:ext cx="724200" cy="702300"/>
          </a:xfrm>
          <a:prstGeom prst="ellipse">
            <a:avLst/>
          </a:prstGeom>
          <a:noFill/>
          <a:ln>
            <a:noFill/>
          </a:ln>
        </p:spPr>
      </p:pic>
      <p:sp>
        <p:nvSpPr>
          <p:cNvPr id="1523" name="Google Shape;1523;p18"/>
          <p:cNvSpPr/>
          <p:nvPr/>
        </p:nvSpPr>
        <p:spPr>
          <a:xfrm>
            <a:off x="7861627" y="1771025"/>
            <a:ext cx="1488300" cy="427800"/>
          </a:xfrm>
          <a:prstGeom prst="roundRect">
            <a:avLst>
              <a:gd fmla="val 16667" name="adj"/>
            </a:avLst>
          </a:prstGeom>
          <a:solidFill>
            <a:srgbClr val="CFE2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Make/Receive Calls</a:t>
            </a:r>
            <a:endParaRPr b="0" i="0" sz="1200" u="none" cap="none" strike="noStrike">
              <a:solidFill>
                <a:srgbClr val="000000"/>
              </a:solidFill>
              <a:latin typeface="Calibri"/>
              <a:ea typeface="Calibri"/>
              <a:cs typeface="Calibri"/>
              <a:sym typeface="Calibri"/>
            </a:endParaRPr>
          </a:p>
        </p:txBody>
      </p:sp>
      <p:sp>
        <p:nvSpPr>
          <p:cNvPr id="1524" name="Google Shape;1524;p18"/>
          <p:cNvSpPr/>
          <p:nvPr/>
        </p:nvSpPr>
        <p:spPr>
          <a:xfrm>
            <a:off x="7861640" y="234150"/>
            <a:ext cx="1488300" cy="427800"/>
          </a:xfrm>
          <a:prstGeom prst="roundRect">
            <a:avLst>
              <a:gd fmla="val 16667" name="adj"/>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CPaaS User</a:t>
            </a:r>
            <a:endParaRPr b="0" i="0" sz="1200" u="none" cap="none" strike="noStrike">
              <a:solidFill>
                <a:srgbClr val="000000"/>
              </a:solidFill>
              <a:latin typeface="Calibri"/>
              <a:ea typeface="Calibri"/>
              <a:cs typeface="Calibri"/>
              <a:sym typeface="Calibri"/>
            </a:endParaRPr>
          </a:p>
        </p:txBody>
      </p:sp>
      <p:cxnSp>
        <p:nvCxnSpPr>
          <p:cNvPr id="1525" name="Google Shape;1525;p18"/>
          <p:cNvCxnSpPr>
            <a:stCxn id="1517" idx="4"/>
            <a:endCxn id="1526" idx="0"/>
          </p:cNvCxnSpPr>
          <p:nvPr/>
        </p:nvCxnSpPr>
        <p:spPr>
          <a:xfrm flipH="1" rot="-5400000">
            <a:off x="10205552" y="4542960"/>
            <a:ext cx="657600" cy="1006800"/>
          </a:xfrm>
          <a:prstGeom prst="bentConnector3">
            <a:avLst>
              <a:gd fmla="val 50005" name="adj1"/>
            </a:avLst>
          </a:prstGeom>
          <a:noFill/>
          <a:ln cap="flat" cmpd="sng" w="9525">
            <a:solidFill>
              <a:schemeClr val="dk2"/>
            </a:solidFill>
            <a:prstDash val="solid"/>
            <a:round/>
            <a:headEnd len="sm" w="sm" type="none"/>
            <a:tailEnd len="med" w="med" type="triangle"/>
          </a:ln>
        </p:spPr>
      </p:cxnSp>
      <p:cxnSp>
        <p:nvCxnSpPr>
          <p:cNvPr id="1527" name="Google Shape;1527;p18"/>
          <p:cNvCxnSpPr>
            <a:stCxn id="1517" idx="4"/>
            <a:endCxn id="1528" idx="0"/>
          </p:cNvCxnSpPr>
          <p:nvPr/>
        </p:nvCxnSpPr>
        <p:spPr>
          <a:xfrm rot="5400000">
            <a:off x="9477002" y="4821210"/>
            <a:ext cx="657600" cy="450300"/>
          </a:xfrm>
          <a:prstGeom prst="bentConnector3">
            <a:avLst>
              <a:gd fmla="val 50005" name="adj1"/>
            </a:avLst>
          </a:prstGeom>
          <a:noFill/>
          <a:ln cap="flat" cmpd="sng" w="9525">
            <a:solidFill>
              <a:schemeClr val="dk2"/>
            </a:solidFill>
            <a:prstDash val="solid"/>
            <a:round/>
            <a:headEnd len="sm" w="sm" type="none"/>
            <a:tailEnd len="med" w="med" type="triangle"/>
          </a:ln>
        </p:spPr>
      </p:cxnSp>
      <p:cxnSp>
        <p:nvCxnSpPr>
          <p:cNvPr id="1529" name="Google Shape;1529;p18"/>
          <p:cNvCxnSpPr>
            <a:stCxn id="1517" idx="4"/>
            <a:endCxn id="1530" idx="0"/>
          </p:cNvCxnSpPr>
          <p:nvPr/>
        </p:nvCxnSpPr>
        <p:spPr>
          <a:xfrm rot="5400000">
            <a:off x="8830502" y="4174710"/>
            <a:ext cx="657600" cy="1743300"/>
          </a:xfrm>
          <a:prstGeom prst="bentConnector3">
            <a:avLst>
              <a:gd fmla="val 50005" name="adj1"/>
            </a:avLst>
          </a:prstGeom>
          <a:noFill/>
          <a:ln cap="flat" cmpd="sng" w="9525">
            <a:solidFill>
              <a:schemeClr val="dk2"/>
            </a:solidFill>
            <a:prstDash val="solid"/>
            <a:round/>
            <a:headEnd len="sm" w="sm" type="none"/>
            <a:tailEnd len="med" w="med" type="triangle"/>
          </a:ln>
        </p:spPr>
      </p:cxnSp>
      <p:pic>
        <p:nvPicPr>
          <p:cNvPr id="1531" name="Google Shape;1531;p18"/>
          <p:cNvPicPr preferRelativeResize="0"/>
          <p:nvPr/>
        </p:nvPicPr>
        <p:blipFill rotWithShape="1">
          <a:blip r:embed="rId9">
            <a:alphaModFix/>
          </a:blip>
          <a:srcRect b="0" l="0" r="0" t="0"/>
          <a:stretch/>
        </p:blipFill>
        <p:spPr>
          <a:xfrm>
            <a:off x="9168021" y="5860469"/>
            <a:ext cx="732525" cy="732525"/>
          </a:xfrm>
          <a:prstGeom prst="rect">
            <a:avLst/>
          </a:prstGeom>
          <a:noFill/>
          <a:ln>
            <a:noFill/>
          </a:ln>
        </p:spPr>
      </p:pic>
      <p:pic>
        <p:nvPicPr>
          <p:cNvPr id="1532" name="Google Shape;1532;p18"/>
          <p:cNvPicPr preferRelativeResize="0"/>
          <p:nvPr/>
        </p:nvPicPr>
        <p:blipFill rotWithShape="1">
          <a:blip r:embed="rId10">
            <a:alphaModFix/>
          </a:blip>
          <a:srcRect b="0" l="0" r="0" t="0"/>
          <a:stretch/>
        </p:blipFill>
        <p:spPr>
          <a:xfrm>
            <a:off x="7844338" y="5853813"/>
            <a:ext cx="745800" cy="745800"/>
          </a:xfrm>
          <a:prstGeom prst="rect">
            <a:avLst/>
          </a:prstGeom>
          <a:noFill/>
          <a:ln>
            <a:noFill/>
          </a:ln>
        </p:spPr>
      </p:pic>
      <p:cxnSp>
        <p:nvCxnSpPr>
          <p:cNvPr id="1533" name="Google Shape;1533;p18"/>
          <p:cNvCxnSpPr/>
          <p:nvPr/>
        </p:nvCxnSpPr>
        <p:spPr>
          <a:xfrm>
            <a:off x="7030637" y="4641350"/>
            <a:ext cx="0" cy="591000"/>
          </a:xfrm>
          <a:prstGeom prst="straightConnector1">
            <a:avLst/>
          </a:prstGeom>
          <a:noFill/>
          <a:ln cap="flat" cmpd="sng" w="9525">
            <a:solidFill>
              <a:schemeClr val="dk2"/>
            </a:solidFill>
            <a:prstDash val="solid"/>
            <a:round/>
            <a:headEnd len="sm" w="sm" type="none"/>
            <a:tailEnd len="med" w="med" type="triangle"/>
          </a:ln>
        </p:spPr>
      </p:cxnSp>
      <p:sp>
        <p:nvSpPr>
          <p:cNvPr id="1534" name="Google Shape;1534;p18"/>
          <p:cNvSpPr/>
          <p:nvPr/>
        </p:nvSpPr>
        <p:spPr>
          <a:xfrm>
            <a:off x="7776677" y="4130150"/>
            <a:ext cx="1488300" cy="4278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Support multiple locations</a:t>
            </a:r>
            <a:endParaRPr b="0" i="0" sz="1200" u="none" cap="none" strike="noStrike">
              <a:solidFill>
                <a:srgbClr val="000000"/>
              </a:solidFill>
              <a:latin typeface="Calibri"/>
              <a:ea typeface="Calibri"/>
              <a:cs typeface="Calibri"/>
              <a:sym typeface="Calibri"/>
            </a:endParaRPr>
          </a:p>
        </p:txBody>
      </p:sp>
      <p:cxnSp>
        <p:nvCxnSpPr>
          <p:cNvPr id="1535" name="Google Shape;1535;p18"/>
          <p:cNvCxnSpPr>
            <a:endCxn id="1534" idx="1"/>
          </p:cNvCxnSpPr>
          <p:nvPr/>
        </p:nvCxnSpPr>
        <p:spPr>
          <a:xfrm>
            <a:off x="7392677" y="4332650"/>
            <a:ext cx="384000" cy="11400"/>
          </a:xfrm>
          <a:prstGeom prst="straightConnector1">
            <a:avLst/>
          </a:prstGeom>
          <a:noFill/>
          <a:ln cap="flat" cmpd="sng" w="9525">
            <a:solidFill>
              <a:schemeClr val="dk2"/>
            </a:solidFill>
            <a:prstDash val="dot"/>
            <a:round/>
            <a:headEnd len="sm" w="sm" type="none"/>
            <a:tailEnd len="sm" w="sm" type="none"/>
          </a:ln>
        </p:spPr>
      </p:cxnSp>
      <p:cxnSp>
        <p:nvCxnSpPr>
          <p:cNvPr id="1536" name="Google Shape;1536;p18"/>
          <p:cNvCxnSpPr>
            <a:endCxn id="1534" idx="3"/>
          </p:cNvCxnSpPr>
          <p:nvPr/>
        </p:nvCxnSpPr>
        <p:spPr>
          <a:xfrm flipH="1">
            <a:off x="9264977" y="4325750"/>
            <a:ext cx="405600" cy="18300"/>
          </a:xfrm>
          <a:prstGeom prst="straightConnector1">
            <a:avLst/>
          </a:prstGeom>
          <a:noFill/>
          <a:ln cap="flat" cmpd="sng" w="9525">
            <a:solidFill>
              <a:schemeClr val="dk2"/>
            </a:solidFill>
            <a:prstDash val="dot"/>
            <a:round/>
            <a:headEnd len="sm" w="sm" type="none"/>
            <a:tailEnd len="sm" w="sm" type="none"/>
          </a:ln>
        </p:spPr>
      </p:cxnSp>
      <p:grpSp>
        <p:nvGrpSpPr>
          <p:cNvPr id="1537" name="Google Shape;1537;p18"/>
          <p:cNvGrpSpPr/>
          <p:nvPr/>
        </p:nvGrpSpPr>
        <p:grpSpPr>
          <a:xfrm>
            <a:off x="309450" y="1158878"/>
            <a:ext cx="4336500" cy="3946275"/>
            <a:chOff x="6361075" y="3411525"/>
            <a:chExt cx="4336500" cy="3946275"/>
          </a:xfrm>
        </p:grpSpPr>
        <p:sp>
          <p:nvSpPr>
            <p:cNvPr id="1538" name="Google Shape;1538;p18"/>
            <p:cNvSpPr txBox="1"/>
            <p:nvPr/>
          </p:nvSpPr>
          <p:spPr>
            <a:xfrm>
              <a:off x="6361075" y="3663600"/>
              <a:ext cx="4336500" cy="36942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chemeClr val="dk1"/>
                </a:buClr>
                <a:buSzPts val="1100"/>
                <a:buFont typeface="Arial"/>
                <a:buNone/>
              </a:pPr>
              <a:r>
                <a:rPr b="0" i="0" lang="en-US" sz="1800" u="none" cap="none" strike="noStrike">
                  <a:solidFill>
                    <a:schemeClr val="dk1"/>
                  </a:solidFill>
                  <a:latin typeface="Calibri"/>
                  <a:ea typeface="Calibri"/>
                  <a:cs typeface="Calibri"/>
                  <a:sym typeface="Calibri"/>
                </a:rPr>
                <a:t>Implemented to organization with over 2000  extension where the personnel is working remotely from office (multiple location) and home. The user is using CPaaS on a daily basis for making both external and internal incoming and outgoing calls.</a:t>
              </a:r>
              <a:endParaRPr b="0" i="0" sz="18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1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chemeClr val="dk1"/>
                </a:buClr>
                <a:buSzPts val="11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11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1539" name="Google Shape;1539;p18"/>
            <p:cNvCxnSpPr/>
            <p:nvPr/>
          </p:nvCxnSpPr>
          <p:spPr>
            <a:xfrm rot="10800000">
              <a:off x="6415150" y="3411525"/>
              <a:ext cx="4189800" cy="0"/>
            </a:xfrm>
            <a:prstGeom prst="straightConnector1">
              <a:avLst/>
            </a:prstGeom>
            <a:noFill/>
            <a:ln cap="flat" cmpd="sng" w="28575">
              <a:solidFill>
                <a:srgbClr val="000000"/>
              </a:solidFill>
              <a:prstDash val="solid"/>
              <a:round/>
              <a:headEnd len="sm" w="sm" type="none"/>
              <a:tailEnd len="sm" w="sm" type="none"/>
            </a:ln>
          </p:spPr>
        </p:cxnSp>
      </p:grpSp>
      <p:sp>
        <p:nvSpPr>
          <p:cNvPr id="1526" name="Google Shape;1526;p18"/>
          <p:cNvSpPr/>
          <p:nvPr/>
        </p:nvSpPr>
        <p:spPr>
          <a:xfrm>
            <a:off x="10392125" y="5375224"/>
            <a:ext cx="1291200" cy="2097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44546A"/>
                </a:solidFill>
                <a:latin typeface="Calibri"/>
                <a:ea typeface="Calibri"/>
                <a:cs typeface="Calibri"/>
                <a:sym typeface="Calibri"/>
              </a:rPr>
              <a:t>Thailand</a:t>
            </a:r>
            <a:endParaRPr b="1" i="0" sz="1400" u="none" cap="none" strike="noStrike">
              <a:solidFill>
                <a:srgbClr val="44546A"/>
              </a:solidFill>
              <a:latin typeface="Calibri"/>
              <a:ea typeface="Calibri"/>
              <a:cs typeface="Calibri"/>
              <a:sym typeface="Calibri"/>
            </a:endParaRPr>
          </a:p>
        </p:txBody>
      </p:sp>
      <p:sp>
        <p:nvSpPr>
          <p:cNvPr id="1528" name="Google Shape;1528;p18"/>
          <p:cNvSpPr/>
          <p:nvPr/>
        </p:nvSpPr>
        <p:spPr>
          <a:xfrm>
            <a:off x="8967600" y="5375225"/>
            <a:ext cx="1226100" cy="2097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44546A"/>
                </a:solidFill>
                <a:latin typeface="Calibri"/>
                <a:ea typeface="Calibri"/>
                <a:cs typeface="Calibri"/>
                <a:sym typeface="Calibri"/>
              </a:rPr>
              <a:t>Singapore</a:t>
            </a:r>
            <a:endParaRPr b="1" i="0" sz="1400" u="none" cap="none" strike="noStrike">
              <a:solidFill>
                <a:srgbClr val="44546A"/>
              </a:solidFill>
              <a:latin typeface="Calibri"/>
              <a:ea typeface="Calibri"/>
              <a:cs typeface="Calibri"/>
              <a:sym typeface="Calibri"/>
            </a:endParaRPr>
          </a:p>
        </p:txBody>
      </p:sp>
      <p:sp>
        <p:nvSpPr>
          <p:cNvPr id="1530" name="Google Shape;1530;p18"/>
          <p:cNvSpPr/>
          <p:nvPr/>
        </p:nvSpPr>
        <p:spPr>
          <a:xfrm>
            <a:off x="7759938" y="5375225"/>
            <a:ext cx="1055400" cy="2097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44546A"/>
                </a:solidFill>
                <a:latin typeface="Calibri"/>
                <a:ea typeface="Calibri"/>
                <a:cs typeface="Calibri"/>
                <a:sym typeface="Calibri"/>
              </a:rPr>
              <a:t>Korea</a:t>
            </a:r>
            <a:endParaRPr b="1" i="0" sz="1400" u="none" cap="none" strike="noStrike">
              <a:solidFill>
                <a:srgbClr val="44546A"/>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pic>
        <p:nvPicPr>
          <p:cNvPr id="1545" name="Google Shape;1545;p19"/>
          <p:cNvPicPr preferRelativeResize="0"/>
          <p:nvPr/>
        </p:nvPicPr>
        <p:blipFill rotWithShape="1">
          <a:blip r:embed="rId3">
            <a:alphaModFix/>
          </a:blip>
          <a:srcRect b="0" l="0" r="0" t="0"/>
          <a:stretch/>
        </p:blipFill>
        <p:spPr>
          <a:xfrm>
            <a:off x="8534925" y="2401076"/>
            <a:ext cx="381575" cy="381575"/>
          </a:xfrm>
          <a:prstGeom prst="rect">
            <a:avLst/>
          </a:prstGeom>
          <a:noFill/>
          <a:ln>
            <a:noFill/>
          </a:ln>
        </p:spPr>
      </p:pic>
      <p:sp>
        <p:nvSpPr>
          <p:cNvPr id="1546" name="Google Shape;1546;p19"/>
          <p:cNvSpPr txBox="1"/>
          <p:nvPr/>
        </p:nvSpPr>
        <p:spPr>
          <a:xfrm>
            <a:off x="8916500" y="2391771"/>
            <a:ext cx="1044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Mobile App</a:t>
            </a:r>
            <a:endParaRPr b="0" i="0" sz="1400" u="none" cap="none" strike="noStrike">
              <a:solidFill>
                <a:srgbClr val="000000"/>
              </a:solidFill>
              <a:latin typeface="Calibri"/>
              <a:ea typeface="Calibri"/>
              <a:cs typeface="Calibri"/>
              <a:sym typeface="Calibri"/>
            </a:endParaRPr>
          </a:p>
        </p:txBody>
      </p:sp>
      <p:pic>
        <p:nvPicPr>
          <p:cNvPr id="1547" name="Google Shape;1547;p19"/>
          <p:cNvPicPr preferRelativeResize="0"/>
          <p:nvPr/>
        </p:nvPicPr>
        <p:blipFill rotWithShape="1">
          <a:blip r:embed="rId4">
            <a:alphaModFix/>
          </a:blip>
          <a:srcRect b="0" l="0" r="0" t="0"/>
          <a:stretch/>
        </p:blipFill>
        <p:spPr>
          <a:xfrm>
            <a:off x="10252326" y="5492726"/>
            <a:ext cx="404250" cy="404250"/>
          </a:xfrm>
          <a:prstGeom prst="rect">
            <a:avLst/>
          </a:prstGeom>
          <a:noFill/>
          <a:ln>
            <a:noFill/>
          </a:ln>
        </p:spPr>
      </p:pic>
      <p:sp>
        <p:nvSpPr>
          <p:cNvPr id="1548" name="Google Shape;1548;p19"/>
          <p:cNvSpPr txBox="1"/>
          <p:nvPr/>
        </p:nvSpPr>
        <p:spPr>
          <a:xfrm>
            <a:off x="9941463" y="5896983"/>
            <a:ext cx="12261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Desktop App/ WebPhone</a:t>
            </a:r>
            <a:endParaRPr b="0" i="0" sz="1400" u="none" cap="none" strike="noStrike">
              <a:solidFill>
                <a:srgbClr val="000000"/>
              </a:solidFill>
              <a:latin typeface="Calibri"/>
              <a:ea typeface="Calibri"/>
              <a:cs typeface="Calibri"/>
              <a:sym typeface="Calibri"/>
            </a:endParaRPr>
          </a:p>
        </p:txBody>
      </p:sp>
      <p:pic>
        <p:nvPicPr>
          <p:cNvPr id="1549" name="Google Shape;1549;p19"/>
          <p:cNvPicPr preferRelativeResize="0"/>
          <p:nvPr/>
        </p:nvPicPr>
        <p:blipFill rotWithShape="1">
          <a:blip r:embed="rId5">
            <a:alphaModFix/>
          </a:blip>
          <a:srcRect b="0" l="0" r="0" t="0"/>
          <a:stretch/>
        </p:blipFill>
        <p:spPr>
          <a:xfrm>
            <a:off x="8917866" y="1048236"/>
            <a:ext cx="658985" cy="658985"/>
          </a:xfrm>
          <a:prstGeom prst="rect">
            <a:avLst/>
          </a:prstGeom>
          <a:noFill/>
          <a:ln>
            <a:noFill/>
          </a:ln>
        </p:spPr>
      </p:pic>
      <p:pic>
        <p:nvPicPr>
          <p:cNvPr id="1550" name="Google Shape;1550;p19"/>
          <p:cNvPicPr preferRelativeResize="0"/>
          <p:nvPr/>
        </p:nvPicPr>
        <p:blipFill rotWithShape="1">
          <a:blip r:embed="rId6">
            <a:alphaModFix/>
          </a:blip>
          <a:srcRect b="0" l="0" r="0" t="0"/>
          <a:stretch/>
        </p:blipFill>
        <p:spPr>
          <a:xfrm>
            <a:off x="5314068" y="2013237"/>
            <a:ext cx="790781" cy="790781"/>
          </a:xfrm>
          <a:prstGeom prst="rect">
            <a:avLst/>
          </a:prstGeom>
          <a:noFill/>
          <a:ln>
            <a:noFill/>
          </a:ln>
        </p:spPr>
      </p:pic>
      <p:pic>
        <p:nvPicPr>
          <p:cNvPr id="1551" name="Google Shape;1551;p19"/>
          <p:cNvPicPr preferRelativeResize="0"/>
          <p:nvPr/>
        </p:nvPicPr>
        <p:blipFill rotWithShape="1">
          <a:blip r:embed="rId7">
            <a:alphaModFix/>
          </a:blip>
          <a:srcRect b="7780" l="21050" r="20670" t="7730"/>
          <a:stretch/>
        </p:blipFill>
        <p:spPr>
          <a:xfrm>
            <a:off x="10578411" y="4328329"/>
            <a:ext cx="659100" cy="650400"/>
          </a:xfrm>
          <a:prstGeom prst="ellipse">
            <a:avLst/>
          </a:prstGeom>
          <a:noFill/>
          <a:ln>
            <a:noFill/>
          </a:ln>
        </p:spPr>
      </p:pic>
      <p:sp>
        <p:nvSpPr>
          <p:cNvPr id="1552" name="Google Shape;1552;p19"/>
          <p:cNvSpPr/>
          <p:nvPr/>
        </p:nvSpPr>
        <p:spPr>
          <a:xfrm>
            <a:off x="5063865" y="2801479"/>
            <a:ext cx="1291200" cy="1614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Internal teams</a:t>
            </a:r>
            <a:endParaRPr b="1" i="0" sz="1000" u="none" cap="none" strike="noStrike">
              <a:solidFill>
                <a:srgbClr val="44546A"/>
              </a:solidFill>
              <a:latin typeface="Arial"/>
              <a:ea typeface="Arial"/>
              <a:cs typeface="Arial"/>
              <a:sym typeface="Arial"/>
            </a:endParaRPr>
          </a:p>
        </p:txBody>
      </p:sp>
      <p:sp>
        <p:nvSpPr>
          <p:cNvPr id="1553" name="Google Shape;1553;p19"/>
          <p:cNvSpPr/>
          <p:nvPr/>
        </p:nvSpPr>
        <p:spPr>
          <a:xfrm>
            <a:off x="8601778" y="1851836"/>
            <a:ext cx="1291200" cy="1614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Boss 1</a:t>
            </a:r>
            <a:endParaRPr b="1" i="0" sz="1000" u="none" cap="none" strike="noStrike">
              <a:solidFill>
                <a:srgbClr val="44546A"/>
              </a:solidFill>
              <a:latin typeface="Arial"/>
              <a:ea typeface="Arial"/>
              <a:cs typeface="Arial"/>
              <a:sym typeface="Arial"/>
            </a:endParaRPr>
          </a:p>
        </p:txBody>
      </p:sp>
      <p:sp>
        <p:nvSpPr>
          <p:cNvPr id="1554" name="Google Shape;1554;p19"/>
          <p:cNvSpPr/>
          <p:nvPr/>
        </p:nvSpPr>
        <p:spPr>
          <a:xfrm>
            <a:off x="10262358" y="5113131"/>
            <a:ext cx="1291200" cy="1614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Secretary</a:t>
            </a:r>
            <a:endParaRPr b="1" i="0" sz="1000" u="none" cap="none" strike="noStrike">
              <a:solidFill>
                <a:srgbClr val="44546A"/>
              </a:solidFill>
              <a:latin typeface="Arial"/>
              <a:ea typeface="Arial"/>
              <a:cs typeface="Arial"/>
              <a:sym typeface="Arial"/>
            </a:endParaRPr>
          </a:p>
        </p:txBody>
      </p:sp>
      <p:grpSp>
        <p:nvGrpSpPr>
          <p:cNvPr id="1555" name="Google Shape;1555;p19"/>
          <p:cNvGrpSpPr/>
          <p:nvPr/>
        </p:nvGrpSpPr>
        <p:grpSpPr>
          <a:xfrm>
            <a:off x="11069050" y="5433986"/>
            <a:ext cx="862504" cy="1000508"/>
            <a:chOff x="10524000" y="1876521"/>
            <a:chExt cx="897600" cy="1041220"/>
          </a:xfrm>
        </p:grpSpPr>
        <p:pic>
          <p:nvPicPr>
            <p:cNvPr id="1556" name="Google Shape;1556;p19"/>
            <p:cNvPicPr preferRelativeResize="0"/>
            <p:nvPr/>
          </p:nvPicPr>
          <p:blipFill rotWithShape="1">
            <a:blip r:embed="rId8">
              <a:alphaModFix/>
            </a:blip>
            <a:srcRect b="0" l="0" r="0" t="0"/>
            <a:stretch/>
          </p:blipFill>
          <p:spPr>
            <a:xfrm>
              <a:off x="10698480" y="1876521"/>
              <a:ext cx="548640" cy="548640"/>
            </a:xfrm>
            <a:prstGeom prst="rect">
              <a:avLst/>
            </a:prstGeom>
            <a:noFill/>
            <a:ln>
              <a:noFill/>
            </a:ln>
          </p:spPr>
        </p:pic>
        <p:sp>
          <p:nvSpPr>
            <p:cNvPr id="1557" name="Google Shape;1557;p19"/>
            <p:cNvSpPr txBox="1"/>
            <p:nvPr/>
          </p:nvSpPr>
          <p:spPr>
            <a:xfrm>
              <a:off x="10524000" y="2501341"/>
              <a:ext cx="897600" cy="41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IP Phone</a:t>
              </a:r>
              <a:endParaRPr b="0" i="0" sz="1400" u="none" cap="none" strike="noStrike">
                <a:solidFill>
                  <a:srgbClr val="000000"/>
                </a:solidFill>
                <a:latin typeface="Calibri"/>
                <a:ea typeface="Calibri"/>
                <a:cs typeface="Calibri"/>
                <a:sym typeface="Calibri"/>
              </a:endParaRPr>
            </a:p>
          </p:txBody>
        </p:sp>
      </p:grpSp>
      <p:sp>
        <p:nvSpPr>
          <p:cNvPr id="1558" name="Google Shape;1558;p19"/>
          <p:cNvSpPr txBox="1"/>
          <p:nvPr/>
        </p:nvSpPr>
        <p:spPr>
          <a:xfrm>
            <a:off x="309448" y="348150"/>
            <a:ext cx="4197000" cy="724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Clr>
                <a:srgbClr val="000000"/>
              </a:buClr>
              <a:buSzPts val="3800"/>
              <a:buFont typeface="Arial"/>
              <a:buNone/>
            </a:pPr>
            <a:r>
              <a:rPr b="1" i="0" lang="en-US" sz="3800" u="none" cap="none" strike="noStrike">
                <a:solidFill>
                  <a:srgbClr val="262626"/>
                </a:solidFill>
                <a:latin typeface="Calibri"/>
                <a:ea typeface="Calibri"/>
                <a:cs typeface="Calibri"/>
                <a:sym typeface="Calibri"/>
              </a:rPr>
              <a:t>Success Stories</a:t>
            </a:r>
            <a:endParaRPr b="1" i="0" sz="3800" u="none" cap="none" strike="noStrike">
              <a:solidFill>
                <a:srgbClr val="262626"/>
              </a:solidFill>
              <a:latin typeface="Calibri"/>
              <a:ea typeface="Calibri"/>
              <a:cs typeface="Calibri"/>
              <a:sym typeface="Calibri"/>
            </a:endParaRPr>
          </a:p>
        </p:txBody>
      </p:sp>
      <p:sp>
        <p:nvSpPr>
          <p:cNvPr id="1559" name="Google Shape;1559;p19"/>
          <p:cNvSpPr txBox="1"/>
          <p:nvPr/>
        </p:nvSpPr>
        <p:spPr>
          <a:xfrm>
            <a:off x="303425" y="1338528"/>
            <a:ext cx="4336500" cy="32784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100"/>
              <a:buFont typeface="Arial"/>
              <a:buNone/>
            </a:pPr>
            <a:r>
              <a:rPr b="0" i="0" lang="en-US" sz="1800" u="none" cap="none" strike="noStrike">
                <a:solidFill>
                  <a:schemeClr val="dk1"/>
                </a:solidFill>
                <a:latin typeface="Calibri"/>
                <a:ea typeface="Calibri"/>
                <a:cs typeface="Calibri"/>
                <a:sym typeface="Calibri"/>
              </a:rPr>
              <a:t>An organization with over 600 users has implemented Phone System company wide. Users consists of various type of use devices including Mobile Application, and IP Phone. The IP Phone is used extensively for boss / secretary function whereby multiple boss is supported by one secretary.</a:t>
            </a:r>
            <a:endParaRPr b="0" i="0" sz="1800" u="none" cap="none" strike="noStrike">
              <a:solidFill>
                <a:schemeClr val="dk1"/>
              </a:solidFill>
              <a:latin typeface="Calibri"/>
              <a:ea typeface="Calibri"/>
              <a:cs typeface="Calibri"/>
              <a:sym typeface="Calibri"/>
            </a:endParaRPr>
          </a:p>
          <a:p>
            <a:pPr indent="0" lvl="0" marL="0" marR="0" rtl="0" algn="just">
              <a:lnSpc>
                <a:spcPct val="150000"/>
              </a:lnSpc>
              <a:spcBef>
                <a:spcPts val="0"/>
              </a:spcBef>
              <a:spcAft>
                <a:spcPts val="0"/>
              </a:spcAft>
              <a:buClr>
                <a:srgbClr val="000000"/>
              </a:buClr>
              <a:buSzPts val="1100"/>
              <a:buFont typeface="Arial"/>
              <a:buNone/>
            </a:pPr>
            <a:r>
              <a:t/>
            </a:r>
            <a:endParaRPr b="0" i="0" sz="1800" u="none" cap="none" strike="noStrike">
              <a:solidFill>
                <a:schemeClr val="dk1"/>
              </a:solidFill>
              <a:latin typeface="Calibri"/>
              <a:ea typeface="Calibri"/>
              <a:cs typeface="Calibri"/>
              <a:sym typeface="Calibri"/>
            </a:endParaRPr>
          </a:p>
        </p:txBody>
      </p:sp>
      <p:pic>
        <p:nvPicPr>
          <p:cNvPr id="1560" name="Google Shape;1560;p19"/>
          <p:cNvPicPr preferRelativeResize="0"/>
          <p:nvPr/>
        </p:nvPicPr>
        <p:blipFill rotWithShape="1">
          <a:blip r:embed="rId9">
            <a:alphaModFix/>
          </a:blip>
          <a:srcRect b="0" l="0" r="0" t="0"/>
          <a:stretch/>
        </p:blipFill>
        <p:spPr>
          <a:xfrm>
            <a:off x="5314087" y="3355737"/>
            <a:ext cx="790775" cy="790775"/>
          </a:xfrm>
          <a:prstGeom prst="rect">
            <a:avLst/>
          </a:prstGeom>
          <a:noFill/>
          <a:ln>
            <a:noFill/>
          </a:ln>
        </p:spPr>
      </p:pic>
      <p:sp>
        <p:nvSpPr>
          <p:cNvPr id="1561" name="Google Shape;1561;p19"/>
          <p:cNvSpPr/>
          <p:nvPr/>
        </p:nvSpPr>
        <p:spPr>
          <a:xfrm>
            <a:off x="5063865" y="4274929"/>
            <a:ext cx="1291200" cy="1614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External caller</a:t>
            </a:r>
            <a:endParaRPr b="1" i="0" sz="1000" u="none" cap="none" strike="noStrike">
              <a:solidFill>
                <a:srgbClr val="44546A"/>
              </a:solidFill>
              <a:latin typeface="Arial"/>
              <a:ea typeface="Arial"/>
              <a:cs typeface="Arial"/>
              <a:sym typeface="Arial"/>
            </a:endParaRPr>
          </a:p>
        </p:txBody>
      </p:sp>
      <p:cxnSp>
        <p:nvCxnSpPr>
          <p:cNvPr id="1562" name="Google Shape;1562;p19"/>
          <p:cNvCxnSpPr/>
          <p:nvPr/>
        </p:nvCxnSpPr>
        <p:spPr>
          <a:xfrm rot="5400000">
            <a:off x="10528650" y="5523775"/>
            <a:ext cx="74400" cy="12300"/>
          </a:xfrm>
          <a:prstGeom prst="bentConnector3">
            <a:avLst>
              <a:gd fmla="val 50000" name="adj1"/>
            </a:avLst>
          </a:prstGeom>
          <a:noFill/>
          <a:ln cap="flat" cmpd="sng" w="9525">
            <a:solidFill>
              <a:schemeClr val="dk2"/>
            </a:solidFill>
            <a:prstDash val="solid"/>
            <a:round/>
            <a:headEnd len="sm" w="sm" type="none"/>
            <a:tailEnd len="sm" w="sm" type="none"/>
          </a:ln>
        </p:spPr>
      </p:cxnSp>
      <p:sp>
        <p:nvSpPr>
          <p:cNvPr id="1563" name="Google Shape;1563;p19"/>
          <p:cNvSpPr/>
          <p:nvPr/>
        </p:nvSpPr>
        <p:spPr>
          <a:xfrm>
            <a:off x="7008753" y="3194336"/>
            <a:ext cx="1291200" cy="1614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Boss’s number</a:t>
            </a:r>
            <a:endParaRPr b="1" i="0" sz="1000" u="none" cap="none" strike="noStrike">
              <a:solidFill>
                <a:srgbClr val="44546A"/>
              </a:solidFill>
              <a:latin typeface="Arial"/>
              <a:ea typeface="Arial"/>
              <a:cs typeface="Arial"/>
              <a:sym typeface="Arial"/>
            </a:endParaRPr>
          </a:p>
        </p:txBody>
      </p:sp>
      <p:cxnSp>
        <p:nvCxnSpPr>
          <p:cNvPr id="1564" name="Google Shape;1564;p19"/>
          <p:cNvCxnSpPr>
            <a:stCxn id="1552" idx="3"/>
            <a:endCxn id="1563" idx="1"/>
          </p:cNvCxnSpPr>
          <p:nvPr/>
        </p:nvCxnSpPr>
        <p:spPr>
          <a:xfrm>
            <a:off x="6355065" y="2882179"/>
            <a:ext cx="653700" cy="393000"/>
          </a:xfrm>
          <a:prstGeom prst="bentConnector3">
            <a:avLst>
              <a:gd fmla="val 29132" name="adj1"/>
            </a:avLst>
          </a:prstGeom>
          <a:noFill/>
          <a:ln cap="flat" cmpd="sng" w="9525">
            <a:solidFill>
              <a:schemeClr val="dk2"/>
            </a:solidFill>
            <a:prstDash val="solid"/>
            <a:round/>
            <a:headEnd len="sm" w="sm" type="none"/>
            <a:tailEnd len="med" w="med" type="triangle"/>
          </a:ln>
        </p:spPr>
      </p:cxnSp>
      <p:cxnSp>
        <p:nvCxnSpPr>
          <p:cNvPr id="1565" name="Google Shape;1565;p19"/>
          <p:cNvCxnSpPr>
            <a:stCxn id="1563" idx="3"/>
            <a:endCxn id="1553" idx="1"/>
          </p:cNvCxnSpPr>
          <p:nvPr/>
        </p:nvCxnSpPr>
        <p:spPr>
          <a:xfrm flipH="1" rot="10800000">
            <a:off x="8299953" y="1932536"/>
            <a:ext cx="301800" cy="1342500"/>
          </a:xfrm>
          <a:prstGeom prst="bentConnector3">
            <a:avLst>
              <a:gd fmla="val 50004" name="adj1"/>
            </a:avLst>
          </a:prstGeom>
          <a:noFill/>
          <a:ln cap="flat" cmpd="sng" w="9525">
            <a:solidFill>
              <a:schemeClr val="dk2"/>
            </a:solidFill>
            <a:prstDash val="solid"/>
            <a:round/>
            <a:headEnd len="sm" w="sm" type="none"/>
            <a:tailEnd len="med" w="med" type="triangle"/>
          </a:ln>
        </p:spPr>
      </p:cxnSp>
      <p:cxnSp>
        <p:nvCxnSpPr>
          <p:cNvPr id="1566" name="Google Shape;1566;p19"/>
          <p:cNvCxnSpPr>
            <a:stCxn id="1560" idx="3"/>
            <a:endCxn id="1563" idx="1"/>
          </p:cNvCxnSpPr>
          <p:nvPr/>
        </p:nvCxnSpPr>
        <p:spPr>
          <a:xfrm flipH="1" rot="10800000">
            <a:off x="6104862" y="3275025"/>
            <a:ext cx="903900" cy="476100"/>
          </a:xfrm>
          <a:prstGeom prst="bentConnector3">
            <a:avLst>
              <a:gd fmla="val 50000" name="adj1"/>
            </a:avLst>
          </a:prstGeom>
          <a:noFill/>
          <a:ln cap="flat" cmpd="sng" w="9525">
            <a:solidFill>
              <a:schemeClr val="dk2"/>
            </a:solidFill>
            <a:prstDash val="solid"/>
            <a:round/>
            <a:headEnd len="sm" w="sm" type="none"/>
            <a:tailEnd len="med" w="med" type="triangle"/>
          </a:ln>
        </p:spPr>
      </p:cxnSp>
      <p:cxnSp>
        <p:nvCxnSpPr>
          <p:cNvPr id="1567" name="Google Shape;1567;p19"/>
          <p:cNvCxnSpPr>
            <a:stCxn id="1563" idx="3"/>
            <a:endCxn id="1554" idx="1"/>
          </p:cNvCxnSpPr>
          <p:nvPr/>
        </p:nvCxnSpPr>
        <p:spPr>
          <a:xfrm>
            <a:off x="8299953" y="3275036"/>
            <a:ext cx="1962300" cy="1918800"/>
          </a:xfrm>
          <a:prstGeom prst="bentConnector3">
            <a:avLst>
              <a:gd fmla="val 7939" name="adj1"/>
            </a:avLst>
          </a:prstGeom>
          <a:noFill/>
          <a:ln cap="flat" cmpd="sng" w="9525">
            <a:solidFill>
              <a:schemeClr val="dk2"/>
            </a:solidFill>
            <a:prstDash val="solid"/>
            <a:round/>
            <a:headEnd len="sm" w="sm" type="none"/>
            <a:tailEnd len="med" w="med" type="triangle"/>
          </a:ln>
        </p:spPr>
      </p:cxnSp>
      <p:grpSp>
        <p:nvGrpSpPr>
          <p:cNvPr id="1568" name="Google Shape;1568;p19"/>
          <p:cNvGrpSpPr/>
          <p:nvPr/>
        </p:nvGrpSpPr>
        <p:grpSpPr>
          <a:xfrm>
            <a:off x="309450" y="1158878"/>
            <a:ext cx="4336500" cy="621375"/>
            <a:chOff x="6361075" y="3411525"/>
            <a:chExt cx="4336500" cy="621375"/>
          </a:xfrm>
        </p:grpSpPr>
        <p:sp>
          <p:nvSpPr>
            <p:cNvPr id="1569" name="Google Shape;1569;p19"/>
            <p:cNvSpPr txBox="1"/>
            <p:nvPr/>
          </p:nvSpPr>
          <p:spPr>
            <a:xfrm>
              <a:off x="6361075" y="3663600"/>
              <a:ext cx="4336500" cy="3693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1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1570" name="Google Shape;1570;p19"/>
            <p:cNvCxnSpPr/>
            <p:nvPr/>
          </p:nvCxnSpPr>
          <p:spPr>
            <a:xfrm rot="10800000">
              <a:off x="6415150" y="3411525"/>
              <a:ext cx="4189800" cy="0"/>
            </a:xfrm>
            <a:prstGeom prst="straightConnector1">
              <a:avLst/>
            </a:prstGeom>
            <a:noFill/>
            <a:ln cap="flat" cmpd="sng" w="28575">
              <a:solidFill>
                <a:srgbClr val="000000"/>
              </a:solidFill>
              <a:prstDash val="solid"/>
              <a:round/>
              <a:headEnd len="sm" w="sm" type="none"/>
              <a:tailEnd len="sm" w="sm" type="none"/>
            </a:ln>
          </p:spPr>
        </p:cxnSp>
      </p:grpSp>
      <p:sp>
        <p:nvSpPr>
          <p:cNvPr id="1571" name="Google Shape;1571;p19"/>
          <p:cNvSpPr/>
          <p:nvPr/>
        </p:nvSpPr>
        <p:spPr>
          <a:xfrm>
            <a:off x="8601766" y="2119036"/>
            <a:ext cx="1291200" cy="161400"/>
          </a:xfrm>
          <a:prstGeom prst="rect">
            <a:avLst/>
          </a:prstGeom>
          <a:noFill/>
          <a:ln cap="flat" cmpd="sng" w="9525">
            <a:solidFill>
              <a:srgbClr val="44546A"/>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44546A"/>
                </a:solidFill>
                <a:latin typeface="Arial"/>
                <a:ea typeface="Arial"/>
                <a:cs typeface="Arial"/>
                <a:sym typeface="Arial"/>
              </a:rPr>
              <a:t>Boss 2</a:t>
            </a:r>
            <a:endParaRPr b="1" i="0" sz="1000" u="none" cap="none" strike="noStrike">
              <a:solidFill>
                <a:srgbClr val="44546A"/>
              </a:solidFill>
              <a:latin typeface="Arial"/>
              <a:ea typeface="Arial"/>
              <a:cs typeface="Arial"/>
              <a:sym typeface="Arial"/>
            </a:endParaRPr>
          </a:p>
        </p:txBody>
      </p:sp>
      <p:cxnSp>
        <p:nvCxnSpPr>
          <p:cNvPr id="1572" name="Google Shape;1572;p19"/>
          <p:cNvCxnSpPr>
            <a:stCxn id="1571" idx="1"/>
            <a:endCxn id="1563" idx="3"/>
          </p:cNvCxnSpPr>
          <p:nvPr/>
        </p:nvCxnSpPr>
        <p:spPr>
          <a:xfrm flipH="1">
            <a:off x="8299966" y="2199736"/>
            <a:ext cx="301800" cy="1075200"/>
          </a:xfrm>
          <a:prstGeom prst="bentConnector3">
            <a:avLst>
              <a:gd fmla="val 50002" name="adj1"/>
            </a:avLst>
          </a:prstGeom>
          <a:noFill/>
          <a:ln cap="flat" cmpd="sng" w="9525">
            <a:solidFill>
              <a:schemeClr val="dk2"/>
            </a:solidFill>
            <a:prstDash val="solid"/>
            <a:round/>
            <a:headEnd len="med" w="med" type="triangle"/>
            <a:tailEnd len="sm" w="sm" type="none"/>
          </a:ln>
        </p:spPr>
      </p:cxnSp>
      <p:cxnSp>
        <p:nvCxnSpPr>
          <p:cNvPr id="1573" name="Google Shape;1573;p19"/>
          <p:cNvCxnSpPr>
            <a:stCxn id="1571" idx="3"/>
            <a:endCxn id="1551" idx="0"/>
          </p:cNvCxnSpPr>
          <p:nvPr/>
        </p:nvCxnSpPr>
        <p:spPr>
          <a:xfrm>
            <a:off x="9892966" y="2199736"/>
            <a:ext cx="1014900" cy="2128500"/>
          </a:xfrm>
          <a:prstGeom prst="bentConnector2">
            <a:avLst/>
          </a:prstGeom>
          <a:noFill/>
          <a:ln cap="flat" cmpd="sng" w="9525">
            <a:solidFill>
              <a:schemeClr val="dk2"/>
            </a:solidFill>
            <a:prstDash val="solid"/>
            <a:round/>
            <a:headEnd len="sm" w="sm" type="none"/>
            <a:tailEnd len="med" w="med" type="triangle"/>
          </a:ln>
        </p:spPr>
      </p:cxnSp>
      <p:cxnSp>
        <p:nvCxnSpPr>
          <p:cNvPr id="1574" name="Google Shape;1574;p19"/>
          <p:cNvCxnSpPr>
            <a:stCxn id="1553" idx="3"/>
            <a:endCxn id="1551" idx="0"/>
          </p:cNvCxnSpPr>
          <p:nvPr/>
        </p:nvCxnSpPr>
        <p:spPr>
          <a:xfrm>
            <a:off x="9892978" y="1932536"/>
            <a:ext cx="1014900" cy="2395800"/>
          </a:xfrm>
          <a:prstGeom prst="bentConnector2">
            <a:avLst/>
          </a:prstGeom>
          <a:noFill/>
          <a:ln cap="flat" cmpd="sng" w="9525">
            <a:solidFill>
              <a:schemeClr val="dk2"/>
            </a:solidFill>
            <a:prstDash val="solid"/>
            <a:round/>
            <a:headEnd len="sm" w="sm" type="none"/>
            <a:tailEnd len="med" w="med" type="triangle"/>
          </a:ln>
        </p:spPr>
      </p:cxnSp>
      <p:sp>
        <p:nvSpPr>
          <p:cNvPr id="1575" name="Google Shape;1575;p19"/>
          <p:cNvSpPr/>
          <p:nvPr/>
        </p:nvSpPr>
        <p:spPr>
          <a:xfrm>
            <a:off x="10262350" y="2763825"/>
            <a:ext cx="1192800" cy="4278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Call Delegated </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2" name="Shape 1112"/>
        <p:cNvGrpSpPr/>
        <p:nvPr/>
      </p:nvGrpSpPr>
      <p:grpSpPr>
        <a:xfrm>
          <a:off x="0" y="0"/>
          <a:ext cx="0" cy="0"/>
          <a:chOff x="0" y="0"/>
          <a:chExt cx="0" cy="0"/>
        </a:xfrm>
      </p:grpSpPr>
      <p:sp>
        <p:nvSpPr>
          <p:cNvPr id="1113" name="Google Shape;1113;p2"/>
          <p:cNvSpPr txBox="1"/>
          <p:nvPr/>
        </p:nvSpPr>
        <p:spPr>
          <a:xfrm>
            <a:off x="6617425" y="1521300"/>
            <a:ext cx="4872000" cy="3815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Problem Statement &amp; Solutions</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Introduction</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Key Features</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Value Propositions</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Integration</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Snapshots</a:t>
            </a:r>
            <a:endParaRPr b="0" i="0" sz="2000" u="none" cap="none" strike="noStrike">
              <a:solidFill>
                <a:schemeClr val="lt1"/>
              </a:solidFill>
              <a:latin typeface="Verdana"/>
              <a:ea typeface="Verdana"/>
              <a:cs typeface="Verdana"/>
              <a:sym typeface="Verdana"/>
            </a:endParaRPr>
          </a:p>
          <a:p>
            <a:pPr indent="-355600" lvl="0" marL="457200" marR="0" rtl="0" algn="l">
              <a:lnSpc>
                <a:spcPct val="150000"/>
              </a:lnSpc>
              <a:spcBef>
                <a:spcPts val="1000"/>
              </a:spcBef>
              <a:spcAft>
                <a:spcPts val="0"/>
              </a:spcAft>
              <a:buClr>
                <a:schemeClr val="lt1"/>
              </a:buClr>
              <a:buSzPts val="2000"/>
              <a:buFont typeface="Verdana"/>
              <a:buChar char="●"/>
            </a:pPr>
            <a:r>
              <a:rPr b="0" i="0" lang="en-US" sz="2000" u="none" cap="none" strike="noStrike">
                <a:solidFill>
                  <a:schemeClr val="lt1"/>
                </a:solidFill>
                <a:latin typeface="Verdana"/>
                <a:ea typeface="Verdana"/>
                <a:cs typeface="Verdana"/>
                <a:sym typeface="Verdana"/>
              </a:rPr>
              <a:t>Success Stories</a:t>
            </a:r>
            <a:endParaRPr b="0" i="0" sz="2000" u="none" cap="none" strike="noStrike">
              <a:solidFill>
                <a:schemeClr val="lt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sp>
        <p:nvSpPr>
          <p:cNvPr id="1119" name="Google Shape;1119;p3"/>
          <p:cNvSpPr txBox="1"/>
          <p:nvPr>
            <p:ph type="title"/>
          </p:nvPr>
        </p:nvSpPr>
        <p:spPr>
          <a:xfrm>
            <a:off x="174300" y="415500"/>
            <a:ext cx="11586300" cy="58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US" sz="3600">
                <a:solidFill>
                  <a:schemeClr val="dk1"/>
                </a:solidFill>
              </a:rPr>
              <a:t>Problem Statements &amp; Solutions</a:t>
            </a:r>
            <a:endParaRPr b="1" sz="3600">
              <a:solidFill>
                <a:schemeClr val="dk1"/>
              </a:solidFill>
            </a:endParaRPr>
          </a:p>
          <a:p>
            <a:pPr indent="0" lvl="0" marL="0" rtl="0" algn="ctr">
              <a:lnSpc>
                <a:spcPct val="100000"/>
              </a:lnSpc>
              <a:spcBef>
                <a:spcPts val="0"/>
              </a:spcBef>
              <a:spcAft>
                <a:spcPts val="0"/>
              </a:spcAft>
              <a:buSzPts val="2800"/>
              <a:buNone/>
            </a:pPr>
            <a:r>
              <a:t/>
            </a:r>
            <a:endParaRPr/>
          </a:p>
        </p:txBody>
      </p:sp>
      <p:sp>
        <p:nvSpPr>
          <p:cNvPr id="1120" name="Google Shape;1120;p3"/>
          <p:cNvSpPr/>
          <p:nvPr/>
        </p:nvSpPr>
        <p:spPr>
          <a:xfrm>
            <a:off x="600250" y="1593025"/>
            <a:ext cx="3046350" cy="2431050"/>
          </a:xfrm>
          <a:prstGeom prst="flowChartOffpageConnector">
            <a:avLst/>
          </a:prstGeom>
          <a:solidFill>
            <a:srgbClr val="1AC5D8"/>
          </a:solid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p3"/>
          <p:cNvSpPr/>
          <p:nvPr/>
        </p:nvSpPr>
        <p:spPr>
          <a:xfrm rot="10800000">
            <a:off x="4444263" y="3871675"/>
            <a:ext cx="3046350" cy="2431050"/>
          </a:xfrm>
          <a:prstGeom prst="flowChartOffpageConnector">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p3"/>
          <p:cNvSpPr/>
          <p:nvPr/>
        </p:nvSpPr>
        <p:spPr>
          <a:xfrm>
            <a:off x="8288275" y="1593025"/>
            <a:ext cx="3046350" cy="2431050"/>
          </a:xfrm>
          <a:prstGeom prst="flowChartOffpageConnector">
            <a:avLst/>
          </a:prstGeom>
          <a:solidFill>
            <a:srgbClr val="B4A7D6"/>
          </a:solid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p3"/>
          <p:cNvSpPr txBox="1"/>
          <p:nvPr/>
        </p:nvSpPr>
        <p:spPr>
          <a:xfrm>
            <a:off x="664063" y="2208710"/>
            <a:ext cx="2918700" cy="11997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chemeClr val="dk1"/>
              </a:buClr>
              <a:buSzPts val="1100"/>
              <a:buFont typeface="Arial"/>
              <a:buNone/>
            </a:pPr>
            <a:r>
              <a:rPr b="0" i="0" lang="en-US" sz="1400" u="none" cap="none" strike="noStrike">
                <a:solidFill>
                  <a:srgbClr val="FFFFFF"/>
                </a:solidFill>
                <a:latin typeface="Calibri"/>
                <a:ea typeface="Calibri"/>
                <a:cs typeface="Calibri"/>
                <a:sym typeface="Calibri"/>
              </a:rPr>
              <a:t>The world is rapidly changing. It leads to the urge to make remote work-enabled solutions more necessary than ever.</a:t>
            </a:r>
            <a:endParaRPr b="0" i="0" sz="1100" u="none" cap="none" strike="noStrike">
              <a:solidFill>
                <a:srgbClr val="FFFFFF"/>
              </a:solidFill>
              <a:latin typeface="Calibri"/>
              <a:ea typeface="Calibri"/>
              <a:cs typeface="Calibri"/>
              <a:sym typeface="Calibri"/>
            </a:endParaRPr>
          </a:p>
        </p:txBody>
      </p:sp>
      <p:grpSp>
        <p:nvGrpSpPr>
          <p:cNvPr id="1124" name="Google Shape;1124;p3"/>
          <p:cNvGrpSpPr/>
          <p:nvPr/>
        </p:nvGrpSpPr>
        <p:grpSpPr>
          <a:xfrm>
            <a:off x="763213" y="1508523"/>
            <a:ext cx="2720400" cy="550513"/>
            <a:chOff x="775804" y="1781462"/>
            <a:chExt cx="2720400" cy="550513"/>
          </a:xfrm>
        </p:grpSpPr>
        <p:sp>
          <p:nvSpPr>
            <p:cNvPr id="1125" name="Google Shape;1125;p3"/>
            <p:cNvSpPr txBox="1"/>
            <p:nvPr/>
          </p:nvSpPr>
          <p:spPr>
            <a:xfrm>
              <a:off x="775804" y="1781462"/>
              <a:ext cx="2720400" cy="550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Business Communication</a:t>
              </a:r>
              <a:endParaRPr b="1" i="0" sz="1800" u="none" cap="none" strike="noStrike">
                <a:solidFill>
                  <a:srgbClr val="FFFFFF"/>
                </a:solidFill>
                <a:latin typeface="Calibri"/>
                <a:ea typeface="Calibri"/>
                <a:cs typeface="Calibri"/>
                <a:sym typeface="Calibri"/>
              </a:endParaRPr>
            </a:p>
          </p:txBody>
        </p:sp>
        <p:cxnSp>
          <p:nvCxnSpPr>
            <p:cNvPr id="1126" name="Google Shape;1126;p3"/>
            <p:cNvCxnSpPr/>
            <p:nvPr/>
          </p:nvCxnSpPr>
          <p:spPr>
            <a:xfrm>
              <a:off x="875554" y="2331975"/>
              <a:ext cx="2520900" cy="0"/>
            </a:xfrm>
            <a:prstGeom prst="straightConnector1">
              <a:avLst/>
            </a:prstGeom>
            <a:noFill/>
            <a:ln cap="flat" cmpd="sng" w="28575">
              <a:solidFill>
                <a:schemeClr val="lt1"/>
              </a:solidFill>
              <a:prstDash val="solid"/>
              <a:round/>
              <a:headEnd len="med" w="med" type="oval"/>
              <a:tailEnd len="med" w="med" type="oval"/>
            </a:ln>
          </p:spPr>
        </p:cxnSp>
      </p:grpSp>
      <p:grpSp>
        <p:nvGrpSpPr>
          <p:cNvPr id="1127" name="Google Shape;1127;p3"/>
          <p:cNvGrpSpPr/>
          <p:nvPr/>
        </p:nvGrpSpPr>
        <p:grpSpPr>
          <a:xfrm>
            <a:off x="4427712" y="4064189"/>
            <a:ext cx="3079500" cy="2256084"/>
            <a:chOff x="7822675" y="4081391"/>
            <a:chExt cx="3079500" cy="2256084"/>
          </a:xfrm>
        </p:grpSpPr>
        <p:sp>
          <p:nvSpPr>
            <p:cNvPr id="1128" name="Google Shape;1128;p3"/>
            <p:cNvSpPr txBox="1"/>
            <p:nvPr/>
          </p:nvSpPr>
          <p:spPr>
            <a:xfrm>
              <a:off x="8170076" y="4081391"/>
              <a:ext cx="2384700" cy="4626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FFFFFF"/>
                  </a:solidFill>
                  <a:latin typeface="Calibri"/>
                  <a:ea typeface="Calibri"/>
                  <a:cs typeface="Calibri"/>
                  <a:sym typeface="Calibri"/>
                </a:rPr>
                <a:t>Scaling Business</a:t>
              </a:r>
              <a:endParaRPr b="1" i="0" sz="1900" u="none" cap="none" strike="noStrike">
                <a:solidFill>
                  <a:srgbClr val="FFFFFF"/>
                </a:solidFill>
                <a:latin typeface="Calibri"/>
                <a:ea typeface="Calibri"/>
                <a:cs typeface="Calibri"/>
                <a:sym typeface="Calibri"/>
              </a:endParaRPr>
            </a:p>
          </p:txBody>
        </p:sp>
        <p:sp>
          <p:nvSpPr>
            <p:cNvPr id="1129" name="Google Shape;1129;p3"/>
            <p:cNvSpPr txBox="1"/>
            <p:nvPr/>
          </p:nvSpPr>
          <p:spPr>
            <a:xfrm>
              <a:off x="7822675" y="4579475"/>
              <a:ext cx="3079500" cy="17580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chemeClr val="dk1"/>
                </a:buClr>
                <a:buSzPts val="1100"/>
                <a:buFont typeface="Arial"/>
                <a:buNone/>
              </a:pPr>
              <a:r>
                <a:rPr b="0" i="0" lang="en-US" sz="1400" u="none" cap="none" strike="noStrike">
                  <a:solidFill>
                    <a:srgbClr val="FFFFFF"/>
                  </a:solidFill>
                  <a:latin typeface="Calibri"/>
                  <a:ea typeface="Calibri"/>
                  <a:cs typeface="Calibri"/>
                  <a:sym typeface="Calibri"/>
                </a:rPr>
                <a:t>Organizations are bound to have peak periods with increased call volumes and times when it is low. At peak periods such as sales week, holidays, Black Friday, Valentine’s day, and even worse, unprecedented events.</a:t>
              </a:r>
              <a:endParaRPr b="0" i="0" sz="1400" u="none" cap="none" strike="noStrike">
                <a:solidFill>
                  <a:srgbClr val="FFFFFF"/>
                </a:solidFill>
                <a:latin typeface="Calibri"/>
                <a:ea typeface="Calibri"/>
                <a:cs typeface="Calibri"/>
                <a:sym typeface="Calibri"/>
              </a:endParaRPr>
            </a:p>
            <a:p>
              <a:pPr indent="0" lvl="0" marL="0" marR="0" rtl="0" algn="l">
                <a:lnSpc>
                  <a:spcPct val="115000"/>
                </a:lnSpc>
                <a:spcBef>
                  <a:spcPts val="2100"/>
                </a:spcBef>
                <a:spcAft>
                  <a:spcPts val="210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cxnSp>
          <p:nvCxnSpPr>
            <p:cNvPr id="1130" name="Google Shape;1130;p3"/>
            <p:cNvCxnSpPr/>
            <p:nvPr/>
          </p:nvCxnSpPr>
          <p:spPr>
            <a:xfrm>
              <a:off x="8101976" y="4599833"/>
              <a:ext cx="2520900" cy="0"/>
            </a:xfrm>
            <a:prstGeom prst="straightConnector1">
              <a:avLst/>
            </a:prstGeom>
            <a:noFill/>
            <a:ln cap="flat" cmpd="sng" w="28575">
              <a:solidFill>
                <a:schemeClr val="lt1"/>
              </a:solidFill>
              <a:prstDash val="solid"/>
              <a:round/>
              <a:headEnd len="med" w="med" type="oval"/>
              <a:tailEnd len="med" w="med" type="oval"/>
            </a:ln>
          </p:spPr>
        </p:cxnSp>
      </p:grpSp>
      <p:grpSp>
        <p:nvGrpSpPr>
          <p:cNvPr id="1131" name="Google Shape;1131;p3"/>
          <p:cNvGrpSpPr/>
          <p:nvPr/>
        </p:nvGrpSpPr>
        <p:grpSpPr>
          <a:xfrm>
            <a:off x="8352088" y="1593035"/>
            <a:ext cx="2918700" cy="1636275"/>
            <a:chOff x="1427779" y="1722275"/>
            <a:chExt cx="2918700" cy="1636275"/>
          </a:xfrm>
        </p:grpSpPr>
        <p:sp>
          <p:nvSpPr>
            <p:cNvPr id="1132" name="Google Shape;1132;p3"/>
            <p:cNvSpPr txBox="1"/>
            <p:nvPr/>
          </p:nvSpPr>
          <p:spPr>
            <a:xfrm>
              <a:off x="1526929" y="1722275"/>
              <a:ext cx="2720400" cy="5505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Calibri"/>
                  <a:ea typeface="Calibri"/>
                  <a:cs typeface="Calibri"/>
                  <a:sym typeface="Calibri"/>
                </a:rPr>
                <a:t>Up-to Pace</a:t>
              </a:r>
              <a:endParaRPr b="1" i="0" sz="1800" u="none" cap="none" strike="noStrike">
                <a:solidFill>
                  <a:srgbClr val="FFFFFF"/>
                </a:solidFill>
                <a:latin typeface="Calibri"/>
                <a:ea typeface="Calibri"/>
                <a:cs typeface="Calibri"/>
                <a:sym typeface="Calibri"/>
              </a:endParaRPr>
            </a:p>
          </p:txBody>
        </p:sp>
        <p:sp>
          <p:nvSpPr>
            <p:cNvPr id="1133" name="Google Shape;1133;p3"/>
            <p:cNvSpPr txBox="1"/>
            <p:nvPr/>
          </p:nvSpPr>
          <p:spPr>
            <a:xfrm>
              <a:off x="1427779" y="2158850"/>
              <a:ext cx="2918700" cy="11997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chemeClr val="dk1"/>
                </a:buClr>
                <a:buSzPts val="1100"/>
                <a:buFont typeface="Arial"/>
                <a:buNone/>
              </a:pPr>
              <a:r>
                <a:rPr b="0" i="0" lang="en-US" sz="1400" u="none" cap="none" strike="noStrike">
                  <a:solidFill>
                    <a:srgbClr val="FFFFFF"/>
                  </a:solidFill>
                  <a:latin typeface="Calibri"/>
                  <a:ea typeface="Calibri"/>
                  <a:cs typeface="Calibri"/>
                  <a:sym typeface="Calibri"/>
                </a:rPr>
                <a:t>In a competitive market, solutions will be alway be moving ahead, new features will be available at no time. CPaaS Phone System will allow to user to experience the latest innovation without the worry of obsoletion.</a:t>
              </a:r>
              <a:endParaRPr b="0" i="0" sz="1400" u="none" cap="none" strike="noStrike">
                <a:solidFill>
                  <a:srgbClr val="FFFFFF"/>
                </a:solidFill>
                <a:latin typeface="Calibri"/>
                <a:ea typeface="Calibri"/>
                <a:cs typeface="Calibri"/>
                <a:sym typeface="Calibri"/>
              </a:endParaRPr>
            </a:p>
            <a:p>
              <a:pPr indent="0" lvl="0" marL="0" marR="0" rtl="0" algn="ctr">
                <a:lnSpc>
                  <a:spcPct val="115000"/>
                </a:lnSpc>
                <a:spcBef>
                  <a:spcPts val="2100"/>
                </a:spcBef>
                <a:spcAft>
                  <a:spcPts val="0"/>
                </a:spcAft>
                <a:buClr>
                  <a:schemeClr val="dk1"/>
                </a:buClr>
                <a:buSzPts val="1100"/>
                <a:buFont typeface="Arial"/>
                <a:buNone/>
              </a:pPr>
              <a:r>
                <a:t/>
              </a:r>
              <a:endParaRPr b="0" i="0" sz="1400" u="none" cap="none" strike="noStrike">
                <a:solidFill>
                  <a:srgbClr val="FFFFFF"/>
                </a:solidFill>
                <a:latin typeface="Calibri"/>
                <a:ea typeface="Calibri"/>
                <a:cs typeface="Calibri"/>
                <a:sym typeface="Calibri"/>
              </a:endParaRPr>
            </a:p>
            <a:p>
              <a:pPr indent="0" lvl="0" marL="0" marR="0" rtl="0" algn="ctr">
                <a:lnSpc>
                  <a:spcPct val="115000"/>
                </a:lnSpc>
                <a:spcBef>
                  <a:spcPts val="2100"/>
                </a:spcBef>
                <a:spcAft>
                  <a:spcPts val="2100"/>
                </a:spcAft>
                <a:buClr>
                  <a:schemeClr val="dk1"/>
                </a:buClr>
                <a:buSzPts val="1100"/>
                <a:buFont typeface="Arial"/>
                <a:buNone/>
              </a:pPr>
              <a:r>
                <a:t/>
              </a:r>
              <a:endParaRPr b="0" i="0" sz="1400" u="none" cap="none" strike="noStrike">
                <a:solidFill>
                  <a:srgbClr val="FFFFFF"/>
                </a:solidFill>
                <a:latin typeface="Calibri"/>
                <a:ea typeface="Calibri"/>
                <a:cs typeface="Calibri"/>
                <a:sym typeface="Calibri"/>
              </a:endParaRPr>
            </a:p>
          </p:txBody>
        </p:sp>
        <p:cxnSp>
          <p:nvCxnSpPr>
            <p:cNvPr id="1134" name="Google Shape;1134;p3"/>
            <p:cNvCxnSpPr/>
            <p:nvPr/>
          </p:nvCxnSpPr>
          <p:spPr>
            <a:xfrm>
              <a:off x="1626679" y="2233875"/>
              <a:ext cx="2520900" cy="0"/>
            </a:xfrm>
            <a:prstGeom prst="straightConnector1">
              <a:avLst/>
            </a:prstGeom>
            <a:noFill/>
            <a:ln cap="flat" cmpd="sng" w="28575">
              <a:solidFill>
                <a:schemeClr val="lt1"/>
              </a:solidFill>
              <a:prstDash val="solid"/>
              <a:round/>
              <a:headEnd len="med" w="med" type="oval"/>
              <a:tailEnd len="med" w="med" type="oval"/>
            </a:ln>
          </p:spPr>
        </p:cxnSp>
      </p:grpSp>
      <p:sp>
        <p:nvSpPr>
          <p:cNvPr id="1135" name="Google Shape;1135;p3"/>
          <p:cNvSpPr/>
          <p:nvPr/>
        </p:nvSpPr>
        <p:spPr>
          <a:xfrm>
            <a:off x="600275" y="4231850"/>
            <a:ext cx="3079500" cy="2088300"/>
          </a:xfrm>
          <a:prstGeom prst="round2SameRect">
            <a:avLst>
              <a:gd fmla="val 16667" name="adj1"/>
              <a:gd fmla="val 0" name="adj2"/>
            </a:avLst>
          </a:prstGeom>
          <a:solidFill>
            <a:srgbClr val="7DDEE9">
              <a:alpha val="28235"/>
            </a:srgbClr>
          </a:solidFill>
          <a:ln cap="flat" cmpd="sng" w="9525">
            <a:solidFill>
              <a:srgbClr val="7DDEE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3"/>
          <p:cNvSpPr txBox="1"/>
          <p:nvPr/>
        </p:nvSpPr>
        <p:spPr>
          <a:xfrm>
            <a:off x="680672" y="4312704"/>
            <a:ext cx="2918700" cy="19266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400"/>
              <a:buFont typeface="Arial"/>
              <a:buNone/>
            </a:pPr>
            <a:r>
              <a:rPr b="0" i="0" lang="en-US" sz="1400" u="none" cap="none" strike="noStrike">
                <a:solidFill>
                  <a:srgbClr val="595959"/>
                </a:solidFill>
                <a:latin typeface="Calibri"/>
                <a:ea typeface="Calibri"/>
                <a:cs typeface="Calibri"/>
                <a:sym typeface="Calibri"/>
              </a:rPr>
              <a:t>With a complete Phone System, your agents can connect to the service from anywhere while maintaining an efficient and personalized customer service delivery with a user-friendly interface on any smart and internet-accessible device.</a:t>
            </a:r>
            <a:endParaRPr b="0" i="0" sz="1400" u="none" cap="none" strike="noStrike">
              <a:solidFill>
                <a:srgbClr val="595959"/>
              </a:solidFill>
              <a:latin typeface="Calibri"/>
              <a:ea typeface="Calibri"/>
              <a:cs typeface="Calibri"/>
              <a:sym typeface="Calibri"/>
            </a:endParaRPr>
          </a:p>
        </p:txBody>
      </p:sp>
      <p:sp>
        <p:nvSpPr>
          <p:cNvPr id="1137" name="Google Shape;1137;p3"/>
          <p:cNvSpPr/>
          <p:nvPr/>
        </p:nvSpPr>
        <p:spPr>
          <a:xfrm rot="10800000">
            <a:off x="4346200" y="1593025"/>
            <a:ext cx="3079500" cy="2088300"/>
          </a:xfrm>
          <a:prstGeom prst="round2SameRect">
            <a:avLst>
              <a:gd fmla="val 16667" name="adj1"/>
              <a:gd fmla="val 0" name="adj2"/>
            </a:avLst>
          </a:prstGeom>
          <a:solidFill>
            <a:srgbClr val="D9EAD3"/>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3"/>
          <p:cNvSpPr txBox="1"/>
          <p:nvPr/>
        </p:nvSpPr>
        <p:spPr>
          <a:xfrm>
            <a:off x="4346197" y="1699642"/>
            <a:ext cx="2918700" cy="1926600"/>
          </a:xfrm>
          <a:prstGeom prst="rect">
            <a:avLst/>
          </a:prstGeom>
          <a:noFill/>
          <a:ln>
            <a:noFill/>
          </a:ln>
        </p:spPr>
        <p:txBody>
          <a:bodyPr anchorCtr="0" anchor="t" bIns="121900" lIns="121900" spcFirstLastPara="1" rIns="121900" wrap="square" tIns="121900">
            <a:noAutofit/>
          </a:bodyPr>
          <a:lstStyle/>
          <a:p>
            <a:pPr indent="0" lvl="0" marL="0" marR="0" rtl="0" algn="just">
              <a:lnSpc>
                <a:spcPct val="115000"/>
              </a:lnSpc>
              <a:spcBef>
                <a:spcPts val="0"/>
              </a:spcBef>
              <a:spcAft>
                <a:spcPts val="0"/>
              </a:spcAft>
              <a:buClr>
                <a:schemeClr val="dk1"/>
              </a:buClr>
              <a:buSzPts val="1100"/>
              <a:buFont typeface="Arial"/>
              <a:buNone/>
            </a:pPr>
            <a:r>
              <a:rPr b="0" i="0" lang="en-US" sz="1400" u="none" cap="none" strike="noStrike">
                <a:solidFill>
                  <a:srgbClr val="595959"/>
                </a:solidFill>
                <a:latin typeface="Calibri"/>
                <a:ea typeface="Calibri"/>
                <a:cs typeface="Calibri"/>
                <a:sym typeface="Calibri"/>
              </a:rPr>
              <a:t>CPaaS Phone System is effortlessly modified after some clicks. Allowing you to scale up or down your business make it suitable to any requirements.</a:t>
            </a:r>
            <a:endParaRPr b="0" i="0" sz="1400" u="none" cap="none" strike="noStrike">
              <a:solidFill>
                <a:srgbClr val="595959"/>
              </a:solidFill>
              <a:latin typeface="Calibri"/>
              <a:ea typeface="Calibri"/>
              <a:cs typeface="Calibri"/>
              <a:sym typeface="Calibri"/>
            </a:endParaRPr>
          </a:p>
          <a:p>
            <a:pPr indent="0" lvl="0" marL="0" marR="0" rtl="0" algn="just">
              <a:lnSpc>
                <a:spcPct val="115000"/>
              </a:lnSpc>
              <a:spcBef>
                <a:spcPts val="2100"/>
              </a:spcBef>
              <a:spcAft>
                <a:spcPts val="2100"/>
              </a:spcAft>
              <a:buClr>
                <a:srgbClr val="000000"/>
              </a:buClr>
              <a:buSzPts val="1400"/>
              <a:buFont typeface="Arial"/>
              <a:buNone/>
            </a:pPr>
            <a:r>
              <a:t/>
            </a:r>
            <a:endParaRPr b="0" i="0" sz="1400" u="none" cap="none" strike="noStrike">
              <a:solidFill>
                <a:srgbClr val="595959"/>
              </a:solidFill>
              <a:latin typeface="Calibri"/>
              <a:ea typeface="Calibri"/>
              <a:cs typeface="Calibri"/>
              <a:sym typeface="Calibri"/>
            </a:endParaRPr>
          </a:p>
        </p:txBody>
      </p:sp>
      <p:sp>
        <p:nvSpPr>
          <p:cNvPr id="1139" name="Google Shape;1139;p3"/>
          <p:cNvSpPr/>
          <p:nvPr/>
        </p:nvSpPr>
        <p:spPr>
          <a:xfrm>
            <a:off x="8255125" y="4231838"/>
            <a:ext cx="3079500" cy="2088300"/>
          </a:xfrm>
          <a:prstGeom prst="round2SameRect">
            <a:avLst>
              <a:gd fmla="val 16667" name="adj1"/>
              <a:gd fmla="val 0" name="adj2"/>
            </a:avLst>
          </a:prstGeom>
          <a:solidFill>
            <a:srgbClr val="D9D2E9"/>
          </a:solid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3"/>
          <p:cNvSpPr txBox="1"/>
          <p:nvPr/>
        </p:nvSpPr>
        <p:spPr>
          <a:xfrm>
            <a:off x="8335522" y="4312692"/>
            <a:ext cx="2918700" cy="19266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400"/>
              <a:buFont typeface="Arial"/>
              <a:buNone/>
            </a:pPr>
            <a:r>
              <a:rPr b="0" i="0" lang="en-US" sz="1400" u="none" cap="none" strike="noStrike">
                <a:solidFill>
                  <a:srgbClr val="595959"/>
                </a:solidFill>
                <a:latin typeface="Calibri"/>
                <a:ea typeface="Calibri"/>
                <a:cs typeface="Calibri"/>
                <a:sym typeface="Calibri"/>
              </a:rPr>
              <a:t>With a complete Phone System, your agents can connect to the service from anywhere while maintaining an efficient and personalized customer service delivery with a user-friendly interface on any smart and internet-accessible device.</a:t>
            </a:r>
            <a:endParaRPr b="0" i="0" sz="1400" u="none" cap="none" strike="noStrike">
              <a:solidFill>
                <a:srgbClr val="595959"/>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4"/>
          <p:cNvSpPr txBox="1"/>
          <p:nvPr/>
        </p:nvSpPr>
        <p:spPr>
          <a:xfrm flipH="1">
            <a:off x="910588" y="1978864"/>
            <a:ext cx="5205900" cy="3318900"/>
          </a:xfrm>
          <a:prstGeom prst="rect">
            <a:avLst/>
          </a:prstGeom>
          <a:noFill/>
          <a:ln>
            <a:noFill/>
          </a:ln>
        </p:spPr>
        <p:txBody>
          <a:bodyPr anchorCtr="0" anchor="ctr"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highlight>
                  <a:srgbClr val="FFFFFF"/>
                </a:highlight>
                <a:latin typeface="Calibri"/>
                <a:ea typeface="Calibri"/>
                <a:cs typeface="Calibri"/>
                <a:sym typeface="Calibri"/>
              </a:rPr>
              <a:t>The CPaaS Phone System is an advanced cloud-based telephony system that runs entirely on the internet. </a:t>
            </a:r>
            <a:endParaRPr b="0" i="0" sz="1700" u="none" cap="none" strike="noStrike">
              <a:solidFill>
                <a:schemeClr val="dk1"/>
              </a:solidFill>
              <a:highlight>
                <a:srgbClr val="FFFFFF"/>
              </a:highlight>
              <a:latin typeface="Calibri"/>
              <a:ea typeface="Calibri"/>
              <a:cs typeface="Calibri"/>
              <a:sym typeface="Calibri"/>
            </a:endParaRPr>
          </a:p>
          <a:p>
            <a:pPr indent="0" lvl="0" marL="0" marR="0" rtl="0" algn="just">
              <a:lnSpc>
                <a:spcPct val="115000"/>
              </a:lnSpc>
              <a:spcBef>
                <a:spcPts val="1000"/>
              </a:spcBef>
              <a:spcAft>
                <a:spcPts val="0"/>
              </a:spcAft>
              <a:buClr>
                <a:srgbClr val="000000"/>
              </a:buClr>
              <a:buSzPts val="1700"/>
              <a:buFont typeface="Arial"/>
              <a:buNone/>
            </a:pPr>
            <a:r>
              <a:rPr b="0" i="0" lang="en-US" sz="1700" u="none" cap="none" strike="noStrike">
                <a:solidFill>
                  <a:schemeClr val="dk1"/>
                </a:solidFill>
                <a:highlight>
                  <a:srgbClr val="FFFFFF"/>
                </a:highlight>
                <a:latin typeface="Calibri"/>
                <a:ea typeface="Calibri"/>
                <a:cs typeface="Calibri"/>
                <a:sym typeface="Calibri"/>
              </a:rPr>
              <a:t>VOIP technology converts your voice into a digital signal, allowing you to make calls over the internet. That means you spend less money on hardware and maintenance.</a:t>
            </a:r>
            <a:endParaRPr b="0" i="0" sz="1700" u="none" cap="none" strike="noStrike">
              <a:solidFill>
                <a:schemeClr val="dk1"/>
              </a:solidFill>
              <a:highlight>
                <a:srgbClr val="FFFFFF"/>
              </a:highlight>
              <a:latin typeface="Calibri"/>
              <a:ea typeface="Calibri"/>
              <a:cs typeface="Calibri"/>
              <a:sym typeface="Calibri"/>
            </a:endParaRPr>
          </a:p>
          <a:p>
            <a:pPr indent="0" lvl="0" marL="0" marR="0" rtl="0" algn="just">
              <a:lnSpc>
                <a:spcPct val="115000"/>
              </a:lnSpc>
              <a:spcBef>
                <a:spcPts val="1000"/>
              </a:spcBef>
              <a:spcAft>
                <a:spcPts val="1000"/>
              </a:spcAft>
              <a:buClr>
                <a:srgbClr val="000000"/>
              </a:buClr>
              <a:buSzPts val="1100"/>
              <a:buFont typeface="Arial"/>
              <a:buNone/>
            </a:pPr>
            <a:r>
              <a:rPr b="0" i="0" lang="en-US" sz="1700" u="none" cap="none" strike="noStrike">
                <a:solidFill>
                  <a:schemeClr val="dk1"/>
                </a:solidFill>
                <a:highlight>
                  <a:schemeClr val="lt1"/>
                </a:highlight>
                <a:latin typeface="Calibri"/>
                <a:ea typeface="Calibri"/>
                <a:cs typeface="Calibri"/>
                <a:sym typeface="Calibri"/>
              </a:rPr>
              <a:t>It also gives you the flexibility to take calls from both your desk phone and your computer or mobile device. Hence, you can utilise all the features of the office phone system wherever you are. With the cloud telephony, you will never miss your important calls again.</a:t>
            </a:r>
            <a:endParaRPr b="0" i="0" sz="1700" u="none" cap="none" strike="noStrike">
              <a:solidFill>
                <a:schemeClr val="dk1"/>
              </a:solidFill>
              <a:highlight>
                <a:srgbClr val="FFFFFF"/>
              </a:highlight>
              <a:latin typeface="Calibri"/>
              <a:ea typeface="Calibri"/>
              <a:cs typeface="Calibri"/>
              <a:sym typeface="Calibri"/>
            </a:endParaRPr>
          </a:p>
        </p:txBody>
      </p:sp>
      <p:sp>
        <p:nvSpPr>
          <p:cNvPr id="1147" name="Google Shape;1147;p4"/>
          <p:cNvSpPr txBox="1"/>
          <p:nvPr/>
        </p:nvSpPr>
        <p:spPr>
          <a:xfrm>
            <a:off x="333525" y="522900"/>
            <a:ext cx="10284600" cy="82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What is CPaaS Phone System?</a:t>
            </a:r>
            <a:endParaRPr b="1" i="0" sz="4000" u="none" cap="none" strike="noStrike">
              <a:solidFill>
                <a:srgbClr val="000000"/>
              </a:solidFill>
              <a:latin typeface="Arial"/>
              <a:ea typeface="Arial"/>
              <a:cs typeface="Arial"/>
              <a:sym typeface="Arial"/>
            </a:endParaRPr>
          </a:p>
        </p:txBody>
      </p:sp>
      <p:grpSp>
        <p:nvGrpSpPr>
          <p:cNvPr id="1148" name="Google Shape;1148;p4"/>
          <p:cNvGrpSpPr/>
          <p:nvPr/>
        </p:nvGrpSpPr>
        <p:grpSpPr>
          <a:xfrm>
            <a:off x="7317063" y="947850"/>
            <a:ext cx="4014550" cy="5380927"/>
            <a:chOff x="7223775" y="1252650"/>
            <a:chExt cx="4014550" cy="5380927"/>
          </a:xfrm>
        </p:grpSpPr>
        <p:pic>
          <p:nvPicPr>
            <p:cNvPr id="1149" name="Google Shape;1149;p4"/>
            <p:cNvPicPr preferRelativeResize="0"/>
            <p:nvPr/>
          </p:nvPicPr>
          <p:blipFill rotWithShape="1">
            <a:blip r:embed="rId3">
              <a:alphaModFix/>
            </a:blip>
            <a:srcRect b="0" l="0" r="0" t="0"/>
            <a:stretch/>
          </p:blipFill>
          <p:spPr>
            <a:xfrm>
              <a:off x="8184975" y="1252650"/>
              <a:ext cx="2092150" cy="2092150"/>
            </a:xfrm>
            <a:prstGeom prst="rect">
              <a:avLst/>
            </a:prstGeom>
            <a:noFill/>
            <a:ln>
              <a:noFill/>
            </a:ln>
          </p:spPr>
        </p:pic>
        <p:sp>
          <p:nvSpPr>
            <p:cNvPr id="1150" name="Google Shape;1150;p4"/>
            <p:cNvSpPr/>
            <p:nvPr/>
          </p:nvSpPr>
          <p:spPr>
            <a:xfrm>
              <a:off x="7223800" y="5209177"/>
              <a:ext cx="1242600" cy="1424400"/>
            </a:xfrm>
            <a:prstGeom prst="roundRect">
              <a:avLst>
                <a:gd fmla="val 16667" name="adj"/>
              </a:avLst>
            </a:prstGeom>
            <a:solidFill>
              <a:srgbClr val="CC00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IT</a:t>
              </a:r>
              <a:endParaRPr b="1" i="0" sz="1400" u="none" cap="none" strike="noStrike">
                <a:solidFill>
                  <a:schemeClr val="lt1"/>
                </a:solidFill>
                <a:latin typeface="Calibri"/>
                <a:ea typeface="Calibri"/>
                <a:cs typeface="Calibri"/>
                <a:sym typeface="Calibri"/>
              </a:endParaRPr>
            </a:p>
          </p:txBody>
        </p:sp>
        <p:pic>
          <p:nvPicPr>
            <p:cNvPr id="1151" name="Google Shape;1151;p4"/>
            <p:cNvPicPr preferRelativeResize="0"/>
            <p:nvPr/>
          </p:nvPicPr>
          <p:blipFill rotWithShape="1">
            <a:blip r:embed="rId4">
              <a:alphaModFix/>
            </a:blip>
            <a:srcRect b="0" l="0" r="0" t="0"/>
            <a:stretch/>
          </p:blipFill>
          <p:spPr>
            <a:xfrm>
              <a:off x="7387900" y="5630288"/>
              <a:ext cx="914400" cy="914400"/>
            </a:xfrm>
            <a:prstGeom prst="rect">
              <a:avLst/>
            </a:prstGeom>
            <a:noFill/>
            <a:ln>
              <a:noFill/>
            </a:ln>
          </p:spPr>
        </p:pic>
        <p:sp>
          <p:nvSpPr>
            <p:cNvPr id="1152" name="Google Shape;1152;p4"/>
            <p:cNvSpPr/>
            <p:nvPr/>
          </p:nvSpPr>
          <p:spPr>
            <a:xfrm>
              <a:off x="7223800" y="3623052"/>
              <a:ext cx="1242600" cy="1424400"/>
            </a:xfrm>
            <a:prstGeom prst="roundRect">
              <a:avLst>
                <a:gd fmla="val 16667" name="adj"/>
              </a:avLst>
            </a:prstGeom>
            <a:solidFill>
              <a:srgbClr val="CC00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Cloud</a:t>
              </a:r>
              <a:endParaRPr b="1" i="0" sz="1600" u="none" cap="none" strike="noStrike">
                <a:solidFill>
                  <a:schemeClr val="lt1"/>
                </a:solidFill>
                <a:latin typeface="Calibri"/>
                <a:ea typeface="Calibri"/>
                <a:cs typeface="Calibri"/>
                <a:sym typeface="Calibri"/>
              </a:endParaRPr>
            </a:p>
          </p:txBody>
        </p:sp>
        <p:pic>
          <p:nvPicPr>
            <p:cNvPr id="1153" name="Google Shape;1153;p4"/>
            <p:cNvPicPr preferRelativeResize="0"/>
            <p:nvPr/>
          </p:nvPicPr>
          <p:blipFill rotWithShape="1">
            <a:blip r:embed="rId5">
              <a:alphaModFix/>
            </a:blip>
            <a:srcRect b="0" l="0" r="0" t="0"/>
            <a:stretch/>
          </p:blipFill>
          <p:spPr>
            <a:xfrm>
              <a:off x="7387900" y="4091938"/>
              <a:ext cx="914400" cy="914400"/>
            </a:xfrm>
            <a:prstGeom prst="rect">
              <a:avLst/>
            </a:prstGeom>
            <a:noFill/>
            <a:ln>
              <a:noFill/>
            </a:ln>
          </p:spPr>
        </p:pic>
        <p:sp>
          <p:nvSpPr>
            <p:cNvPr id="1154" name="Google Shape;1154;p4"/>
            <p:cNvSpPr/>
            <p:nvPr/>
          </p:nvSpPr>
          <p:spPr>
            <a:xfrm>
              <a:off x="8609750" y="3623052"/>
              <a:ext cx="1242600" cy="1424400"/>
            </a:xfrm>
            <a:prstGeom prst="roundRect">
              <a:avLst>
                <a:gd fmla="val 16667" name="adj"/>
              </a:avLst>
            </a:prstGeom>
            <a:solidFill>
              <a:srgbClr val="CC00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Internet</a:t>
              </a:r>
              <a:endParaRPr b="1" i="0" sz="1600" u="none" cap="none" strike="noStrike">
                <a:solidFill>
                  <a:schemeClr val="lt1"/>
                </a:solidFill>
                <a:latin typeface="Calibri"/>
                <a:ea typeface="Calibri"/>
                <a:cs typeface="Calibri"/>
                <a:sym typeface="Calibri"/>
              </a:endParaRPr>
            </a:p>
          </p:txBody>
        </p:sp>
        <p:pic>
          <p:nvPicPr>
            <p:cNvPr id="1155" name="Google Shape;1155;p4"/>
            <p:cNvPicPr preferRelativeResize="0"/>
            <p:nvPr/>
          </p:nvPicPr>
          <p:blipFill rotWithShape="1">
            <a:blip r:embed="rId6">
              <a:alphaModFix/>
            </a:blip>
            <a:srcRect b="0" l="0" r="0" t="0"/>
            <a:stretch/>
          </p:blipFill>
          <p:spPr>
            <a:xfrm>
              <a:off x="8773850" y="4091938"/>
              <a:ext cx="914400" cy="914400"/>
            </a:xfrm>
            <a:prstGeom prst="rect">
              <a:avLst/>
            </a:prstGeom>
            <a:noFill/>
            <a:ln>
              <a:noFill/>
            </a:ln>
          </p:spPr>
        </p:pic>
        <p:sp>
          <p:nvSpPr>
            <p:cNvPr id="1156" name="Google Shape;1156;p4"/>
            <p:cNvSpPr/>
            <p:nvPr/>
          </p:nvSpPr>
          <p:spPr>
            <a:xfrm>
              <a:off x="9995700" y="3623052"/>
              <a:ext cx="1242600" cy="1424400"/>
            </a:xfrm>
            <a:prstGeom prst="roundRect">
              <a:avLst>
                <a:gd fmla="val 16667" name="adj"/>
              </a:avLst>
            </a:prstGeom>
            <a:solidFill>
              <a:srgbClr val="CC00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Security</a:t>
              </a:r>
              <a:endParaRPr b="1" i="0" sz="1600" u="none" cap="none" strike="noStrike">
                <a:solidFill>
                  <a:schemeClr val="lt1"/>
                </a:solidFill>
                <a:latin typeface="Calibri"/>
                <a:ea typeface="Calibri"/>
                <a:cs typeface="Calibri"/>
                <a:sym typeface="Calibri"/>
              </a:endParaRPr>
            </a:p>
          </p:txBody>
        </p:sp>
        <p:pic>
          <p:nvPicPr>
            <p:cNvPr id="1157" name="Google Shape;1157;p4"/>
            <p:cNvPicPr preferRelativeResize="0"/>
            <p:nvPr/>
          </p:nvPicPr>
          <p:blipFill rotWithShape="1">
            <a:blip r:embed="rId7">
              <a:alphaModFix/>
            </a:blip>
            <a:srcRect b="0" l="0" r="0" t="0"/>
            <a:stretch/>
          </p:blipFill>
          <p:spPr>
            <a:xfrm>
              <a:off x="10159800" y="4091938"/>
              <a:ext cx="914400" cy="914400"/>
            </a:xfrm>
            <a:prstGeom prst="rect">
              <a:avLst/>
            </a:prstGeom>
            <a:noFill/>
            <a:ln>
              <a:noFill/>
            </a:ln>
          </p:spPr>
        </p:pic>
        <p:sp>
          <p:nvSpPr>
            <p:cNvPr id="1158" name="Google Shape;1158;p4"/>
            <p:cNvSpPr/>
            <p:nvPr/>
          </p:nvSpPr>
          <p:spPr>
            <a:xfrm>
              <a:off x="8609750" y="5209177"/>
              <a:ext cx="1242600" cy="1424400"/>
            </a:xfrm>
            <a:prstGeom prst="roundRect">
              <a:avLst>
                <a:gd fmla="val 16667" name="adj"/>
              </a:avLst>
            </a:prstGeom>
            <a:solidFill>
              <a:srgbClr val="CC00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Office</a:t>
              </a:r>
              <a:endParaRPr b="1" i="0" sz="1400" u="none" cap="none" strike="noStrike">
                <a:solidFill>
                  <a:schemeClr val="lt1"/>
                </a:solidFill>
                <a:latin typeface="Calibri"/>
                <a:ea typeface="Calibri"/>
                <a:cs typeface="Calibri"/>
                <a:sym typeface="Calibri"/>
              </a:endParaRPr>
            </a:p>
          </p:txBody>
        </p:sp>
        <p:pic>
          <p:nvPicPr>
            <p:cNvPr id="1159" name="Google Shape;1159;p4"/>
            <p:cNvPicPr preferRelativeResize="0"/>
            <p:nvPr/>
          </p:nvPicPr>
          <p:blipFill rotWithShape="1">
            <a:blip r:embed="rId8">
              <a:alphaModFix/>
            </a:blip>
            <a:srcRect b="0" l="0" r="0" t="0"/>
            <a:stretch/>
          </p:blipFill>
          <p:spPr>
            <a:xfrm>
              <a:off x="8773850" y="5630288"/>
              <a:ext cx="914400" cy="914400"/>
            </a:xfrm>
            <a:prstGeom prst="rect">
              <a:avLst/>
            </a:prstGeom>
            <a:noFill/>
            <a:ln>
              <a:noFill/>
            </a:ln>
          </p:spPr>
        </p:pic>
        <p:sp>
          <p:nvSpPr>
            <p:cNvPr id="1160" name="Google Shape;1160;p4"/>
            <p:cNvSpPr/>
            <p:nvPr/>
          </p:nvSpPr>
          <p:spPr>
            <a:xfrm>
              <a:off x="9995700" y="5209177"/>
              <a:ext cx="1242600" cy="1424400"/>
            </a:xfrm>
            <a:prstGeom prst="roundRect">
              <a:avLst>
                <a:gd fmla="val 16667" name="adj"/>
              </a:avLst>
            </a:prstGeom>
            <a:solidFill>
              <a:srgbClr val="CC0000"/>
            </a:solidFill>
            <a:ln cap="flat" cmpd="sng" w="952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Calibri"/>
                <a:ea typeface="Calibri"/>
                <a:cs typeface="Calibri"/>
                <a:sym typeface="Calibri"/>
              </a:endParaRPr>
            </a:p>
          </p:txBody>
        </p:sp>
        <p:cxnSp>
          <p:nvCxnSpPr>
            <p:cNvPr id="1161" name="Google Shape;1161;p4"/>
            <p:cNvCxnSpPr>
              <a:stCxn id="1149" idx="1"/>
              <a:endCxn id="1150" idx="1"/>
            </p:cNvCxnSpPr>
            <p:nvPr/>
          </p:nvCxnSpPr>
          <p:spPr>
            <a:xfrm flipH="1">
              <a:off x="7223775" y="2298725"/>
              <a:ext cx="961200" cy="3622800"/>
            </a:xfrm>
            <a:prstGeom prst="bentConnector3">
              <a:avLst>
                <a:gd fmla="val 134476" name="adj1"/>
              </a:avLst>
            </a:prstGeom>
            <a:noFill/>
            <a:ln cap="flat" cmpd="sng" w="19050">
              <a:solidFill>
                <a:srgbClr val="930202"/>
              </a:solidFill>
              <a:prstDash val="dash"/>
              <a:round/>
              <a:headEnd len="sm" w="sm" type="none"/>
              <a:tailEnd len="sm" w="sm" type="none"/>
            </a:ln>
          </p:spPr>
        </p:cxnSp>
        <p:cxnSp>
          <p:nvCxnSpPr>
            <p:cNvPr id="1162" name="Google Shape;1162;p4"/>
            <p:cNvCxnSpPr>
              <a:stCxn id="1149" idx="3"/>
              <a:endCxn id="1160" idx="3"/>
            </p:cNvCxnSpPr>
            <p:nvPr/>
          </p:nvCxnSpPr>
          <p:spPr>
            <a:xfrm>
              <a:off x="10277125" y="2298725"/>
              <a:ext cx="961200" cy="3622800"/>
            </a:xfrm>
            <a:prstGeom prst="bentConnector3">
              <a:avLst>
                <a:gd fmla="val 115066" name="adj1"/>
              </a:avLst>
            </a:prstGeom>
            <a:noFill/>
            <a:ln cap="flat" cmpd="sng" w="19050">
              <a:solidFill>
                <a:srgbClr val="930202"/>
              </a:solidFill>
              <a:prstDash val="dash"/>
              <a:round/>
              <a:headEnd len="sm" w="sm" type="none"/>
              <a:tailEnd len="sm" w="sm" type="none"/>
            </a:ln>
          </p:spPr>
        </p:cxnSp>
        <p:cxnSp>
          <p:nvCxnSpPr>
            <p:cNvPr id="1163" name="Google Shape;1163;p4"/>
            <p:cNvCxnSpPr>
              <a:stCxn id="1149" idx="2"/>
              <a:endCxn id="1152" idx="0"/>
            </p:cNvCxnSpPr>
            <p:nvPr/>
          </p:nvCxnSpPr>
          <p:spPr>
            <a:xfrm rot="5400000">
              <a:off x="8398850" y="2791000"/>
              <a:ext cx="278400" cy="1386000"/>
            </a:xfrm>
            <a:prstGeom prst="bentConnector3">
              <a:avLst>
                <a:gd fmla="val 55334" name="adj1"/>
              </a:avLst>
            </a:prstGeom>
            <a:noFill/>
            <a:ln cap="flat" cmpd="sng" w="19050">
              <a:solidFill>
                <a:srgbClr val="930202"/>
              </a:solidFill>
              <a:prstDash val="dash"/>
              <a:round/>
              <a:headEnd len="sm" w="sm" type="none"/>
              <a:tailEnd len="sm" w="sm" type="none"/>
            </a:ln>
          </p:spPr>
        </p:cxnSp>
        <p:cxnSp>
          <p:nvCxnSpPr>
            <p:cNvPr id="1164" name="Google Shape;1164;p4"/>
            <p:cNvCxnSpPr>
              <a:stCxn id="1149" idx="2"/>
              <a:endCxn id="1156" idx="0"/>
            </p:cNvCxnSpPr>
            <p:nvPr/>
          </p:nvCxnSpPr>
          <p:spPr>
            <a:xfrm flipH="1" rot="-5400000">
              <a:off x="9784850" y="2791000"/>
              <a:ext cx="278400" cy="1386000"/>
            </a:xfrm>
            <a:prstGeom prst="bentConnector3">
              <a:avLst>
                <a:gd fmla="val 55550" name="adj1"/>
              </a:avLst>
            </a:prstGeom>
            <a:noFill/>
            <a:ln cap="flat" cmpd="sng" w="19050">
              <a:solidFill>
                <a:srgbClr val="930202"/>
              </a:solidFill>
              <a:prstDash val="dash"/>
              <a:round/>
              <a:headEnd len="sm" w="sm" type="none"/>
              <a:tailEnd len="sm" w="sm" type="none"/>
            </a:ln>
          </p:spPr>
        </p:cxnSp>
        <p:cxnSp>
          <p:nvCxnSpPr>
            <p:cNvPr id="1165" name="Google Shape;1165;p4"/>
            <p:cNvCxnSpPr>
              <a:stCxn id="1149" idx="2"/>
              <a:endCxn id="1154" idx="0"/>
            </p:cNvCxnSpPr>
            <p:nvPr/>
          </p:nvCxnSpPr>
          <p:spPr>
            <a:xfrm flipH="1" rot="-5400000">
              <a:off x="9092150" y="3483700"/>
              <a:ext cx="278400" cy="600"/>
            </a:xfrm>
            <a:prstGeom prst="bentConnector3">
              <a:avLst>
                <a:gd fmla="val 100952" name="adj1"/>
              </a:avLst>
            </a:prstGeom>
            <a:noFill/>
            <a:ln cap="flat" cmpd="sng" w="19050">
              <a:solidFill>
                <a:srgbClr val="930202"/>
              </a:solidFill>
              <a:prstDash val="dash"/>
              <a:round/>
              <a:headEnd len="sm" w="sm" type="none"/>
              <a:tailEnd len="sm" w="sm" type="none"/>
            </a:ln>
          </p:spPr>
        </p:cxnSp>
        <p:cxnSp>
          <p:nvCxnSpPr>
            <p:cNvPr id="1166" name="Google Shape;1166;p4"/>
            <p:cNvCxnSpPr>
              <a:stCxn id="1158" idx="1"/>
              <a:endCxn id="1158" idx="1"/>
            </p:cNvCxnSpPr>
            <p:nvPr/>
          </p:nvCxnSpPr>
          <p:spPr>
            <a:xfrm>
              <a:off x="8609750" y="5921377"/>
              <a:ext cx="0" cy="0"/>
            </a:xfrm>
            <a:prstGeom prst="straightConnector1">
              <a:avLst/>
            </a:prstGeom>
            <a:noFill/>
            <a:ln cap="flat" cmpd="sng" w="9525">
              <a:solidFill>
                <a:schemeClr val="dk2"/>
              </a:solidFill>
              <a:prstDash val="solid"/>
              <a:round/>
              <a:headEnd len="sm" w="sm" type="none"/>
              <a:tailEnd len="sm" w="sm" type="none"/>
            </a:ln>
          </p:spPr>
        </p:cxnSp>
        <p:cxnSp>
          <p:nvCxnSpPr>
            <p:cNvPr id="1167" name="Google Shape;1167;p4"/>
            <p:cNvCxnSpPr>
              <a:stCxn id="1158" idx="1"/>
              <a:endCxn id="1158" idx="1"/>
            </p:cNvCxnSpPr>
            <p:nvPr/>
          </p:nvCxnSpPr>
          <p:spPr>
            <a:xfrm>
              <a:off x="8609750" y="5921377"/>
              <a:ext cx="0" cy="0"/>
            </a:xfrm>
            <a:prstGeom prst="straightConnector1">
              <a:avLst/>
            </a:prstGeom>
            <a:noFill/>
            <a:ln cap="flat" cmpd="sng" w="9525">
              <a:solidFill>
                <a:schemeClr val="dk2"/>
              </a:solidFill>
              <a:prstDash val="solid"/>
              <a:round/>
              <a:headEnd len="sm" w="sm" type="none"/>
              <a:tailEnd len="sm" w="sm" type="none"/>
            </a:ln>
          </p:spPr>
        </p:cxnSp>
        <p:cxnSp>
          <p:nvCxnSpPr>
            <p:cNvPr id="1168" name="Google Shape;1168;p4"/>
            <p:cNvCxnSpPr>
              <a:stCxn id="1154" idx="1"/>
              <a:endCxn id="1154" idx="1"/>
            </p:cNvCxnSpPr>
            <p:nvPr/>
          </p:nvCxnSpPr>
          <p:spPr>
            <a:xfrm>
              <a:off x="8609750" y="4335252"/>
              <a:ext cx="0" cy="0"/>
            </a:xfrm>
            <a:prstGeom prst="straightConnector1">
              <a:avLst/>
            </a:prstGeom>
            <a:noFill/>
            <a:ln cap="flat" cmpd="sng" w="9525">
              <a:solidFill>
                <a:schemeClr val="dk2"/>
              </a:solidFill>
              <a:prstDash val="solid"/>
              <a:round/>
              <a:headEnd len="sm" w="sm" type="none"/>
              <a:tailEnd len="sm" w="sm" type="none"/>
            </a:ln>
          </p:spPr>
        </p:cxnSp>
        <p:cxnSp>
          <p:nvCxnSpPr>
            <p:cNvPr id="1169" name="Google Shape;1169;p4"/>
            <p:cNvCxnSpPr>
              <a:stCxn id="1154" idx="1"/>
              <a:endCxn id="1154" idx="1"/>
            </p:cNvCxnSpPr>
            <p:nvPr/>
          </p:nvCxnSpPr>
          <p:spPr>
            <a:xfrm>
              <a:off x="8609750" y="4335252"/>
              <a:ext cx="0" cy="0"/>
            </a:xfrm>
            <a:prstGeom prst="straightConnector1">
              <a:avLst/>
            </a:prstGeom>
            <a:noFill/>
            <a:ln cap="flat" cmpd="sng" w="9525">
              <a:solidFill>
                <a:schemeClr val="dk2"/>
              </a:solidFill>
              <a:prstDash val="solid"/>
              <a:round/>
              <a:headEnd len="sm" w="sm" type="none"/>
              <a:tailEnd len="sm" w="sm" type="none"/>
            </a:ln>
          </p:spPr>
        </p:cxnSp>
      </p:grpSp>
      <p:pic>
        <p:nvPicPr>
          <p:cNvPr id="1170" name="Google Shape;1170;p4"/>
          <p:cNvPicPr preferRelativeResize="0"/>
          <p:nvPr/>
        </p:nvPicPr>
        <p:blipFill rotWithShape="1">
          <a:blip r:embed="rId9">
            <a:alphaModFix/>
          </a:blip>
          <a:srcRect b="0" l="0" r="0" t="0"/>
          <a:stretch/>
        </p:blipFill>
        <p:spPr>
          <a:xfrm>
            <a:off x="10253088" y="5325488"/>
            <a:ext cx="914400" cy="914400"/>
          </a:xfrm>
          <a:prstGeom prst="rect">
            <a:avLst/>
          </a:prstGeom>
          <a:noFill/>
          <a:ln>
            <a:noFill/>
          </a:ln>
        </p:spPr>
      </p:pic>
      <p:sp>
        <p:nvSpPr>
          <p:cNvPr id="1171" name="Google Shape;1171;p4"/>
          <p:cNvSpPr txBox="1"/>
          <p:nvPr/>
        </p:nvSpPr>
        <p:spPr>
          <a:xfrm>
            <a:off x="9916500" y="4940300"/>
            <a:ext cx="1587600" cy="14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400"/>
              <a:buFont typeface="Arial"/>
              <a:buNone/>
            </a:pPr>
            <a:r>
              <a:rPr b="1" lang="en-US">
                <a:solidFill>
                  <a:schemeClr val="lt1"/>
                </a:solidFill>
                <a:latin typeface="Calibri"/>
                <a:ea typeface="Calibri"/>
                <a:cs typeface="Calibri"/>
                <a:sym typeface="Calibri"/>
              </a:rPr>
              <a:t>Communication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grpSp>
        <p:nvGrpSpPr>
          <p:cNvPr id="1177" name="Google Shape;1177;p5"/>
          <p:cNvGrpSpPr/>
          <p:nvPr/>
        </p:nvGrpSpPr>
        <p:grpSpPr>
          <a:xfrm>
            <a:off x="1769375" y="881313"/>
            <a:ext cx="8653250" cy="5785187"/>
            <a:chOff x="1769375" y="881313"/>
            <a:chExt cx="8653250" cy="5785187"/>
          </a:xfrm>
        </p:grpSpPr>
        <p:sp>
          <p:nvSpPr>
            <p:cNvPr id="1178" name="Google Shape;1178;p5"/>
            <p:cNvSpPr/>
            <p:nvPr/>
          </p:nvSpPr>
          <p:spPr>
            <a:xfrm>
              <a:off x="4278625" y="3210150"/>
              <a:ext cx="3634800" cy="1203300"/>
            </a:xfrm>
            <a:prstGeom prst="rect">
              <a:avLst/>
            </a:prstGeom>
            <a:solidFill>
              <a:srgbClr val="FFFFFF"/>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 IMPRESSIVE SET OF FEATURES</a:t>
              </a:r>
              <a:endParaRPr b="1" i="0" sz="1400" u="none" cap="none" strike="noStrike">
                <a:solidFill>
                  <a:srgbClr val="000000"/>
                </a:solidFill>
                <a:latin typeface="Arial"/>
                <a:ea typeface="Arial"/>
                <a:cs typeface="Arial"/>
                <a:sym typeface="Arial"/>
              </a:endParaRPr>
            </a:p>
          </p:txBody>
        </p:sp>
        <p:grpSp>
          <p:nvGrpSpPr>
            <p:cNvPr id="1179" name="Google Shape;1179;p5"/>
            <p:cNvGrpSpPr/>
            <p:nvPr/>
          </p:nvGrpSpPr>
          <p:grpSpPr>
            <a:xfrm>
              <a:off x="4278625" y="1719544"/>
              <a:ext cx="3609350" cy="694800"/>
              <a:chOff x="4228075" y="1347113"/>
              <a:chExt cx="3609350" cy="694800"/>
            </a:xfrm>
          </p:grpSpPr>
          <p:sp>
            <p:nvSpPr>
              <p:cNvPr id="1180" name="Google Shape;1180;p5"/>
              <p:cNvSpPr/>
              <p:nvPr/>
            </p:nvSpPr>
            <p:spPr>
              <a:xfrm>
                <a:off x="4228075" y="1347113"/>
                <a:ext cx="1453800" cy="694800"/>
              </a:xfrm>
              <a:prstGeom prst="rect">
                <a:avLst/>
              </a:prstGeom>
              <a:solidFill>
                <a:srgbClr val="FFFFFF"/>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General</a:t>
                </a:r>
                <a:endParaRPr b="0" i="0" sz="1400" u="none" cap="none" strike="noStrike">
                  <a:solidFill>
                    <a:srgbClr val="000000"/>
                  </a:solidFill>
                  <a:latin typeface="Arial"/>
                  <a:ea typeface="Arial"/>
                  <a:cs typeface="Arial"/>
                  <a:sym typeface="Arial"/>
                </a:endParaRPr>
              </a:p>
            </p:txBody>
          </p:sp>
          <p:sp>
            <p:nvSpPr>
              <p:cNvPr id="1181" name="Google Shape;1181;p5"/>
              <p:cNvSpPr/>
              <p:nvPr/>
            </p:nvSpPr>
            <p:spPr>
              <a:xfrm>
                <a:off x="6383625" y="1347113"/>
                <a:ext cx="1453800" cy="694800"/>
              </a:xfrm>
              <a:prstGeom prst="rect">
                <a:avLst/>
              </a:prstGeom>
              <a:solidFill>
                <a:srgbClr val="FFFFFF"/>
              </a:solidFill>
              <a:ln cap="flat" cmpd="sng" w="28575">
                <a:solidFill>
                  <a:srgbClr val="A64D7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Management</a:t>
                </a:r>
                <a:endParaRPr b="0" i="0" sz="1400" u="none" cap="none" strike="noStrike">
                  <a:solidFill>
                    <a:srgbClr val="000000"/>
                  </a:solidFill>
                  <a:latin typeface="Arial"/>
                  <a:ea typeface="Arial"/>
                  <a:cs typeface="Arial"/>
                  <a:sym typeface="Arial"/>
                </a:endParaRPr>
              </a:p>
            </p:txBody>
          </p:sp>
        </p:grpSp>
        <p:grpSp>
          <p:nvGrpSpPr>
            <p:cNvPr id="1182" name="Google Shape;1182;p5"/>
            <p:cNvGrpSpPr/>
            <p:nvPr/>
          </p:nvGrpSpPr>
          <p:grpSpPr>
            <a:xfrm>
              <a:off x="4278575" y="5209256"/>
              <a:ext cx="3608200" cy="691200"/>
              <a:chOff x="4228025" y="4836825"/>
              <a:chExt cx="3608200" cy="691200"/>
            </a:xfrm>
          </p:grpSpPr>
          <p:sp>
            <p:nvSpPr>
              <p:cNvPr id="1183" name="Google Shape;1183;p5"/>
              <p:cNvSpPr/>
              <p:nvPr/>
            </p:nvSpPr>
            <p:spPr>
              <a:xfrm>
                <a:off x="6384825" y="4836825"/>
                <a:ext cx="1451400" cy="691200"/>
              </a:xfrm>
              <a:prstGeom prst="rect">
                <a:avLst/>
              </a:prstGeom>
              <a:solidFill>
                <a:srgbClr val="FFFFFF"/>
              </a:solidFill>
              <a:ln cap="flat" cmpd="sng" w="28575">
                <a:solidFill>
                  <a:srgbClr val="FBC20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Mobility</a:t>
                </a:r>
                <a:endParaRPr b="0" i="0" sz="1400" u="none" cap="none" strike="noStrike">
                  <a:solidFill>
                    <a:srgbClr val="000000"/>
                  </a:solidFill>
                  <a:latin typeface="Arial"/>
                  <a:ea typeface="Arial"/>
                  <a:cs typeface="Arial"/>
                  <a:sym typeface="Arial"/>
                </a:endParaRPr>
              </a:p>
            </p:txBody>
          </p:sp>
          <p:sp>
            <p:nvSpPr>
              <p:cNvPr id="1184" name="Google Shape;1184;p5"/>
              <p:cNvSpPr/>
              <p:nvPr/>
            </p:nvSpPr>
            <p:spPr>
              <a:xfrm>
                <a:off x="4228025" y="4836825"/>
                <a:ext cx="1453800" cy="691200"/>
              </a:xfrm>
              <a:prstGeom prst="rect">
                <a:avLst/>
              </a:prstGeom>
              <a:solidFill>
                <a:srgbClr val="FFFFFF"/>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Unified Communication</a:t>
                </a:r>
                <a:endParaRPr b="0" i="0" sz="1400" u="none" cap="none" strike="noStrike">
                  <a:solidFill>
                    <a:srgbClr val="000000"/>
                  </a:solidFill>
                  <a:latin typeface="Arial"/>
                  <a:ea typeface="Arial"/>
                  <a:cs typeface="Arial"/>
                  <a:sym typeface="Arial"/>
                </a:endParaRPr>
              </a:p>
            </p:txBody>
          </p:sp>
        </p:grpSp>
        <p:grpSp>
          <p:nvGrpSpPr>
            <p:cNvPr id="1185" name="Google Shape;1185;p5"/>
            <p:cNvGrpSpPr/>
            <p:nvPr/>
          </p:nvGrpSpPr>
          <p:grpSpPr>
            <a:xfrm>
              <a:off x="8611825" y="4482950"/>
              <a:ext cx="1810800" cy="2183550"/>
              <a:chOff x="8735125" y="4178150"/>
              <a:chExt cx="1810800" cy="2183550"/>
            </a:xfrm>
          </p:grpSpPr>
          <p:sp>
            <p:nvSpPr>
              <p:cNvPr id="1186" name="Google Shape;1186;p5"/>
              <p:cNvSpPr/>
              <p:nvPr/>
            </p:nvSpPr>
            <p:spPr>
              <a:xfrm>
                <a:off x="8735125" y="5941100"/>
                <a:ext cx="1810800" cy="420600"/>
              </a:xfrm>
              <a:prstGeom prst="rect">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Webphone</a:t>
                </a:r>
                <a:endParaRPr b="0" i="0" sz="1400" u="none" cap="none" strike="noStrike">
                  <a:solidFill>
                    <a:srgbClr val="000000"/>
                  </a:solidFill>
                  <a:latin typeface="Arial"/>
                  <a:ea typeface="Arial"/>
                  <a:cs typeface="Arial"/>
                  <a:sym typeface="Arial"/>
                </a:endParaRPr>
              </a:p>
            </p:txBody>
          </p:sp>
          <p:sp>
            <p:nvSpPr>
              <p:cNvPr id="1187" name="Google Shape;1187;p5"/>
              <p:cNvSpPr/>
              <p:nvPr/>
            </p:nvSpPr>
            <p:spPr>
              <a:xfrm>
                <a:off x="8735125" y="5353450"/>
                <a:ext cx="1810800" cy="419100"/>
              </a:xfrm>
              <a:prstGeom prst="rect">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VoIP App for MacOS and Window</a:t>
                </a:r>
                <a:endParaRPr b="0" i="0" sz="1400" u="none" cap="none" strike="noStrike">
                  <a:solidFill>
                    <a:srgbClr val="000000"/>
                  </a:solidFill>
                  <a:latin typeface="Arial"/>
                  <a:ea typeface="Arial"/>
                  <a:cs typeface="Arial"/>
                  <a:sym typeface="Arial"/>
                </a:endParaRPr>
              </a:p>
            </p:txBody>
          </p:sp>
          <p:sp>
            <p:nvSpPr>
              <p:cNvPr id="1188" name="Google Shape;1188;p5"/>
              <p:cNvSpPr/>
              <p:nvPr/>
            </p:nvSpPr>
            <p:spPr>
              <a:xfrm>
                <a:off x="8735125" y="4765800"/>
                <a:ext cx="1810800" cy="419100"/>
              </a:xfrm>
              <a:prstGeom prst="rect">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VoIP App for iOS and Android</a:t>
                </a:r>
                <a:endParaRPr b="0" i="0" sz="1400" u="none" cap="none" strike="noStrike">
                  <a:solidFill>
                    <a:srgbClr val="000000"/>
                  </a:solidFill>
                  <a:latin typeface="Arial"/>
                  <a:ea typeface="Arial"/>
                  <a:cs typeface="Arial"/>
                  <a:sym typeface="Arial"/>
                </a:endParaRPr>
              </a:p>
            </p:txBody>
          </p:sp>
          <p:sp>
            <p:nvSpPr>
              <p:cNvPr id="1189" name="Google Shape;1189;p5"/>
              <p:cNvSpPr/>
              <p:nvPr/>
            </p:nvSpPr>
            <p:spPr>
              <a:xfrm>
                <a:off x="8735125" y="4178150"/>
                <a:ext cx="1810800" cy="419100"/>
              </a:xfrm>
              <a:prstGeom prst="rect">
                <a:avLst/>
              </a:prstGeom>
              <a:solidFill>
                <a:srgbClr val="FFE5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IP Phones  </a:t>
                </a:r>
                <a:endParaRPr b="0" i="0" sz="1400" u="none" cap="none" strike="noStrike">
                  <a:solidFill>
                    <a:srgbClr val="000000"/>
                  </a:solidFill>
                  <a:latin typeface="Arial"/>
                  <a:ea typeface="Arial"/>
                  <a:cs typeface="Arial"/>
                  <a:sym typeface="Arial"/>
                </a:endParaRPr>
              </a:p>
            </p:txBody>
          </p:sp>
        </p:grpSp>
        <p:grpSp>
          <p:nvGrpSpPr>
            <p:cNvPr id="1190" name="Google Shape;1190;p5"/>
            <p:cNvGrpSpPr/>
            <p:nvPr/>
          </p:nvGrpSpPr>
          <p:grpSpPr>
            <a:xfrm>
              <a:off x="8611825" y="881313"/>
              <a:ext cx="1810800" cy="2143337"/>
              <a:chOff x="8727025" y="576513"/>
              <a:chExt cx="1810800" cy="2143337"/>
            </a:xfrm>
          </p:grpSpPr>
          <p:sp>
            <p:nvSpPr>
              <p:cNvPr id="1191" name="Google Shape;1191;p5"/>
              <p:cNvSpPr/>
              <p:nvPr/>
            </p:nvSpPr>
            <p:spPr>
              <a:xfrm>
                <a:off x="8727025" y="2300750"/>
                <a:ext cx="1810800" cy="419100"/>
              </a:xfrm>
              <a:prstGeom prst="rect">
                <a:avLst/>
              </a:prstGeom>
              <a:solidFill>
                <a:srgbClr val="EAD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Call History &amp; Reporting</a:t>
                </a:r>
                <a:endParaRPr b="0" i="0" sz="1400" u="none" cap="none" strike="noStrike">
                  <a:solidFill>
                    <a:srgbClr val="000000"/>
                  </a:solidFill>
                  <a:latin typeface="Arial"/>
                  <a:ea typeface="Arial"/>
                  <a:cs typeface="Arial"/>
                  <a:sym typeface="Arial"/>
                </a:endParaRPr>
              </a:p>
            </p:txBody>
          </p:sp>
          <p:sp>
            <p:nvSpPr>
              <p:cNvPr id="1192" name="Google Shape;1192;p5"/>
              <p:cNvSpPr/>
              <p:nvPr/>
            </p:nvSpPr>
            <p:spPr>
              <a:xfrm>
                <a:off x="8727025" y="1726004"/>
                <a:ext cx="1810800" cy="419100"/>
              </a:xfrm>
              <a:prstGeom prst="rect">
                <a:avLst/>
              </a:prstGeom>
              <a:solidFill>
                <a:srgbClr val="EAD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Integrated Enterprise Database</a:t>
                </a:r>
                <a:endParaRPr b="0" i="0" sz="1400" u="none" cap="none" strike="noStrike">
                  <a:solidFill>
                    <a:srgbClr val="000000"/>
                  </a:solidFill>
                  <a:latin typeface="Arial"/>
                  <a:ea typeface="Arial"/>
                  <a:cs typeface="Arial"/>
                  <a:sym typeface="Arial"/>
                </a:endParaRPr>
              </a:p>
            </p:txBody>
          </p:sp>
          <p:sp>
            <p:nvSpPr>
              <p:cNvPr id="1193" name="Google Shape;1193;p5"/>
              <p:cNvSpPr/>
              <p:nvPr/>
            </p:nvSpPr>
            <p:spPr>
              <a:xfrm>
                <a:off x="8727025" y="1151258"/>
                <a:ext cx="1810800" cy="419100"/>
              </a:xfrm>
              <a:prstGeom prst="rect">
                <a:avLst/>
              </a:prstGeom>
              <a:solidFill>
                <a:srgbClr val="EAD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Third Party CRM Integration </a:t>
                </a:r>
                <a:endParaRPr b="0" i="0" sz="1400" u="none" cap="none" strike="noStrike">
                  <a:solidFill>
                    <a:srgbClr val="000000"/>
                  </a:solidFill>
                  <a:latin typeface="Arial"/>
                  <a:ea typeface="Arial"/>
                  <a:cs typeface="Arial"/>
                  <a:sym typeface="Arial"/>
                </a:endParaRPr>
              </a:p>
            </p:txBody>
          </p:sp>
          <p:sp>
            <p:nvSpPr>
              <p:cNvPr id="1194" name="Google Shape;1194;p5"/>
              <p:cNvSpPr/>
              <p:nvPr/>
            </p:nvSpPr>
            <p:spPr>
              <a:xfrm>
                <a:off x="8727025" y="576513"/>
                <a:ext cx="1810800" cy="419100"/>
              </a:xfrm>
              <a:prstGeom prst="rect">
                <a:avLst/>
              </a:prstGeom>
              <a:solidFill>
                <a:srgbClr val="EAD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Web-based Control</a:t>
                </a:r>
                <a:endParaRPr b="0" i="0" sz="1400" u="none" cap="none" strike="noStrike">
                  <a:solidFill>
                    <a:srgbClr val="000000"/>
                  </a:solidFill>
                  <a:latin typeface="Arial"/>
                  <a:ea typeface="Arial"/>
                  <a:cs typeface="Arial"/>
                  <a:sym typeface="Arial"/>
                </a:endParaRPr>
              </a:p>
            </p:txBody>
          </p:sp>
        </p:grpSp>
        <p:grpSp>
          <p:nvGrpSpPr>
            <p:cNvPr id="1195" name="Google Shape;1195;p5"/>
            <p:cNvGrpSpPr/>
            <p:nvPr/>
          </p:nvGrpSpPr>
          <p:grpSpPr>
            <a:xfrm>
              <a:off x="1769375" y="4476988"/>
              <a:ext cx="1810800" cy="2184300"/>
              <a:chOff x="2174850" y="4177400"/>
              <a:chExt cx="1810800" cy="2184300"/>
            </a:xfrm>
          </p:grpSpPr>
          <p:sp>
            <p:nvSpPr>
              <p:cNvPr id="1196" name="Google Shape;1196;p5"/>
              <p:cNvSpPr/>
              <p:nvPr/>
            </p:nvSpPr>
            <p:spPr>
              <a:xfrm>
                <a:off x="2174850" y="4177400"/>
                <a:ext cx="1810800" cy="4206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Call Group</a:t>
                </a:r>
                <a:endParaRPr b="0" i="0" sz="1400" u="none" cap="none" strike="noStrike">
                  <a:solidFill>
                    <a:srgbClr val="000000"/>
                  </a:solidFill>
                  <a:latin typeface="Arial"/>
                  <a:ea typeface="Arial"/>
                  <a:cs typeface="Arial"/>
                  <a:sym typeface="Arial"/>
                </a:endParaRPr>
              </a:p>
            </p:txBody>
          </p:sp>
          <p:sp>
            <p:nvSpPr>
              <p:cNvPr id="1197" name="Google Shape;1197;p5"/>
              <p:cNvSpPr/>
              <p:nvPr/>
            </p:nvSpPr>
            <p:spPr>
              <a:xfrm>
                <a:off x="2174850" y="4765300"/>
                <a:ext cx="1810800" cy="4206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Team Chat</a:t>
                </a:r>
                <a:endParaRPr b="0" i="0" sz="1400" u="none" cap="none" strike="noStrike">
                  <a:solidFill>
                    <a:srgbClr val="000000"/>
                  </a:solidFill>
                  <a:latin typeface="Arial"/>
                  <a:ea typeface="Arial"/>
                  <a:cs typeface="Arial"/>
                  <a:sym typeface="Arial"/>
                </a:endParaRPr>
              </a:p>
            </p:txBody>
          </p:sp>
          <p:sp>
            <p:nvSpPr>
              <p:cNvPr id="1198" name="Google Shape;1198;p5"/>
              <p:cNvSpPr/>
              <p:nvPr/>
            </p:nvSpPr>
            <p:spPr>
              <a:xfrm>
                <a:off x="2174850" y="5353200"/>
                <a:ext cx="1810800" cy="4206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Conference Calls</a:t>
                </a:r>
                <a:endParaRPr b="0" i="0" sz="1400" u="none" cap="none" strike="noStrike">
                  <a:solidFill>
                    <a:srgbClr val="000000"/>
                  </a:solidFill>
                  <a:latin typeface="Arial"/>
                  <a:ea typeface="Arial"/>
                  <a:cs typeface="Arial"/>
                  <a:sym typeface="Arial"/>
                </a:endParaRPr>
              </a:p>
            </p:txBody>
          </p:sp>
          <p:sp>
            <p:nvSpPr>
              <p:cNvPr id="1199" name="Google Shape;1199;p5"/>
              <p:cNvSpPr/>
              <p:nvPr/>
            </p:nvSpPr>
            <p:spPr>
              <a:xfrm>
                <a:off x="2174850" y="5941100"/>
                <a:ext cx="1810800" cy="4206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Busy Lamp Field (BLF)</a:t>
                </a:r>
                <a:endParaRPr b="0" i="0" sz="1400" u="none" cap="none" strike="noStrike">
                  <a:solidFill>
                    <a:srgbClr val="000000"/>
                  </a:solidFill>
                  <a:latin typeface="Arial"/>
                  <a:ea typeface="Arial"/>
                  <a:cs typeface="Arial"/>
                  <a:sym typeface="Arial"/>
                </a:endParaRPr>
              </a:p>
            </p:txBody>
          </p:sp>
        </p:grpSp>
        <p:grpSp>
          <p:nvGrpSpPr>
            <p:cNvPr id="1200" name="Google Shape;1200;p5"/>
            <p:cNvGrpSpPr/>
            <p:nvPr/>
          </p:nvGrpSpPr>
          <p:grpSpPr>
            <a:xfrm>
              <a:off x="1769375" y="962738"/>
              <a:ext cx="1810800" cy="2126800"/>
              <a:chOff x="2174850" y="586950"/>
              <a:chExt cx="1810800" cy="2126800"/>
            </a:xfrm>
          </p:grpSpPr>
          <p:sp>
            <p:nvSpPr>
              <p:cNvPr id="1201" name="Google Shape;1201;p5"/>
              <p:cNvSpPr/>
              <p:nvPr/>
            </p:nvSpPr>
            <p:spPr>
              <a:xfrm>
                <a:off x="2174850" y="586950"/>
                <a:ext cx="1810800" cy="420600"/>
              </a:xfrm>
              <a:prstGeom prst="rect">
                <a:avLst/>
              </a:prstGeom>
              <a:solidFill>
                <a:srgbClr val="CFE2F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Call Filter</a:t>
                </a:r>
                <a:endParaRPr b="0" i="0" sz="1400" u="none" cap="none" strike="noStrike">
                  <a:solidFill>
                    <a:srgbClr val="000000"/>
                  </a:solidFill>
                  <a:latin typeface="Arial"/>
                  <a:ea typeface="Arial"/>
                  <a:cs typeface="Arial"/>
                  <a:sym typeface="Arial"/>
                </a:endParaRPr>
              </a:p>
            </p:txBody>
          </p:sp>
          <p:sp>
            <p:nvSpPr>
              <p:cNvPr id="1202" name="Google Shape;1202;p5"/>
              <p:cNvSpPr/>
              <p:nvPr/>
            </p:nvSpPr>
            <p:spPr>
              <a:xfrm>
                <a:off x="2174850" y="2293150"/>
                <a:ext cx="1810800" cy="420600"/>
              </a:xfrm>
              <a:prstGeom prst="rect">
                <a:avLst/>
              </a:prstGeom>
              <a:solidFill>
                <a:srgbClr val="CFE2F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In/Outbound Rules</a:t>
                </a:r>
                <a:endParaRPr b="0" i="0" sz="1400" u="none" cap="none" strike="noStrike">
                  <a:solidFill>
                    <a:srgbClr val="000000"/>
                  </a:solidFill>
                  <a:latin typeface="Arial"/>
                  <a:ea typeface="Arial"/>
                  <a:cs typeface="Arial"/>
                  <a:sym typeface="Arial"/>
                </a:endParaRPr>
              </a:p>
            </p:txBody>
          </p:sp>
          <p:sp>
            <p:nvSpPr>
              <p:cNvPr id="1203" name="Google Shape;1203;p5"/>
              <p:cNvSpPr/>
              <p:nvPr/>
            </p:nvSpPr>
            <p:spPr>
              <a:xfrm>
                <a:off x="2174850" y="1156183"/>
                <a:ext cx="1810800" cy="420600"/>
              </a:xfrm>
              <a:prstGeom prst="rect">
                <a:avLst/>
              </a:prstGeom>
              <a:solidFill>
                <a:srgbClr val="CFE2F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Call Settings</a:t>
                </a:r>
                <a:endParaRPr b="0" i="0" sz="1400" u="none" cap="none" strike="noStrike">
                  <a:solidFill>
                    <a:srgbClr val="000000"/>
                  </a:solidFill>
                  <a:latin typeface="Arial"/>
                  <a:ea typeface="Arial"/>
                  <a:cs typeface="Arial"/>
                  <a:sym typeface="Arial"/>
                </a:endParaRPr>
              </a:p>
            </p:txBody>
          </p:sp>
          <p:sp>
            <p:nvSpPr>
              <p:cNvPr id="1204" name="Google Shape;1204;p5"/>
              <p:cNvSpPr/>
              <p:nvPr/>
            </p:nvSpPr>
            <p:spPr>
              <a:xfrm>
                <a:off x="2174850" y="1725417"/>
                <a:ext cx="1810800" cy="419100"/>
              </a:xfrm>
              <a:prstGeom prst="rect">
                <a:avLst/>
              </a:prstGeom>
              <a:solidFill>
                <a:srgbClr val="CFE2F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Time Dependent Call Handling</a:t>
                </a:r>
                <a:endParaRPr b="0" i="0" sz="1400" u="none" cap="none" strike="noStrike">
                  <a:solidFill>
                    <a:srgbClr val="000000"/>
                  </a:solidFill>
                  <a:latin typeface="Arial"/>
                  <a:ea typeface="Arial"/>
                  <a:cs typeface="Arial"/>
                  <a:sym typeface="Arial"/>
                </a:endParaRPr>
              </a:p>
            </p:txBody>
          </p:sp>
        </p:grpSp>
        <p:cxnSp>
          <p:nvCxnSpPr>
            <p:cNvPr id="1205" name="Google Shape;1205;p5"/>
            <p:cNvCxnSpPr>
              <a:stCxn id="1180" idx="3"/>
              <a:endCxn id="1181" idx="1"/>
            </p:cNvCxnSpPr>
            <p:nvPr/>
          </p:nvCxnSpPr>
          <p:spPr>
            <a:xfrm>
              <a:off x="5732425" y="2066944"/>
              <a:ext cx="701700" cy="0"/>
            </a:xfrm>
            <a:prstGeom prst="straightConnector1">
              <a:avLst/>
            </a:prstGeom>
            <a:noFill/>
            <a:ln cap="flat" cmpd="sng" w="9525">
              <a:solidFill>
                <a:schemeClr val="dk2"/>
              </a:solidFill>
              <a:prstDash val="dash"/>
              <a:round/>
              <a:headEnd len="sm" w="sm" type="none"/>
              <a:tailEnd len="sm" w="sm" type="none"/>
            </a:ln>
          </p:spPr>
        </p:cxnSp>
        <p:cxnSp>
          <p:nvCxnSpPr>
            <p:cNvPr id="1206" name="Google Shape;1206;p5"/>
            <p:cNvCxnSpPr>
              <a:stCxn id="1184" idx="3"/>
              <a:endCxn id="1183" idx="1"/>
            </p:cNvCxnSpPr>
            <p:nvPr/>
          </p:nvCxnSpPr>
          <p:spPr>
            <a:xfrm>
              <a:off x="5732375" y="5554856"/>
              <a:ext cx="702900" cy="0"/>
            </a:xfrm>
            <a:prstGeom prst="straightConnector1">
              <a:avLst/>
            </a:prstGeom>
            <a:noFill/>
            <a:ln cap="flat" cmpd="sng" w="9525">
              <a:solidFill>
                <a:schemeClr val="dk2"/>
              </a:solidFill>
              <a:prstDash val="dash"/>
              <a:round/>
              <a:headEnd len="sm" w="sm" type="none"/>
              <a:tailEnd len="sm" w="sm" type="none"/>
            </a:ln>
          </p:spPr>
        </p:cxnSp>
        <p:cxnSp>
          <p:nvCxnSpPr>
            <p:cNvPr id="1207" name="Google Shape;1207;p5"/>
            <p:cNvCxnSpPr>
              <a:endCxn id="1178" idx="0"/>
            </p:cNvCxnSpPr>
            <p:nvPr/>
          </p:nvCxnSpPr>
          <p:spPr>
            <a:xfrm>
              <a:off x="6096025" y="2069250"/>
              <a:ext cx="0" cy="1140900"/>
            </a:xfrm>
            <a:prstGeom prst="straightConnector1">
              <a:avLst/>
            </a:prstGeom>
            <a:noFill/>
            <a:ln cap="flat" cmpd="sng" w="9525">
              <a:solidFill>
                <a:srgbClr val="FF0000"/>
              </a:solidFill>
              <a:prstDash val="solid"/>
              <a:round/>
              <a:headEnd len="sm" w="sm" type="none"/>
              <a:tailEnd len="sm" w="sm" type="none"/>
            </a:ln>
          </p:spPr>
        </p:cxnSp>
        <p:cxnSp>
          <p:nvCxnSpPr>
            <p:cNvPr id="1208" name="Google Shape;1208;p5"/>
            <p:cNvCxnSpPr>
              <a:stCxn id="1178" idx="2"/>
            </p:cNvCxnSpPr>
            <p:nvPr/>
          </p:nvCxnSpPr>
          <p:spPr>
            <a:xfrm>
              <a:off x="6096025" y="4413450"/>
              <a:ext cx="0" cy="1139100"/>
            </a:xfrm>
            <a:prstGeom prst="straightConnector1">
              <a:avLst/>
            </a:prstGeom>
            <a:noFill/>
            <a:ln cap="flat" cmpd="sng" w="9525">
              <a:solidFill>
                <a:srgbClr val="FF0000"/>
              </a:solidFill>
              <a:prstDash val="solid"/>
              <a:round/>
              <a:headEnd len="sm" w="sm" type="none"/>
              <a:tailEnd len="sm" w="sm" type="none"/>
            </a:ln>
          </p:spPr>
        </p:cxnSp>
        <p:cxnSp>
          <p:nvCxnSpPr>
            <p:cNvPr id="1209" name="Google Shape;1209;p5"/>
            <p:cNvCxnSpPr>
              <a:stCxn id="1201" idx="3"/>
              <a:endCxn id="1210" idx="3"/>
            </p:cNvCxnSpPr>
            <p:nvPr/>
          </p:nvCxnSpPr>
          <p:spPr>
            <a:xfrm>
              <a:off x="3580175" y="1173038"/>
              <a:ext cx="600" cy="2256000"/>
            </a:xfrm>
            <a:prstGeom prst="bentConnector3">
              <a:avLst>
                <a:gd fmla="val 51087500" name="adj1"/>
              </a:avLst>
            </a:prstGeom>
            <a:noFill/>
            <a:ln cap="flat" cmpd="sng" w="9525">
              <a:solidFill>
                <a:schemeClr val="accent5"/>
              </a:solidFill>
              <a:prstDash val="solid"/>
              <a:round/>
              <a:headEnd len="sm" w="sm" type="none"/>
              <a:tailEnd len="sm" w="sm" type="none"/>
            </a:ln>
          </p:spPr>
        </p:cxnSp>
        <p:cxnSp>
          <p:nvCxnSpPr>
            <p:cNvPr id="1211" name="Google Shape;1211;p5"/>
            <p:cNvCxnSpPr>
              <a:stCxn id="1194" idx="1"/>
              <a:endCxn id="1191" idx="1"/>
            </p:cNvCxnSpPr>
            <p:nvPr/>
          </p:nvCxnSpPr>
          <p:spPr>
            <a:xfrm>
              <a:off x="8611825" y="1090863"/>
              <a:ext cx="600" cy="1724100"/>
            </a:xfrm>
            <a:prstGeom prst="bentConnector3">
              <a:avLst>
                <a:gd fmla="val -59604167" name="adj1"/>
              </a:avLst>
            </a:prstGeom>
            <a:noFill/>
            <a:ln cap="flat" cmpd="sng" w="9525">
              <a:solidFill>
                <a:srgbClr val="A64D79"/>
              </a:solidFill>
              <a:prstDash val="solid"/>
              <a:round/>
              <a:headEnd len="sm" w="sm" type="none"/>
              <a:tailEnd len="sm" w="sm" type="none"/>
            </a:ln>
          </p:spPr>
        </p:cxnSp>
        <p:cxnSp>
          <p:nvCxnSpPr>
            <p:cNvPr id="1212" name="Google Shape;1212;p5"/>
            <p:cNvCxnSpPr>
              <a:stCxn id="1196" idx="3"/>
              <a:endCxn id="1199" idx="3"/>
            </p:cNvCxnSpPr>
            <p:nvPr/>
          </p:nvCxnSpPr>
          <p:spPr>
            <a:xfrm>
              <a:off x="3580175" y="4687288"/>
              <a:ext cx="600" cy="1763700"/>
            </a:xfrm>
            <a:prstGeom prst="bentConnector3">
              <a:avLst>
                <a:gd fmla="val 57920833" name="adj1"/>
              </a:avLst>
            </a:prstGeom>
            <a:noFill/>
            <a:ln cap="flat" cmpd="sng" w="9525">
              <a:solidFill>
                <a:schemeClr val="accent6"/>
              </a:solidFill>
              <a:prstDash val="solid"/>
              <a:round/>
              <a:headEnd len="sm" w="sm" type="none"/>
              <a:tailEnd len="sm" w="sm" type="none"/>
            </a:ln>
          </p:spPr>
        </p:cxnSp>
        <p:cxnSp>
          <p:nvCxnSpPr>
            <p:cNvPr id="1213" name="Google Shape;1213;p5"/>
            <p:cNvCxnSpPr>
              <a:stCxn id="1189" idx="1"/>
              <a:endCxn id="1186" idx="1"/>
            </p:cNvCxnSpPr>
            <p:nvPr/>
          </p:nvCxnSpPr>
          <p:spPr>
            <a:xfrm>
              <a:off x="8611825" y="4692500"/>
              <a:ext cx="600" cy="1763700"/>
            </a:xfrm>
            <a:prstGeom prst="bentConnector3">
              <a:avLst>
                <a:gd fmla="val -59604167" name="adj1"/>
              </a:avLst>
            </a:prstGeom>
            <a:noFill/>
            <a:ln cap="flat" cmpd="sng" w="9525">
              <a:solidFill>
                <a:srgbClr val="FBC20A"/>
              </a:solidFill>
              <a:prstDash val="solid"/>
              <a:round/>
              <a:headEnd len="sm" w="sm" type="none"/>
              <a:tailEnd len="sm" w="sm" type="none"/>
            </a:ln>
          </p:spPr>
        </p:cxnSp>
        <p:cxnSp>
          <p:nvCxnSpPr>
            <p:cNvPr id="1214" name="Google Shape;1214;p5"/>
            <p:cNvCxnSpPr>
              <a:stCxn id="1203" idx="3"/>
              <a:endCxn id="1204" idx="3"/>
            </p:cNvCxnSpPr>
            <p:nvPr/>
          </p:nvCxnSpPr>
          <p:spPr>
            <a:xfrm>
              <a:off x="3580175" y="1742271"/>
              <a:ext cx="600" cy="568500"/>
            </a:xfrm>
            <a:prstGeom prst="bentConnector3">
              <a:avLst>
                <a:gd fmla="val 51087500" name="adj1"/>
              </a:avLst>
            </a:prstGeom>
            <a:noFill/>
            <a:ln cap="flat" cmpd="sng" w="9525">
              <a:solidFill>
                <a:schemeClr val="accent5"/>
              </a:solidFill>
              <a:prstDash val="solid"/>
              <a:round/>
              <a:headEnd len="sm" w="sm" type="none"/>
              <a:tailEnd len="sm" w="sm" type="none"/>
            </a:ln>
          </p:spPr>
        </p:cxnSp>
        <p:cxnSp>
          <p:nvCxnSpPr>
            <p:cNvPr id="1215" name="Google Shape;1215;p5"/>
            <p:cNvCxnSpPr>
              <a:stCxn id="1193" idx="1"/>
              <a:endCxn id="1192" idx="1"/>
            </p:cNvCxnSpPr>
            <p:nvPr/>
          </p:nvCxnSpPr>
          <p:spPr>
            <a:xfrm>
              <a:off x="8611825" y="1665608"/>
              <a:ext cx="600" cy="574800"/>
            </a:xfrm>
            <a:prstGeom prst="bentConnector3">
              <a:avLst>
                <a:gd fmla="val -59916667" name="adj1"/>
              </a:avLst>
            </a:prstGeom>
            <a:noFill/>
            <a:ln cap="flat" cmpd="sng" w="9525">
              <a:solidFill>
                <a:srgbClr val="A64D79"/>
              </a:solidFill>
              <a:prstDash val="solid"/>
              <a:round/>
              <a:headEnd len="sm" w="sm" type="none"/>
              <a:tailEnd len="sm" w="sm" type="none"/>
            </a:ln>
          </p:spPr>
        </p:cxnSp>
        <p:cxnSp>
          <p:nvCxnSpPr>
            <p:cNvPr id="1216" name="Google Shape;1216;p5"/>
            <p:cNvCxnSpPr>
              <a:stCxn id="1197" idx="3"/>
              <a:endCxn id="1198" idx="3"/>
            </p:cNvCxnSpPr>
            <p:nvPr/>
          </p:nvCxnSpPr>
          <p:spPr>
            <a:xfrm>
              <a:off x="3580175" y="5275188"/>
              <a:ext cx="600" cy="588000"/>
            </a:xfrm>
            <a:prstGeom prst="bentConnector3">
              <a:avLst>
                <a:gd fmla="val 58025000" name="adj1"/>
              </a:avLst>
            </a:prstGeom>
            <a:noFill/>
            <a:ln cap="flat" cmpd="sng" w="9525">
              <a:solidFill>
                <a:schemeClr val="accent6"/>
              </a:solidFill>
              <a:prstDash val="solid"/>
              <a:round/>
              <a:headEnd len="sm" w="sm" type="none"/>
              <a:tailEnd len="sm" w="sm" type="none"/>
            </a:ln>
          </p:spPr>
        </p:cxnSp>
        <p:cxnSp>
          <p:nvCxnSpPr>
            <p:cNvPr id="1217" name="Google Shape;1217;p5"/>
            <p:cNvCxnSpPr>
              <a:stCxn id="1188" idx="1"/>
              <a:endCxn id="1187" idx="1"/>
            </p:cNvCxnSpPr>
            <p:nvPr/>
          </p:nvCxnSpPr>
          <p:spPr>
            <a:xfrm>
              <a:off x="8611825" y="5280150"/>
              <a:ext cx="600" cy="587700"/>
            </a:xfrm>
            <a:prstGeom prst="bentConnector3">
              <a:avLst>
                <a:gd fmla="val -59604167" name="adj1"/>
              </a:avLst>
            </a:prstGeom>
            <a:noFill/>
            <a:ln cap="flat" cmpd="sng" w="9525">
              <a:solidFill>
                <a:srgbClr val="FBC20A"/>
              </a:solidFill>
              <a:prstDash val="solid"/>
              <a:round/>
              <a:headEnd len="sm" w="sm" type="none"/>
              <a:tailEnd len="sm" w="sm" type="none"/>
            </a:ln>
          </p:spPr>
        </p:cxnSp>
        <p:cxnSp>
          <p:nvCxnSpPr>
            <p:cNvPr id="1218" name="Google Shape;1218;p5"/>
            <p:cNvCxnSpPr>
              <a:stCxn id="1180" idx="1"/>
            </p:cNvCxnSpPr>
            <p:nvPr/>
          </p:nvCxnSpPr>
          <p:spPr>
            <a:xfrm rot="10800000">
              <a:off x="3925225" y="2066944"/>
              <a:ext cx="353400" cy="0"/>
            </a:xfrm>
            <a:prstGeom prst="straightConnector1">
              <a:avLst/>
            </a:prstGeom>
            <a:noFill/>
            <a:ln cap="flat" cmpd="sng" w="9525">
              <a:solidFill>
                <a:schemeClr val="dk2"/>
              </a:solidFill>
              <a:prstDash val="dash"/>
              <a:round/>
              <a:headEnd len="sm" w="sm" type="none"/>
              <a:tailEnd len="sm" w="sm" type="none"/>
            </a:ln>
          </p:spPr>
        </p:cxnSp>
        <p:cxnSp>
          <p:nvCxnSpPr>
            <p:cNvPr id="1219" name="Google Shape;1219;p5"/>
            <p:cNvCxnSpPr>
              <a:stCxn id="1181" idx="3"/>
            </p:cNvCxnSpPr>
            <p:nvPr/>
          </p:nvCxnSpPr>
          <p:spPr>
            <a:xfrm>
              <a:off x="7887975" y="2066944"/>
              <a:ext cx="364500" cy="0"/>
            </a:xfrm>
            <a:prstGeom prst="straightConnector1">
              <a:avLst/>
            </a:prstGeom>
            <a:noFill/>
            <a:ln cap="flat" cmpd="sng" w="9525">
              <a:solidFill>
                <a:schemeClr val="dk2"/>
              </a:solidFill>
              <a:prstDash val="dash"/>
              <a:round/>
              <a:headEnd len="sm" w="sm" type="none"/>
              <a:tailEnd len="sm" w="sm" type="none"/>
            </a:ln>
          </p:spPr>
        </p:cxnSp>
        <p:cxnSp>
          <p:nvCxnSpPr>
            <p:cNvPr id="1220" name="Google Shape;1220;p5"/>
            <p:cNvCxnSpPr>
              <a:stCxn id="1184" idx="1"/>
            </p:cNvCxnSpPr>
            <p:nvPr/>
          </p:nvCxnSpPr>
          <p:spPr>
            <a:xfrm rot="10800000">
              <a:off x="3931475" y="5554856"/>
              <a:ext cx="347100" cy="0"/>
            </a:xfrm>
            <a:prstGeom prst="straightConnector1">
              <a:avLst/>
            </a:prstGeom>
            <a:noFill/>
            <a:ln cap="flat" cmpd="sng" w="9525">
              <a:solidFill>
                <a:schemeClr val="dk2"/>
              </a:solidFill>
              <a:prstDash val="dash"/>
              <a:round/>
              <a:headEnd len="sm" w="sm" type="none"/>
              <a:tailEnd len="sm" w="sm" type="none"/>
            </a:ln>
          </p:spPr>
        </p:cxnSp>
        <p:cxnSp>
          <p:nvCxnSpPr>
            <p:cNvPr id="1221" name="Google Shape;1221;p5"/>
            <p:cNvCxnSpPr>
              <a:stCxn id="1183" idx="3"/>
            </p:cNvCxnSpPr>
            <p:nvPr/>
          </p:nvCxnSpPr>
          <p:spPr>
            <a:xfrm>
              <a:off x="7886775" y="5554856"/>
              <a:ext cx="367500" cy="0"/>
            </a:xfrm>
            <a:prstGeom prst="straightConnector1">
              <a:avLst/>
            </a:prstGeom>
            <a:noFill/>
            <a:ln cap="flat" cmpd="sng" w="9525">
              <a:solidFill>
                <a:schemeClr val="dk2"/>
              </a:solidFill>
              <a:prstDash val="dash"/>
              <a:round/>
              <a:headEnd len="sm" w="sm" type="none"/>
              <a:tailEnd len="sm" w="sm" type="none"/>
            </a:ln>
          </p:spPr>
        </p:cxnSp>
      </p:grpSp>
      <p:sp>
        <p:nvSpPr>
          <p:cNvPr id="1222" name="Google Shape;1222;p5"/>
          <p:cNvSpPr txBox="1"/>
          <p:nvPr/>
        </p:nvSpPr>
        <p:spPr>
          <a:xfrm>
            <a:off x="275275" y="76200"/>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Key Features</a:t>
            </a:r>
            <a:endParaRPr b="1" i="0" sz="3600" u="none" cap="none" strike="noStrike">
              <a:solidFill>
                <a:srgbClr val="000000"/>
              </a:solidFill>
              <a:latin typeface="Calibri"/>
              <a:ea typeface="Calibri"/>
              <a:cs typeface="Calibri"/>
              <a:sym typeface="Calibri"/>
            </a:endParaRPr>
          </a:p>
        </p:txBody>
      </p:sp>
      <p:sp>
        <p:nvSpPr>
          <p:cNvPr id="1210" name="Google Shape;1210;p5"/>
          <p:cNvSpPr/>
          <p:nvPr/>
        </p:nvSpPr>
        <p:spPr>
          <a:xfrm>
            <a:off x="1769375" y="3218688"/>
            <a:ext cx="1810800" cy="420600"/>
          </a:xfrm>
          <a:prstGeom prst="rect">
            <a:avLst/>
          </a:prstGeom>
          <a:solidFill>
            <a:srgbClr val="CFE2F3"/>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Call Recording </a:t>
            </a:r>
            <a:endParaRPr b="0" i="0" sz="1400" u="none" cap="none" strike="noStrike">
              <a:solidFill>
                <a:srgbClr val="000000"/>
              </a:solidFill>
              <a:latin typeface="Arial"/>
              <a:ea typeface="Arial"/>
              <a:cs typeface="Arial"/>
              <a:sym typeface="Arial"/>
            </a:endParaRPr>
          </a:p>
        </p:txBody>
      </p:sp>
      <p:cxnSp>
        <p:nvCxnSpPr>
          <p:cNvPr id="1223" name="Google Shape;1223;p5"/>
          <p:cNvCxnSpPr/>
          <p:nvPr/>
        </p:nvCxnSpPr>
        <p:spPr>
          <a:xfrm flipH="1" rot="-5400000">
            <a:off x="3296225" y="2583821"/>
            <a:ext cx="568500" cy="600"/>
          </a:xfrm>
          <a:prstGeom prst="bentConnector3">
            <a:avLst>
              <a:gd fmla="val 0" name="adj1"/>
            </a:avLst>
          </a:prstGeom>
          <a:noFill/>
          <a:ln cap="flat" cmpd="sng" w="9525">
            <a:solidFill>
              <a:schemeClr val="accent5"/>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6"/>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Key Features</a:t>
            </a:r>
            <a:endParaRPr b="1" i="0" sz="3600" u="none" cap="none" strike="noStrike">
              <a:solidFill>
                <a:srgbClr val="000000"/>
              </a:solidFill>
              <a:latin typeface="Calibri"/>
              <a:ea typeface="Calibri"/>
              <a:cs typeface="Calibri"/>
              <a:sym typeface="Calibri"/>
            </a:endParaRPr>
          </a:p>
        </p:txBody>
      </p:sp>
      <p:pic>
        <p:nvPicPr>
          <p:cNvPr id="1230" name="Google Shape;1230;p6"/>
          <p:cNvPicPr preferRelativeResize="0"/>
          <p:nvPr/>
        </p:nvPicPr>
        <p:blipFill rotWithShape="1">
          <a:blip r:embed="rId3">
            <a:alphaModFix/>
          </a:blip>
          <a:srcRect b="0" l="0" r="0" t="0"/>
          <a:stretch/>
        </p:blipFill>
        <p:spPr>
          <a:xfrm>
            <a:off x="5829625" y="1760866"/>
            <a:ext cx="2743202" cy="1772854"/>
          </a:xfrm>
          <a:prstGeom prst="rect">
            <a:avLst/>
          </a:prstGeom>
          <a:noFill/>
          <a:ln>
            <a:noFill/>
          </a:ln>
        </p:spPr>
      </p:pic>
      <p:pic>
        <p:nvPicPr>
          <p:cNvPr id="1231" name="Google Shape;1231;p6"/>
          <p:cNvPicPr preferRelativeResize="0"/>
          <p:nvPr/>
        </p:nvPicPr>
        <p:blipFill rotWithShape="1">
          <a:blip r:embed="rId4">
            <a:alphaModFix/>
          </a:blip>
          <a:srcRect b="0" l="0" r="0" t="0"/>
          <a:stretch/>
        </p:blipFill>
        <p:spPr>
          <a:xfrm>
            <a:off x="8823675" y="3824312"/>
            <a:ext cx="2743202" cy="1773936"/>
          </a:xfrm>
          <a:prstGeom prst="rect">
            <a:avLst/>
          </a:prstGeom>
          <a:noFill/>
          <a:ln>
            <a:noFill/>
          </a:ln>
        </p:spPr>
      </p:pic>
      <p:pic>
        <p:nvPicPr>
          <p:cNvPr id="1232" name="Google Shape;1232;p6"/>
          <p:cNvPicPr preferRelativeResize="0"/>
          <p:nvPr/>
        </p:nvPicPr>
        <p:blipFill rotWithShape="1">
          <a:blip r:embed="rId5">
            <a:alphaModFix/>
          </a:blip>
          <a:srcRect b="0" l="0" r="0" t="0"/>
          <a:stretch/>
        </p:blipFill>
        <p:spPr>
          <a:xfrm>
            <a:off x="8823676" y="1760325"/>
            <a:ext cx="2743200" cy="1773936"/>
          </a:xfrm>
          <a:prstGeom prst="rect">
            <a:avLst/>
          </a:prstGeom>
          <a:noFill/>
          <a:ln>
            <a:noFill/>
          </a:ln>
        </p:spPr>
      </p:pic>
      <p:pic>
        <p:nvPicPr>
          <p:cNvPr id="1233" name="Google Shape;1233;p6"/>
          <p:cNvPicPr preferRelativeResize="0"/>
          <p:nvPr/>
        </p:nvPicPr>
        <p:blipFill rotWithShape="1">
          <a:blip r:embed="rId6">
            <a:alphaModFix/>
          </a:blip>
          <a:srcRect b="0" l="0" r="0" t="0"/>
          <a:stretch/>
        </p:blipFill>
        <p:spPr>
          <a:xfrm>
            <a:off x="5829626" y="3824312"/>
            <a:ext cx="2743200" cy="1773936"/>
          </a:xfrm>
          <a:prstGeom prst="rect">
            <a:avLst/>
          </a:prstGeom>
          <a:noFill/>
          <a:ln>
            <a:noFill/>
          </a:ln>
        </p:spPr>
      </p:pic>
      <p:sp>
        <p:nvSpPr>
          <p:cNvPr id="1234" name="Google Shape;1234;p6"/>
          <p:cNvSpPr txBox="1"/>
          <p:nvPr/>
        </p:nvSpPr>
        <p:spPr>
          <a:xfrm>
            <a:off x="304350" y="1092000"/>
            <a:ext cx="5001600" cy="51312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accent5"/>
                </a:solidFill>
                <a:highlight>
                  <a:srgbClr val="FFFFFF"/>
                </a:highlight>
                <a:latin typeface="Calibri"/>
                <a:ea typeface="Calibri"/>
                <a:cs typeface="Calibri"/>
                <a:sym typeface="Calibri"/>
              </a:rPr>
              <a:t>General Features:</a:t>
            </a:r>
            <a:endParaRPr b="1" i="0" sz="1700" u="none" cap="none" strike="noStrike">
              <a:solidFill>
                <a:schemeClr val="accent5"/>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400"/>
              <a:buFont typeface="Arial"/>
              <a:buNone/>
            </a:pPr>
            <a:r>
              <a:t/>
            </a:r>
            <a:endParaRPr b="1" i="0" sz="4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Define rules for filtering the incoming calls:</a:t>
            </a:r>
            <a:endParaRPr b="0" i="0" sz="1700" u="none" cap="none" strike="noStrike">
              <a:solidFill>
                <a:schemeClr val="dk1"/>
              </a:solidFill>
              <a:highlight>
                <a:srgbClr val="FFFFFF"/>
              </a:highlight>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Block Anonymous calls</a:t>
            </a:r>
            <a:endParaRPr b="0" i="0" sz="1700" u="none" cap="none" strike="noStrike">
              <a:solidFill>
                <a:schemeClr val="dk1"/>
              </a:solidFill>
              <a:highlight>
                <a:srgbClr val="FFFFFF"/>
              </a:highlight>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Actions to handle specific phone numbers.</a:t>
            </a:r>
            <a:endParaRPr b="0" i="0" sz="17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Customized System Self Administration:</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How the phone rings?</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Where the phone rings?</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Announcement messages?</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What actions to execute when missed calls?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Time Dependent Call Handling</a:t>
            </a:r>
            <a:endParaRPr b="0" i="0" sz="1700" u="none" cap="none" strike="noStrike">
              <a:solidFill>
                <a:schemeClr val="dk1"/>
              </a:solidFill>
              <a:latin typeface="Calibri"/>
              <a:ea typeface="Calibri"/>
              <a:cs typeface="Calibri"/>
              <a:sym typeface="Calibri"/>
            </a:endParaRPr>
          </a:p>
          <a:p>
            <a:pPr indent="-336550" lvl="1" marL="9144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Working/Non-working/Public Holiday </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latin typeface="Calibri"/>
                <a:ea typeface="Calibri"/>
                <a:cs typeface="Calibri"/>
                <a:sym typeface="Calibri"/>
              </a:rPr>
              <a:t>Inbound rules help to set up how Caller ID will display on receivers phone.</a:t>
            </a:r>
            <a:endParaRPr b="0" i="0" sz="1700" u="none" cap="none" strike="noStrike">
              <a:solidFill>
                <a:schemeClr val="dk1"/>
              </a:solidFill>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chemeClr val="lt1"/>
                </a:highlight>
                <a:latin typeface="Calibri"/>
                <a:ea typeface="Calibri"/>
                <a:cs typeface="Calibri"/>
                <a:sym typeface="Calibri"/>
              </a:rPr>
              <a:t>Outbound rules help you skip the extra steps when dialling out, and make calls only to countries specified by your company.</a:t>
            </a:r>
            <a:endParaRPr b="0" i="0" sz="1700" u="none" cap="none" strike="noStrike">
              <a:solidFill>
                <a:schemeClr val="dk1"/>
              </a:solidFill>
              <a:highlight>
                <a:schemeClr val="lt1"/>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chemeClr val="lt1"/>
                </a:highlight>
                <a:latin typeface="Calibri"/>
                <a:ea typeface="Calibri"/>
                <a:cs typeface="Calibri"/>
                <a:sym typeface="Calibri"/>
              </a:rPr>
              <a:t>Able to perform call recording for monitoring purposes.</a:t>
            </a:r>
            <a:endParaRPr b="0" i="0" sz="1700" u="none" cap="none" strike="noStrike">
              <a:solidFill>
                <a:schemeClr val="dk1"/>
              </a:solidFill>
              <a:highlight>
                <a:schemeClr val="lt1"/>
              </a:highlight>
              <a:latin typeface="Calibri"/>
              <a:ea typeface="Calibri"/>
              <a:cs typeface="Calibri"/>
              <a:sym typeface="Calibri"/>
            </a:endParaRPr>
          </a:p>
        </p:txBody>
      </p:sp>
      <p:cxnSp>
        <p:nvCxnSpPr>
          <p:cNvPr id="1235" name="Google Shape;1235;p6"/>
          <p:cNvCxnSpPr/>
          <p:nvPr/>
        </p:nvCxnSpPr>
        <p:spPr>
          <a:xfrm>
            <a:off x="5476325" y="3657600"/>
            <a:ext cx="6454500" cy="0"/>
          </a:xfrm>
          <a:prstGeom prst="straightConnector1">
            <a:avLst/>
          </a:prstGeom>
          <a:noFill/>
          <a:ln cap="flat" cmpd="sng" w="9525">
            <a:solidFill>
              <a:schemeClr val="dk2"/>
            </a:solidFill>
            <a:prstDash val="solid"/>
            <a:round/>
            <a:headEnd len="med" w="med" type="oval"/>
            <a:tailEnd len="med" w="med" type="oval"/>
          </a:ln>
        </p:spPr>
      </p:cxnSp>
      <p:cxnSp>
        <p:nvCxnSpPr>
          <p:cNvPr id="1236" name="Google Shape;1236;p6"/>
          <p:cNvCxnSpPr/>
          <p:nvPr/>
        </p:nvCxnSpPr>
        <p:spPr>
          <a:xfrm rot="10800000">
            <a:off x="8698250" y="1251750"/>
            <a:ext cx="0" cy="4811700"/>
          </a:xfrm>
          <a:prstGeom prst="straightConnector1">
            <a:avLst/>
          </a:prstGeom>
          <a:noFill/>
          <a:ln cap="flat" cmpd="sng" w="9525">
            <a:solidFill>
              <a:schemeClr val="dk2"/>
            </a:solidFill>
            <a:prstDash val="solid"/>
            <a:round/>
            <a:headEnd len="med" w="med" type="oval"/>
            <a:tailEnd len="med" w="med" type="oval"/>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7"/>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Key Features</a:t>
            </a:r>
            <a:endParaRPr b="1" i="0" sz="3600" u="none" cap="none" strike="noStrike">
              <a:solidFill>
                <a:srgbClr val="000000"/>
              </a:solidFill>
              <a:latin typeface="Calibri"/>
              <a:ea typeface="Calibri"/>
              <a:cs typeface="Calibri"/>
              <a:sym typeface="Calibri"/>
            </a:endParaRPr>
          </a:p>
        </p:txBody>
      </p:sp>
      <p:sp>
        <p:nvSpPr>
          <p:cNvPr id="1243" name="Google Shape;1243;p7"/>
          <p:cNvSpPr txBox="1"/>
          <p:nvPr/>
        </p:nvSpPr>
        <p:spPr>
          <a:xfrm>
            <a:off x="6290325" y="1234400"/>
            <a:ext cx="5441400" cy="45867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rgbClr val="DA0CC0"/>
                </a:solidFill>
                <a:highlight>
                  <a:srgbClr val="FFFFFF"/>
                </a:highlight>
                <a:latin typeface="Calibri"/>
                <a:ea typeface="Calibri"/>
                <a:cs typeface="Calibri"/>
                <a:sym typeface="Calibri"/>
              </a:rPr>
              <a:t>Unified Communication:</a:t>
            </a:r>
            <a:endParaRPr b="1" i="0" sz="1700" u="none" cap="none" strike="noStrike">
              <a:solidFill>
                <a:srgbClr val="DA0CC0"/>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Call Group allows your team to answer a call ringing at any extension in the group – no more missed calls, for you and your customers.</a:t>
            </a:r>
            <a:endParaRPr b="0" i="0" sz="17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Team Chat with files sharing (documents, videos, pictures,..) that elevates the conversation to a whole new level.</a:t>
            </a:r>
            <a:endParaRPr b="0" i="0" sz="17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Meetings with your team and/or clients made easy yet secured by setting up a Conference Room for 3-Way Conference calling. </a:t>
            </a:r>
            <a:endParaRPr b="0" i="0" sz="17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By creating a Busy Lamp Field (BLF) Group, you can monitor whether an extension is on a call or not, and can make sure that all incoming calls are attended to.</a:t>
            </a:r>
            <a:endParaRPr b="1" i="0" sz="1700" u="none" cap="none" strike="noStrike">
              <a:solidFill>
                <a:schemeClr val="dk1"/>
              </a:solidFill>
              <a:highlight>
                <a:srgbClr val="FFFFFF"/>
              </a:highlight>
              <a:latin typeface="Calibri"/>
              <a:ea typeface="Calibri"/>
              <a:cs typeface="Calibri"/>
              <a:sym typeface="Calibri"/>
            </a:endParaRPr>
          </a:p>
        </p:txBody>
      </p:sp>
      <p:pic>
        <p:nvPicPr>
          <p:cNvPr id="1244" name="Google Shape;1244;p7"/>
          <p:cNvPicPr preferRelativeResize="0"/>
          <p:nvPr/>
        </p:nvPicPr>
        <p:blipFill rotWithShape="1">
          <a:blip r:embed="rId3">
            <a:alphaModFix/>
          </a:blip>
          <a:srcRect b="0" l="0" r="7380" t="0"/>
          <a:stretch/>
        </p:blipFill>
        <p:spPr>
          <a:xfrm>
            <a:off x="457200" y="1819500"/>
            <a:ext cx="2654400" cy="4581300"/>
          </a:xfrm>
          <a:prstGeom prst="snip2DiagRect">
            <a:avLst>
              <a:gd fmla="val 0" name="adj1"/>
              <a:gd fmla="val 16667" name="adj2"/>
            </a:avLst>
          </a:prstGeom>
          <a:noFill/>
          <a:ln>
            <a:noFill/>
          </a:ln>
        </p:spPr>
      </p:pic>
      <p:pic>
        <p:nvPicPr>
          <p:cNvPr id="1245" name="Google Shape;1245;p7"/>
          <p:cNvPicPr preferRelativeResize="0"/>
          <p:nvPr/>
        </p:nvPicPr>
        <p:blipFill rotWithShape="1">
          <a:blip r:embed="rId4">
            <a:alphaModFix/>
          </a:blip>
          <a:srcRect b="0" l="0" r="7380" t="0"/>
          <a:stretch/>
        </p:blipFill>
        <p:spPr>
          <a:xfrm>
            <a:off x="3429000" y="1105825"/>
            <a:ext cx="2654400" cy="4586700"/>
          </a:xfrm>
          <a:prstGeom prst="snip2DiagRect">
            <a:avLst>
              <a:gd fmla="val 0" name="adj1"/>
              <a:gd fmla="val 16667" name="adj2"/>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8"/>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Key Features</a:t>
            </a:r>
            <a:endParaRPr b="1" i="0" sz="3600" u="none" cap="none" strike="noStrike">
              <a:solidFill>
                <a:srgbClr val="000000"/>
              </a:solidFill>
              <a:latin typeface="Calibri"/>
              <a:ea typeface="Calibri"/>
              <a:cs typeface="Calibri"/>
              <a:sym typeface="Calibri"/>
            </a:endParaRPr>
          </a:p>
        </p:txBody>
      </p:sp>
      <p:sp>
        <p:nvSpPr>
          <p:cNvPr id="1252" name="Google Shape;1252;p8"/>
          <p:cNvSpPr txBox="1"/>
          <p:nvPr/>
        </p:nvSpPr>
        <p:spPr>
          <a:xfrm>
            <a:off x="459225" y="1485350"/>
            <a:ext cx="5373600" cy="1986000"/>
          </a:xfrm>
          <a:prstGeom prst="rect">
            <a:avLst/>
          </a:prstGeom>
          <a:no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900"/>
              <a:buFont typeface="Arial"/>
              <a:buNone/>
            </a:pPr>
            <a:r>
              <a:rPr b="1" i="0" lang="en-US" sz="1900" u="none" cap="none" strike="noStrike">
                <a:solidFill>
                  <a:schemeClr val="accent6"/>
                </a:solidFill>
                <a:highlight>
                  <a:srgbClr val="FFFFFF"/>
                </a:highlight>
                <a:latin typeface="Calibri"/>
                <a:ea typeface="Calibri"/>
                <a:cs typeface="Calibri"/>
                <a:sym typeface="Calibri"/>
              </a:rPr>
              <a:t>Management Features:</a:t>
            </a:r>
            <a:endParaRPr b="1" i="0" sz="1900" u="none" cap="none" strike="noStrike">
              <a:solidFill>
                <a:schemeClr val="accent6"/>
              </a:solidFill>
              <a:highlight>
                <a:srgbClr val="FFFFFF"/>
              </a:highlight>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700"/>
              <a:buFont typeface="Arial"/>
              <a:buNone/>
            </a:pPr>
            <a:r>
              <a:t/>
            </a:r>
            <a:endParaRPr b="1" i="0" sz="7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User-friendly interface for managing and controlling the configuration.</a:t>
            </a:r>
            <a:endParaRPr b="0" i="0" sz="17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Capable to integrate with different systems such as API Webhook or Company Database system.</a:t>
            </a:r>
            <a:endParaRPr b="0" i="0" sz="1700" u="none" cap="none" strike="noStrike">
              <a:solidFill>
                <a:schemeClr val="dk1"/>
              </a:solidFill>
              <a:highlight>
                <a:srgbClr val="FFFFFF"/>
              </a:highlight>
              <a:latin typeface="Calibri"/>
              <a:ea typeface="Calibri"/>
              <a:cs typeface="Calibri"/>
              <a:sym typeface="Calibri"/>
            </a:endParaRPr>
          </a:p>
        </p:txBody>
      </p:sp>
      <p:sp>
        <p:nvSpPr>
          <p:cNvPr id="1253" name="Google Shape;1253;p8"/>
          <p:cNvSpPr txBox="1"/>
          <p:nvPr/>
        </p:nvSpPr>
        <p:spPr>
          <a:xfrm>
            <a:off x="5902500" y="4754450"/>
            <a:ext cx="5533500" cy="1563300"/>
          </a:xfrm>
          <a:prstGeom prst="rect">
            <a:avLst/>
          </a:prstGeom>
          <a:noFill/>
          <a:ln>
            <a:noFill/>
          </a:ln>
        </p:spPr>
        <p:txBody>
          <a:bodyPr anchorCtr="0" anchor="ctr" bIns="91425" lIns="91425" spcFirstLastPara="1" rIns="91425" wrap="square" tIns="91425">
            <a:noAutofit/>
          </a:bodyPr>
          <a:lstStyle/>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All reports can be saved to a CSV file. It’s also possible to get all your reports right from your email or the system application.</a:t>
            </a:r>
            <a:endParaRPr b="0" i="0" sz="1700" u="none" cap="none" strike="noStrike">
              <a:solidFill>
                <a:schemeClr val="dk1"/>
              </a:solidFill>
              <a:highlight>
                <a:srgbClr val="FFFFFF"/>
              </a:highlight>
              <a:latin typeface="Calibri"/>
              <a:ea typeface="Calibri"/>
              <a:cs typeface="Calibri"/>
              <a:sym typeface="Calibri"/>
            </a:endParaRPr>
          </a:p>
          <a:p>
            <a:pPr indent="-336550" lvl="0" marL="457200" marR="0" rtl="0" algn="just">
              <a:lnSpc>
                <a:spcPct val="115000"/>
              </a:lnSpc>
              <a:spcBef>
                <a:spcPts val="0"/>
              </a:spcBef>
              <a:spcAft>
                <a:spcPts val="0"/>
              </a:spcAft>
              <a:buClr>
                <a:schemeClr val="dk1"/>
              </a:buClr>
              <a:buSzPts val="1700"/>
              <a:buFont typeface="Calibri"/>
              <a:buChar char="●"/>
            </a:pPr>
            <a:r>
              <a:rPr b="0" i="0" lang="en-US" sz="1700" u="none" cap="none" strike="noStrike">
                <a:solidFill>
                  <a:schemeClr val="dk1"/>
                </a:solidFill>
                <a:highlight>
                  <a:srgbClr val="FFFFFF"/>
                </a:highlight>
                <a:latin typeface="Calibri"/>
                <a:ea typeface="Calibri"/>
                <a:cs typeface="Calibri"/>
                <a:sym typeface="Calibri"/>
              </a:rPr>
              <a:t>Give accessibility for specific users in the Organization.</a:t>
            </a:r>
            <a:endParaRPr b="0" i="0" sz="1700" u="none" cap="none" strike="noStrike">
              <a:solidFill>
                <a:schemeClr val="dk1"/>
              </a:solidFill>
              <a:highlight>
                <a:srgbClr val="FFFFFF"/>
              </a:highlight>
              <a:latin typeface="Calibri"/>
              <a:ea typeface="Calibri"/>
              <a:cs typeface="Calibri"/>
              <a:sym typeface="Calibri"/>
            </a:endParaRPr>
          </a:p>
        </p:txBody>
      </p:sp>
      <p:pic>
        <p:nvPicPr>
          <p:cNvPr id="1254" name="Google Shape;1254;p8"/>
          <p:cNvPicPr preferRelativeResize="0"/>
          <p:nvPr/>
        </p:nvPicPr>
        <p:blipFill rotWithShape="1">
          <a:blip r:embed="rId3">
            <a:alphaModFix/>
          </a:blip>
          <a:srcRect b="0" l="0" r="0" t="0"/>
          <a:stretch/>
        </p:blipFill>
        <p:spPr>
          <a:xfrm>
            <a:off x="6108075" y="1789800"/>
            <a:ext cx="5227500" cy="2846400"/>
          </a:xfrm>
          <a:prstGeom prst="snip2DiagRect">
            <a:avLst>
              <a:gd fmla="val 0" name="adj1"/>
              <a:gd fmla="val 16667" name="adj2"/>
            </a:avLst>
          </a:prstGeom>
          <a:noFill/>
          <a:ln>
            <a:noFill/>
          </a:ln>
        </p:spPr>
      </p:pic>
      <p:pic>
        <p:nvPicPr>
          <p:cNvPr id="1255" name="Google Shape;1255;p8"/>
          <p:cNvPicPr preferRelativeResize="0"/>
          <p:nvPr/>
        </p:nvPicPr>
        <p:blipFill rotWithShape="1">
          <a:blip r:embed="rId4">
            <a:alphaModFix/>
          </a:blip>
          <a:srcRect b="276" l="0" r="0" t="18016"/>
          <a:stretch/>
        </p:blipFill>
        <p:spPr>
          <a:xfrm>
            <a:off x="532275" y="3471350"/>
            <a:ext cx="5227500" cy="2846400"/>
          </a:xfrm>
          <a:prstGeom prst="snip2DiagRect">
            <a:avLst>
              <a:gd fmla="val 0" name="adj1"/>
              <a:gd fmla="val 16667" name="adj2"/>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sp>
        <p:nvSpPr>
          <p:cNvPr id="1261" name="Google Shape;1261;p9"/>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Key Features</a:t>
            </a:r>
            <a:endParaRPr b="1" i="0" sz="3600" u="none" cap="none" strike="noStrike">
              <a:solidFill>
                <a:srgbClr val="000000"/>
              </a:solidFill>
              <a:latin typeface="Calibri"/>
              <a:ea typeface="Calibri"/>
              <a:cs typeface="Calibri"/>
              <a:sym typeface="Calibri"/>
            </a:endParaRPr>
          </a:p>
        </p:txBody>
      </p:sp>
      <p:sp>
        <p:nvSpPr>
          <p:cNvPr id="1262" name="Google Shape;1262;p9"/>
          <p:cNvSpPr txBox="1"/>
          <p:nvPr/>
        </p:nvSpPr>
        <p:spPr>
          <a:xfrm>
            <a:off x="1076250" y="1716925"/>
            <a:ext cx="4651800" cy="38364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900"/>
              <a:buFont typeface="Arial"/>
              <a:buNone/>
            </a:pPr>
            <a:r>
              <a:rPr b="1" i="0" lang="en-US" sz="1900" u="none" cap="none" strike="noStrike">
                <a:solidFill>
                  <a:srgbClr val="4F58CA"/>
                </a:solidFill>
                <a:highlight>
                  <a:srgbClr val="FFFFFF"/>
                </a:highlight>
                <a:latin typeface="Calibri"/>
                <a:ea typeface="Calibri"/>
                <a:cs typeface="Calibri"/>
                <a:sym typeface="Calibri"/>
              </a:rPr>
              <a:t>Mobility Features:</a:t>
            </a:r>
            <a:endParaRPr b="1" i="0" sz="1900" u="none" cap="none" strike="noStrike">
              <a:solidFill>
                <a:srgbClr val="4F58CA"/>
              </a:solidFill>
              <a:highlight>
                <a:srgbClr val="FFFFFF"/>
              </a:highlight>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400"/>
              <a:buFont typeface="Arial"/>
              <a:buNone/>
            </a:pPr>
            <a:r>
              <a:t/>
            </a:r>
            <a:endParaRPr b="1" i="0" sz="400" u="none" cap="none" strike="noStrike">
              <a:solidFill>
                <a:schemeClr val="dk1"/>
              </a:solidFill>
              <a:highlight>
                <a:srgbClr val="FFFFFF"/>
              </a:highlight>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highlight>
                  <a:srgbClr val="FFFFFF"/>
                </a:highlight>
                <a:latin typeface="Calibri"/>
                <a:ea typeface="Calibri"/>
                <a:cs typeface="Calibri"/>
                <a:sym typeface="Calibri"/>
              </a:rPr>
              <a:t>Ability to receive or make call across different platform or devices</a:t>
            </a:r>
            <a:endParaRPr b="0" i="0" sz="1900" u="none" cap="none" strike="noStrike">
              <a:solidFill>
                <a:schemeClr val="dk1"/>
              </a:solidFill>
              <a:highlight>
                <a:srgbClr val="FFFFFF"/>
              </a:highlight>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highlight>
                  <a:srgbClr val="FFFFFF"/>
                </a:highlight>
                <a:latin typeface="Calibri"/>
                <a:ea typeface="Calibri"/>
                <a:cs typeface="Calibri"/>
                <a:sym typeface="Calibri"/>
              </a:rPr>
              <a:t>Support desktop on Mac and Windows</a:t>
            </a:r>
            <a:endParaRPr b="0" i="0" sz="1900" u="none" cap="none" strike="noStrike">
              <a:solidFill>
                <a:schemeClr val="dk1"/>
              </a:solidFill>
              <a:highlight>
                <a:srgbClr val="FFFFFF"/>
              </a:highlight>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highlight>
                  <a:srgbClr val="FFFFFF"/>
                </a:highlight>
                <a:latin typeface="Calibri"/>
                <a:ea typeface="Calibri"/>
                <a:cs typeface="Calibri"/>
                <a:sym typeface="Calibri"/>
              </a:rPr>
              <a:t>Support mobile devices on IOS / Android</a:t>
            </a:r>
            <a:endParaRPr b="0" i="0" sz="1900" u="none" cap="none" strike="noStrike">
              <a:solidFill>
                <a:schemeClr val="dk1"/>
              </a:solidFill>
              <a:highlight>
                <a:srgbClr val="FFFFFF"/>
              </a:highlight>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highlight>
                  <a:schemeClr val="lt1"/>
                </a:highlight>
                <a:latin typeface="Calibri"/>
                <a:ea typeface="Calibri"/>
                <a:cs typeface="Calibri"/>
                <a:sym typeface="Calibri"/>
              </a:rPr>
              <a:t>Support IP Phone</a:t>
            </a:r>
            <a:endParaRPr b="0" i="0" sz="1900" u="none" cap="none" strike="noStrike">
              <a:solidFill>
                <a:schemeClr val="dk1"/>
              </a:solidFill>
              <a:highlight>
                <a:schemeClr val="lt1"/>
              </a:highlight>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highlight>
                  <a:schemeClr val="lt1"/>
                </a:highlight>
                <a:latin typeface="Calibri"/>
                <a:ea typeface="Calibri"/>
                <a:cs typeface="Calibri"/>
                <a:sym typeface="Calibri"/>
              </a:rPr>
              <a:t>Support Web Phone</a:t>
            </a:r>
            <a:endParaRPr b="0" i="0" sz="1900" u="none" cap="none" strike="noStrike">
              <a:solidFill>
                <a:schemeClr val="dk1"/>
              </a:solidFill>
              <a:highlight>
                <a:schemeClr val="lt1"/>
              </a:highlight>
              <a:latin typeface="Calibri"/>
              <a:ea typeface="Calibri"/>
              <a:cs typeface="Calibri"/>
              <a:sym typeface="Calibri"/>
            </a:endParaRPr>
          </a:p>
          <a:p>
            <a:pPr indent="-349250" lvl="0" marL="457200" marR="0" rtl="0" algn="just">
              <a:lnSpc>
                <a:spcPct val="115000"/>
              </a:lnSpc>
              <a:spcBef>
                <a:spcPts val="0"/>
              </a:spcBef>
              <a:spcAft>
                <a:spcPts val="0"/>
              </a:spcAft>
              <a:buClr>
                <a:schemeClr val="dk1"/>
              </a:buClr>
              <a:buSzPts val="1900"/>
              <a:buFont typeface="Calibri"/>
              <a:buChar char="●"/>
            </a:pPr>
            <a:r>
              <a:rPr b="0" i="0" lang="en-US" sz="1900" u="none" cap="none" strike="noStrike">
                <a:solidFill>
                  <a:schemeClr val="dk1"/>
                </a:solidFill>
                <a:highlight>
                  <a:schemeClr val="lt1"/>
                </a:highlight>
                <a:latin typeface="Calibri"/>
                <a:ea typeface="Calibri"/>
                <a:cs typeface="Calibri"/>
                <a:sym typeface="Calibri"/>
              </a:rPr>
              <a:t>Support conventional phone on ATA</a:t>
            </a:r>
            <a:endParaRPr b="0" i="0" sz="1900" u="none" cap="none" strike="noStrike">
              <a:solidFill>
                <a:schemeClr val="dk1"/>
              </a:solidFill>
              <a:highlight>
                <a:srgbClr val="FFFFFF"/>
              </a:highlight>
              <a:latin typeface="Calibri"/>
              <a:ea typeface="Calibri"/>
              <a:cs typeface="Calibri"/>
              <a:sym typeface="Calibri"/>
            </a:endParaRPr>
          </a:p>
        </p:txBody>
      </p:sp>
      <p:pic>
        <p:nvPicPr>
          <p:cNvPr id="1263" name="Google Shape;1263;p9"/>
          <p:cNvPicPr preferRelativeResize="0"/>
          <p:nvPr/>
        </p:nvPicPr>
        <p:blipFill rotWithShape="1">
          <a:blip r:embed="rId3">
            <a:alphaModFix/>
          </a:blip>
          <a:srcRect b="4544" l="0" r="0" t="4545"/>
          <a:stretch/>
        </p:blipFill>
        <p:spPr>
          <a:xfrm>
            <a:off x="6102350" y="2044825"/>
            <a:ext cx="5248800" cy="3180600"/>
          </a:xfrm>
          <a:prstGeom prst="snip2DiagRect">
            <a:avLst>
              <a:gd fmla="val 0" name="adj1"/>
              <a:gd fmla="val 16667" name="adj2"/>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