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6" r:id="rId4"/>
    <p:sldId id="283" r:id="rId5"/>
    <p:sldId id="286" r:id="rId6"/>
    <p:sldId id="263" r:id="rId7"/>
    <p:sldId id="273" r:id="rId8"/>
    <p:sldId id="282" r:id="rId9"/>
    <p:sldId id="285" r:id="rId10"/>
    <p:sldId id="272" r:id="rId11"/>
    <p:sldId id="274" r:id="rId12"/>
    <p:sldId id="281" r:id="rId13"/>
    <p:sldId id="284" r:id="rId14"/>
    <p:sldId id="277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 CHÚA KIỆN TOÀN</a:t>
            </a: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4433F-CCD6-BBD6-9397-25610966E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A10BC-EB81-36DD-E0EC-C4B53E50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51F3CD-EE15-952E-5652-232A535DF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1DBB52-99A1-5085-BB9F-A3AB9138A193}"/>
              </a:ext>
            </a:extLst>
          </p:cNvPr>
          <p:cNvSpPr/>
          <p:nvPr/>
        </p:nvSpPr>
        <p:spPr>
          <a:xfrm>
            <a:off x="397565" y="278297"/>
            <a:ext cx="113902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7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98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AF05B-0AFB-AFA8-556E-5CF9C19B8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4F663-4E20-ECDE-C8E7-6CA69B6DE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50FEB2-8CAB-46E4-943B-08DC21F599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30AA36-53B9-4CD4-C82A-37A9364282A9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hoả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24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569B3-545D-B677-BC72-696C934AB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016E-A676-E430-296A-0036EEB13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C0834B-24E0-96DD-7DD0-71351F376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BD0E65D-8208-7A2D-58E2-45ACE76CAEC2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Chúa. 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844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5D689-62EA-481C-8596-D90E9C5C6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6BEFC-DE19-D522-CA4E-61BB597D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8F2963-E74F-E500-5152-D901BC98A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CD39F55-A499-CF65-3A74-C4E9408A5E3D}"/>
              </a:ext>
            </a:extLst>
          </p:cNvPr>
          <p:cNvSpPr/>
          <p:nvPr/>
        </p:nvSpPr>
        <p:spPr>
          <a:xfrm>
            <a:off x="397565" y="278297"/>
            <a:ext cx="113902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Thiên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qua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091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6A5DD-5427-A48C-1064-C65153881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E239C-04E9-4A38-2F35-2D209C59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D9D78D-908B-4AFD-76F7-CF12B9E46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948F14-6942-1016-7D9C-AC88A5CCB957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thốt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thoả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Chúa.</a:t>
            </a:r>
            <a:endParaRPr lang="vi-VN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279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B5B3E-FBCD-BC44-62F7-0E4A955A5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2EABC-C714-C89C-2F23-99077FF6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8441CE-9045-AA9E-102B-C688A0CDA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8DB201B-67E4-353D-0974-196B49D40BD1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ma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quỷ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382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90AEA-990E-E02B-B3A6-A9C5DB318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862CB-EE2E-F420-2F29-00111951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659B2C-18A3-6D9B-D52E-050B1BA53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7D8B51C-4C31-07DD-8AA0-533722EE5988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Chúa. 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15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26C3B-B235-71DD-1BD5-21CC5BF6F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12D11-461D-EE7A-D3A1-D3BB146AE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3F5493-8099-5500-ECA8-D7A8FEB6D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9F5BEA6-6E19-7B32-66E1-24DC4DFBD161}"/>
              </a:ext>
            </a:extLst>
          </p:cNvPr>
          <p:cNvSpPr/>
          <p:nvPr/>
        </p:nvSpPr>
        <p:spPr>
          <a:xfrm>
            <a:off x="397565" y="278297"/>
            <a:ext cx="113902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Thiên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qua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23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7322" y="278296"/>
            <a:ext cx="114001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thuở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xoá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4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0BD5-BF30-586E-27BB-79FCEC08E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9B72F-A0CF-B274-219C-9B9A7982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50EAE6-F19C-0C85-B76F-9AD3089C2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2DB5B2-F9F0-29E6-3A23-3689D645B1E5}"/>
              </a:ext>
            </a:extLst>
          </p:cNvPr>
          <p:cNvSpPr/>
          <p:nvPr/>
        </p:nvSpPr>
        <p:spPr>
          <a:xfrm>
            <a:off x="437322" y="278296"/>
            <a:ext cx="114001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hèn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9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39E84-E7CE-5913-2E73-F5A11DD6A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4945-83FD-3FCF-2F37-69A77022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3698B-877D-4446-838E-64E9B1038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423CCD2-A247-B2BC-A6F4-95C6397B9BAD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Chúa. 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16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E2197-50AE-04F0-21E1-F8537DAD0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EFE6A-236C-F5F3-01CB-6A8922E93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4D1A9A-C316-FCAB-164C-773B57C5B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7A1EEE-89E0-757B-DA18-38B375067476}"/>
              </a:ext>
            </a:extLst>
          </p:cNvPr>
          <p:cNvSpPr/>
          <p:nvPr/>
        </p:nvSpPr>
        <p:spPr>
          <a:xfrm>
            <a:off x="397565" y="278297"/>
            <a:ext cx="113902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Thiên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qua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1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7687" y="308114"/>
            <a:ext cx="1137558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phẫn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91230-7CD3-8EBD-4C9F-810BC2329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5DC86-FD2A-4F1E-97A2-5B74C128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350006-9883-A956-E0E5-46E0BE51D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7182513-11D1-460C-E105-403673676D0A}"/>
              </a:ext>
            </a:extLst>
          </p:cNvPr>
          <p:cNvSpPr/>
          <p:nvPr/>
        </p:nvSpPr>
        <p:spPr>
          <a:xfrm>
            <a:off x="397565" y="278297"/>
            <a:ext cx="113902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5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18BD1-09EB-6E20-6596-661676A9C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A7161-0283-CD49-8F50-E88401B66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605E29-A833-A7F2-5B1E-450994D5E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126B43A-6332-CDEC-7912-B3552D5C5208}"/>
              </a:ext>
            </a:extLst>
          </p:cNvPr>
          <p:cNvSpPr/>
          <p:nvPr/>
        </p:nvSpPr>
        <p:spPr>
          <a:xfrm>
            <a:off x="397565" y="278297"/>
            <a:ext cx="113902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Chúa. 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1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51FF1-71B5-980B-46E6-745FFD59D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98AB-8AD9-F331-0CF8-35C8D625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E039AD-D6F1-A90D-6343-E6AB70D23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36163E-4B8A-6B15-D6F0-1827C2CB4925}"/>
              </a:ext>
            </a:extLst>
          </p:cNvPr>
          <p:cNvSpPr/>
          <p:nvPr/>
        </p:nvSpPr>
        <p:spPr>
          <a:xfrm>
            <a:off x="397565" y="278297"/>
            <a:ext cx="113902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Thiên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qua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184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166</TotalTime>
  <Words>459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Times New Roman</vt:lpstr>
      <vt:lpstr>Savon</vt:lpstr>
      <vt:lpstr>LUẬT CHÚA KIỆN TOÀN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Administrator</cp:lastModifiedBy>
  <cp:revision>35</cp:revision>
  <dcterms:created xsi:type="dcterms:W3CDTF">2024-12-09T14:34:39Z</dcterms:created>
  <dcterms:modified xsi:type="dcterms:W3CDTF">2026-01-14T15:42:40Z</dcterms:modified>
</cp:coreProperties>
</file>