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 id="2147483660" r:id="rId2"/>
  </p:sldMasterIdLst>
  <p:notesMasterIdLst>
    <p:notesMasterId r:id="rId40"/>
  </p:notesMasterIdLst>
  <p:handoutMasterIdLst>
    <p:handoutMasterId r:id="rId41"/>
  </p:handoutMasterIdLst>
  <p:sldIdLst>
    <p:sldId id="340" r:id="rId3"/>
    <p:sldId id="327" r:id="rId4"/>
    <p:sldId id="307" r:id="rId5"/>
    <p:sldId id="314" r:id="rId6"/>
    <p:sldId id="323" r:id="rId7"/>
    <p:sldId id="290" r:id="rId8"/>
    <p:sldId id="287" r:id="rId9"/>
    <p:sldId id="322" r:id="rId10"/>
    <p:sldId id="324" r:id="rId11"/>
    <p:sldId id="338" r:id="rId12"/>
    <p:sldId id="332" r:id="rId13"/>
    <p:sldId id="329" r:id="rId14"/>
    <p:sldId id="328" r:id="rId15"/>
    <p:sldId id="331" r:id="rId16"/>
    <p:sldId id="341" r:id="rId17"/>
    <p:sldId id="315" r:id="rId18"/>
    <p:sldId id="318" r:id="rId19"/>
    <p:sldId id="319" r:id="rId20"/>
    <p:sldId id="306" r:id="rId21"/>
    <p:sldId id="292" r:id="rId22"/>
    <p:sldId id="296" r:id="rId23"/>
    <p:sldId id="343" r:id="rId24"/>
    <p:sldId id="305" r:id="rId25"/>
    <p:sldId id="301" r:id="rId26"/>
    <p:sldId id="310" r:id="rId27"/>
    <p:sldId id="309" r:id="rId28"/>
    <p:sldId id="304" r:id="rId29"/>
    <p:sldId id="342" r:id="rId30"/>
    <p:sldId id="308" r:id="rId31"/>
    <p:sldId id="272" r:id="rId32"/>
    <p:sldId id="344" r:id="rId33"/>
    <p:sldId id="348" r:id="rId34"/>
    <p:sldId id="347" r:id="rId35"/>
    <p:sldId id="336" r:id="rId36"/>
    <p:sldId id="312" r:id="rId37"/>
    <p:sldId id="298" r:id="rId38"/>
    <p:sldId id="299" r:id="rId39"/>
  </p:sldIdLst>
  <p:sldSz cx="9144000" cy="5143500" type="screen16x9"/>
  <p:notesSz cx="6858000" cy="9144000"/>
  <p:embeddedFontLst>
    <p:embeddedFont>
      <p:font typeface="Open Sans" panose="020B0604020202020204" charset="0"/>
      <p:regular r:id="rId42"/>
      <p:bold r:id="rId43"/>
      <p:italic r:id="rId44"/>
      <p:boldItalic r:id="rId45"/>
    </p:embeddedFont>
    <p:embeddedFont>
      <p:font typeface="宋体" panose="02010600030101010101" pitchFamily="2" charset="-122"/>
      <p:regular r:id="rId46"/>
    </p:embeddedFont>
    <p:embeddedFont>
      <p:font typeface="DM Sans" panose="020B0604020202020204" charset="0"/>
      <p:regular r:id="rId47"/>
      <p:bold r:id="rId48"/>
      <p:italic r:id="rId49"/>
      <p:boldItalic r:id="rId50"/>
    </p:embeddedFont>
    <p:embeddedFont>
      <p:font typeface="Arial Unicode MS" panose="020B0604020202020204" charset="-128"/>
      <p:regular r:id="rId51"/>
    </p:embeddedFont>
    <p:embeddedFont>
      <p:font typeface="微软雅黑" panose="020B0503020204020204" pitchFamily="34" charset="-122"/>
      <p:regular r:id="rId52"/>
      <p:bold r:id="rId53"/>
    </p:embeddedFont>
    <p:embeddedFont>
      <p:font typeface="Calibri Light" panose="020F0302020204030204" pitchFamily="34" charset="0"/>
      <p:regular r:id="rId54"/>
      <p:italic r:id="rId55"/>
    </p:embeddedFont>
    <p:embeddedFont>
      <p:font typeface="Calibri" panose="020F0502020204030204" pitchFamily="34" charset="0"/>
      <p:regular r:id="rId56"/>
      <p:bold r:id="rId57"/>
      <p:italic r:id="rId58"/>
      <p:boldItalic r:id="rId59"/>
    </p:embeddedFont>
    <p:embeddedFont>
      <p:font typeface="맑은 고딕" panose="020B0503020000020004" pitchFamily="34" charset="-127"/>
      <p:regular r:id="rId60"/>
      <p:bold r:id="rId61"/>
    </p:embeddedFont>
    <p:embeddedFont>
      <p:font typeface="FZShuTi" panose="020B0604020202020204" charset="-122"/>
      <p:regular r:id="rId62"/>
    </p:embeddedFont>
    <p:embeddedFont>
      <p:font typeface="Bahnschrift SemiBold" panose="020B0502040204020203" pitchFamily="34" charset="0"/>
      <p:bold r:id="rId63"/>
    </p:embeddedFont>
    <p:embeddedFont>
      <p:font typeface="Corbel" panose="020B050302020402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6CB"/>
    <a:srgbClr val="3E95CF"/>
    <a:srgbClr val="E4E3A9"/>
    <a:srgbClr val="C6C6C6"/>
    <a:srgbClr val="FDD3A9"/>
    <a:srgbClr val="0486B5"/>
    <a:srgbClr val="7FC1DB"/>
    <a:srgbClr val="2F85A7"/>
    <a:srgbClr val="FFFFFF"/>
    <a:srgbClr val="80BE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341F50-D24E-418A-9A04-71A57ACCA094}">
  <a:tblStyle styleId="{40341F50-D24E-418A-9A04-71A57ACCA09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1" d="100"/>
          <a:sy n="151" d="100"/>
        </p:scale>
        <p:origin x="456" y="156"/>
      </p:cViewPr>
      <p:guideLst/>
    </p:cSldViewPr>
  </p:slid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font" Target="fonts/font2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font" Target="fonts/font26.fntdata"/><Relationship Id="rId20" Type="http://schemas.openxmlformats.org/officeDocument/2006/relationships/slide" Target="slides/slide18.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2"/>
              </a:solidFill>
            </c:spPr>
            <c:extLst>
              <c:ext xmlns:c16="http://schemas.microsoft.com/office/drawing/2014/chart" uri="{C3380CC4-5D6E-409C-BE32-E72D297353CC}">
                <c16:uniqueId val="{00000001-E19D-412D-B3D9-8D7247B9AEC0}"/>
              </c:ext>
            </c:extLst>
          </c:dPt>
          <c:dPt>
            <c:idx val="1"/>
            <c:invertIfNegative val="0"/>
            <c:bubble3D val="0"/>
            <c:spPr>
              <a:solidFill>
                <a:schemeClr val="accent3"/>
              </a:solidFill>
            </c:spPr>
            <c:extLst>
              <c:ext xmlns:c16="http://schemas.microsoft.com/office/drawing/2014/chart" uri="{C3380CC4-5D6E-409C-BE32-E72D297353CC}">
                <c16:uniqueId val="{00000003-E19D-412D-B3D9-8D7247B9AEC0}"/>
              </c:ext>
            </c:extLst>
          </c:dPt>
          <c:cat>
            <c:strRef>
              <c:f>Sheet1!$A$2:$A$3</c:f>
              <c:strCache>
                <c:ptCount val="2"/>
                <c:pt idx="0">
                  <c:v>Category 1</c:v>
                </c:pt>
                <c:pt idx="1">
                  <c:v>Category 2</c:v>
                </c:pt>
              </c:strCache>
            </c:strRef>
          </c:cat>
          <c:val>
            <c:numRef>
              <c:f>Sheet1!$B$2:$B$3</c:f>
              <c:numCache>
                <c:formatCode>General</c:formatCode>
                <c:ptCount val="2"/>
                <c:pt idx="0">
                  <c:v>80</c:v>
                </c:pt>
                <c:pt idx="1">
                  <c:v>40</c:v>
                </c:pt>
              </c:numCache>
            </c:numRef>
          </c:val>
          <c:extLst>
            <c:ext xmlns:c16="http://schemas.microsoft.com/office/drawing/2014/chart" uri="{C3380CC4-5D6E-409C-BE32-E72D297353CC}">
              <c16:uniqueId val="{00000004-E19D-412D-B3D9-8D7247B9AEC0}"/>
            </c:ext>
          </c:extLst>
        </c:ser>
        <c:dLbls>
          <c:showLegendKey val="0"/>
          <c:showVal val="0"/>
          <c:showCatName val="0"/>
          <c:showSerName val="0"/>
          <c:showPercent val="0"/>
          <c:showBubbleSize val="0"/>
        </c:dLbls>
        <c:gapWidth val="460"/>
        <c:axId val="254611968"/>
        <c:axId val="254982240"/>
      </c:barChart>
      <c:catAx>
        <c:axId val="254611968"/>
        <c:scaling>
          <c:orientation val="minMax"/>
        </c:scaling>
        <c:delete val="1"/>
        <c:axPos val="b"/>
        <c:numFmt formatCode="General" sourceLinked="0"/>
        <c:majorTickMark val="out"/>
        <c:minorTickMark val="none"/>
        <c:tickLblPos val="nextTo"/>
        <c:crossAx val="254982240"/>
        <c:crosses val="autoZero"/>
        <c:auto val="1"/>
        <c:lblAlgn val="ctr"/>
        <c:lblOffset val="100"/>
        <c:noMultiLvlLbl val="0"/>
      </c:catAx>
      <c:valAx>
        <c:axId val="254982240"/>
        <c:scaling>
          <c:orientation val="minMax"/>
        </c:scaling>
        <c:delete val="1"/>
        <c:axPos val="l"/>
        <c:majorGridlines>
          <c:spPr>
            <a:ln>
              <a:noFill/>
            </a:ln>
          </c:spPr>
        </c:majorGridlines>
        <c:numFmt formatCode="General" sourceLinked="1"/>
        <c:majorTickMark val="out"/>
        <c:minorTickMark val="none"/>
        <c:tickLblPos val="nextTo"/>
        <c:crossAx val="254611968"/>
        <c:crosses val="autoZero"/>
        <c:crossBetween val="between"/>
      </c:valAx>
      <c:spPr>
        <a:noFill/>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Series 1</c:v>
                </c:pt>
              </c:strCache>
            </c:strRef>
          </c:tx>
          <c:spPr>
            <a:solidFill>
              <a:schemeClr val="accent1">
                <a:lumMod val="90000"/>
              </a:schemeClr>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50</c:v>
                </c:pt>
                <c:pt idx="1">
                  <c:v>60</c:v>
                </c:pt>
                <c:pt idx="2">
                  <c:v>30</c:v>
                </c:pt>
                <c:pt idx="3">
                  <c:v>40</c:v>
                </c:pt>
              </c:numCache>
            </c:numRef>
          </c:val>
          <c:extLst>
            <c:ext xmlns:c16="http://schemas.microsoft.com/office/drawing/2014/chart" uri="{C3380CC4-5D6E-409C-BE32-E72D297353CC}">
              <c16:uniqueId val="{00000000-1120-4D43-9A6D-804C90D9B0E0}"/>
            </c:ext>
          </c:extLst>
        </c:ser>
        <c:ser>
          <c:idx val="1"/>
          <c:order val="1"/>
          <c:tx>
            <c:strRef>
              <c:f>Sheet1!$C$1</c:f>
              <c:strCache>
                <c:ptCount val="1"/>
                <c:pt idx="0">
                  <c:v>Series 2</c:v>
                </c:pt>
              </c:strCache>
            </c:strRef>
          </c:tx>
          <c:spPr>
            <a:solidFill>
              <a:schemeClr val="bg1">
                <a:lumMod val="75000"/>
              </a:schemeClr>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50</c:v>
                </c:pt>
                <c:pt idx="1">
                  <c:v>40</c:v>
                </c:pt>
                <c:pt idx="2">
                  <c:v>70</c:v>
                </c:pt>
                <c:pt idx="3">
                  <c:v>60</c:v>
                </c:pt>
              </c:numCache>
            </c:numRef>
          </c:val>
          <c:extLst>
            <c:ext xmlns:c16="http://schemas.microsoft.com/office/drawing/2014/chart" uri="{C3380CC4-5D6E-409C-BE32-E72D297353CC}">
              <c16:uniqueId val="{00000001-1120-4D43-9A6D-804C90D9B0E0}"/>
            </c:ext>
          </c:extLst>
        </c:ser>
        <c:dLbls>
          <c:showLegendKey val="0"/>
          <c:showVal val="0"/>
          <c:showCatName val="0"/>
          <c:showSerName val="0"/>
          <c:showPercent val="0"/>
          <c:showBubbleSize val="0"/>
        </c:dLbls>
        <c:gapWidth val="100"/>
        <c:overlap val="100"/>
        <c:axId val="374640920"/>
        <c:axId val="374641704"/>
      </c:barChart>
      <c:catAx>
        <c:axId val="374640920"/>
        <c:scaling>
          <c:orientation val="minMax"/>
        </c:scaling>
        <c:delete val="0"/>
        <c:axPos val="l"/>
        <c:numFmt formatCode="General" sourceLinked="0"/>
        <c:majorTickMark val="out"/>
        <c:minorTickMark val="none"/>
        <c:tickLblPos val="nextTo"/>
        <c:spPr>
          <a:ln>
            <a:noFill/>
          </a:ln>
        </c:spPr>
        <c:txPr>
          <a:bodyPr/>
          <a:lstStyle/>
          <a:p>
            <a:pPr>
              <a:defRPr sz="1200">
                <a:solidFill>
                  <a:schemeClr val="tx1">
                    <a:lumMod val="75000"/>
                    <a:lumOff val="25000"/>
                  </a:schemeClr>
                </a:solidFill>
                <a:latin typeface="Arial" pitchFamily="34" charset="0"/>
                <a:cs typeface="Arial" pitchFamily="34" charset="0"/>
              </a:defRPr>
            </a:pPr>
            <a:endParaRPr lang="en-US"/>
          </a:p>
        </c:txPr>
        <c:crossAx val="374641704"/>
        <c:crosses val="autoZero"/>
        <c:auto val="1"/>
        <c:lblAlgn val="ctr"/>
        <c:lblOffset val="100"/>
        <c:noMultiLvlLbl val="0"/>
      </c:catAx>
      <c:valAx>
        <c:axId val="374641704"/>
        <c:scaling>
          <c:orientation val="minMax"/>
        </c:scaling>
        <c:delete val="1"/>
        <c:axPos val="b"/>
        <c:majorGridlines>
          <c:spPr>
            <a:ln>
              <a:noFill/>
            </a:ln>
          </c:spPr>
        </c:majorGridlines>
        <c:numFmt formatCode="General" sourceLinked="1"/>
        <c:majorTickMark val="out"/>
        <c:minorTickMark val="none"/>
        <c:tickLblPos val="nextTo"/>
        <c:crossAx val="3746409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계열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0B2-44D1-ACD3-6727B63ABEDF}"/>
              </c:ext>
            </c:extLst>
          </c:dPt>
          <c:dPt>
            <c:idx val="1"/>
            <c:invertIfNegative val="0"/>
            <c:bubble3D val="0"/>
            <c:spPr>
              <a:solidFill>
                <a:schemeClr val="accent1">
                  <a:lumMod val="90000"/>
                </a:schemeClr>
              </a:solidFill>
              <a:ln>
                <a:noFill/>
              </a:ln>
              <a:effectLst/>
            </c:spPr>
            <c:extLst>
              <c:ext xmlns:c16="http://schemas.microsoft.com/office/drawing/2014/chart" uri="{C3380CC4-5D6E-409C-BE32-E72D297353CC}">
                <c16:uniqueId val="{00000003-90B2-44D1-ACD3-6727B63ABEDF}"/>
              </c:ext>
            </c:extLst>
          </c:dPt>
          <c:cat>
            <c:strRef>
              <c:f>Sheet1!$A$2:$A$3</c:f>
              <c:strCache>
                <c:ptCount val="2"/>
                <c:pt idx="0">
                  <c:v>항목 1</c:v>
                </c:pt>
                <c:pt idx="1">
                  <c:v>항목 2</c:v>
                </c:pt>
              </c:strCache>
            </c:strRef>
          </c:cat>
          <c:val>
            <c:numRef>
              <c:f>Sheet1!$B$2:$B$3</c:f>
              <c:numCache>
                <c:formatCode>General</c:formatCode>
                <c:ptCount val="2"/>
                <c:pt idx="0">
                  <c:v>65</c:v>
                </c:pt>
                <c:pt idx="1">
                  <c:v>92</c:v>
                </c:pt>
              </c:numCache>
            </c:numRef>
          </c:val>
          <c:extLst>
            <c:ext xmlns:c16="http://schemas.microsoft.com/office/drawing/2014/chart" uri="{C3380CC4-5D6E-409C-BE32-E72D297353CC}">
              <c16:uniqueId val="{00000002-90B2-44D1-ACD3-6727B63ABEDF}"/>
            </c:ext>
          </c:extLst>
        </c:ser>
        <c:dLbls>
          <c:showLegendKey val="0"/>
          <c:showVal val="0"/>
          <c:showCatName val="0"/>
          <c:showSerName val="0"/>
          <c:showPercent val="0"/>
          <c:showBubbleSize val="0"/>
        </c:dLbls>
        <c:gapWidth val="370"/>
        <c:axId val="374640528"/>
        <c:axId val="374641312"/>
      </c:barChart>
      <c:catAx>
        <c:axId val="374640528"/>
        <c:scaling>
          <c:orientation val="minMax"/>
        </c:scaling>
        <c:delete val="1"/>
        <c:axPos val="b"/>
        <c:numFmt formatCode="General" sourceLinked="1"/>
        <c:majorTickMark val="none"/>
        <c:minorTickMark val="none"/>
        <c:tickLblPos val="nextTo"/>
        <c:crossAx val="374641312"/>
        <c:crosses val="autoZero"/>
        <c:auto val="1"/>
        <c:lblAlgn val="ctr"/>
        <c:lblOffset val="100"/>
        <c:noMultiLvlLbl val="0"/>
      </c:catAx>
      <c:valAx>
        <c:axId val="374641312"/>
        <c:scaling>
          <c:orientation val="minMax"/>
        </c:scaling>
        <c:delete val="1"/>
        <c:axPos val="l"/>
        <c:numFmt formatCode="General" sourceLinked="1"/>
        <c:majorTickMark val="none"/>
        <c:minorTickMark val="none"/>
        <c:tickLblPos val="nextTo"/>
        <c:crossAx val="37464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CF8A3E-FF04-4560-A426-26058BDC693E}" type="datetimeFigureOut">
              <a:rPr lang="es-PE" smtClean="0"/>
              <a:t>20/11/2023</a:t>
            </a:fld>
            <a:endParaRPr lang="es-PE"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1344BF-BAD7-4954-9824-1C14E38BCBBB}" type="slidenum">
              <a:rPr lang="es-PE" smtClean="0"/>
              <a:t>‹Nº›</a:t>
            </a:fld>
            <a:endParaRPr lang="es-PE" dirty="0"/>
          </a:p>
        </p:txBody>
      </p:sp>
    </p:spTree>
    <p:extLst>
      <p:ext uri="{BB962C8B-B14F-4D97-AF65-F5344CB8AC3E}">
        <p14:creationId xmlns:p14="http://schemas.microsoft.com/office/powerpoint/2010/main" val="1974254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6055130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384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1557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0891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390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095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6" name="Rectangle 5"/>
          <p:cNvSpPr>
            <a:spLocks noChangeArrowheads="1"/>
          </p:cNvSpPr>
          <p:nvPr userDrawn="1"/>
        </p:nvSpPr>
        <p:spPr bwMode="auto">
          <a:xfrm>
            <a:off x="-1588" y="7938"/>
            <a:ext cx="258763" cy="833438"/>
          </a:xfrm>
          <a:prstGeom prst="rect">
            <a:avLst/>
          </a:prstGeom>
          <a:solidFill>
            <a:srgbClr val="28A6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 name="Rectangle 6"/>
          <p:cNvSpPr>
            <a:spLocks noChangeArrowheads="1"/>
          </p:cNvSpPr>
          <p:nvPr userDrawn="1"/>
        </p:nvSpPr>
        <p:spPr bwMode="auto">
          <a:xfrm>
            <a:off x="257175" y="7938"/>
            <a:ext cx="7910513" cy="809625"/>
          </a:xfrm>
          <a:prstGeom prst="rect">
            <a:avLst/>
          </a:prstGeom>
          <a:solidFill>
            <a:srgbClr val="376E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solidFill>
                <a:schemeClr val="bg1"/>
              </a:solidFill>
            </a:endParaRPr>
          </a:p>
        </p:txBody>
      </p:sp>
      <p:sp>
        <p:nvSpPr>
          <p:cNvPr id="8" name="Rectangle 7"/>
          <p:cNvSpPr>
            <a:spLocks noChangeArrowheads="1"/>
          </p:cNvSpPr>
          <p:nvPr userDrawn="1"/>
        </p:nvSpPr>
        <p:spPr bwMode="auto">
          <a:xfrm>
            <a:off x="257175" y="819151"/>
            <a:ext cx="8886825" cy="22225"/>
          </a:xfrm>
          <a:prstGeom prst="rect">
            <a:avLst/>
          </a:prstGeom>
          <a:solidFill>
            <a:srgbClr val="376E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 name="Rectangle 36"/>
          <p:cNvSpPr>
            <a:spLocks noChangeArrowheads="1"/>
          </p:cNvSpPr>
          <p:nvPr userDrawn="1"/>
        </p:nvSpPr>
        <p:spPr bwMode="auto">
          <a:xfrm>
            <a:off x="12700" y="4975226"/>
            <a:ext cx="3830638" cy="169863"/>
          </a:xfrm>
          <a:prstGeom prst="rect">
            <a:avLst/>
          </a:prstGeom>
          <a:solidFill>
            <a:srgbClr val="376E85"/>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3" name="Rectangle 37"/>
          <p:cNvSpPr>
            <a:spLocks noChangeArrowheads="1"/>
          </p:cNvSpPr>
          <p:nvPr userDrawn="1"/>
        </p:nvSpPr>
        <p:spPr bwMode="auto">
          <a:xfrm>
            <a:off x="3827463" y="4975226"/>
            <a:ext cx="2727325" cy="169863"/>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4" name="Rectangle 38"/>
          <p:cNvSpPr>
            <a:spLocks noChangeArrowheads="1"/>
          </p:cNvSpPr>
          <p:nvPr userDrawn="1"/>
        </p:nvSpPr>
        <p:spPr bwMode="auto">
          <a:xfrm>
            <a:off x="6554788" y="4975226"/>
            <a:ext cx="1612900" cy="169863"/>
          </a:xfrm>
          <a:prstGeom prst="rect">
            <a:avLst/>
          </a:prstGeom>
          <a:solidFill>
            <a:srgbClr val="28A6C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5" name="Rectangle 39"/>
          <p:cNvSpPr>
            <a:spLocks noChangeArrowheads="1"/>
          </p:cNvSpPr>
          <p:nvPr userDrawn="1"/>
        </p:nvSpPr>
        <p:spPr bwMode="auto">
          <a:xfrm>
            <a:off x="8167688" y="4975226"/>
            <a:ext cx="966788" cy="169863"/>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7" name="Google Shape;27;p5"/>
          <p:cNvSpPr txBox="1">
            <a:spLocks noGrp="1"/>
          </p:cNvSpPr>
          <p:nvPr>
            <p:ph type="title"/>
          </p:nvPr>
        </p:nvSpPr>
        <p:spPr>
          <a:xfrm>
            <a:off x="338137" y="121963"/>
            <a:ext cx="7486650" cy="708300"/>
          </a:xfrm>
          <a:prstGeom prst="rect">
            <a:avLst/>
          </a:prstGeom>
        </p:spPr>
        <p:txBody>
          <a:bodyPr spcFirstLastPara="1" wrap="square" lIns="0" tIns="0" rIns="0" bIns="0" anchor="ctr" anchorCtr="0">
            <a:noAutofit/>
          </a:bodyPr>
          <a:lstStyle>
            <a:lvl1pPr lvl="0">
              <a:spcBef>
                <a:spcPts val="0"/>
              </a:spcBef>
              <a:spcAft>
                <a:spcPts val="0"/>
              </a:spcAft>
              <a:buSzPts val="3000"/>
              <a:buNone/>
              <a:defRPr>
                <a:solidFill>
                  <a:schemeClr val="bg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26" name="Google Shape;26;p5"/>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5"/>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dirty="0"/>
          </a:p>
        </p:txBody>
      </p:sp>
      <p:grpSp>
        <p:nvGrpSpPr>
          <p:cNvPr id="14" name="Grupo 13">
            <a:extLst>
              <a:ext uri="{FF2B5EF4-FFF2-40B4-BE49-F238E27FC236}">
                <a16:creationId xmlns:a16="http://schemas.microsoft.com/office/drawing/2014/main" id="{17F1B0AC-E979-464E-A6E1-9162992F789E}"/>
              </a:ext>
            </a:extLst>
          </p:cNvPr>
          <p:cNvGrpSpPr/>
          <p:nvPr userDrawn="1"/>
        </p:nvGrpSpPr>
        <p:grpSpPr>
          <a:xfrm>
            <a:off x="8399374" y="41347"/>
            <a:ext cx="509601" cy="766620"/>
            <a:chOff x="93663" y="3395663"/>
            <a:chExt cx="325438" cy="493713"/>
          </a:xfrm>
        </p:grpSpPr>
        <p:sp>
          <p:nvSpPr>
            <p:cNvPr id="15" name="Freeform 23">
              <a:extLst>
                <a:ext uri="{FF2B5EF4-FFF2-40B4-BE49-F238E27FC236}">
                  <a16:creationId xmlns:a16="http://schemas.microsoft.com/office/drawing/2014/main" id="{0A1E8C73-D043-4A99-B9E1-2FBD0CF1A3C9}"/>
                </a:ext>
              </a:extLst>
            </p:cNvPr>
            <p:cNvSpPr>
              <a:spLocks/>
            </p:cNvSpPr>
            <p:nvPr/>
          </p:nvSpPr>
          <p:spPr bwMode="auto">
            <a:xfrm>
              <a:off x="128588" y="3429001"/>
              <a:ext cx="241300" cy="284163"/>
            </a:xfrm>
            <a:custGeom>
              <a:avLst/>
              <a:gdLst>
                <a:gd name="T0" fmla="*/ 62 w 341"/>
                <a:gd name="T1" fmla="*/ 387 h 402"/>
                <a:gd name="T2" fmla="*/ 21 w 341"/>
                <a:gd name="T3" fmla="*/ 287 h 402"/>
                <a:gd name="T4" fmla="*/ 54 w 341"/>
                <a:gd name="T5" fmla="*/ 88 h 402"/>
                <a:gd name="T6" fmla="*/ 110 w 341"/>
                <a:gd name="T7" fmla="*/ 29 h 402"/>
                <a:gd name="T8" fmla="*/ 270 w 341"/>
                <a:gd name="T9" fmla="*/ 35 h 402"/>
                <a:gd name="T10" fmla="*/ 314 w 341"/>
                <a:gd name="T11" fmla="*/ 89 h 402"/>
                <a:gd name="T12" fmla="*/ 336 w 341"/>
                <a:gd name="T13" fmla="*/ 155 h 402"/>
                <a:gd name="T14" fmla="*/ 340 w 341"/>
                <a:gd name="T15" fmla="*/ 220 h 402"/>
                <a:gd name="T16" fmla="*/ 333 w 341"/>
                <a:gd name="T17" fmla="*/ 295 h 402"/>
                <a:gd name="T18" fmla="*/ 293 w 341"/>
                <a:gd name="T19" fmla="*/ 383 h 402"/>
                <a:gd name="T20" fmla="*/ 178 w 341"/>
                <a:gd name="T21" fmla="*/ 401 h 402"/>
                <a:gd name="T22" fmla="*/ 62 w 341"/>
                <a:gd name="T23" fmla="*/ 38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1" h="402">
                  <a:moveTo>
                    <a:pt x="62" y="387"/>
                  </a:moveTo>
                  <a:cubicBezTo>
                    <a:pt x="36" y="347"/>
                    <a:pt x="26" y="310"/>
                    <a:pt x="21" y="287"/>
                  </a:cubicBezTo>
                  <a:cubicBezTo>
                    <a:pt x="17" y="267"/>
                    <a:pt x="0" y="174"/>
                    <a:pt x="54" y="88"/>
                  </a:cubicBezTo>
                  <a:cubicBezTo>
                    <a:pt x="67" y="68"/>
                    <a:pt x="81" y="45"/>
                    <a:pt x="110" y="29"/>
                  </a:cubicBezTo>
                  <a:cubicBezTo>
                    <a:pt x="158" y="0"/>
                    <a:pt x="226" y="2"/>
                    <a:pt x="270" y="35"/>
                  </a:cubicBezTo>
                  <a:cubicBezTo>
                    <a:pt x="294" y="53"/>
                    <a:pt x="307" y="77"/>
                    <a:pt x="314" y="89"/>
                  </a:cubicBezTo>
                  <a:cubicBezTo>
                    <a:pt x="328" y="116"/>
                    <a:pt x="333" y="140"/>
                    <a:pt x="336" y="155"/>
                  </a:cubicBezTo>
                  <a:cubicBezTo>
                    <a:pt x="341" y="180"/>
                    <a:pt x="341" y="198"/>
                    <a:pt x="340" y="220"/>
                  </a:cubicBezTo>
                  <a:cubicBezTo>
                    <a:pt x="340" y="243"/>
                    <a:pt x="339" y="267"/>
                    <a:pt x="333" y="295"/>
                  </a:cubicBezTo>
                  <a:cubicBezTo>
                    <a:pt x="328" y="316"/>
                    <a:pt x="317" y="348"/>
                    <a:pt x="293" y="383"/>
                  </a:cubicBezTo>
                  <a:cubicBezTo>
                    <a:pt x="255" y="384"/>
                    <a:pt x="216" y="400"/>
                    <a:pt x="178" y="401"/>
                  </a:cubicBezTo>
                  <a:cubicBezTo>
                    <a:pt x="139" y="402"/>
                    <a:pt x="101" y="386"/>
                    <a:pt x="62" y="3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 name="Freeform 24">
              <a:extLst>
                <a:ext uri="{FF2B5EF4-FFF2-40B4-BE49-F238E27FC236}">
                  <a16:creationId xmlns:a16="http://schemas.microsoft.com/office/drawing/2014/main" id="{633614BF-7B4C-4780-9A37-C10DB7435A2E}"/>
                </a:ext>
              </a:extLst>
            </p:cNvPr>
            <p:cNvSpPr>
              <a:spLocks noEditPoints="1"/>
            </p:cNvSpPr>
            <p:nvPr/>
          </p:nvSpPr>
          <p:spPr bwMode="auto">
            <a:xfrm>
              <a:off x="128588" y="3425826"/>
              <a:ext cx="244475" cy="290513"/>
            </a:xfrm>
            <a:custGeom>
              <a:avLst/>
              <a:gdLst>
                <a:gd name="T0" fmla="*/ 177 w 347"/>
                <a:gd name="T1" fmla="*/ 411 h 411"/>
                <a:gd name="T2" fmla="*/ 120 w 347"/>
                <a:gd name="T3" fmla="*/ 404 h 411"/>
                <a:gd name="T4" fmla="*/ 63 w 347"/>
                <a:gd name="T5" fmla="*/ 397 h 411"/>
                <a:gd name="T6" fmla="*/ 61 w 347"/>
                <a:gd name="T7" fmla="*/ 397 h 411"/>
                <a:gd name="T8" fmla="*/ 59 w 347"/>
                <a:gd name="T9" fmla="*/ 394 h 411"/>
                <a:gd name="T10" fmla="*/ 17 w 347"/>
                <a:gd name="T11" fmla="*/ 293 h 411"/>
                <a:gd name="T12" fmla="*/ 51 w 347"/>
                <a:gd name="T13" fmla="*/ 91 h 411"/>
                <a:gd name="T14" fmla="*/ 108 w 347"/>
                <a:gd name="T15" fmla="*/ 29 h 411"/>
                <a:gd name="T16" fmla="*/ 274 w 347"/>
                <a:gd name="T17" fmla="*/ 36 h 411"/>
                <a:gd name="T18" fmla="*/ 319 w 347"/>
                <a:gd name="T19" fmla="*/ 92 h 411"/>
                <a:gd name="T20" fmla="*/ 342 w 347"/>
                <a:gd name="T21" fmla="*/ 159 h 411"/>
                <a:gd name="T22" fmla="*/ 346 w 347"/>
                <a:gd name="T23" fmla="*/ 225 h 411"/>
                <a:gd name="T24" fmla="*/ 339 w 347"/>
                <a:gd name="T25" fmla="*/ 301 h 411"/>
                <a:gd name="T26" fmla="*/ 298 w 347"/>
                <a:gd name="T27" fmla="*/ 391 h 411"/>
                <a:gd name="T28" fmla="*/ 297 w 347"/>
                <a:gd name="T29" fmla="*/ 393 h 411"/>
                <a:gd name="T30" fmla="*/ 294 w 347"/>
                <a:gd name="T31" fmla="*/ 393 h 411"/>
                <a:gd name="T32" fmla="*/ 238 w 347"/>
                <a:gd name="T33" fmla="*/ 402 h 411"/>
                <a:gd name="T34" fmla="*/ 179 w 347"/>
                <a:gd name="T35" fmla="*/ 411 h 411"/>
                <a:gd name="T36" fmla="*/ 177 w 347"/>
                <a:gd name="T37" fmla="*/ 411 h 411"/>
                <a:gd name="T38" fmla="*/ 66 w 347"/>
                <a:gd name="T39" fmla="*/ 387 h 411"/>
                <a:gd name="T40" fmla="*/ 122 w 347"/>
                <a:gd name="T41" fmla="*/ 394 h 411"/>
                <a:gd name="T42" fmla="*/ 179 w 347"/>
                <a:gd name="T43" fmla="*/ 401 h 411"/>
                <a:gd name="T44" fmla="*/ 235 w 347"/>
                <a:gd name="T45" fmla="*/ 392 h 411"/>
                <a:gd name="T46" fmla="*/ 291 w 347"/>
                <a:gd name="T47" fmla="*/ 383 h 411"/>
                <a:gd name="T48" fmla="*/ 329 w 347"/>
                <a:gd name="T49" fmla="*/ 299 h 411"/>
                <a:gd name="T50" fmla="*/ 336 w 347"/>
                <a:gd name="T51" fmla="*/ 225 h 411"/>
                <a:gd name="T52" fmla="*/ 332 w 347"/>
                <a:gd name="T53" fmla="*/ 160 h 411"/>
                <a:gd name="T54" fmla="*/ 310 w 347"/>
                <a:gd name="T55" fmla="*/ 97 h 411"/>
                <a:gd name="T56" fmla="*/ 268 w 347"/>
                <a:gd name="T57" fmla="*/ 44 h 411"/>
                <a:gd name="T58" fmla="*/ 114 w 347"/>
                <a:gd name="T59" fmla="*/ 38 h 411"/>
                <a:gd name="T60" fmla="*/ 59 w 347"/>
                <a:gd name="T61" fmla="*/ 96 h 411"/>
                <a:gd name="T62" fmla="*/ 27 w 347"/>
                <a:gd name="T63" fmla="*/ 291 h 411"/>
                <a:gd name="T64" fmla="*/ 66 w 347"/>
                <a:gd name="T65" fmla="*/ 38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7" h="411">
                  <a:moveTo>
                    <a:pt x="177" y="411"/>
                  </a:moveTo>
                  <a:cubicBezTo>
                    <a:pt x="158" y="411"/>
                    <a:pt x="139" y="407"/>
                    <a:pt x="120" y="404"/>
                  </a:cubicBezTo>
                  <a:cubicBezTo>
                    <a:pt x="101" y="400"/>
                    <a:pt x="82" y="396"/>
                    <a:pt x="63" y="397"/>
                  </a:cubicBezTo>
                  <a:cubicBezTo>
                    <a:pt x="61" y="397"/>
                    <a:pt x="61" y="397"/>
                    <a:pt x="61" y="397"/>
                  </a:cubicBezTo>
                  <a:cubicBezTo>
                    <a:pt x="59" y="394"/>
                    <a:pt x="59" y="394"/>
                    <a:pt x="59" y="394"/>
                  </a:cubicBezTo>
                  <a:cubicBezTo>
                    <a:pt x="38" y="363"/>
                    <a:pt x="24" y="329"/>
                    <a:pt x="17" y="293"/>
                  </a:cubicBezTo>
                  <a:cubicBezTo>
                    <a:pt x="10" y="259"/>
                    <a:pt x="0" y="172"/>
                    <a:pt x="51" y="91"/>
                  </a:cubicBezTo>
                  <a:cubicBezTo>
                    <a:pt x="64" y="70"/>
                    <a:pt x="79" y="47"/>
                    <a:pt x="108" y="29"/>
                  </a:cubicBezTo>
                  <a:cubicBezTo>
                    <a:pt x="159" y="0"/>
                    <a:pt x="229" y="3"/>
                    <a:pt x="274" y="36"/>
                  </a:cubicBezTo>
                  <a:cubicBezTo>
                    <a:pt x="299" y="55"/>
                    <a:pt x="312" y="79"/>
                    <a:pt x="319" y="92"/>
                  </a:cubicBezTo>
                  <a:cubicBezTo>
                    <a:pt x="335" y="120"/>
                    <a:pt x="339" y="145"/>
                    <a:pt x="342" y="159"/>
                  </a:cubicBezTo>
                  <a:cubicBezTo>
                    <a:pt x="347" y="184"/>
                    <a:pt x="347" y="203"/>
                    <a:pt x="346" y="225"/>
                  </a:cubicBezTo>
                  <a:cubicBezTo>
                    <a:pt x="346" y="248"/>
                    <a:pt x="345" y="272"/>
                    <a:pt x="339" y="301"/>
                  </a:cubicBezTo>
                  <a:cubicBezTo>
                    <a:pt x="331" y="333"/>
                    <a:pt x="318" y="363"/>
                    <a:pt x="298" y="391"/>
                  </a:cubicBezTo>
                  <a:cubicBezTo>
                    <a:pt x="297" y="393"/>
                    <a:pt x="297" y="393"/>
                    <a:pt x="297" y="393"/>
                  </a:cubicBezTo>
                  <a:cubicBezTo>
                    <a:pt x="294" y="393"/>
                    <a:pt x="294" y="393"/>
                    <a:pt x="294" y="393"/>
                  </a:cubicBezTo>
                  <a:cubicBezTo>
                    <a:pt x="276" y="394"/>
                    <a:pt x="256" y="398"/>
                    <a:pt x="238" y="402"/>
                  </a:cubicBezTo>
                  <a:cubicBezTo>
                    <a:pt x="218" y="406"/>
                    <a:pt x="199" y="411"/>
                    <a:pt x="179" y="411"/>
                  </a:cubicBezTo>
                  <a:cubicBezTo>
                    <a:pt x="178" y="411"/>
                    <a:pt x="177" y="411"/>
                    <a:pt x="177" y="411"/>
                  </a:cubicBezTo>
                  <a:close/>
                  <a:moveTo>
                    <a:pt x="66" y="387"/>
                  </a:moveTo>
                  <a:cubicBezTo>
                    <a:pt x="85" y="387"/>
                    <a:pt x="104" y="390"/>
                    <a:pt x="122" y="394"/>
                  </a:cubicBezTo>
                  <a:cubicBezTo>
                    <a:pt x="141" y="398"/>
                    <a:pt x="160" y="401"/>
                    <a:pt x="179" y="401"/>
                  </a:cubicBezTo>
                  <a:cubicBezTo>
                    <a:pt x="197" y="401"/>
                    <a:pt x="217" y="396"/>
                    <a:pt x="235" y="392"/>
                  </a:cubicBezTo>
                  <a:cubicBezTo>
                    <a:pt x="254" y="388"/>
                    <a:pt x="273" y="384"/>
                    <a:pt x="291" y="383"/>
                  </a:cubicBezTo>
                  <a:cubicBezTo>
                    <a:pt x="309" y="357"/>
                    <a:pt x="322" y="328"/>
                    <a:pt x="329" y="299"/>
                  </a:cubicBezTo>
                  <a:cubicBezTo>
                    <a:pt x="335" y="271"/>
                    <a:pt x="336" y="247"/>
                    <a:pt x="336" y="225"/>
                  </a:cubicBezTo>
                  <a:cubicBezTo>
                    <a:pt x="337" y="203"/>
                    <a:pt x="337" y="185"/>
                    <a:pt x="332" y="160"/>
                  </a:cubicBezTo>
                  <a:cubicBezTo>
                    <a:pt x="330" y="148"/>
                    <a:pt x="325" y="123"/>
                    <a:pt x="310" y="97"/>
                  </a:cubicBezTo>
                  <a:cubicBezTo>
                    <a:pt x="303" y="84"/>
                    <a:pt x="291" y="61"/>
                    <a:pt x="268" y="44"/>
                  </a:cubicBezTo>
                  <a:cubicBezTo>
                    <a:pt x="226" y="13"/>
                    <a:pt x="161" y="10"/>
                    <a:pt x="114" y="38"/>
                  </a:cubicBezTo>
                  <a:cubicBezTo>
                    <a:pt x="86" y="54"/>
                    <a:pt x="72" y="75"/>
                    <a:pt x="59" y="96"/>
                  </a:cubicBezTo>
                  <a:cubicBezTo>
                    <a:pt x="10" y="175"/>
                    <a:pt x="20" y="258"/>
                    <a:pt x="27" y="291"/>
                  </a:cubicBezTo>
                  <a:cubicBezTo>
                    <a:pt x="34" y="324"/>
                    <a:pt x="47" y="357"/>
                    <a:pt x="66" y="387"/>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 name="Freeform 25">
              <a:extLst>
                <a:ext uri="{FF2B5EF4-FFF2-40B4-BE49-F238E27FC236}">
                  <a16:creationId xmlns:a16="http://schemas.microsoft.com/office/drawing/2014/main" id="{941AA930-0D64-43F9-8582-305D46984174}"/>
                </a:ext>
              </a:extLst>
            </p:cNvPr>
            <p:cNvSpPr>
              <a:spLocks/>
            </p:cNvSpPr>
            <p:nvPr/>
          </p:nvSpPr>
          <p:spPr bwMode="auto">
            <a:xfrm>
              <a:off x="96838" y="3678238"/>
              <a:ext cx="319088" cy="177800"/>
            </a:xfrm>
            <a:custGeom>
              <a:avLst/>
              <a:gdLst>
                <a:gd name="T0" fmla="*/ 144 w 452"/>
                <a:gd name="T1" fmla="*/ 3 h 251"/>
                <a:gd name="T2" fmla="*/ 76 w 452"/>
                <a:gd name="T3" fmla="*/ 32 h 251"/>
                <a:gd name="T4" fmla="*/ 0 w 452"/>
                <a:gd name="T5" fmla="*/ 171 h 251"/>
                <a:gd name="T6" fmla="*/ 224 w 452"/>
                <a:gd name="T7" fmla="*/ 250 h 251"/>
                <a:gd name="T8" fmla="*/ 452 w 452"/>
                <a:gd name="T9" fmla="*/ 171 h 251"/>
                <a:gd name="T10" fmla="*/ 409 w 452"/>
                <a:gd name="T11" fmla="*/ 69 h 251"/>
                <a:gd name="T12" fmla="*/ 366 w 452"/>
                <a:gd name="T13" fmla="*/ 28 h 251"/>
                <a:gd name="T14" fmla="*/ 301 w 452"/>
                <a:gd name="T15" fmla="*/ 0 h 251"/>
                <a:gd name="T16" fmla="*/ 232 w 452"/>
                <a:gd name="T17" fmla="*/ 37 h 251"/>
                <a:gd name="T18" fmla="*/ 144 w 452"/>
                <a:gd name="T19" fmla="*/ 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251">
                  <a:moveTo>
                    <a:pt x="144" y="3"/>
                  </a:moveTo>
                  <a:cubicBezTo>
                    <a:pt x="127" y="6"/>
                    <a:pt x="101" y="14"/>
                    <a:pt x="76" y="32"/>
                  </a:cubicBezTo>
                  <a:cubicBezTo>
                    <a:pt x="10" y="78"/>
                    <a:pt x="2" y="156"/>
                    <a:pt x="0" y="171"/>
                  </a:cubicBezTo>
                  <a:cubicBezTo>
                    <a:pt x="24" y="189"/>
                    <a:pt x="104" y="250"/>
                    <a:pt x="224" y="250"/>
                  </a:cubicBezTo>
                  <a:cubicBezTo>
                    <a:pt x="346" y="251"/>
                    <a:pt x="429" y="189"/>
                    <a:pt x="452" y="171"/>
                  </a:cubicBezTo>
                  <a:cubicBezTo>
                    <a:pt x="448" y="147"/>
                    <a:pt x="439" y="107"/>
                    <a:pt x="409" y="69"/>
                  </a:cubicBezTo>
                  <a:cubicBezTo>
                    <a:pt x="391" y="45"/>
                    <a:pt x="371" y="32"/>
                    <a:pt x="366" y="28"/>
                  </a:cubicBezTo>
                  <a:cubicBezTo>
                    <a:pt x="341" y="11"/>
                    <a:pt x="316" y="3"/>
                    <a:pt x="301" y="0"/>
                  </a:cubicBezTo>
                  <a:cubicBezTo>
                    <a:pt x="296" y="6"/>
                    <a:pt x="272" y="33"/>
                    <a:pt x="232" y="37"/>
                  </a:cubicBezTo>
                  <a:cubicBezTo>
                    <a:pt x="182" y="42"/>
                    <a:pt x="148" y="7"/>
                    <a:pt x="14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 name="Freeform 26">
              <a:extLst>
                <a:ext uri="{FF2B5EF4-FFF2-40B4-BE49-F238E27FC236}">
                  <a16:creationId xmlns:a16="http://schemas.microsoft.com/office/drawing/2014/main" id="{ED180DD5-C608-4F7D-A2A1-03B4C7EACB66}"/>
                </a:ext>
              </a:extLst>
            </p:cNvPr>
            <p:cNvSpPr>
              <a:spLocks noEditPoints="1"/>
            </p:cNvSpPr>
            <p:nvPr/>
          </p:nvSpPr>
          <p:spPr bwMode="auto">
            <a:xfrm>
              <a:off x="93663" y="3675063"/>
              <a:ext cx="325438" cy="184150"/>
            </a:xfrm>
            <a:custGeom>
              <a:avLst/>
              <a:gdLst>
                <a:gd name="T0" fmla="*/ 231 w 462"/>
                <a:gd name="T1" fmla="*/ 261 h 261"/>
                <a:gd name="T2" fmla="*/ 229 w 462"/>
                <a:gd name="T3" fmla="*/ 261 h 261"/>
                <a:gd name="T4" fmla="*/ 2 w 462"/>
                <a:gd name="T5" fmla="*/ 180 h 261"/>
                <a:gd name="T6" fmla="*/ 0 w 462"/>
                <a:gd name="T7" fmla="*/ 179 h 261"/>
                <a:gd name="T8" fmla="*/ 0 w 462"/>
                <a:gd name="T9" fmla="*/ 176 h 261"/>
                <a:gd name="T10" fmla="*/ 78 w 462"/>
                <a:gd name="T11" fmla="*/ 34 h 261"/>
                <a:gd name="T12" fmla="*/ 149 w 462"/>
                <a:gd name="T13" fmla="*/ 4 h 261"/>
                <a:gd name="T14" fmla="*/ 151 w 462"/>
                <a:gd name="T15" fmla="*/ 4 h 261"/>
                <a:gd name="T16" fmla="*/ 153 w 462"/>
                <a:gd name="T17" fmla="*/ 6 h 261"/>
                <a:gd name="T18" fmla="*/ 237 w 462"/>
                <a:gd name="T19" fmla="*/ 38 h 261"/>
                <a:gd name="T20" fmla="*/ 302 w 462"/>
                <a:gd name="T21" fmla="*/ 3 h 261"/>
                <a:gd name="T22" fmla="*/ 304 w 462"/>
                <a:gd name="T23" fmla="*/ 0 h 261"/>
                <a:gd name="T24" fmla="*/ 307 w 462"/>
                <a:gd name="T25" fmla="*/ 1 h 261"/>
                <a:gd name="T26" fmla="*/ 374 w 462"/>
                <a:gd name="T27" fmla="*/ 30 h 261"/>
                <a:gd name="T28" fmla="*/ 418 w 462"/>
                <a:gd name="T29" fmla="*/ 72 h 261"/>
                <a:gd name="T30" fmla="*/ 462 w 462"/>
                <a:gd name="T31" fmla="*/ 176 h 261"/>
                <a:gd name="T32" fmla="*/ 462 w 462"/>
                <a:gd name="T33" fmla="*/ 179 h 261"/>
                <a:gd name="T34" fmla="*/ 460 w 462"/>
                <a:gd name="T35" fmla="*/ 180 h 261"/>
                <a:gd name="T36" fmla="*/ 231 w 462"/>
                <a:gd name="T37" fmla="*/ 261 h 261"/>
                <a:gd name="T38" fmla="*/ 11 w 462"/>
                <a:gd name="T39" fmla="*/ 174 h 261"/>
                <a:gd name="T40" fmla="*/ 229 w 462"/>
                <a:gd name="T41" fmla="*/ 251 h 261"/>
                <a:gd name="T42" fmla="*/ 231 w 462"/>
                <a:gd name="T43" fmla="*/ 251 h 261"/>
                <a:gd name="T44" fmla="*/ 451 w 462"/>
                <a:gd name="T45" fmla="*/ 174 h 261"/>
                <a:gd name="T46" fmla="*/ 411 w 462"/>
                <a:gd name="T47" fmla="*/ 78 h 261"/>
                <a:gd name="T48" fmla="*/ 368 w 462"/>
                <a:gd name="T49" fmla="*/ 38 h 261"/>
                <a:gd name="T50" fmla="*/ 308 w 462"/>
                <a:gd name="T51" fmla="*/ 11 h 261"/>
                <a:gd name="T52" fmla="*/ 238 w 462"/>
                <a:gd name="T53" fmla="*/ 48 h 261"/>
                <a:gd name="T54" fmla="*/ 148 w 462"/>
                <a:gd name="T55" fmla="*/ 14 h 261"/>
                <a:gd name="T56" fmla="*/ 84 w 462"/>
                <a:gd name="T57" fmla="*/ 42 h 261"/>
                <a:gd name="T58" fmla="*/ 11 w 462"/>
                <a:gd name="T59" fmla="*/ 17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261">
                  <a:moveTo>
                    <a:pt x="231" y="261"/>
                  </a:moveTo>
                  <a:cubicBezTo>
                    <a:pt x="230" y="261"/>
                    <a:pt x="230" y="261"/>
                    <a:pt x="229" y="261"/>
                  </a:cubicBezTo>
                  <a:cubicBezTo>
                    <a:pt x="118" y="261"/>
                    <a:pt x="39" y="210"/>
                    <a:pt x="2" y="180"/>
                  </a:cubicBezTo>
                  <a:cubicBezTo>
                    <a:pt x="0" y="179"/>
                    <a:pt x="0" y="179"/>
                    <a:pt x="0" y="179"/>
                  </a:cubicBezTo>
                  <a:cubicBezTo>
                    <a:pt x="0" y="176"/>
                    <a:pt x="0" y="176"/>
                    <a:pt x="0" y="176"/>
                  </a:cubicBezTo>
                  <a:cubicBezTo>
                    <a:pt x="2" y="154"/>
                    <a:pt x="14" y="79"/>
                    <a:pt x="78" y="34"/>
                  </a:cubicBezTo>
                  <a:cubicBezTo>
                    <a:pt x="99" y="19"/>
                    <a:pt x="122" y="9"/>
                    <a:pt x="149" y="4"/>
                  </a:cubicBezTo>
                  <a:cubicBezTo>
                    <a:pt x="151" y="4"/>
                    <a:pt x="151" y="4"/>
                    <a:pt x="151" y="4"/>
                  </a:cubicBezTo>
                  <a:cubicBezTo>
                    <a:pt x="153" y="6"/>
                    <a:pt x="153" y="6"/>
                    <a:pt x="153" y="6"/>
                  </a:cubicBezTo>
                  <a:cubicBezTo>
                    <a:pt x="157" y="9"/>
                    <a:pt x="189" y="43"/>
                    <a:pt x="237" y="38"/>
                  </a:cubicBezTo>
                  <a:cubicBezTo>
                    <a:pt x="272" y="34"/>
                    <a:pt x="294" y="12"/>
                    <a:pt x="302" y="3"/>
                  </a:cubicBezTo>
                  <a:cubicBezTo>
                    <a:pt x="304" y="0"/>
                    <a:pt x="304" y="0"/>
                    <a:pt x="304" y="0"/>
                  </a:cubicBezTo>
                  <a:cubicBezTo>
                    <a:pt x="307" y="1"/>
                    <a:pt x="307" y="1"/>
                    <a:pt x="307" y="1"/>
                  </a:cubicBezTo>
                  <a:cubicBezTo>
                    <a:pt x="331" y="6"/>
                    <a:pt x="354" y="16"/>
                    <a:pt x="374" y="30"/>
                  </a:cubicBezTo>
                  <a:cubicBezTo>
                    <a:pt x="383" y="36"/>
                    <a:pt x="401" y="50"/>
                    <a:pt x="418" y="72"/>
                  </a:cubicBezTo>
                  <a:cubicBezTo>
                    <a:pt x="441" y="101"/>
                    <a:pt x="456" y="137"/>
                    <a:pt x="462" y="176"/>
                  </a:cubicBezTo>
                  <a:cubicBezTo>
                    <a:pt x="462" y="179"/>
                    <a:pt x="462" y="179"/>
                    <a:pt x="462" y="179"/>
                  </a:cubicBezTo>
                  <a:cubicBezTo>
                    <a:pt x="460" y="180"/>
                    <a:pt x="460" y="180"/>
                    <a:pt x="460" y="180"/>
                  </a:cubicBezTo>
                  <a:cubicBezTo>
                    <a:pt x="422" y="211"/>
                    <a:pt x="343" y="261"/>
                    <a:pt x="231" y="261"/>
                  </a:cubicBezTo>
                  <a:close/>
                  <a:moveTo>
                    <a:pt x="11" y="174"/>
                  </a:moveTo>
                  <a:cubicBezTo>
                    <a:pt x="48" y="204"/>
                    <a:pt x="123" y="251"/>
                    <a:pt x="229" y="251"/>
                  </a:cubicBezTo>
                  <a:cubicBezTo>
                    <a:pt x="230" y="251"/>
                    <a:pt x="231" y="251"/>
                    <a:pt x="231" y="251"/>
                  </a:cubicBezTo>
                  <a:cubicBezTo>
                    <a:pt x="338" y="251"/>
                    <a:pt x="414" y="204"/>
                    <a:pt x="451" y="174"/>
                  </a:cubicBezTo>
                  <a:cubicBezTo>
                    <a:pt x="446" y="139"/>
                    <a:pt x="432" y="105"/>
                    <a:pt x="411" y="78"/>
                  </a:cubicBezTo>
                  <a:cubicBezTo>
                    <a:pt x="394" y="57"/>
                    <a:pt x="377" y="44"/>
                    <a:pt x="368" y="38"/>
                  </a:cubicBezTo>
                  <a:cubicBezTo>
                    <a:pt x="350" y="26"/>
                    <a:pt x="330" y="17"/>
                    <a:pt x="308" y="11"/>
                  </a:cubicBezTo>
                  <a:cubicBezTo>
                    <a:pt x="298" y="23"/>
                    <a:pt x="274" y="44"/>
                    <a:pt x="238" y="48"/>
                  </a:cubicBezTo>
                  <a:cubicBezTo>
                    <a:pt x="190" y="53"/>
                    <a:pt x="157" y="24"/>
                    <a:pt x="148" y="14"/>
                  </a:cubicBezTo>
                  <a:cubicBezTo>
                    <a:pt x="124" y="19"/>
                    <a:pt x="103" y="28"/>
                    <a:pt x="84" y="42"/>
                  </a:cubicBezTo>
                  <a:cubicBezTo>
                    <a:pt x="26" y="83"/>
                    <a:pt x="13" y="151"/>
                    <a:pt x="11" y="174"/>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 name="Freeform 27">
              <a:extLst>
                <a:ext uri="{FF2B5EF4-FFF2-40B4-BE49-F238E27FC236}">
                  <a16:creationId xmlns:a16="http://schemas.microsoft.com/office/drawing/2014/main" id="{07E93BD1-5DB7-4B05-8454-C0AB85DEF5F1}"/>
                </a:ext>
              </a:extLst>
            </p:cNvPr>
            <p:cNvSpPr>
              <a:spLocks/>
            </p:cNvSpPr>
            <p:nvPr/>
          </p:nvSpPr>
          <p:spPr bwMode="auto">
            <a:xfrm>
              <a:off x="180975" y="3398838"/>
              <a:ext cx="142875" cy="85725"/>
            </a:xfrm>
            <a:custGeom>
              <a:avLst/>
              <a:gdLst>
                <a:gd name="T0" fmla="*/ 12 w 203"/>
                <a:gd name="T1" fmla="*/ 2 h 121"/>
                <a:gd name="T2" fmla="*/ 186 w 203"/>
                <a:gd name="T3" fmla="*/ 0 h 121"/>
                <a:gd name="T4" fmla="*/ 201 w 203"/>
                <a:gd name="T5" fmla="*/ 7 h 121"/>
                <a:gd name="T6" fmla="*/ 202 w 203"/>
                <a:gd name="T7" fmla="*/ 17 h 121"/>
                <a:gd name="T8" fmla="*/ 186 w 203"/>
                <a:gd name="T9" fmla="*/ 121 h 121"/>
                <a:gd name="T10" fmla="*/ 105 w 203"/>
                <a:gd name="T11" fmla="*/ 96 h 121"/>
                <a:gd name="T12" fmla="*/ 18 w 203"/>
                <a:gd name="T13" fmla="*/ 120 h 121"/>
                <a:gd name="T14" fmla="*/ 1 w 203"/>
                <a:gd name="T15" fmla="*/ 15 h 121"/>
                <a:gd name="T16" fmla="*/ 3 w 203"/>
                <a:gd name="T17" fmla="*/ 5 h 121"/>
                <a:gd name="T18" fmla="*/ 12 w 203"/>
                <a:gd name="T19"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121">
                  <a:moveTo>
                    <a:pt x="12" y="2"/>
                  </a:moveTo>
                  <a:cubicBezTo>
                    <a:pt x="21" y="1"/>
                    <a:pt x="91" y="1"/>
                    <a:pt x="186" y="0"/>
                  </a:cubicBezTo>
                  <a:cubicBezTo>
                    <a:pt x="192" y="0"/>
                    <a:pt x="198" y="2"/>
                    <a:pt x="201" y="7"/>
                  </a:cubicBezTo>
                  <a:cubicBezTo>
                    <a:pt x="203" y="12"/>
                    <a:pt x="202" y="16"/>
                    <a:pt x="202" y="17"/>
                  </a:cubicBezTo>
                  <a:cubicBezTo>
                    <a:pt x="197" y="52"/>
                    <a:pt x="191" y="86"/>
                    <a:pt x="186" y="121"/>
                  </a:cubicBezTo>
                  <a:cubicBezTo>
                    <a:pt x="174" y="113"/>
                    <a:pt x="145" y="97"/>
                    <a:pt x="105" y="96"/>
                  </a:cubicBezTo>
                  <a:cubicBezTo>
                    <a:pt x="61" y="95"/>
                    <a:pt x="29" y="113"/>
                    <a:pt x="18" y="120"/>
                  </a:cubicBezTo>
                  <a:cubicBezTo>
                    <a:pt x="12" y="85"/>
                    <a:pt x="6" y="50"/>
                    <a:pt x="1" y="15"/>
                  </a:cubicBezTo>
                  <a:cubicBezTo>
                    <a:pt x="0" y="13"/>
                    <a:pt x="0" y="8"/>
                    <a:pt x="3" y="5"/>
                  </a:cubicBezTo>
                  <a:cubicBezTo>
                    <a:pt x="6" y="2"/>
                    <a:pt x="10" y="2"/>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28">
              <a:extLst>
                <a:ext uri="{FF2B5EF4-FFF2-40B4-BE49-F238E27FC236}">
                  <a16:creationId xmlns:a16="http://schemas.microsoft.com/office/drawing/2014/main" id="{D25AB668-304F-4484-B0A2-A4FC09F2BCB0}"/>
                </a:ext>
              </a:extLst>
            </p:cNvPr>
            <p:cNvSpPr>
              <a:spLocks noEditPoints="1"/>
            </p:cNvSpPr>
            <p:nvPr/>
          </p:nvSpPr>
          <p:spPr bwMode="auto">
            <a:xfrm>
              <a:off x="177800" y="3395663"/>
              <a:ext cx="149225" cy="95250"/>
            </a:xfrm>
            <a:custGeom>
              <a:avLst/>
              <a:gdLst>
                <a:gd name="T0" fmla="*/ 195 w 213"/>
                <a:gd name="T1" fmla="*/ 134 h 134"/>
                <a:gd name="T2" fmla="*/ 188 w 213"/>
                <a:gd name="T3" fmla="*/ 130 h 134"/>
                <a:gd name="T4" fmla="*/ 110 w 213"/>
                <a:gd name="T5" fmla="*/ 106 h 134"/>
                <a:gd name="T6" fmla="*/ 25 w 213"/>
                <a:gd name="T7" fmla="*/ 129 h 134"/>
                <a:gd name="T8" fmla="*/ 19 w 213"/>
                <a:gd name="T9" fmla="*/ 134 h 134"/>
                <a:gd name="T10" fmla="*/ 1 w 213"/>
                <a:gd name="T11" fmla="*/ 21 h 134"/>
                <a:gd name="T12" fmla="*/ 5 w 213"/>
                <a:gd name="T13" fmla="*/ 7 h 134"/>
                <a:gd name="T14" fmla="*/ 17 w 213"/>
                <a:gd name="T15" fmla="*/ 2 h 134"/>
                <a:gd name="T16" fmla="*/ 191 w 213"/>
                <a:gd name="T17" fmla="*/ 0 h 134"/>
                <a:gd name="T18" fmla="*/ 210 w 213"/>
                <a:gd name="T19" fmla="*/ 10 h 134"/>
                <a:gd name="T20" fmla="*/ 212 w 213"/>
                <a:gd name="T21" fmla="*/ 24 h 134"/>
                <a:gd name="T22" fmla="*/ 195 w 213"/>
                <a:gd name="T23" fmla="*/ 134 h 134"/>
                <a:gd name="T24" fmla="*/ 106 w 213"/>
                <a:gd name="T25" fmla="*/ 96 h 134"/>
                <a:gd name="T26" fmla="*/ 111 w 213"/>
                <a:gd name="T27" fmla="*/ 96 h 134"/>
                <a:gd name="T28" fmla="*/ 187 w 213"/>
                <a:gd name="T29" fmla="*/ 118 h 134"/>
                <a:gd name="T30" fmla="*/ 202 w 213"/>
                <a:gd name="T31" fmla="*/ 22 h 134"/>
                <a:gd name="T32" fmla="*/ 201 w 213"/>
                <a:gd name="T33" fmla="*/ 15 h 134"/>
                <a:gd name="T34" fmla="*/ 191 w 213"/>
                <a:gd name="T35" fmla="*/ 10 h 134"/>
                <a:gd name="T36" fmla="*/ 191 w 213"/>
                <a:gd name="T37" fmla="*/ 10 h 134"/>
                <a:gd name="T38" fmla="*/ 17 w 213"/>
                <a:gd name="T39" fmla="*/ 12 h 134"/>
                <a:gd name="T40" fmla="*/ 17 w 213"/>
                <a:gd name="T41" fmla="*/ 12 h 134"/>
                <a:gd name="T42" fmla="*/ 12 w 213"/>
                <a:gd name="T43" fmla="*/ 14 h 134"/>
                <a:gd name="T44" fmla="*/ 11 w 213"/>
                <a:gd name="T45" fmla="*/ 20 h 134"/>
                <a:gd name="T46" fmla="*/ 26 w 213"/>
                <a:gd name="T47" fmla="*/ 117 h 134"/>
                <a:gd name="T48" fmla="*/ 106 w 213"/>
                <a:gd name="T49" fmla="*/ 96 h 134"/>
                <a:gd name="T50" fmla="*/ 17 w 213"/>
                <a:gd name="T51" fmla="*/ 7 h 134"/>
                <a:gd name="T52" fmla="*/ 17 w 213"/>
                <a:gd name="T53"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134">
                  <a:moveTo>
                    <a:pt x="195" y="134"/>
                  </a:moveTo>
                  <a:cubicBezTo>
                    <a:pt x="188" y="130"/>
                    <a:pt x="188" y="130"/>
                    <a:pt x="188" y="130"/>
                  </a:cubicBezTo>
                  <a:cubicBezTo>
                    <a:pt x="172" y="120"/>
                    <a:pt x="145" y="107"/>
                    <a:pt x="110" y="106"/>
                  </a:cubicBezTo>
                  <a:cubicBezTo>
                    <a:pt x="70" y="105"/>
                    <a:pt x="40" y="120"/>
                    <a:pt x="25" y="129"/>
                  </a:cubicBezTo>
                  <a:cubicBezTo>
                    <a:pt x="19" y="134"/>
                    <a:pt x="19" y="134"/>
                    <a:pt x="19" y="134"/>
                  </a:cubicBezTo>
                  <a:cubicBezTo>
                    <a:pt x="1" y="21"/>
                    <a:pt x="1" y="21"/>
                    <a:pt x="1" y="21"/>
                  </a:cubicBezTo>
                  <a:cubicBezTo>
                    <a:pt x="0" y="13"/>
                    <a:pt x="2" y="9"/>
                    <a:pt x="5" y="7"/>
                  </a:cubicBezTo>
                  <a:cubicBezTo>
                    <a:pt x="9" y="2"/>
                    <a:pt x="15" y="2"/>
                    <a:pt x="17" y="2"/>
                  </a:cubicBezTo>
                  <a:cubicBezTo>
                    <a:pt x="27" y="1"/>
                    <a:pt x="98" y="1"/>
                    <a:pt x="191" y="0"/>
                  </a:cubicBezTo>
                  <a:cubicBezTo>
                    <a:pt x="199" y="0"/>
                    <a:pt x="206" y="3"/>
                    <a:pt x="210" y="10"/>
                  </a:cubicBezTo>
                  <a:cubicBezTo>
                    <a:pt x="213" y="15"/>
                    <a:pt x="213" y="21"/>
                    <a:pt x="212" y="24"/>
                  </a:cubicBezTo>
                  <a:lnTo>
                    <a:pt x="195" y="134"/>
                  </a:lnTo>
                  <a:close/>
                  <a:moveTo>
                    <a:pt x="106" y="96"/>
                  </a:moveTo>
                  <a:cubicBezTo>
                    <a:pt x="108" y="96"/>
                    <a:pt x="109" y="96"/>
                    <a:pt x="111" y="96"/>
                  </a:cubicBezTo>
                  <a:cubicBezTo>
                    <a:pt x="143" y="97"/>
                    <a:pt x="169" y="107"/>
                    <a:pt x="187" y="118"/>
                  </a:cubicBezTo>
                  <a:cubicBezTo>
                    <a:pt x="202" y="22"/>
                    <a:pt x="202" y="22"/>
                    <a:pt x="202" y="22"/>
                  </a:cubicBezTo>
                  <a:cubicBezTo>
                    <a:pt x="203" y="20"/>
                    <a:pt x="203" y="17"/>
                    <a:pt x="201" y="15"/>
                  </a:cubicBezTo>
                  <a:cubicBezTo>
                    <a:pt x="200" y="12"/>
                    <a:pt x="196" y="10"/>
                    <a:pt x="191" y="10"/>
                  </a:cubicBezTo>
                  <a:cubicBezTo>
                    <a:pt x="191" y="10"/>
                    <a:pt x="191" y="10"/>
                    <a:pt x="191" y="10"/>
                  </a:cubicBezTo>
                  <a:cubicBezTo>
                    <a:pt x="100" y="11"/>
                    <a:pt x="27" y="11"/>
                    <a:pt x="17" y="12"/>
                  </a:cubicBezTo>
                  <a:cubicBezTo>
                    <a:pt x="17" y="12"/>
                    <a:pt x="17" y="12"/>
                    <a:pt x="17" y="12"/>
                  </a:cubicBezTo>
                  <a:cubicBezTo>
                    <a:pt x="16" y="12"/>
                    <a:pt x="13" y="12"/>
                    <a:pt x="12" y="14"/>
                  </a:cubicBezTo>
                  <a:cubicBezTo>
                    <a:pt x="11" y="15"/>
                    <a:pt x="10" y="18"/>
                    <a:pt x="11" y="20"/>
                  </a:cubicBezTo>
                  <a:cubicBezTo>
                    <a:pt x="26" y="117"/>
                    <a:pt x="26" y="117"/>
                    <a:pt x="26" y="117"/>
                  </a:cubicBezTo>
                  <a:cubicBezTo>
                    <a:pt x="43" y="108"/>
                    <a:pt x="71" y="96"/>
                    <a:pt x="106" y="96"/>
                  </a:cubicBezTo>
                  <a:close/>
                  <a:moveTo>
                    <a:pt x="17" y="7"/>
                  </a:moveTo>
                  <a:cubicBezTo>
                    <a:pt x="17" y="7"/>
                    <a:pt x="17" y="7"/>
                    <a:pt x="17" y="7"/>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 name="Freeform 29">
              <a:extLst>
                <a:ext uri="{FF2B5EF4-FFF2-40B4-BE49-F238E27FC236}">
                  <a16:creationId xmlns:a16="http://schemas.microsoft.com/office/drawing/2014/main" id="{C6A9799A-9065-4C0D-805B-92EE6CB6B0C6}"/>
                </a:ext>
              </a:extLst>
            </p:cNvPr>
            <p:cNvSpPr>
              <a:spLocks/>
            </p:cNvSpPr>
            <p:nvPr/>
          </p:nvSpPr>
          <p:spPr bwMode="auto">
            <a:xfrm>
              <a:off x="109538" y="3835401"/>
              <a:ext cx="301625" cy="53975"/>
            </a:xfrm>
            <a:custGeom>
              <a:avLst/>
              <a:gdLst>
                <a:gd name="T0" fmla="*/ 208 w 427"/>
                <a:gd name="T1" fmla="*/ 75 h 75"/>
                <a:gd name="T2" fmla="*/ 200 w 427"/>
                <a:gd name="T3" fmla="*/ 75 h 75"/>
                <a:gd name="T4" fmla="*/ 3 w 427"/>
                <a:gd name="T5" fmla="*/ 17 h 75"/>
                <a:gd name="T6" fmla="*/ 1 w 427"/>
                <a:gd name="T7" fmla="*/ 10 h 75"/>
                <a:gd name="T8" fmla="*/ 8 w 427"/>
                <a:gd name="T9" fmla="*/ 8 h 75"/>
                <a:gd name="T10" fmla="*/ 200 w 427"/>
                <a:gd name="T11" fmla="*/ 65 h 75"/>
                <a:gd name="T12" fmla="*/ 418 w 427"/>
                <a:gd name="T13" fmla="*/ 2 h 75"/>
                <a:gd name="T14" fmla="*/ 425 w 427"/>
                <a:gd name="T15" fmla="*/ 3 h 75"/>
                <a:gd name="T16" fmla="*/ 424 w 427"/>
                <a:gd name="T17" fmla="*/ 10 h 75"/>
                <a:gd name="T18" fmla="*/ 208 w 427"/>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7" h="75">
                  <a:moveTo>
                    <a:pt x="208" y="75"/>
                  </a:moveTo>
                  <a:cubicBezTo>
                    <a:pt x="205" y="75"/>
                    <a:pt x="203" y="75"/>
                    <a:pt x="200" y="75"/>
                  </a:cubicBezTo>
                  <a:cubicBezTo>
                    <a:pt x="112" y="73"/>
                    <a:pt x="44" y="42"/>
                    <a:pt x="3" y="17"/>
                  </a:cubicBezTo>
                  <a:cubicBezTo>
                    <a:pt x="0" y="15"/>
                    <a:pt x="0" y="12"/>
                    <a:pt x="1" y="10"/>
                  </a:cubicBezTo>
                  <a:cubicBezTo>
                    <a:pt x="3" y="7"/>
                    <a:pt x="6" y="7"/>
                    <a:pt x="8" y="8"/>
                  </a:cubicBezTo>
                  <a:cubicBezTo>
                    <a:pt x="49" y="33"/>
                    <a:pt x="115" y="63"/>
                    <a:pt x="200" y="65"/>
                  </a:cubicBezTo>
                  <a:cubicBezTo>
                    <a:pt x="303" y="67"/>
                    <a:pt x="381" y="26"/>
                    <a:pt x="418" y="2"/>
                  </a:cubicBezTo>
                  <a:cubicBezTo>
                    <a:pt x="421" y="0"/>
                    <a:pt x="424" y="1"/>
                    <a:pt x="425" y="3"/>
                  </a:cubicBezTo>
                  <a:cubicBezTo>
                    <a:pt x="427" y="5"/>
                    <a:pt x="426" y="8"/>
                    <a:pt x="424" y="10"/>
                  </a:cubicBezTo>
                  <a:cubicBezTo>
                    <a:pt x="386" y="34"/>
                    <a:pt x="309" y="75"/>
                    <a:pt x="208" y="75"/>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2" name="Freeform 30">
              <a:extLst>
                <a:ext uri="{FF2B5EF4-FFF2-40B4-BE49-F238E27FC236}">
                  <a16:creationId xmlns:a16="http://schemas.microsoft.com/office/drawing/2014/main" id="{AA8EA781-A92F-41E9-B775-51CFD1722168}"/>
                </a:ext>
              </a:extLst>
            </p:cNvPr>
            <p:cNvSpPr>
              <a:spLocks/>
            </p:cNvSpPr>
            <p:nvPr/>
          </p:nvSpPr>
          <p:spPr bwMode="auto">
            <a:xfrm>
              <a:off x="250825" y="3414713"/>
              <a:ext cx="7938" cy="34925"/>
            </a:xfrm>
            <a:custGeom>
              <a:avLst/>
              <a:gdLst>
                <a:gd name="T0" fmla="*/ 5 w 10"/>
                <a:gd name="T1" fmla="*/ 48 h 48"/>
                <a:gd name="T2" fmla="*/ 0 w 10"/>
                <a:gd name="T3" fmla="*/ 43 h 48"/>
                <a:gd name="T4" fmla="*/ 0 w 10"/>
                <a:gd name="T5" fmla="*/ 5 h 48"/>
                <a:gd name="T6" fmla="*/ 5 w 10"/>
                <a:gd name="T7" fmla="*/ 0 h 48"/>
                <a:gd name="T8" fmla="*/ 5 w 10"/>
                <a:gd name="T9" fmla="*/ 0 h 48"/>
                <a:gd name="T10" fmla="*/ 10 w 10"/>
                <a:gd name="T11" fmla="*/ 5 h 48"/>
                <a:gd name="T12" fmla="*/ 10 w 10"/>
                <a:gd name="T13" fmla="*/ 43 h 48"/>
                <a:gd name="T14" fmla="*/ 5 w 10"/>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8">
                  <a:moveTo>
                    <a:pt x="5" y="48"/>
                  </a:moveTo>
                  <a:cubicBezTo>
                    <a:pt x="2" y="48"/>
                    <a:pt x="0" y="46"/>
                    <a:pt x="0" y="43"/>
                  </a:cubicBezTo>
                  <a:cubicBezTo>
                    <a:pt x="0" y="5"/>
                    <a:pt x="0" y="5"/>
                    <a:pt x="0" y="5"/>
                  </a:cubicBezTo>
                  <a:cubicBezTo>
                    <a:pt x="0" y="2"/>
                    <a:pt x="2" y="0"/>
                    <a:pt x="5" y="0"/>
                  </a:cubicBezTo>
                  <a:cubicBezTo>
                    <a:pt x="5" y="0"/>
                    <a:pt x="5" y="0"/>
                    <a:pt x="5" y="0"/>
                  </a:cubicBezTo>
                  <a:cubicBezTo>
                    <a:pt x="7" y="0"/>
                    <a:pt x="10" y="2"/>
                    <a:pt x="10" y="5"/>
                  </a:cubicBezTo>
                  <a:cubicBezTo>
                    <a:pt x="10" y="43"/>
                    <a:pt x="10" y="43"/>
                    <a:pt x="10" y="43"/>
                  </a:cubicBezTo>
                  <a:cubicBezTo>
                    <a:pt x="10" y="46"/>
                    <a:pt x="8" y="48"/>
                    <a:pt x="5" y="48"/>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3" name="Freeform 31">
              <a:extLst>
                <a:ext uri="{FF2B5EF4-FFF2-40B4-BE49-F238E27FC236}">
                  <a16:creationId xmlns:a16="http://schemas.microsoft.com/office/drawing/2014/main" id="{5F284AF1-2C57-44A2-B9D1-B644C83CA5EF}"/>
                </a:ext>
              </a:extLst>
            </p:cNvPr>
            <p:cNvSpPr>
              <a:spLocks/>
            </p:cNvSpPr>
            <p:nvPr/>
          </p:nvSpPr>
          <p:spPr bwMode="auto">
            <a:xfrm>
              <a:off x="238125" y="3427413"/>
              <a:ext cx="33338" cy="7938"/>
            </a:xfrm>
            <a:custGeom>
              <a:avLst/>
              <a:gdLst>
                <a:gd name="T0" fmla="*/ 5 w 48"/>
                <a:gd name="T1" fmla="*/ 11 h 11"/>
                <a:gd name="T2" fmla="*/ 0 w 48"/>
                <a:gd name="T3" fmla="*/ 6 h 11"/>
                <a:gd name="T4" fmla="*/ 5 w 48"/>
                <a:gd name="T5" fmla="*/ 1 h 11"/>
                <a:gd name="T6" fmla="*/ 43 w 48"/>
                <a:gd name="T7" fmla="*/ 1 h 11"/>
                <a:gd name="T8" fmla="*/ 48 w 48"/>
                <a:gd name="T9" fmla="*/ 6 h 11"/>
                <a:gd name="T10" fmla="*/ 43 w 48"/>
                <a:gd name="T11" fmla="*/ 11 h 11"/>
                <a:gd name="T12" fmla="*/ 5 w 4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8" h="11">
                  <a:moveTo>
                    <a:pt x="5" y="11"/>
                  </a:moveTo>
                  <a:cubicBezTo>
                    <a:pt x="2" y="11"/>
                    <a:pt x="0" y="9"/>
                    <a:pt x="0" y="6"/>
                  </a:cubicBezTo>
                  <a:cubicBezTo>
                    <a:pt x="0" y="3"/>
                    <a:pt x="2" y="1"/>
                    <a:pt x="5" y="1"/>
                  </a:cubicBezTo>
                  <a:cubicBezTo>
                    <a:pt x="43" y="1"/>
                    <a:pt x="43" y="1"/>
                    <a:pt x="43" y="1"/>
                  </a:cubicBezTo>
                  <a:cubicBezTo>
                    <a:pt x="45" y="0"/>
                    <a:pt x="48" y="3"/>
                    <a:pt x="48" y="6"/>
                  </a:cubicBezTo>
                  <a:cubicBezTo>
                    <a:pt x="48" y="8"/>
                    <a:pt x="46" y="11"/>
                    <a:pt x="43" y="11"/>
                  </a:cubicBezTo>
                  <a:cubicBezTo>
                    <a:pt x="5" y="11"/>
                    <a:pt x="5" y="11"/>
                    <a:pt x="5" y="11"/>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4" name="Freeform 32">
              <a:extLst>
                <a:ext uri="{FF2B5EF4-FFF2-40B4-BE49-F238E27FC236}">
                  <a16:creationId xmlns:a16="http://schemas.microsoft.com/office/drawing/2014/main" id="{6D4D76AA-F79D-4D50-BDC3-DE11360D654B}"/>
                </a:ext>
              </a:extLst>
            </p:cNvPr>
            <p:cNvSpPr>
              <a:spLocks noEditPoints="1"/>
            </p:cNvSpPr>
            <p:nvPr/>
          </p:nvSpPr>
          <p:spPr bwMode="auto">
            <a:xfrm>
              <a:off x="174625" y="3487738"/>
              <a:ext cx="157163" cy="180975"/>
            </a:xfrm>
            <a:custGeom>
              <a:avLst/>
              <a:gdLst>
                <a:gd name="T0" fmla="*/ 111 w 223"/>
                <a:gd name="T1" fmla="*/ 257 h 257"/>
                <a:gd name="T2" fmla="*/ 109 w 223"/>
                <a:gd name="T3" fmla="*/ 257 h 257"/>
                <a:gd name="T4" fmla="*/ 53 w 223"/>
                <a:gd name="T5" fmla="*/ 230 h 257"/>
                <a:gd name="T6" fmla="*/ 9 w 223"/>
                <a:gd name="T7" fmla="*/ 158 h 257"/>
                <a:gd name="T8" fmla="*/ 14 w 223"/>
                <a:gd name="T9" fmla="*/ 78 h 257"/>
                <a:gd name="T10" fmla="*/ 62 w 223"/>
                <a:gd name="T11" fmla="*/ 3 h 257"/>
                <a:gd name="T12" fmla="*/ 66 w 223"/>
                <a:gd name="T13" fmla="*/ 0 h 257"/>
                <a:gd name="T14" fmla="*/ 69 w 223"/>
                <a:gd name="T15" fmla="*/ 4 h 257"/>
                <a:gd name="T16" fmla="*/ 110 w 223"/>
                <a:gd name="T17" fmla="*/ 46 h 257"/>
                <a:gd name="T18" fmla="*/ 202 w 223"/>
                <a:gd name="T19" fmla="*/ 89 h 257"/>
                <a:gd name="T20" fmla="*/ 206 w 223"/>
                <a:gd name="T21" fmla="*/ 90 h 257"/>
                <a:gd name="T22" fmla="*/ 209 w 223"/>
                <a:gd name="T23" fmla="*/ 90 h 257"/>
                <a:gd name="T24" fmla="*/ 202 w 223"/>
                <a:gd name="T25" fmla="*/ 67 h 257"/>
                <a:gd name="T26" fmla="*/ 194 w 223"/>
                <a:gd name="T27" fmla="*/ 49 h 257"/>
                <a:gd name="T28" fmla="*/ 194 w 223"/>
                <a:gd name="T29" fmla="*/ 48 h 257"/>
                <a:gd name="T30" fmla="*/ 192 w 223"/>
                <a:gd name="T31" fmla="*/ 46 h 257"/>
                <a:gd name="T32" fmla="*/ 193 w 223"/>
                <a:gd name="T33" fmla="*/ 44 h 257"/>
                <a:gd name="T34" fmla="*/ 193 w 223"/>
                <a:gd name="T35" fmla="*/ 41 h 257"/>
                <a:gd name="T36" fmla="*/ 198 w 223"/>
                <a:gd name="T37" fmla="*/ 40 h 257"/>
                <a:gd name="T38" fmla="*/ 200 w 223"/>
                <a:gd name="T39" fmla="*/ 41 h 257"/>
                <a:gd name="T40" fmla="*/ 202 w 223"/>
                <a:gd name="T41" fmla="*/ 43 h 257"/>
                <a:gd name="T42" fmla="*/ 202 w 223"/>
                <a:gd name="T43" fmla="*/ 43 h 257"/>
                <a:gd name="T44" fmla="*/ 210 w 223"/>
                <a:gd name="T45" fmla="*/ 60 h 257"/>
                <a:gd name="T46" fmla="*/ 220 w 223"/>
                <a:gd name="T47" fmla="*/ 93 h 257"/>
                <a:gd name="T48" fmla="*/ 220 w 223"/>
                <a:gd name="T49" fmla="*/ 93 h 257"/>
                <a:gd name="T50" fmla="*/ 221 w 223"/>
                <a:gd name="T51" fmla="*/ 99 h 257"/>
                <a:gd name="T52" fmla="*/ 221 w 223"/>
                <a:gd name="T53" fmla="*/ 99 h 257"/>
                <a:gd name="T54" fmla="*/ 222 w 223"/>
                <a:gd name="T55" fmla="*/ 117 h 257"/>
                <a:gd name="T56" fmla="*/ 200 w 223"/>
                <a:gd name="T57" fmla="*/ 198 h 257"/>
                <a:gd name="T58" fmla="*/ 147 w 223"/>
                <a:gd name="T59" fmla="*/ 247 h 257"/>
                <a:gd name="T60" fmla="*/ 111 w 223"/>
                <a:gd name="T61" fmla="*/ 257 h 257"/>
                <a:gd name="T62" fmla="*/ 65 w 223"/>
                <a:gd name="T63" fmla="*/ 15 h 257"/>
                <a:gd name="T64" fmla="*/ 23 w 223"/>
                <a:gd name="T65" fmla="*/ 81 h 257"/>
                <a:gd name="T66" fmla="*/ 19 w 223"/>
                <a:gd name="T67" fmla="*/ 156 h 257"/>
                <a:gd name="T68" fmla="*/ 59 w 223"/>
                <a:gd name="T69" fmla="*/ 223 h 257"/>
                <a:gd name="T70" fmla="*/ 110 w 223"/>
                <a:gd name="T71" fmla="*/ 247 h 257"/>
                <a:gd name="T72" fmla="*/ 143 w 223"/>
                <a:gd name="T73" fmla="*/ 238 h 257"/>
                <a:gd name="T74" fmla="*/ 192 w 223"/>
                <a:gd name="T75" fmla="*/ 193 h 257"/>
                <a:gd name="T76" fmla="*/ 212 w 223"/>
                <a:gd name="T77" fmla="*/ 118 h 257"/>
                <a:gd name="T78" fmla="*/ 211 w 223"/>
                <a:gd name="T79" fmla="*/ 100 h 257"/>
                <a:gd name="T80" fmla="*/ 206 w 223"/>
                <a:gd name="T81" fmla="*/ 100 h 257"/>
                <a:gd name="T82" fmla="*/ 205 w 223"/>
                <a:gd name="T83" fmla="*/ 100 h 257"/>
                <a:gd name="T84" fmla="*/ 200 w 223"/>
                <a:gd name="T85" fmla="*/ 99 h 257"/>
                <a:gd name="T86" fmla="*/ 104 w 223"/>
                <a:gd name="T87" fmla="*/ 54 h 257"/>
                <a:gd name="T88" fmla="*/ 65 w 223"/>
                <a:gd name="T89" fmla="*/ 1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3" h="257">
                  <a:moveTo>
                    <a:pt x="111" y="257"/>
                  </a:moveTo>
                  <a:cubicBezTo>
                    <a:pt x="110" y="257"/>
                    <a:pt x="110" y="257"/>
                    <a:pt x="109" y="257"/>
                  </a:cubicBezTo>
                  <a:cubicBezTo>
                    <a:pt x="83" y="256"/>
                    <a:pt x="65" y="241"/>
                    <a:pt x="53" y="230"/>
                  </a:cubicBezTo>
                  <a:cubicBezTo>
                    <a:pt x="22" y="204"/>
                    <a:pt x="12" y="171"/>
                    <a:pt x="9" y="158"/>
                  </a:cubicBezTo>
                  <a:cubicBezTo>
                    <a:pt x="0" y="121"/>
                    <a:pt x="10" y="91"/>
                    <a:pt x="14" y="78"/>
                  </a:cubicBezTo>
                  <a:cubicBezTo>
                    <a:pt x="25" y="42"/>
                    <a:pt x="46" y="18"/>
                    <a:pt x="62" y="3"/>
                  </a:cubicBezTo>
                  <a:cubicBezTo>
                    <a:pt x="66" y="0"/>
                    <a:pt x="66" y="0"/>
                    <a:pt x="66" y="0"/>
                  </a:cubicBezTo>
                  <a:cubicBezTo>
                    <a:pt x="69" y="4"/>
                    <a:pt x="69" y="4"/>
                    <a:pt x="69" y="4"/>
                  </a:cubicBezTo>
                  <a:cubicBezTo>
                    <a:pt x="81" y="20"/>
                    <a:pt x="95" y="34"/>
                    <a:pt x="110" y="46"/>
                  </a:cubicBezTo>
                  <a:cubicBezTo>
                    <a:pt x="121" y="55"/>
                    <a:pt x="154" y="81"/>
                    <a:pt x="202" y="89"/>
                  </a:cubicBezTo>
                  <a:cubicBezTo>
                    <a:pt x="204" y="90"/>
                    <a:pt x="205" y="90"/>
                    <a:pt x="206" y="90"/>
                  </a:cubicBezTo>
                  <a:cubicBezTo>
                    <a:pt x="209" y="90"/>
                    <a:pt x="209" y="90"/>
                    <a:pt x="209" y="90"/>
                  </a:cubicBezTo>
                  <a:cubicBezTo>
                    <a:pt x="207" y="81"/>
                    <a:pt x="204" y="74"/>
                    <a:pt x="202" y="67"/>
                  </a:cubicBezTo>
                  <a:cubicBezTo>
                    <a:pt x="199" y="57"/>
                    <a:pt x="195" y="51"/>
                    <a:pt x="194" y="49"/>
                  </a:cubicBezTo>
                  <a:cubicBezTo>
                    <a:pt x="194" y="48"/>
                    <a:pt x="194" y="48"/>
                    <a:pt x="194" y="48"/>
                  </a:cubicBezTo>
                  <a:cubicBezTo>
                    <a:pt x="192" y="46"/>
                    <a:pt x="192" y="46"/>
                    <a:pt x="192" y="46"/>
                  </a:cubicBezTo>
                  <a:cubicBezTo>
                    <a:pt x="193" y="44"/>
                    <a:pt x="193" y="44"/>
                    <a:pt x="193" y="44"/>
                  </a:cubicBezTo>
                  <a:cubicBezTo>
                    <a:pt x="193" y="41"/>
                    <a:pt x="193" y="41"/>
                    <a:pt x="193" y="41"/>
                  </a:cubicBezTo>
                  <a:cubicBezTo>
                    <a:pt x="198" y="40"/>
                    <a:pt x="198" y="40"/>
                    <a:pt x="198" y="40"/>
                  </a:cubicBezTo>
                  <a:cubicBezTo>
                    <a:pt x="200" y="41"/>
                    <a:pt x="200" y="41"/>
                    <a:pt x="200" y="41"/>
                  </a:cubicBezTo>
                  <a:cubicBezTo>
                    <a:pt x="201" y="41"/>
                    <a:pt x="201" y="42"/>
                    <a:pt x="202" y="43"/>
                  </a:cubicBezTo>
                  <a:cubicBezTo>
                    <a:pt x="202" y="43"/>
                    <a:pt x="202" y="43"/>
                    <a:pt x="202" y="43"/>
                  </a:cubicBezTo>
                  <a:cubicBezTo>
                    <a:pt x="205" y="47"/>
                    <a:pt x="207" y="52"/>
                    <a:pt x="210" y="60"/>
                  </a:cubicBezTo>
                  <a:cubicBezTo>
                    <a:pt x="214" y="69"/>
                    <a:pt x="217" y="80"/>
                    <a:pt x="220" y="93"/>
                  </a:cubicBezTo>
                  <a:cubicBezTo>
                    <a:pt x="220" y="93"/>
                    <a:pt x="220" y="93"/>
                    <a:pt x="220" y="93"/>
                  </a:cubicBezTo>
                  <a:cubicBezTo>
                    <a:pt x="221" y="99"/>
                    <a:pt x="221" y="99"/>
                    <a:pt x="221" y="99"/>
                  </a:cubicBezTo>
                  <a:cubicBezTo>
                    <a:pt x="221" y="99"/>
                    <a:pt x="221" y="99"/>
                    <a:pt x="221" y="99"/>
                  </a:cubicBezTo>
                  <a:cubicBezTo>
                    <a:pt x="222" y="105"/>
                    <a:pt x="222" y="111"/>
                    <a:pt x="222" y="117"/>
                  </a:cubicBezTo>
                  <a:cubicBezTo>
                    <a:pt x="223" y="138"/>
                    <a:pt x="219" y="168"/>
                    <a:pt x="200" y="198"/>
                  </a:cubicBezTo>
                  <a:cubicBezTo>
                    <a:pt x="195" y="207"/>
                    <a:pt x="179" y="232"/>
                    <a:pt x="147" y="247"/>
                  </a:cubicBezTo>
                  <a:cubicBezTo>
                    <a:pt x="139" y="251"/>
                    <a:pt x="127" y="257"/>
                    <a:pt x="111" y="257"/>
                  </a:cubicBezTo>
                  <a:close/>
                  <a:moveTo>
                    <a:pt x="65" y="15"/>
                  </a:moveTo>
                  <a:cubicBezTo>
                    <a:pt x="51" y="28"/>
                    <a:pt x="33" y="50"/>
                    <a:pt x="23" y="81"/>
                  </a:cubicBezTo>
                  <a:cubicBezTo>
                    <a:pt x="19" y="93"/>
                    <a:pt x="10" y="121"/>
                    <a:pt x="19" y="156"/>
                  </a:cubicBezTo>
                  <a:cubicBezTo>
                    <a:pt x="21" y="168"/>
                    <a:pt x="31" y="198"/>
                    <a:pt x="59" y="223"/>
                  </a:cubicBezTo>
                  <a:cubicBezTo>
                    <a:pt x="70" y="232"/>
                    <a:pt x="87" y="246"/>
                    <a:pt x="110" y="247"/>
                  </a:cubicBezTo>
                  <a:cubicBezTo>
                    <a:pt x="124" y="247"/>
                    <a:pt x="134" y="242"/>
                    <a:pt x="143" y="238"/>
                  </a:cubicBezTo>
                  <a:cubicBezTo>
                    <a:pt x="172" y="224"/>
                    <a:pt x="187" y="201"/>
                    <a:pt x="192" y="193"/>
                  </a:cubicBezTo>
                  <a:cubicBezTo>
                    <a:pt x="210" y="165"/>
                    <a:pt x="213" y="137"/>
                    <a:pt x="212" y="118"/>
                  </a:cubicBezTo>
                  <a:cubicBezTo>
                    <a:pt x="212" y="111"/>
                    <a:pt x="212" y="105"/>
                    <a:pt x="211" y="100"/>
                  </a:cubicBezTo>
                  <a:cubicBezTo>
                    <a:pt x="206" y="100"/>
                    <a:pt x="206" y="100"/>
                    <a:pt x="206" y="100"/>
                  </a:cubicBezTo>
                  <a:cubicBezTo>
                    <a:pt x="205" y="100"/>
                    <a:pt x="205" y="100"/>
                    <a:pt x="205" y="100"/>
                  </a:cubicBezTo>
                  <a:cubicBezTo>
                    <a:pt x="204" y="100"/>
                    <a:pt x="202" y="100"/>
                    <a:pt x="200" y="99"/>
                  </a:cubicBezTo>
                  <a:cubicBezTo>
                    <a:pt x="150" y="90"/>
                    <a:pt x="115" y="63"/>
                    <a:pt x="104" y="54"/>
                  </a:cubicBezTo>
                  <a:cubicBezTo>
                    <a:pt x="89" y="42"/>
                    <a:pt x="76" y="29"/>
                    <a:pt x="65" y="15"/>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5" name="Freeform 33">
              <a:extLst>
                <a:ext uri="{FF2B5EF4-FFF2-40B4-BE49-F238E27FC236}">
                  <a16:creationId xmlns:a16="http://schemas.microsoft.com/office/drawing/2014/main" id="{2FADE096-DCB6-479D-BF86-BE011C8BC936}"/>
                </a:ext>
              </a:extLst>
            </p:cNvPr>
            <p:cNvSpPr>
              <a:spLocks/>
            </p:cNvSpPr>
            <p:nvPr/>
          </p:nvSpPr>
          <p:spPr bwMode="auto">
            <a:xfrm>
              <a:off x="207963" y="3562351"/>
              <a:ext cx="25400" cy="7938"/>
            </a:xfrm>
            <a:custGeom>
              <a:avLst/>
              <a:gdLst>
                <a:gd name="T0" fmla="*/ 31 w 36"/>
                <a:gd name="T1" fmla="*/ 10 h 10"/>
                <a:gd name="T2" fmla="*/ 5 w 36"/>
                <a:gd name="T3" fmla="*/ 10 h 10"/>
                <a:gd name="T4" fmla="*/ 0 w 36"/>
                <a:gd name="T5" fmla="*/ 5 h 10"/>
                <a:gd name="T6" fmla="*/ 5 w 36"/>
                <a:gd name="T7" fmla="*/ 0 h 10"/>
                <a:gd name="T8" fmla="*/ 31 w 36"/>
                <a:gd name="T9" fmla="*/ 0 h 10"/>
                <a:gd name="T10" fmla="*/ 36 w 36"/>
                <a:gd name="T11" fmla="*/ 5 h 10"/>
                <a:gd name="T12" fmla="*/ 31 w 3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10"/>
                  </a:moveTo>
                  <a:cubicBezTo>
                    <a:pt x="5" y="10"/>
                    <a:pt x="5" y="10"/>
                    <a:pt x="5" y="10"/>
                  </a:cubicBezTo>
                  <a:cubicBezTo>
                    <a:pt x="3" y="10"/>
                    <a:pt x="0" y="8"/>
                    <a:pt x="0" y="5"/>
                  </a:cubicBezTo>
                  <a:cubicBezTo>
                    <a:pt x="0" y="2"/>
                    <a:pt x="3" y="0"/>
                    <a:pt x="5" y="0"/>
                  </a:cubicBezTo>
                  <a:cubicBezTo>
                    <a:pt x="31" y="0"/>
                    <a:pt x="31" y="0"/>
                    <a:pt x="31" y="0"/>
                  </a:cubicBezTo>
                  <a:cubicBezTo>
                    <a:pt x="34" y="0"/>
                    <a:pt x="36" y="2"/>
                    <a:pt x="36" y="5"/>
                  </a:cubicBezTo>
                  <a:cubicBezTo>
                    <a:pt x="36" y="8"/>
                    <a:pt x="34" y="10"/>
                    <a:pt x="31" y="10"/>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7" name="Freeform 34">
              <a:extLst>
                <a:ext uri="{FF2B5EF4-FFF2-40B4-BE49-F238E27FC236}">
                  <a16:creationId xmlns:a16="http://schemas.microsoft.com/office/drawing/2014/main" id="{0E90A2C2-FB4F-48E4-A2CD-F479A70967AA}"/>
                </a:ext>
              </a:extLst>
            </p:cNvPr>
            <p:cNvSpPr>
              <a:spLocks/>
            </p:cNvSpPr>
            <p:nvPr/>
          </p:nvSpPr>
          <p:spPr bwMode="auto">
            <a:xfrm>
              <a:off x="274638" y="3562351"/>
              <a:ext cx="26988" cy="7938"/>
            </a:xfrm>
            <a:custGeom>
              <a:avLst/>
              <a:gdLst>
                <a:gd name="T0" fmla="*/ 6 w 38"/>
                <a:gd name="T1" fmla="*/ 11 h 11"/>
                <a:gd name="T2" fmla="*/ 1 w 38"/>
                <a:gd name="T3" fmla="*/ 6 h 11"/>
                <a:gd name="T4" fmla="*/ 5 w 38"/>
                <a:gd name="T5" fmla="*/ 1 h 11"/>
                <a:gd name="T6" fmla="*/ 33 w 38"/>
                <a:gd name="T7" fmla="*/ 0 h 11"/>
                <a:gd name="T8" fmla="*/ 38 w 38"/>
                <a:gd name="T9" fmla="*/ 5 h 11"/>
                <a:gd name="T10" fmla="*/ 33 w 38"/>
                <a:gd name="T11" fmla="*/ 10 h 11"/>
                <a:gd name="T12" fmla="*/ 6 w 3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6" y="11"/>
                  </a:moveTo>
                  <a:cubicBezTo>
                    <a:pt x="3" y="11"/>
                    <a:pt x="1" y="9"/>
                    <a:pt x="1" y="6"/>
                  </a:cubicBezTo>
                  <a:cubicBezTo>
                    <a:pt x="0" y="4"/>
                    <a:pt x="3" y="1"/>
                    <a:pt x="5" y="1"/>
                  </a:cubicBezTo>
                  <a:cubicBezTo>
                    <a:pt x="33" y="0"/>
                    <a:pt x="33" y="0"/>
                    <a:pt x="33" y="0"/>
                  </a:cubicBezTo>
                  <a:cubicBezTo>
                    <a:pt x="36" y="1"/>
                    <a:pt x="38" y="3"/>
                    <a:pt x="38" y="5"/>
                  </a:cubicBezTo>
                  <a:cubicBezTo>
                    <a:pt x="38" y="8"/>
                    <a:pt x="36" y="10"/>
                    <a:pt x="33" y="10"/>
                  </a:cubicBezTo>
                  <a:cubicBezTo>
                    <a:pt x="6" y="11"/>
                    <a:pt x="6" y="11"/>
                    <a:pt x="6" y="11"/>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 name="Freeform 35">
              <a:extLst>
                <a:ext uri="{FF2B5EF4-FFF2-40B4-BE49-F238E27FC236}">
                  <a16:creationId xmlns:a16="http://schemas.microsoft.com/office/drawing/2014/main" id="{D83E0011-5445-4F71-AB01-7ACD8C59F909}"/>
                </a:ext>
              </a:extLst>
            </p:cNvPr>
            <p:cNvSpPr>
              <a:spLocks/>
            </p:cNvSpPr>
            <p:nvPr/>
          </p:nvSpPr>
          <p:spPr bwMode="auto">
            <a:xfrm>
              <a:off x="231775" y="3621088"/>
              <a:ext cx="49213" cy="15875"/>
            </a:xfrm>
            <a:custGeom>
              <a:avLst/>
              <a:gdLst>
                <a:gd name="T0" fmla="*/ 35 w 70"/>
                <a:gd name="T1" fmla="*/ 22 h 22"/>
                <a:gd name="T2" fmla="*/ 33 w 70"/>
                <a:gd name="T3" fmla="*/ 22 h 22"/>
                <a:gd name="T4" fmla="*/ 2 w 70"/>
                <a:gd name="T5" fmla="*/ 9 h 22"/>
                <a:gd name="T6" fmla="*/ 2 w 70"/>
                <a:gd name="T7" fmla="*/ 2 h 22"/>
                <a:gd name="T8" fmla="*/ 9 w 70"/>
                <a:gd name="T9" fmla="*/ 2 h 22"/>
                <a:gd name="T10" fmla="*/ 34 w 70"/>
                <a:gd name="T11" fmla="*/ 12 h 22"/>
                <a:gd name="T12" fmla="*/ 61 w 70"/>
                <a:gd name="T13" fmla="*/ 2 h 22"/>
                <a:gd name="T14" fmla="*/ 68 w 70"/>
                <a:gd name="T15" fmla="*/ 2 h 22"/>
                <a:gd name="T16" fmla="*/ 68 w 70"/>
                <a:gd name="T17" fmla="*/ 9 h 22"/>
                <a:gd name="T18" fmla="*/ 35 w 70"/>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2">
                  <a:moveTo>
                    <a:pt x="35" y="22"/>
                  </a:moveTo>
                  <a:cubicBezTo>
                    <a:pt x="34" y="22"/>
                    <a:pt x="34" y="22"/>
                    <a:pt x="33" y="22"/>
                  </a:cubicBezTo>
                  <a:cubicBezTo>
                    <a:pt x="18" y="21"/>
                    <a:pt x="7" y="14"/>
                    <a:pt x="2" y="9"/>
                  </a:cubicBezTo>
                  <a:cubicBezTo>
                    <a:pt x="0" y="8"/>
                    <a:pt x="0" y="4"/>
                    <a:pt x="2" y="2"/>
                  </a:cubicBezTo>
                  <a:cubicBezTo>
                    <a:pt x="4" y="0"/>
                    <a:pt x="7" y="0"/>
                    <a:pt x="9" y="2"/>
                  </a:cubicBezTo>
                  <a:cubicBezTo>
                    <a:pt x="13" y="5"/>
                    <a:pt x="21" y="11"/>
                    <a:pt x="34" y="12"/>
                  </a:cubicBezTo>
                  <a:cubicBezTo>
                    <a:pt x="48" y="12"/>
                    <a:pt x="57" y="5"/>
                    <a:pt x="61" y="2"/>
                  </a:cubicBezTo>
                  <a:cubicBezTo>
                    <a:pt x="63" y="0"/>
                    <a:pt x="66" y="0"/>
                    <a:pt x="68" y="2"/>
                  </a:cubicBezTo>
                  <a:cubicBezTo>
                    <a:pt x="70" y="4"/>
                    <a:pt x="70" y="7"/>
                    <a:pt x="68" y="9"/>
                  </a:cubicBezTo>
                  <a:cubicBezTo>
                    <a:pt x="63" y="13"/>
                    <a:pt x="52" y="22"/>
                    <a:pt x="35" y="22"/>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 name="Freeform 36">
              <a:extLst>
                <a:ext uri="{FF2B5EF4-FFF2-40B4-BE49-F238E27FC236}">
                  <a16:creationId xmlns:a16="http://schemas.microsoft.com/office/drawing/2014/main" id="{49095468-41A9-4F6D-AEE2-ABD8F2A25AC2}"/>
                </a:ext>
              </a:extLst>
            </p:cNvPr>
            <p:cNvSpPr>
              <a:spLocks/>
            </p:cNvSpPr>
            <p:nvPr/>
          </p:nvSpPr>
          <p:spPr bwMode="auto">
            <a:xfrm>
              <a:off x="298450" y="3784601"/>
              <a:ext cx="20638" cy="6350"/>
            </a:xfrm>
            <a:custGeom>
              <a:avLst/>
              <a:gdLst>
                <a:gd name="T0" fmla="*/ 25 w 30"/>
                <a:gd name="T1" fmla="*/ 10 h 10"/>
                <a:gd name="T2" fmla="*/ 5 w 30"/>
                <a:gd name="T3" fmla="*/ 10 h 10"/>
                <a:gd name="T4" fmla="*/ 0 w 30"/>
                <a:gd name="T5" fmla="*/ 5 h 10"/>
                <a:gd name="T6" fmla="*/ 5 w 30"/>
                <a:gd name="T7" fmla="*/ 0 h 10"/>
                <a:gd name="T8" fmla="*/ 25 w 30"/>
                <a:gd name="T9" fmla="*/ 0 h 10"/>
                <a:gd name="T10" fmla="*/ 30 w 30"/>
                <a:gd name="T11" fmla="*/ 5 h 10"/>
                <a:gd name="T12" fmla="*/ 25 w 3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5" y="10"/>
                  </a:moveTo>
                  <a:cubicBezTo>
                    <a:pt x="5" y="10"/>
                    <a:pt x="5" y="10"/>
                    <a:pt x="5" y="10"/>
                  </a:cubicBezTo>
                  <a:cubicBezTo>
                    <a:pt x="2" y="10"/>
                    <a:pt x="0" y="7"/>
                    <a:pt x="0" y="5"/>
                  </a:cubicBezTo>
                  <a:cubicBezTo>
                    <a:pt x="0" y="2"/>
                    <a:pt x="2" y="0"/>
                    <a:pt x="5" y="0"/>
                  </a:cubicBezTo>
                  <a:cubicBezTo>
                    <a:pt x="25" y="0"/>
                    <a:pt x="25" y="0"/>
                    <a:pt x="25" y="0"/>
                  </a:cubicBezTo>
                  <a:cubicBezTo>
                    <a:pt x="28" y="0"/>
                    <a:pt x="30" y="2"/>
                    <a:pt x="30" y="5"/>
                  </a:cubicBezTo>
                  <a:cubicBezTo>
                    <a:pt x="30" y="7"/>
                    <a:pt x="28" y="10"/>
                    <a:pt x="25" y="10"/>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 name="Freeform 37">
              <a:extLst>
                <a:ext uri="{FF2B5EF4-FFF2-40B4-BE49-F238E27FC236}">
                  <a16:creationId xmlns:a16="http://schemas.microsoft.com/office/drawing/2014/main" id="{28984612-47DD-409C-B80C-703ED4DFB2B6}"/>
                </a:ext>
              </a:extLst>
            </p:cNvPr>
            <p:cNvSpPr>
              <a:spLocks/>
            </p:cNvSpPr>
            <p:nvPr/>
          </p:nvSpPr>
          <p:spPr bwMode="auto">
            <a:xfrm>
              <a:off x="350838" y="3779838"/>
              <a:ext cx="6350" cy="57150"/>
            </a:xfrm>
            <a:custGeom>
              <a:avLst/>
              <a:gdLst>
                <a:gd name="T0" fmla="*/ 5 w 10"/>
                <a:gd name="T1" fmla="*/ 82 h 82"/>
                <a:gd name="T2" fmla="*/ 0 w 10"/>
                <a:gd name="T3" fmla="*/ 77 h 82"/>
                <a:gd name="T4" fmla="*/ 0 w 10"/>
                <a:gd name="T5" fmla="*/ 5 h 82"/>
                <a:gd name="T6" fmla="*/ 5 w 10"/>
                <a:gd name="T7" fmla="*/ 0 h 82"/>
                <a:gd name="T8" fmla="*/ 10 w 10"/>
                <a:gd name="T9" fmla="*/ 5 h 82"/>
                <a:gd name="T10" fmla="*/ 10 w 10"/>
                <a:gd name="T11" fmla="*/ 77 h 82"/>
                <a:gd name="T12" fmla="*/ 5 w 1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0" h="82">
                  <a:moveTo>
                    <a:pt x="5" y="82"/>
                  </a:moveTo>
                  <a:cubicBezTo>
                    <a:pt x="2" y="82"/>
                    <a:pt x="0" y="79"/>
                    <a:pt x="0" y="77"/>
                  </a:cubicBezTo>
                  <a:cubicBezTo>
                    <a:pt x="0" y="5"/>
                    <a:pt x="0" y="5"/>
                    <a:pt x="0" y="5"/>
                  </a:cubicBezTo>
                  <a:cubicBezTo>
                    <a:pt x="0" y="2"/>
                    <a:pt x="2" y="0"/>
                    <a:pt x="5" y="0"/>
                  </a:cubicBezTo>
                  <a:cubicBezTo>
                    <a:pt x="8" y="0"/>
                    <a:pt x="10" y="2"/>
                    <a:pt x="10" y="5"/>
                  </a:cubicBezTo>
                  <a:cubicBezTo>
                    <a:pt x="10" y="77"/>
                    <a:pt x="10" y="77"/>
                    <a:pt x="10" y="77"/>
                  </a:cubicBezTo>
                  <a:cubicBezTo>
                    <a:pt x="10" y="79"/>
                    <a:pt x="8" y="82"/>
                    <a:pt x="5" y="82"/>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 name="Freeform 38">
              <a:extLst>
                <a:ext uri="{FF2B5EF4-FFF2-40B4-BE49-F238E27FC236}">
                  <a16:creationId xmlns:a16="http://schemas.microsoft.com/office/drawing/2014/main" id="{4620FC64-71B1-4B27-8DF5-07E1869BB1FC}"/>
                </a:ext>
              </a:extLst>
            </p:cNvPr>
            <p:cNvSpPr>
              <a:spLocks/>
            </p:cNvSpPr>
            <p:nvPr/>
          </p:nvSpPr>
          <p:spPr bwMode="auto">
            <a:xfrm>
              <a:off x="155575" y="3779838"/>
              <a:ext cx="6350" cy="57150"/>
            </a:xfrm>
            <a:custGeom>
              <a:avLst/>
              <a:gdLst>
                <a:gd name="T0" fmla="*/ 5 w 10"/>
                <a:gd name="T1" fmla="*/ 81 h 81"/>
                <a:gd name="T2" fmla="*/ 0 w 10"/>
                <a:gd name="T3" fmla="*/ 76 h 81"/>
                <a:gd name="T4" fmla="*/ 0 w 10"/>
                <a:gd name="T5" fmla="*/ 5 h 81"/>
                <a:gd name="T6" fmla="*/ 5 w 10"/>
                <a:gd name="T7" fmla="*/ 0 h 81"/>
                <a:gd name="T8" fmla="*/ 10 w 10"/>
                <a:gd name="T9" fmla="*/ 5 h 81"/>
                <a:gd name="T10" fmla="*/ 10 w 10"/>
                <a:gd name="T11" fmla="*/ 76 h 81"/>
                <a:gd name="T12" fmla="*/ 5 w 10"/>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10" h="81">
                  <a:moveTo>
                    <a:pt x="5" y="81"/>
                  </a:moveTo>
                  <a:cubicBezTo>
                    <a:pt x="3" y="81"/>
                    <a:pt x="0" y="79"/>
                    <a:pt x="0" y="76"/>
                  </a:cubicBezTo>
                  <a:cubicBezTo>
                    <a:pt x="0" y="5"/>
                    <a:pt x="0" y="5"/>
                    <a:pt x="0" y="5"/>
                  </a:cubicBezTo>
                  <a:cubicBezTo>
                    <a:pt x="0" y="2"/>
                    <a:pt x="2" y="0"/>
                    <a:pt x="5" y="0"/>
                  </a:cubicBezTo>
                  <a:cubicBezTo>
                    <a:pt x="8" y="0"/>
                    <a:pt x="10" y="2"/>
                    <a:pt x="10" y="5"/>
                  </a:cubicBezTo>
                  <a:cubicBezTo>
                    <a:pt x="10" y="76"/>
                    <a:pt x="10" y="76"/>
                    <a:pt x="10" y="76"/>
                  </a:cubicBezTo>
                  <a:cubicBezTo>
                    <a:pt x="10" y="79"/>
                    <a:pt x="8" y="81"/>
                    <a:pt x="5" y="81"/>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 name="Freeform 39">
              <a:extLst>
                <a:ext uri="{FF2B5EF4-FFF2-40B4-BE49-F238E27FC236}">
                  <a16:creationId xmlns:a16="http://schemas.microsoft.com/office/drawing/2014/main" id="{3988014A-42A6-452E-B917-86A3C883EAAD}"/>
                </a:ext>
              </a:extLst>
            </p:cNvPr>
            <p:cNvSpPr>
              <a:spLocks/>
            </p:cNvSpPr>
            <p:nvPr/>
          </p:nvSpPr>
          <p:spPr bwMode="auto">
            <a:xfrm>
              <a:off x="187325" y="3703638"/>
              <a:ext cx="134938" cy="96838"/>
            </a:xfrm>
            <a:custGeom>
              <a:avLst/>
              <a:gdLst>
                <a:gd name="T0" fmla="*/ 90 w 190"/>
                <a:gd name="T1" fmla="*/ 136 h 136"/>
                <a:gd name="T2" fmla="*/ 86 w 190"/>
                <a:gd name="T3" fmla="*/ 128 h 136"/>
                <a:gd name="T4" fmla="*/ 45 w 190"/>
                <a:gd name="T5" fmla="*/ 60 h 136"/>
                <a:gd name="T6" fmla="*/ 2 w 190"/>
                <a:gd name="T7" fmla="*/ 10 h 136"/>
                <a:gd name="T8" fmla="*/ 2 w 190"/>
                <a:gd name="T9" fmla="*/ 3 h 136"/>
                <a:gd name="T10" fmla="*/ 9 w 190"/>
                <a:gd name="T11" fmla="*/ 3 h 136"/>
                <a:gd name="T12" fmla="*/ 53 w 190"/>
                <a:gd name="T13" fmla="*/ 54 h 136"/>
                <a:gd name="T14" fmla="*/ 91 w 190"/>
                <a:gd name="T15" fmla="*/ 115 h 136"/>
                <a:gd name="T16" fmla="*/ 144 w 190"/>
                <a:gd name="T17" fmla="*/ 42 h 136"/>
                <a:gd name="T18" fmla="*/ 181 w 190"/>
                <a:gd name="T19" fmla="*/ 2 h 136"/>
                <a:gd name="T20" fmla="*/ 189 w 190"/>
                <a:gd name="T21" fmla="*/ 2 h 136"/>
                <a:gd name="T22" fmla="*/ 189 w 190"/>
                <a:gd name="T23" fmla="*/ 9 h 136"/>
                <a:gd name="T24" fmla="*/ 152 w 190"/>
                <a:gd name="T25" fmla="*/ 49 h 136"/>
                <a:gd name="T26" fmla="*/ 95 w 190"/>
                <a:gd name="T27" fmla="*/ 128 h 136"/>
                <a:gd name="T28" fmla="*/ 90 w 190"/>
                <a:gd name="T2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136">
                  <a:moveTo>
                    <a:pt x="90" y="136"/>
                  </a:moveTo>
                  <a:cubicBezTo>
                    <a:pt x="86" y="128"/>
                    <a:pt x="86" y="128"/>
                    <a:pt x="86" y="128"/>
                  </a:cubicBezTo>
                  <a:cubicBezTo>
                    <a:pt x="74" y="104"/>
                    <a:pt x="61" y="81"/>
                    <a:pt x="45" y="60"/>
                  </a:cubicBezTo>
                  <a:cubicBezTo>
                    <a:pt x="32" y="43"/>
                    <a:pt x="17" y="26"/>
                    <a:pt x="2" y="10"/>
                  </a:cubicBezTo>
                  <a:cubicBezTo>
                    <a:pt x="0" y="8"/>
                    <a:pt x="0" y="5"/>
                    <a:pt x="2" y="3"/>
                  </a:cubicBezTo>
                  <a:cubicBezTo>
                    <a:pt x="4" y="1"/>
                    <a:pt x="7" y="1"/>
                    <a:pt x="9" y="3"/>
                  </a:cubicBezTo>
                  <a:cubicBezTo>
                    <a:pt x="25" y="19"/>
                    <a:pt x="40" y="36"/>
                    <a:pt x="53" y="54"/>
                  </a:cubicBezTo>
                  <a:cubicBezTo>
                    <a:pt x="67" y="74"/>
                    <a:pt x="80" y="94"/>
                    <a:pt x="91" y="115"/>
                  </a:cubicBezTo>
                  <a:cubicBezTo>
                    <a:pt x="107" y="90"/>
                    <a:pt x="125" y="65"/>
                    <a:pt x="144" y="42"/>
                  </a:cubicBezTo>
                  <a:cubicBezTo>
                    <a:pt x="156" y="29"/>
                    <a:pt x="169" y="15"/>
                    <a:pt x="181" y="2"/>
                  </a:cubicBezTo>
                  <a:cubicBezTo>
                    <a:pt x="183" y="0"/>
                    <a:pt x="187" y="0"/>
                    <a:pt x="189" y="2"/>
                  </a:cubicBezTo>
                  <a:cubicBezTo>
                    <a:pt x="190" y="4"/>
                    <a:pt x="190" y="7"/>
                    <a:pt x="189" y="9"/>
                  </a:cubicBezTo>
                  <a:cubicBezTo>
                    <a:pt x="176" y="22"/>
                    <a:pt x="164" y="35"/>
                    <a:pt x="152" y="49"/>
                  </a:cubicBezTo>
                  <a:cubicBezTo>
                    <a:pt x="131" y="74"/>
                    <a:pt x="112" y="100"/>
                    <a:pt x="95" y="128"/>
                  </a:cubicBezTo>
                  <a:lnTo>
                    <a:pt x="90" y="136"/>
                  </a:ln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Tree>
    <p:extLst>
      <p:ext uri="{BB962C8B-B14F-4D97-AF65-F5344CB8AC3E}">
        <p14:creationId xmlns:p14="http://schemas.microsoft.com/office/powerpoint/2010/main" val="33557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988066" y="98854"/>
            <a:ext cx="7169308" cy="109105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pic>
        <p:nvPicPr>
          <p:cNvPr id="3" name="Imagen 2"/>
          <p:cNvPicPr>
            <a:picLocks noChangeAspect="1"/>
          </p:cNvPicPr>
          <p:nvPr userDrawn="1"/>
        </p:nvPicPr>
        <p:blipFill>
          <a:blip r:embed="rId2"/>
          <a:stretch>
            <a:fillRect/>
          </a:stretch>
        </p:blipFill>
        <p:spPr>
          <a:xfrm>
            <a:off x="8438284" y="314148"/>
            <a:ext cx="476146" cy="660461"/>
          </a:xfrm>
          <a:prstGeom prst="rect">
            <a:avLst/>
          </a:prstGeom>
        </p:spPr>
      </p:pic>
      <p:pic>
        <p:nvPicPr>
          <p:cNvPr id="4" name="Imagen 3"/>
          <p:cNvPicPr>
            <a:picLocks noChangeAspect="1"/>
          </p:cNvPicPr>
          <p:nvPr userDrawn="1"/>
        </p:nvPicPr>
        <p:blipFill>
          <a:blip r:embed="rId2"/>
          <a:stretch>
            <a:fillRect/>
          </a:stretch>
        </p:blipFill>
        <p:spPr>
          <a:xfrm>
            <a:off x="298002" y="314147"/>
            <a:ext cx="476146" cy="660461"/>
          </a:xfrm>
          <a:prstGeom prst="rect">
            <a:avLst/>
          </a:prstGeom>
        </p:spPr>
      </p:pic>
      <p:grpSp>
        <p:nvGrpSpPr>
          <p:cNvPr id="56" name="Grupo 55"/>
          <p:cNvGrpSpPr/>
          <p:nvPr userDrawn="1"/>
        </p:nvGrpSpPr>
        <p:grpSpPr>
          <a:xfrm>
            <a:off x="8333457" y="3149683"/>
            <a:ext cx="685800" cy="1897063"/>
            <a:chOff x="5067300" y="3025775"/>
            <a:chExt cx="685800" cy="1897063"/>
          </a:xfrm>
          <a:effectLst>
            <a:outerShdw blurRad="76200" dir="13500000" sy="23000" kx="1200000" algn="br" rotWithShape="0">
              <a:prstClr val="black">
                <a:alpha val="20000"/>
              </a:prstClr>
            </a:outerShdw>
          </a:effectLst>
        </p:grpSpPr>
        <p:sp>
          <p:nvSpPr>
            <p:cNvPr id="9" name="AutoShape 3"/>
            <p:cNvSpPr>
              <a:spLocks noChangeAspect="1" noChangeArrowheads="1" noTextEdit="1"/>
            </p:cNvSpPr>
            <p:nvPr userDrawn="1"/>
          </p:nvSpPr>
          <p:spPr bwMode="auto">
            <a:xfrm>
              <a:off x="5067300" y="3044825"/>
              <a:ext cx="685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5"/>
            <p:cNvSpPr>
              <a:spLocks/>
            </p:cNvSpPr>
            <p:nvPr userDrawn="1"/>
          </p:nvSpPr>
          <p:spPr bwMode="auto">
            <a:xfrm>
              <a:off x="5067300" y="3025775"/>
              <a:ext cx="655638" cy="1897063"/>
            </a:xfrm>
            <a:custGeom>
              <a:avLst/>
              <a:gdLst>
                <a:gd name="T0" fmla="*/ 101 w 172"/>
                <a:gd name="T1" fmla="*/ 452 h 503"/>
                <a:gd name="T2" fmla="*/ 102 w 172"/>
                <a:gd name="T3" fmla="*/ 469 h 503"/>
                <a:gd name="T4" fmla="*/ 100 w 172"/>
                <a:gd name="T5" fmla="*/ 478 h 503"/>
                <a:gd name="T6" fmla="*/ 65 w 172"/>
                <a:gd name="T7" fmla="*/ 499 h 503"/>
                <a:gd name="T8" fmla="*/ 48 w 172"/>
                <a:gd name="T9" fmla="*/ 491 h 503"/>
                <a:gd name="T10" fmla="*/ 50 w 172"/>
                <a:gd name="T11" fmla="*/ 481 h 503"/>
                <a:gd name="T12" fmla="*/ 64 w 172"/>
                <a:gd name="T13" fmla="*/ 467 h 503"/>
                <a:gd name="T14" fmla="*/ 67 w 172"/>
                <a:gd name="T15" fmla="*/ 453 h 503"/>
                <a:gd name="T16" fmla="*/ 66 w 172"/>
                <a:gd name="T17" fmla="*/ 448 h 503"/>
                <a:gd name="T18" fmla="*/ 63 w 172"/>
                <a:gd name="T19" fmla="*/ 389 h 503"/>
                <a:gd name="T20" fmla="*/ 58 w 172"/>
                <a:gd name="T21" fmla="*/ 384 h 503"/>
                <a:gd name="T22" fmla="*/ 45 w 172"/>
                <a:gd name="T23" fmla="*/ 371 h 503"/>
                <a:gd name="T24" fmla="*/ 44 w 172"/>
                <a:gd name="T25" fmla="*/ 349 h 503"/>
                <a:gd name="T26" fmla="*/ 39 w 172"/>
                <a:gd name="T27" fmla="*/ 343 h 503"/>
                <a:gd name="T28" fmla="*/ 35 w 172"/>
                <a:gd name="T29" fmla="*/ 341 h 503"/>
                <a:gd name="T30" fmla="*/ 27 w 172"/>
                <a:gd name="T31" fmla="*/ 316 h 503"/>
                <a:gd name="T32" fmla="*/ 25 w 172"/>
                <a:gd name="T33" fmla="*/ 310 h 503"/>
                <a:gd name="T34" fmla="*/ 23 w 172"/>
                <a:gd name="T35" fmla="*/ 302 h 503"/>
                <a:gd name="T36" fmla="*/ 27 w 172"/>
                <a:gd name="T37" fmla="*/ 204 h 503"/>
                <a:gd name="T38" fmla="*/ 43 w 172"/>
                <a:gd name="T39" fmla="*/ 166 h 503"/>
                <a:gd name="T40" fmla="*/ 49 w 172"/>
                <a:gd name="T41" fmla="*/ 160 h 503"/>
                <a:gd name="T42" fmla="*/ 61 w 172"/>
                <a:gd name="T43" fmla="*/ 148 h 503"/>
                <a:gd name="T44" fmla="*/ 71 w 172"/>
                <a:gd name="T45" fmla="*/ 139 h 503"/>
                <a:gd name="T46" fmla="*/ 46 w 172"/>
                <a:gd name="T47" fmla="*/ 119 h 503"/>
                <a:gd name="T48" fmla="*/ 33 w 172"/>
                <a:gd name="T49" fmla="*/ 135 h 503"/>
                <a:gd name="T50" fmla="*/ 12 w 172"/>
                <a:gd name="T51" fmla="*/ 139 h 503"/>
                <a:gd name="T52" fmla="*/ 10 w 172"/>
                <a:gd name="T53" fmla="*/ 135 h 503"/>
                <a:gd name="T54" fmla="*/ 11 w 172"/>
                <a:gd name="T55" fmla="*/ 117 h 503"/>
                <a:gd name="T56" fmla="*/ 2 w 172"/>
                <a:gd name="T57" fmla="*/ 79 h 503"/>
                <a:gd name="T58" fmla="*/ 12 w 172"/>
                <a:gd name="T59" fmla="*/ 23 h 503"/>
                <a:gd name="T60" fmla="*/ 37 w 172"/>
                <a:gd name="T61" fmla="*/ 6 h 503"/>
                <a:gd name="T62" fmla="*/ 78 w 172"/>
                <a:gd name="T63" fmla="*/ 39 h 503"/>
                <a:gd name="T64" fmla="*/ 84 w 172"/>
                <a:gd name="T65" fmla="*/ 46 h 503"/>
                <a:gd name="T66" fmla="*/ 121 w 172"/>
                <a:gd name="T67" fmla="*/ 85 h 503"/>
                <a:gd name="T68" fmla="*/ 126 w 172"/>
                <a:gd name="T69" fmla="*/ 91 h 503"/>
                <a:gd name="T70" fmla="*/ 129 w 172"/>
                <a:gd name="T71" fmla="*/ 101 h 503"/>
                <a:gd name="T72" fmla="*/ 122 w 172"/>
                <a:gd name="T73" fmla="*/ 107 h 503"/>
                <a:gd name="T74" fmla="*/ 114 w 172"/>
                <a:gd name="T75" fmla="*/ 115 h 503"/>
                <a:gd name="T76" fmla="*/ 96 w 172"/>
                <a:gd name="T77" fmla="*/ 137 h 503"/>
                <a:gd name="T78" fmla="*/ 91 w 172"/>
                <a:gd name="T79" fmla="*/ 140 h 503"/>
                <a:gd name="T80" fmla="*/ 104 w 172"/>
                <a:gd name="T81" fmla="*/ 148 h 503"/>
                <a:gd name="T82" fmla="*/ 110 w 172"/>
                <a:gd name="T83" fmla="*/ 151 h 503"/>
                <a:gd name="T84" fmla="*/ 134 w 172"/>
                <a:gd name="T85" fmla="*/ 166 h 503"/>
                <a:gd name="T86" fmla="*/ 166 w 172"/>
                <a:gd name="T87" fmla="*/ 237 h 503"/>
                <a:gd name="T88" fmla="*/ 164 w 172"/>
                <a:gd name="T89" fmla="*/ 248 h 503"/>
                <a:gd name="T90" fmla="*/ 164 w 172"/>
                <a:gd name="T91" fmla="*/ 252 h 503"/>
                <a:gd name="T92" fmla="*/ 170 w 172"/>
                <a:gd name="T93" fmla="*/ 267 h 503"/>
                <a:gd name="T94" fmla="*/ 168 w 172"/>
                <a:gd name="T95" fmla="*/ 278 h 503"/>
                <a:gd name="T96" fmla="*/ 152 w 172"/>
                <a:gd name="T97" fmla="*/ 284 h 503"/>
                <a:gd name="T98" fmla="*/ 147 w 172"/>
                <a:gd name="T99" fmla="*/ 293 h 503"/>
                <a:gd name="T100" fmla="*/ 145 w 172"/>
                <a:gd name="T101" fmla="*/ 358 h 503"/>
                <a:gd name="T102" fmla="*/ 142 w 172"/>
                <a:gd name="T103" fmla="*/ 373 h 503"/>
                <a:gd name="T104" fmla="*/ 132 w 172"/>
                <a:gd name="T105" fmla="*/ 379 h 503"/>
                <a:gd name="T106" fmla="*/ 129 w 172"/>
                <a:gd name="T107" fmla="*/ 383 h 503"/>
                <a:gd name="T108" fmla="*/ 125 w 172"/>
                <a:gd name="T109" fmla="*/ 441 h 503"/>
                <a:gd name="T110" fmla="*/ 127 w 172"/>
                <a:gd name="T111" fmla="*/ 450 h 503"/>
                <a:gd name="T112" fmla="*/ 145 w 172"/>
                <a:gd name="T113" fmla="*/ 476 h 503"/>
                <a:gd name="T114" fmla="*/ 147 w 172"/>
                <a:gd name="T115" fmla="*/ 487 h 503"/>
                <a:gd name="T116" fmla="*/ 134 w 172"/>
                <a:gd name="T117" fmla="*/ 493 h 503"/>
                <a:gd name="T118" fmla="*/ 122 w 172"/>
                <a:gd name="T119" fmla="*/ 486 h 503"/>
                <a:gd name="T120" fmla="*/ 106 w 172"/>
                <a:gd name="T121" fmla="*/ 470 h 503"/>
                <a:gd name="T122" fmla="*/ 101 w 172"/>
                <a:gd name="T123" fmla="*/ 45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503">
                  <a:moveTo>
                    <a:pt x="101" y="452"/>
                  </a:moveTo>
                  <a:cubicBezTo>
                    <a:pt x="98" y="458"/>
                    <a:pt x="99" y="464"/>
                    <a:pt x="102" y="469"/>
                  </a:cubicBezTo>
                  <a:cubicBezTo>
                    <a:pt x="104" y="473"/>
                    <a:pt x="103" y="476"/>
                    <a:pt x="100" y="478"/>
                  </a:cubicBezTo>
                  <a:cubicBezTo>
                    <a:pt x="89" y="486"/>
                    <a:pt x="78" y="494"/>
                    <a:pt x="65" y="499"/>
                  </a:cubicBezTo>
                  <a:cubicBezTo>
                    <a:pt x="56" y="503"/>
                    <a:pt x="52" y="501"/>
                    <a:pt x="48" y="491"/>
                  </a:cubicBezTo>
                  <a:cubicBezTo>
                    <a:pt x="47" y="487"/>
                    <a:pt x="48" y="484"/>
                    <a:pt x="50" y="481"/>
                  </a:cubicBezTo>
                  <a:cubicBezTo>
                    <a:pt x="54" y="475"/>
                    <a:pt x="59" y="472"/>
                    <a:pt x="64" y="467"/>
                  </a:cubicBezTo>
                  <a:cubicBezTo>
                    <a:pt x="68" y="463"/>
                    <a:pt x="73" y="460"/>
                    <a:pt x="67" y="453"/>
                  </a:cubicBezTo>
                  <a:cubicBezTo>
                    <a:pt x="66" y="452"/>
                    <a:pt x="66" y="450"/>
                    <a:pt x="66" y="448"/>
                  </a:cubicBezTo>
                  <a:cubicBezTo>
                    <a:pt x="65" y="428"/>
                    <a:pt x="64" y="408"/>
                    <a:pt x="63" y="389"/>
                  </a:cubicBezTo>
                  <a:cubicBezTo>
                    <a:pt x="63" y="385"/>
                    <a:pt x="62" y="384"/>
                    <a:pt x="58" y="384"/>
                  </a:cubicBezTo>
                  <a:cubicBezTo>
                    <a:pt x="45" y="384"/>
                    <a:pt x="46" y="384"/>
                    <a:pt x="45" y="371"/>
                  </a:cubicBezTo>
                  <a:cubicBezTo>
                    <a:pt x="45" y="364"/>
                    <a:pt x="45" y="356"/>
                    <a:pt x="44" y="349"/>
                  </a:cubicBezTo>
                  <a:cubicBezTo>
                    <a:pt x="44" y="345"/>
                    <a:pt x="43" y="343"/>
                    <a:pt x="39" y="343"/>
                  </a:cubicBezTo>
                  <a:cubicBezTo>
                    <a:pt x="37" y="343"/>
                    <a:pt x="36" y="342"/>
                    <a:pt x="35" y="341"/>
                  </a:cubicBezTo>
                  <a:cubicBezTo>
                    <a:pt x="31" y="333"/>
                    <a:pt x="25" y="326"/>
                    <a:pt x="27" y="316"/>
                  </a:cubicBezTo>
                  <a:cubicBezTo>
                    <a:pt x="27" y="314"/>
                    <a:pt x="27" y="312"/>
                    <a:pt x="25" y="310"/>
                  </a:cubicBezTo>
                  <a:cubicBezTo>
                    <a:pt x="22" y="308"/>
                    <a:pt x="22" y="305"/>
                    <a:pt x="23" y="302"/>
                  </a:cubicBezTo>
                  <a:cubicBezTo>
                    <a:pt x="24" y="269"/>
                    <a:pt x="25" y="237"/>
                    <a:pt x="27" y="204"/>
                  </a:cubicBezTo>
                  <a:cubicBezTo>
                    <a:pt x="27" y="189"/>
                    <a:pt x="33" y="176"/>
                    <a:pt x="43" y="166"/>
                  </a:cubicBezTo>
                  <a:cubicBezTo>
                    <a:pt x="45" y="164"/>
                    <a:pt x="47" y="162"/>
                    <a:pt x="49" y="160"/>
                  </a:cubicBezTo>
                  <a:cubicBezTo>
                    <a:pt x="54" y="157"/>
                    <a:pt x="60" y="155"/>
                    <a:pt x="61" y="148"/>
                  </a:cubicBezTo>
                  <a:cubicBezTo>
                    <a:pt x="62" y="144"/>
                    <a:pt x="67" y="142"/>
                    <a:pt x="71" y="139"/>
                  </a:cubicBezTo>
                  <a:cubicBezTo>
                    <a:pt x="59" y="137"/>
                    <a:pt x="51" y="130"/>
                    <a:pt x="46" y="119"/>
                  </a:cubicBezTo>
                  <a:cubicBezTo>
                    <a:pt x="43" y="126"/>
                    <a:pt x="39" y="132"/>
                    <a:pt x="33" y="135"/>
                  </a:cubicBezTo>
                  <a:cubicBezTo>
                    <a:pt x="26" y="139"/>
                    <a:pt x="20" y="141"/>
                    <a:pt x="12" y="139"/>
                  </a:cubicBezTo>
                  <a:cubicBezTo>
                    <a:pt x="10" y="138"/>
                    <a:pt x="8" y="138"/>
                    <a:pt x="10" y="135"/>
                  </a:cubicBezTo>
                  <a:cubicBezTo>
                    <a:pt x="14" y="129"/>
                    <a:pt x="12" y="123"/>
                    <a:pt x="11" y="117"/>
                  </a:cubicBezTo>
                  <a:cubicBezTo>
                    <a:pt x="8" y="104"/>
                    <a:pt x="2" y="92"/>
                    <a:pt x="2" y="79"/>
                  </a:cubicBezTo>
                  <a:cubicBezTo>
                    <a:pt x="0" y="60"/>
                    <a:pt x="0" y="40"/>
                    <a:pt x="12" y="23"/>
                  </a:cubicBezTo>
                  <a:cubicBezTo>
                    <a:pt x="19" y="15"/>
                    <a:pt x="27" y="9"/>
                    <a:pt x="37" y="6"/>
                  </a:cubicBezTo>
                  <a:cubicBezTo>
                    <a:pt x="61" y="0"/>
                    <a:pt x="78" y="14"/>
                    <a:pt x="78" y="39"/>
                  </a:cubicBezTo>
                  <a:cubicBezTo>
                    <a:pt x="77" y="44"/>
                    <a:pt x="79" y="46"/>
                    <a:pt x="84" y="46"/>
                  </a:cubicBezTo>
                  <a:cubicBezTo>
                    <a:pt x="106" y="51"/>
                    <a:pt x="118" y="63"/>
                    <a:pt x="121" y="85"/>
                  </a:cubicBezTo>
                  <a:cubicBezTo>
                    <a:pt x="122" y="88"/>
                    <a:pt x="122" y="90"/>
                    <a:pt x="126" y="91"/>
                  </a:cubicBezTo>
                  <a:cubicBezTo>
                    <a:pt x="130" y="92"/>
                    <a:pt x="131" y="97"/>
                    <a:pt x="129" y="101"/>
                  </a:cubicBezTo>
                  <a:cubicBezTo>
                    <a:pt x="128" y="104"/>
                    <a:pt x="125" y="106"/>
                    <a:pt x="122" y="107"/>
                  </a:cubicBezTo>
                  <a:cubicBezTo>
                    <a:pt x="116" y="107"/>
                    <a:pt x="115" y="110"/>
                    <a:pt x="114" y="115"/>
                  </a:cubicBezTo>
                  <a:cubicBezTo>
                    <a:pt x="111" y="126"/>
                    <a:pt x="105" y="133"/>
                    <a:pt x="96" y="137"/>
                  </a:cubicBezTo>
                  <a:cubicBezTo>
                    <a:pt x="94" y="138"/>
                    <a:pt x="92" y="138"/>
                    <a:pt x="91" y="140"/>
                  </a:cubicBezTo>
                  <a:cubicBezTo>
                    <a:pt x="97" y="141"/>
                    <a:pt x="102" y="143"/>
                    <a:pt x="104" y="148"/>
                  </a:cubicBezTo>
                  <a:cubicBezTo>
                    <a:pt x="105" y="150"/>
                    <a:pt x="108" y="150"/>
                    <a:pt x="110" y="151"/>
                  </a:cubicBezTo>
                  <a:cubicBezTo>
                    <a:pt x="120" y="152"/>
                    <a:pt x="129" y="158"/>
                    <a:pt x="134" y="166"/>
                  </a:cubicBezTo>
                  <a:cubicBezTo>
                    <a:pt x="149" y="188"/>
                    <a:pt x="161" y="211"/>
                    <a:pt x="166" y="237"/>
                  </a:cubicBezTo>
                  <a:cubicBezTo>
                    <a:pt x="167" y="241"/>
                    <a:pt x="167" y="244"/>
                    <a:pt x="164" y="248"/>
                  </a:cubicBezTo>
                  <a:cubicBezTo>
                    <a:pt x="163" y="249"/>
                    <a:pt x="163" y="251"/>
                    <a:pt x="164" y="252"/>
                  </a:cubicBezTo>
                  <a:cubicBezTo>
                    <a:pt x="166" y="257"/>
                    <a:pt x="168" y="262"/>
                    <a:pt x="170" y="267"/>
                  </a:cubicBezTo>
                  <a:cubicBezTo>
                    <a:pt x="172" y="272"/>
                    <a:pt x="171" y="275"/>
                    <a:pt x="168" y="278"/>
                  </a:cubicBezTo>
                  <a:cubicBezTo>
                    <a:pt x="163" y="281"/>
                    <a:pt x="158" y="283"/>
                    <a:pt x="152" y="284"/>
                  </a:cubicBezTo>
                  <a:cubicBezTo>
                    <a:pt x="148" y="286"/>
                    <a:pt x="146" y="288"/>
                    <a:pt x="147" y="293"/>
                  </a:cubicBezTo>
                  <a:cubicBezTo>
                    <a:pt x="149" y="315"/>
                    <a:pt x="147" y="337"/>
                    <a:pt x="145" y="358"/>
                  </a:cubicBezTo>
                  <a:cubicBezTo>
                    <a:pt x="145" y="363"/>
                    <a:pt x="143" y="368"/>
                    <a:pt x="142" y="373"/>
                  </a:cubicBezTo>
                  <a:cubicBezTo>
                    <a:pt x="141" y="378"/>
                    <a:pt x="136" y="378"/>
                    <a:pt x="132" y="379"/>
                  </a:cubicBezTo>
                  <a:cubicBezTo>
                    <a:pt x="129" y="379"/>
                    <a:pt x="129" y="380"/>
                    <a:pt x="129" y="383"/>
                  </a:cubicBezTo>
                  <a:cubicBezTo>
                    <a:pt x="127" y="402"/>
                    <a:pt x="126" y="422"/>
                    <a:pt x="125" y="441"/>
                  </a:cubicBezTo>
                  <a:cubicBezTo>
                    <a:pt x="125" y="444"/>
                    <a:pt x="125" y="447"/>
                    <a:pt x="127" y="450"/>
                  </a:cubicBezTo>
                  <a:cubicBezTo>
                    <a:pt x="133" y="458"/>
                    <a:pt x="140" y="467"/>
                    <a:pt x="145" y="476"/>
                  </a:cubicBezTo>
                  <a:cubicBezTo>
                    <a:pt x="147" y="480"/>
                    <a:pt x="149" y="483"/>
                    <a:pt x="147" y="487"/>
                  </a:cubicBezTo>
                  <a:cubicBezTo>
                    <a:pt x="144" y="494"/>
                    <a:pt x="141" y="495"/>
                    <a:pt x="134" y="493"/>
                  </a:cubicBezTo>
                  <a:cubicBezTo>
                    <a:pt x="130" y="492"/>
                    <a:pt x="126" y="490"/>
                    <a:pt x="122" y="486"/>
                  </a:cubicBezTo>
                  <a:cubicBezTo>
                    <a:pt x="117" y="481"/>
                    <a:pt x="111" y="476"/>
                    <a:pt x="106" y="470"/>
                  </a:cubicBezTo>
                  <a:cubicBezTo>
                    <a:pt x="102" y="465"/>
                    <a:pt x="103" y="459"/>
                    <a:pt x="101" y="452"/>
                  </a:cubicBezTo>
                  <a:close/>
                </a:path>
              </a:pathLst>
            </a:custGeom>
            <a:solidFill>
              <a:srgbClr val="272D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8"/>
            <p:cNvSpPr>
              <a:spLocks/>
            </p:cNvSpPr>
            <p:nvPr userDrawn="1"/>
          </p:nvSpPr>
          <p:spPr bwMode="auto">
            <a:xfrm>
              <a:off x="5695950" y="4508500"/>
              <a:ext cx="30163" cy="44450"/>
            </a:xfrm>
            <a:custGeom>
              <a:avLst/>
              <a:gdLst>
                <a:gd name="T0" fmla="*/ 8 w 8"/>
                <a:gd name="T1" fmla="*/ 8 h 12"/>
                <a:gd name="T2" fmla="*/ 6 w 8"/>
                <a:gd name="T3" fmla="*/ 12 h 12"/>
                <a:gd name="T4" fmla="*/ 4 w 8"/>
                <a:gd name="T5" fmla="*/ 10 h 12"/>
                <a:gd name="T6" fmla="*/ 1 w 8"/>
                <a:gd name="T7" fmla="*/ 2 h 12"/>
                <a:gd name="T8" fmla="*/ 1 w 8"/>
                <a:gd name="T9" fmla="*/ 0 h 12"/>
                <a:gd name="T10" fmla="*/ 3 w 8"/>
                <a:gd name="T11" fmla="*/ 1 h 12"/>
                <a:gd name="T12" fmla="*/ 8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8" y="8"/>
                  </a:moveTo>
                  <a:cubicBezTo>
                    <a:pt x="8" y="10"/>
                    <a:pt x="7" y="11"/>
                    <a:pt x="6" y="12"/>
                  </a:cubicBezTo>
                  <a:cubicBezTo>
                    <a:pt x="5" y="12"/>
                    <a:pt x="4" y="11"/>
                    <a:pt x="4" y="10"/>
                  </a:cubicBezTo>
                  <a:cubicBezTo>
                    <a:pt x="3" y="7"/>
                    <a:pt x="3" y="5"/>
                    <a:pt x="1" y="2"/>
                  </a:cubicBezTo>
                  <a:cubicBezTo>
                    <a:pt x="0" y="2"/>
                    <a:pt x="1" y="1"/>
                    <a:pt x="1" y="0"/>
                  </a:cubicBezTo>
                  <a:cubicBezTo>
                    <a:pt x="2" y="0"/>
                    <a:pt x="3" y="0"/>
                    <a:pt x="3" y="1"/>
                  </a:cubicBezTo>
                  <a:cubicBezTo>
                    <a:pt x="6" y="3"/>
                    <a:pt x="7" y="6"/>
                    <a:pt x="8" y="8"/>
                  </a:cubicBezTo>
                  <a:close/>
                </a:path>
              </a:pathLst>
            </a:custGeom>
            <a:solidFill>
              <a:srgbClr val="474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9"/>
            <p:cNvSpPr>
              <a:spLocks/>
            </p:cNvSpPr>
            <p:nvPr userDrawn="1"/>
          </p:nvSpPr>
          <p:spPr bwMode="auto">
            <a:xfrm>
              <a:off x="5162550" y="3617913"/>
              <a:ext cx="274638" cy="844550"/>
            </a:xfrm>
            <a:custGeom>
              <a:avLst/>
              <a:gdLst>
                <a:gd name="T0" fmla="*/ 24 w 72"/>
                <a:gd name="T1" fmla="*/ 110 h 224"/>
                <a:gd name="T2" fmla="*/ 24 w 72"/>
                <a:gd name="T3" fmla="*/ 66 h 224"/>
                <a:gd name="T4" fmla="*/ 24 w 72"/>
                <a:gd name="T5" fmla="*/ 62 h 224"/>
                <a:gd name="T6" fmla="*/ 22 w 72"/>
                <a:gd name="T7" fmla="*/ 60 h 224"/>
                <a:gd name="T8" fmla="*/ 21 w 72"/>
                <a:gd name="T9" fmla="*/ 62 h 224"/>
                <a:gd name="T10" fmla="*/ 20 w 72"/>
                <a:gd name="T11" fmla="*/ 65 h 224"/>
                <a:gd name="T12" fmla="*/ 21 w 72"/>
                <a:gd name="T13" fmla="*/ 148 h 224"/>
                <a:gd name="T14" fmla="*/ 15 w 72"/>
                <a:gd name="T15" fmla="*/ 153 h 224"/>
                <a:gd name="T16" fmla="*/ 1 w 72"/>
                <a:gd name="T17" fmla="*/ 137 h 224"/>
                <a:gd name="T18" fmla="*/ 4 w 72"/>
                <a:gd name="T19" fmla="*/ 62 h 224"/>
                <a:gd name="T20" fmla="*/ 6 w 72"/>
                <a:gd name="T21" fmla="*/ 39 h 224"/>
                <a:gd name="T22" fmla="*/ 33 w 72"/>
                <a:gd name="T23" fmla="*/ 2 h 224"/>
                <a:gd name="T24" fmla="*/ 38 w 72"/>
                <a:gd name="T25" fmla="*/ 4 h 224"/>
                <a:gd name="T26" fmla="*/ 57 w 72"/>
                <a:gd name="T27" fmla="*/ 37 h 224"/>
                <a:gd name="T28" fmla="*/ 64 w 72"/>
                <a:gd name="T29" fmla="*/ 47 h 224"/>
                <a:gd name="T30" fmla="*/ 65 w 72"/>
                <a:gd name="T31" fmla="*/ 50 h 224"/>
                <a:gd name="T32" fmla="*/ 68 w 72"/>
                <a:gd name="T33" fmla="*/ 97 h 224"/>
                <a:gd name="T34" fmla="*/ 71 w 72"/>
                <a:gd name="T35" fmla="*/ 157 h 224"/>
                <a:gd name="T36" fmla="*/ 72 w 72"/>
                <a:gd name="T37" fmla="*/ 218 h 224"/>
                <a:gd name="T38" fmla="*/ 68 w 72"/>
                <a:gd name="T39" fmla="*/ 222 h 224"/>
                <a:gd name="T40" fmla="*/ 31 w 72"/>
                <a:gd name="T41" fmla="*/ 224 h 224"/>
                <a:gd name="T42" fmla="*/ 24 w 72"/>
                <a:gd name="T43" fmla="*/ 217 h 224"/>
                <a:gd name="T44" fmla="*/ 23 w 72"/>
                <a:gd name="T45" fmla="*/ 183 h 224"/>
                <a:gd name="T46" fmla="*/ 24 w 72"/>
                <a:gd name="T47" fmla="*/ 123 h 224"/>
                <a:gd name="T48" fmla="*/ 24 w 72"/>
                <a:gd name="T49" fmla="*/ 11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224">
                  <a:moveTo>
                    <a:pt x="24" y="110"/>
                  </a:moveTo>
                  <a:cubicBezTo>
                    <a:pt x="22" y="95"/>
                    <a:pt x="24" y="81"/>
                    <a:pt x="24" y="66"/>
                  </a:cubicBezTo>
                  <a:cubicBezTo>
                    <a:pt x="24" y="65"/>
                    <a:pt x="24" y="63"/>
                    <a:pt x="24" y="62"/>
                  </a:cubicBezTo>
                  <a:cubicBezTo>
                    <a:pt x="23" y="61"/>
                    <a:pt x="23" y="60"/>
                    <a:pt x="22" y="60"/>
                  </a:cubicBezTo>
                  <a:cubicBezTo>
                    <a:pt x="22" y="61"/>
                    <a:pt x="21" y="61"/>
                    <a:pt x="21" y="62"/>
                  </a:cubicBezTo>
                  <a:cubicBezTo>
                    <a:pt x="20" y="63"/>
                    <a:pt x="20" y="64"/>
                    <a:pt x="20" y="65"/>
                  </a:cubicBezTo>
                  <a:cubicBezTo>
                    <a:pt x="20" y="93"/>
                    <a:pt x="20" y="120"/>
                    <a:pt x="21" y="148"/>
                  </a:cubicBezTo>
                  <a:cubicBezTo>
                    <a:pt x="21" y="153"/>
                    <a:pt x="19" y="154"/>
                    <a:pt x="15" y="153"/>
                  </a:cubicBezTo>
                  <a:cubicBezTo>
                    <a:pt x="2" y="153"/>
                    <a:pt x="0" y="153"/>
                    <a:pt x="1" y="137"/>
                  </a:cubicBezTo>
                  <a:cubicBezTo>
                    <a:pt x="3" y="112"/>
                    <a:pt x="3" y="87"/>
                    <a:pt x="4" y="62"/>
                  </a:cubicBezTo>
                  <a:cubicBezTo>
                    <a:pt x="4" y="54"/>
                    <a:pt x="5" y="47"/>
                    <a:pt x="6" y="39"/>
                  </a:cubicBezTo>
                  <a:cubicBezTo>
                    <a:pt x="9" y="22"/>
                    <a:pt x="19" y="10"/>
                    <a:pt x="33" y="2"/>
                  </a:cubicBezTo>
                  <a:cubicBezTo>
                    <a:pt x="37" y="0"/>
                    <a:pt x="37" y="2"/>
                    <a:pt x="38" y="4"/>
                  </a:cubicBezTo>
                  <a:cubicBezTo>
                    <a:pt x="45" y="15"/>
                    <a:pt x="51" y="26"/>
                    <a:pt x="57" y="37"/>
                  </a:cubicBezTo>
                  <a:cubicBezTo>
                    <a:pt x="59" y="41"/>
                    <a:pt x="60" y="45"/>
                    <a:pt x="64" y="47"/>
                  </a:cubicBezTo>
                  <a:cubicBezTo>
                    <a:pt x="65" y="48"/>
                    <a:pt x="65" y="49"/>
                    <a:pt x="65" y="50"/>
                  </a:cubicBezTo>
                  <a:cubicBezTo>
                    <a:pt x="66" y="65"/>
                    <a:pt x="68" y="81"/>
                    <a:pt x="68" y="97"/>
                  </a:cubicBezTo>
                  <a:cubicBezTo>
                    <a:pt x="68" y="117"/>
                    <a:pt x="70" y="137"/>
                    <a:pt x="71" y="157"/>
                  </a:cubicBezTo>
                  <a:cubicBezTo>
                    <a:pt x="72" y="177"/>
                    <a:pt x="71" y="198"/>
                    <a:pt x="72" y="218"/>
                  </a:cubicBezTo>
                  <a:cubicBezTo>
                    <a:pt x="72" y="221"/>
                    <a:pt x="71" y="222"/>
                    <a:pt x="68" y="222"/>
                  </a:cubicBezTo>
                  <a:cubicBezTo>
                    <a:pt x="56" y="223"/>
                    <a:pt x="43" y="224"/>
                    <a:pt x="31" y="224"/>
                  </a:cubicBezTo>
                  <a:cubicBezTo>
                    <a:pt x="25" y="224"/>
                    <a:pt x="24" y="222"/>
                    <a:pt x="24" y="217"/>
                  </a:cubicBezTo>
                  <a:cubicBezTo>
                    <a:pt x="23" y="206"/>
                    <a:pt x="23" y="195"/>
                    <a:pt x="23" y="183"/>
                  </a:cubicBezTo>
                  <a:cubicBezTo>
                    <a:pt x="22" y="163"/>
                    <a:pt x="24" y="143"/>
                    <a:pt x="24" y="123"/>
                  </a:cubicBezTo>
                  <a:cubicBezTo>
                    <a:pt x="24" y="119"/>
                    <a:pt x="24" y="114"/>
                    <a:pt x="2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0"/>
            <p:cNvSpPr>
              <a:spLocks/>
            </p:cNvSpPr>
            <p:nvPr userDrawn="1"/>
          </p:nvSpPr>
          <p:spPr bwMode="auto">
            <a:xfrm>
              <a:off x="5418138" y="3598863"/>
              <a:ext cx="274638" cy="852488"/>
            </a:xfrm>
            <a:custGeom>
              <a:avLst/>
              <a:gdLst>
                <a:gd name="T0" fmla="*/ 51 w 72"/>
                <a:gd name="T1" fmla="*/ 137 h 226"/>
                <a:gd name="T2" fmla="*/ 51 w 72"/>
                <a:gd name="T3" fmla="*/ 195 h 226"/>
                <a:gd name="T4" fmla="*/ 47 w 72"/>
                <a:gd name="T5" fmla="*/ 218 h 226"/>
                <a:gd name="T6" fmla="*/ 42 w 72"/>
                <a:gd name="T7" fmla="*/ 223 h 226"/>
                <a:gd name="T8" fmla="*/ 12 w 72"/>
                <a:gd name="T9" fmla="*/ 226 h 226"/>
                <a:gd name="T10" fmla="*/ 8 w 72"/>
                <a:gd name="T11" fmla="*/ 221 h 226"/>
                <a:gd name="T12" fmla="*/ 7 w 72"/>
                <a:gd name="T13" fmla="*/ 156 h 226"/>
                <a:gd name="T14" fmla="*/ 4 w 72"/>
                <a:gd name="T15" fmla="*/ 108 h 226"/>
                <a:gd name="T16" fmla="*/ 0 w 72"/>
                <a:gd name="T17" fmla="*/ 47 h 226"/>
                <a:gd name="T18" fmla="*/ 2 w 72"/>
                <a:gd name="T19" fmla="*/ 38 h 226"/>
                <a:gd name="T20" fmla="*/ 14 w 72"/>
                <a:gd name="T21" fmla="*/ 3 h 226"/>
                <a:gd name="T22" fmla="*/ 17 w 72"/>
                <a:gd name="T23" fmla="*/ 2 h 226"/>
                <a:gd name="T24" fmla="*/ 41 w 72"/>
                <a:gd name="T25" fmla="*/ 17 h 226"/>
                <a:gd name="T26" fmla="*/ 71 w 72"/>
                <a:gd name="T27" fmla="*/ 86 h 226"/>
                <a:gd name="T28" fmla="*/ 68 w 72"/>
                <a:gd name="T29" fmla="*/ 96 h 226"/>
                <a:gd name="T30" fmla="*/ 35 w 72"/>
                <a:gd name="T31" fmla="*/ 115 h 226"/>
                <a:gd name="T32" fmla="*/ 29 w 72"/>
                <a:gd name="T33" fmla="*/ 113 h 226"/>
                <a:gd name="T34" fmla="*/ 34 w 72"/>
                <a:gd name="T35" fmla="*/ 94 h 226"/>
                <a:gd name="T36" fmla="*/ 57 w 72"/>
                <a:gd name="T37" fmla="*/ 85 h 226"/>
                <a:gd name="T38" fmla="*/ 60 w 72"/>
                <a:gd name="T39" fmla="*/ 77 h 226"/>
                <a:gd name="T40" fmla="*/ 46 w 72"/>
                <a:gd name="T41" fmla="*/ 45 h 226"/>
                <a:gd name="T42" fmla="*/ 40 w 72"/>
                <a:gd name="T43" fmla="*/ 43 h 226"/>
                <a:gd name="T44" fmla="*/ 6 w 72"/>
                <a:gd name="T45" fmla="*/ 58 h 226"/>
                <a:gd name="T46" fmla="*/ 5 w 72"/>
                <a:gd name="T47" fmla="*/ 63 h 226"/>
                <a:gd name="T48" fmla="*/ 15 w 72"/>
                <a:gd name="T49" fmla="*/ 90 h 226"/>
                <a:gd name="T50" fmla="*/ 15 w 72"/>
                <a:gd name="T51" fmla="*/ 97 h 226"/>
                <a:gd name="T52" fmla="*/ 16 w 72"/>
                <a:gd name="T53" fmla="*/ 112 h 226"/>
                <a:gd name="T54" fmla="*/ 24 w 72"/>
                <a:gd name="T55" fmla="*/ 119 h 226"/>
                <a:gd name="T56" fmla="*/ 32 w 72"/>
                <a:gd name="T57" fmla="*/ 125 h 226"/>
                <a:gd name="T58" fmla="*/ 37 w 72"/>
                <a:gd name="T59" fmla="*/ 133 h 226"/>
                <a:gd name="T60" fmla="*/ 49 w 72"/>
                <a:gd name="T61" fmla="*/ 138 h 226"/>
                <a:gd name="T62" fmla="*/ 51 w 72"/>
                <a:gd name="T63" fmla="*/ 13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226">
                  <a:moveTo>
                    <a:pt x="51" y="137"/>
                  </a:moveTo>
                  <a:cubicBezTo>
                    <a:pt x="54" y="157"/>
                    <a:pt x="52" y="176"/>
                    <a:pt x="51" y="195"/>
                  </a:cubicBezTo>
                  <a:cubicBezTo>
                    <a:pt x="50" y="203"/>
                    <a:pt x="49" y="210"/>
                    <a:pt x="47" y="218"/>
                  </a:cubicBezTo>
                  <a:cubicBezTo>
                    <a:pt x="47" y="221"/>
                    <a:pt x="45" y="223"/>
                    <a:pt x="42" y="223"/>
                  </a:cubicBezTo>
                  <a:cubicBezTo>
                    <a:pt x="32" y="224"/>
                    <a:pt x="22" y="226"/>
                    <a:pt x="12" y="226"/>
                  </a:cubicBezTo>
                  <a:cubicBezTo>
                    <a:pt x="9" y="226"/>
                    <a:pt x="8" y="224"/>
                    <a:pt x="8" y="221"/>
                  </a:cubicBezTo>
                  <a:cubicBezTo>
                    <a:pt x="8" y="200"/>
                    <a:pt x="9" y="178"/>
                    <a:pt x="7" y="156"/>
                  </a:cubicBezTo>
                  <a:cubicBezTo>
                    <a:pt x="6" y="140"/>
                    <a:pt x="4" y="124"/>
                    <a:pt x="4" y="108"/>
                  </a:cubicBezTo>
                  <a:cubicBezTo>
                    <a:pt x="4" y="87"/>
                    <a:pt x="2" y="67"/>
                    <a:pt x="0" y="47"/>
                  </a:cubicBezTo>
                  <a:cubicBezTo>
                    <a:pt x="0" y="44"/>
                    <a:pt x="1" y="41"/>
                    <a:pt x="2" y="38"/>
                  </a:cubicBezTo>
                  <a:cubicBezTo>
                    <a:pt x="7" y="27"/>
                    <a:pt x="14" y="16"/>
                    <a:pt x="14" y="3"/>
                  </a:cubicBezTo>
                  <a:cubicBezTo>
                    <a:pt x="14" y="0"/>
                    <a:pt x="16" y="1"/>
                    <a:pt x="17" y="2"/>
                  </a:cubicBezTo>
                  <a:cubicBezTo>
                    <a:pt x="27" y="3"/>
                    <a:pt x="35" y="9"/>
                    <a:pt x="41" y="17"/>
                  </a:cubicBezTo>
                  <a:cubicBezTo>
                    <a:pt x="54" y="38"/>
                    <a:pt x="66" y="61"/>
                    <a:pt x="71" y="86"/>
                  </a:cubicBezTo>
                  <a:cubicBezTo>
                    <a:pt x="72" y="90"/>
                    <a:pt x="71" y="93"/>
                    <a:pt x="68" y="96"/>
                  </a:cubicBezTo>
                  <a:cubicBezTo>
                    <a:pt x="58" y="105"/>
                    <a:pt x="48" y="111"/>
                    <a:pt x="35" y="115"/>
                  </a:cubicBezTo>
                  <a:cubicBezTo>
                    <a:pt x="32" y="116"/>
                    <a:pt x="30" y="115"/>
                    <a:pt x="29" y="113"/>
                  </a:cubicBezTo>
                  <a:cubicBezTo>
                    <a:pt x="21" y="101"/>
                    <a:pt x="22" y="99"/>
                    <a:pt x="34" y="94"/>
                  </a:cubicBezTo>
                  <a:cubicBezTo>
                    <a:pt x="42" y="91"/>
                    <a:pt x="49" y="88"/>
                    <a:pt x="57" y="85"/>
                  </a:cubicBezTo>
                  <a:cubicBezTo>
                    <a:pt x="60" y="83"/>
                    <a:pt x="61" y="81"/>
                    <a:pt x="60" y="77"/>
                  </a:cubicBezTo>
                  <a:cubicBezTo>
                    <a:pt x="55" y="67"/>
                    <a:pt x="50" y="56"/>
                    <a:pt x="46" y="45"/>
                  </a:cubicBezTo>
                  <a:cubicBezTo>
                    <a:pt x="44" y="42"/>
                    <a:pt x="43" y="42"/>
                    <a:pt x="40" y="43"/>
                  </a:cubicBezTo>
                  <a:cubicBezTo>
                    <a:pt x="28" y="48"/>
                    <a:pt x="17" y="52"/>
                    <a:pt x="6" y="58"/>
                  </a:cubicBezTo>
                  <a:cubicBezTo>
                    <a:pt x="3" y="59"/>
                    <a:pt x="4" y="61"/>
                    <a:pt x="5" y="63"/>
                  </a:cubicBezTo>
                  <a:cubicBezTo>
                    <a:pt x="8" y="72"/>
                    <a:pt x="12" y="81"/>
                    <a:pt x="15" y="90"/>
                  </a:cubicBezTo>
                  <a:cubicBezTo>
                    <a:pt x="16" y="93"/>
                    <a:pt x="16" y="95"/>
                    <a:pt x="15" y="97"/>
                  </a:cubicBezTo>
                  <a:cubicBezTo>
                    <a:pt x="14" y="102"/>
                    <a:pt x="14" y="107"/>
                    <a:pt x="16" y="112"/>
                  </a:cubicBezTo>
                  <a:cubicBezTo>
                    <a:pt x="17" y="117"/>
                    <a:pt x="20" y="119"/>
                    <a:pt x="24" y="119"/>
                  </a:cubicBezTo>
                  <a:cubicBezTo>
                    <a:pt x="29" y="119"/>
                    <a:pt x="31" y="121"/>
                    <a:pt x="32" y="125"/>
                  </a:cubicBezTo>
                  <a:cubicBezTo>
                    <a:pt x="34" y="128"/>
                    <a:pt x="36" y="130"/>
                    <a:pt x="37" y="133"/>
                  </a:cubicBezTo>
                  <a:cubicBezTo>
                    <a:pt x="41" y="140"/>
                    <a:pt x="41" y="140"/>
                    <a:pt x="49" y="138"/>
                  </a:cubicBezTo>
                  <a:cubicBezTo>
                    <a:pt x="50" y="137"/>
                    <a:pt x="50" y="137"/>
                    <a:pt x="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1"/>
            <p:cNvSpPr>
              <a:spLocks/>
            </p:cNvSpPr>
            <p:nvPr userDrawn="1"/>
          </p:nvSpPr>
          <p:spPr bwMode="auto">
            <a:xfrm>
              <a:off x="5078413" y="3055938"/>
              <a:ext cx="282575" cy="490538"/>
            </a:xfrm>
            <a:custGeom>
              <a:avLst/>
              <a:gdLst>
                <a:gd name="T0" fmla="*/ 39 w 74"/>
                <a:gd name="T1" fmla="*/ 103 h 130"/>
                <a:gd name="T2" fmla="*/ 14 w 74"/>
                <a:gd name="T3" fmla="*/ 128 h 130"/>
                <a:gd name="T4" fmla="*/ 11 w 74"/>
                <a:gd name="T5" fmla="*/ 126 h 130"/>
                <a:gd name="T6" fmla="*/ 9 w 74"/>
                <a:gd name="T7" fmla="*/ 99 h 130"/>
                <a:gd name="T8" fmla="*/ 2 w 74"/>
                <a:gd name="T9" fmla="*/ 41 h 130"/>
                <a:gd name="T10" fmla="*/ 46 w 74"/>
                <a:gd name="T11" fmla="*/ 0 h 130"/>
                <a:gd name="T12" fmla="*/ 71 w 74"/>
                <a:gd name="T13" fmla="*/ 31 h 130"/>
                <a:gd name="T14" fmla="*/ 68 w 74"/>
                <a:gd name="T15" fmla="*/ 33 h 130"/>
                <a:gd name="T16" fmla="*/ 51 w 74"/>
                <a:gd name="T17" fmla="*/ 41 h 130"/>
                <a:gd name="T18" fmla="*/ 47 w 74"/>
                <a:gd name="T19" fmla="*/ 43 h 130"/>
                <a:gd name="T20" fmla="*/ 31 w 74"/>
                <a:gd name="T21" fmla="*/ 104 h 130"/>
                <a:gd name="T22" fmla="*/ 39 w 74"/>
                <a:gd name="T23" fmla="*/ 10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30">
                  <a:moveTo>
                    <a:pt x="39" y="103"/>
                  </a:moveTo>
                  <a:cubicBezTo>
                    <a:pt x="40" y="117"/>
                    <a:pt x="28" y="130"/>
                    <a:pt x="14" y="128"/>
                  </a:cubicBezTo>
                  <a:cubicBezTo>
                    <a:pt x="13" y="128"/>
                    <a:pt x="11" y="129"/>
                    <a:pt x="11" y="126"/>
                  </a:cubicBezTo>
                  <a:cubicBezTo>
                    <a:pt x="14" y="117"/>
                    <a:pt x="11" y="108"/>
                    <a:pt x="9" y="99"/>
                  </a:cubicBezTo>
                  <a:cubicBezTo>
                    <a:pt x="3" y="80"/>
                    <a:pt x="0" y="61"/>
                    <a:pt x="2" y="41"/>
                  </a:cubicBezTo>
                  <a:cubicBezTo>
                    <a:pt x="5" y="18"/>
                    <a:pt x="24" y="0"/>
                    <a:pt x="46" y="0"/>
                  </a:cubicBezTo>
                  <a:cubicBezTo>
                    <a:pt x="61" y="1"/>
                    <a:pt x="74" y="16"/>
                    <a:pt x="71" y="31"/>
                  </a:cubicBezTo>
                  <a:cubicBezTo>
                    <a:pt x="71" y="33"/>
                    <a:pt x="70" y="34"/>
                    <a:pt x="68" y="33"/>
                  </a:cubicBezTo>
                  <a:cubicBezTo>
                    <a:pt x="61" y="32"/>
                    <a:pt x="54" y="33"/>
                    <a:pt x="51" y="41"/>
                  </a:cubicBezTo>
                  <a:cubicBezTo>
                    <a:pt x="51" y="42"/>
                    <a:pt x="49" y="42"/>
                    <a:pt x="47" y="43"/>
                  </a:cubicBezTo>
                  <a:cubicBezTo>
                    <a:pt x="21" y="58"/>
                    <a:pt x="16" y="79"/>
                    <a:pt x="31" y="104"/>
                  </a:cubicBezTo>
                  <a:cubicBezTo>
                    <a:pt x="35" y="109"/>
                    <a:pt x="36" y="109"/>
                    <a:pt x="39" y="103"/>
                  </a:cubicBezTo>
                  <a:close/>
                </a:path>
              </a:pathLst>
            </a:custGeom>
            <a:solidFill>
              <a:srgbClr val="D8A4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2"/>
            <p:cNvSpPr>
              <a:spLocks/>
            </p:cNvSpPr>
            <p:nvPr userDrawn="1"/>
          </p:nvSpPr>
          <p:spPr bwMode="auto">
            <a:xfrm>
              <a:off x="5227638" y="3297238"/>
              <a:ext cx="269875" cy="241300"/>
            </a:xfrm>
            <a:custGeom>
              <a:avLst/>
              <a:gdLst>
                <a:gd name="T0" fmla="*/ 0 w 71"/>
                <a:gd name="T1" fmla="*/ 21 h 64"/>
                <a:gd name="T2" fmla="*/ 8 w 71"/>
                <a:gd name="T3" fmla="*/ 18 h 64"/>
                <a:gd name="T4" fmla="*/ 15 w 71"/>
                <a:gd name="T5" fmla="*/ 5 h 64"/>
                <a:gd name="T6" fmla="*/ 20 w 71"/>
                <a:gd name="T7" fmla="*/ 19 h 64"/>
                <a:gd name="T8" fmla="*/ 24 w 71"/>
                <a:gd name="T9" fmla="*/ 24 h 64"/>
                <a:gd name="T10" fmla="*/ 27 w 71"/>
                <a:gd name="T11" fmla="*/ 19 h 64"/>
                <a:gd name="T12" fmla="*/ 38 w 71"/>
                <a:gd name="T13" fmla="*/ 2 h 64"/>
                <a:gd name="T14" fmla="*/ 43 w 71"/>
                <a:gd name="T15" fmla="*/ 2 h 64"/>
                <a:gd name="T16" fmla="*/ 51 w 71"/>
                <a:gd name="T17" fmla="*/ 21 h 64"/>
                <a:gd name="T18" fmla="*/ 52 w 71"/>
                <a:gd name="T19" fmla="*/ 24 h 64"/>
                <a:gd name="T20" fmla="*/ 55 w 71"/>
                <a:gd name="T21" fmla="*/ 22 h 64"/>
                <a:gd name="T22" fmla="*/ 61 w 71"/>
                <a:gd name="T23" fmla="*/ 6 h 64"/>
                <a:gd name="T24" fmla="*/ 70 w 71"/>
                <a:gd name="T25" fmla="*/ 22 h 64"/>
                <a:gd name="T26" fmla="*/ 66 w 71"/>
                <a:gd name="T27" fmla="*/ 50 h 64"/>
                <a:gd name="T28" fmla="*/ 43 w 71"/>
                <a:gd name="T29" fmla="*/ 64 h 64"/>
                <a:gd name="T30" fmla="*/ 34 w 71"/>
                <a:gd name="T31" fmla="*/ 64 h 64"/>
                <a:gd name="T32" fmla="*/ 9 w 71"/>
                <a:gd name="T33" fmla="*/ 50 h 64"/>
                <a:gd name="T34" fmla="*/ 0 w 71"/>
                <a:gd name="T35"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64">
                  <a:moveTo>
                    <a:pt x="0" y="21"/>
                  </a:moveTo>
                  <a:cubicBezTo>
                    <a:pt x="6" y="25"/>
                    <a:pt x="6" y="25"/>
                    <a:pt x="8" y="18"/>
                  </a:cubicBezTo>
                  <a:cubicBezTo>
                    <a:pt x="9" y="13"/>
                    <a:pt x="11" y="9"/>
                    <a:pt x="15" y="5"/>
                  </a:cubicBezTo>
                  <a:cubicBezTo>
                    <a:pt x="17" y="10"/>
                    <a:pt x="18" y="14"/>
                    <a:pt x="20" y="19"/>
                  </a:cubicBezTo>
                  <a:cubicBezTo>
                    <a:pt x="21" y="21"/>
                    <a:pt x="22" y="24"/>
                    <a:pt x="24" y="24"/>
                  </a:cubicBezTo>
                  <a:cubicBezTo>
                    <a:pt x="27" y="24"/>
                    <a:pt x="27" y="21"/>
                    <a:pt x="27" y="19"/>
                  </a:cubicBezTo>
                  <a:cubicBezTo>
                    <a:pt x="29" y="12"/>
                    <a:pt x="33" y="7"/>
                    <a:pt x="38" y="2"/>
                  </a:cubicBezTo>
                  <a:cubicBezTo>
                    <a:pt x="40" y="0"/>
                    <a:pt x="41" y="0"/>
                    <a:pt x="43" y="2"/>
                  </a:cubicBezTo>
                  <a:cubicBezTo>
                    <a:pt x="46" y="8"/>
                    <a:pt x="50" y="14"/>
                    <a:pt x="51" y="21"/>
                  </a:cubicBezTo>
                  <a:cubicBezTo>
                    <a:pt x="51" y="23"/>
                    <a:pt x="51" y="24"/>
                    <a:pt x="52" y="24"/>
                  </a:cubicBezTo>
                  <a:cubicBezTo>
                    <a:pt x="54" y="25"/>
                    <a:pt x="55" y="23"/>
                    <a:pt x="55" y="22"/>
                  </a:cubicBezTo>
                  <a:cubicBezTo>
                    <a:pt x="58" y="17"/>
                    <a:pt x="61" y="13"/>
                    <a:pt x="61" y="6"/>
                  </a:cubicBezTo>
                  <a:cubicBezTo>
                    <a:pt x="67" y="11"/>
                    <a:pt x="70" y="15"/>
                    <a:pt x="70" y="22"/>
                  </a:cubicBezTo>
                  <a:cubicBezTo>
                    <a:pt x="70" y="31"/>
                    <a:pt x="71" y="41"/>
                    <a:pt x="66" y="50"/>
                  </a:cubicBezTo>
                  <a:cubicBezTo>
                    <a:pt x="60" y="59"/>
                    <a:pt x="53" y="64"/>
                    <a:pt x="43" y="64"/>
                  </a:cubicBezTo>
                  <a:cubicBezTo>
                    <a:pt x="40" y="64"/>
                    <a:pt x="37" y="64"/>
                    <a:pt x="34" y="64"/>
                  </a:cubicBezTo>
                  <a:cubicBezTo>
                    <a:pt x="23" y="64"/>
                    <a:pt x="15" y="59"/>
                    <a:pt x="9" y="50"/>
                  </a:cubicBezTo>
                  <a:cubicBezTo>
                    <a:pt x="4" y="41"/>
                    <a:pt x="2" y="31"/>
                    <a:pt x="0" y="21"/>
                  </a:cubicBezTo>
                  <a:close/>
                </a:path>
              </a:pathLst>
            </a:custGeom>
            <a:solidFill>
              <a:srgbClr val="F9D1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3"/>
            <p:cNvSpPr>
              <a:spLocks/>
            </p:cNvSpPr>
            <p:nvPr userDrawn="1"/>
          </p:nvSpPr>
          <p:spPr bwMode="auto">
            <a:xfrm>
              <a:off x="5318125" y="4467225"/>
              <a:ext cx="141288" cy="274638"/>
            </a:xfrm>
            <a:custGeom>
              <a:avLst/>
              <a:gdLst>
                <a:gd name="T0" fmla="*/ 34 w 37"/>
                <a:gd name="T1" fmla="*/ 35 h 73"/>
                <a:gd name="T2" fmla="*/ 35 w 37"/>
                <a:gd name="T3" fmla="*/ 57 h 73"/>
                <a:gd name="T4" fmla="*/ 23 w 37"/>
                <a:gd name="T5" fmla="*/ 71 h 73"/>
                <a:gd name="T6" fmla="*/ 10 w 37"/>
                <a:gd name="T7" fmla="*/ 72 h 73"/>
                <a:gd name="T8" fmla="*/ 4 w 37"/>
                <a:gd name="T9" fmla="*/ 68 h 73"/>
                <a:gd name="T10" fmla="*/ 3 w 37"/>
                <a:gd name="T11" fmla="*/ 56 h 73"/>
                <a:gd name="T12" fmla="*/ 0 w 37"/>
                <a:gd name="T13" fmla="*/ 8 h 73"/>
                <a:gd name="T14" fmla="*/ 7 w 37"/>
                <a:gd name="T15" fmla="*/ 2 h 73"/>
                <a:gd name="T16" fmla="*/ 29 w 37"/>
                <a:gd name="T17" fmla="*/ 0 h 73"/>
                <a:gd name="T18" fmla="*/ 33 w 37"/>
                <a:gd name="T19" fmla="*/ 4 h 73"/>
                <a:gd name="T20" fmla="*/ 34 w 37"/>
                <a:gd name="T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73">
                  <a:moveTo>
                    <a:pt x="34" y="35"/>
                  </a:moveTo>
                  <a:cubicBezTo>
                    <a:pt x="34" y="43"/>
                    <a:pt x="34" y="50"/>
                    <a:pt x="35" y="57"/>
                  </a:cubicBezTo>
                  <a:cubicBezTo>
                    <a:pt x="37" y="67"/>
                    <a:pt x="33" y="70"/>
                    <a:pt x="23" y="71"/>
                  </a:cubicBezTo>
                  <a:cubicBezTo>
                    <a:pt x="19" y="71"/>
                    <a:pt x="14" y="71"/>
                    <a:pt x="10" y="72"/>
                  </a:cubicBezTo>
                  <a:cubicBezTo>
                    <a:pt x="6" y="73"/>
                    <a:pt x="4" y="72"/>
                    <a:pt x="4" y="68"/>
                  </a:cubicBezTo>
                  <a:cubicBezTo>
                    <a:pt x="3" y="64"/>
                    <a:pt x="3" y="60"/>
                    <a:pt x="3" y="56"/>
                  </a:cubicBezTo>
                  <a:cubicBezTo>
                    <a:pt x="2" y="40"/>
                    <a:pt x="1" y="24"/>
                    <a:pt x="0" y="8"/>
                  </a:cubicBezTo>
                  <a:cubicBezTo>
                    <a:pt x="0" y="3"/>
                    <a:pt x="2" y="2"/>
                    <a:pt x="7" y="2"/>
                  </a:cubicBezTo>
                  <a:cubicBezTo>
                    <a:pt x="14" y="2"/>
                    <a:pt x="22" y="1"/>
                    <a:pt x="29" y="0"/>
                  </a:cubicBezTo>
                  <a:cubicBezTo>
                    <a:pt x="33" y="0"/>
                    <a:pt x="33" y="1"/>
                    <a:pt x="33" y="4"/>
                  </a:cubicBezTo>
                  <a:cubicBezTo>
                    <a:pt x="33" y="15"/>
                    <a:pt x="35" y="25"/>
                    <a:pt x="34" y="35"/>
                  </a:cubicBezTo>
                  <a:close/>
                </a:path>
              </a:pathLst>
            </a:custGeom>
            <a:solidFill>
              <a:srgbClr val="6E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4"/>
            <p:cNvSpPr>
              <a:spLocks/>
            </p:cNvSpPr>
            <p:nvPr userDrawn="1"/>
          </p:nvSpPr>
          <p:spPr bwMode="auto">
            <a:xfrm>
              <a:off x="5170488" y="3200400"/>
              <a:ext cx="350838" cy="228600"/>
            </a:xfrm>
            <a:custGeom>
              <a:avLst/>
              <a:gdLst>
                <a:gd name="T0" fmla="*/ 92 w 92"/>
                <a:gd name="T1" fmla="*/ 49 h 61"/>
                <a:gd name="T2" fmla="*/ 79 w 92"/>
                <a:gd name="T3" fmla="*/ 30 h 61"/>
                <a:gd name="T4" fmla="*/ 73 w 92"/>
                <a:gd name="T5" fmla="*/ 32 h 61"/>
                <a:gd name="T6" fmla="*/ 69 w 92"/>
                <a:gd name="T7" fmla="*/ 43 h 61"/>
                <a:gd name="T8" fmla="*/ 60 w 92"/>
                <a:gd name="T9" fmla="*/ 26 h 61"/>
                <a:gd name="T10" fmla="*/ 51 w 92"/>
                <a:gd name="T11" fmla="*/ 25 h 61"/>
                <a:gd name="T12" fmla="*/ 39 w 92"/>
                <a:gd name="T13" fmla="*/ 45 h 61"/>
                <a:gd name="T14" fmla="*/ 34 w 92"/>
                <a:gd name="T15" fmla="*/ 33 h 61"/>
                <a:gd name="T16" fmla="*/ 31 w 92"/>
                <a:gd name="T17" fmla="*/ 27 h 61"/>
                <a:gd name="T18" fmla="*/ 25 w 92"/>
                <a:gd name="T19" fmla="*/ 32 h 61"/>
                <a:gd name="T20" fmla="*/ 19 w 92"/>
                <a:gd name="T21" fmla="*/ 44 h 61"/>
                <a:gd name="T22" fmla="*/ 16 w 92"/>
                <a:gd name="T23" fmla="*/ 41 h 61"/>
                <a:gd name="T24" fmla="*/ 13 w 92"/>
                <a:gd name="T25" fmla="*/ 38 h 61"/>
                <a:gd name="T26" fmla="*/ 10 w 92"/>
                <a:gd name="T27" fmla="*/ 43 h 61"/>
                <a:gd name="T28" fmla="*/ 9 w 92"/>
                <a:gd name="T29" fmla="*/ 61 h 61"/>
                <a:gd name="T30" fmla="*/ 8 w 92"/>
                <a:gd name="T31" fmla="*/ 22 h 61"/>
                <a:gd name="T32" fmla="*/ 66 w 92"/>
                <a:gd name="T33" fmla="*/ 6 h 61"/>
                <a:gd name="T34" fmla="*/ 92 w 92"/>
                <a:gd name="T35"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61">
                  <a:moveTo>
                    <a:pt x="92" y="49"/>
                  </a:moveTo>
                  <a:cubicBezTo>
                    <a:pt x="89" y="41"/>
                    <a:pt x="85" y="34"/>
                    <a:pt x="79" y="30"/>
                  </a:cubicBezTo>
                  <a:cubicBezTo>
                    <a:pt x="76" y="27"/>
                    <a:pt x="73" y="26"/>
                    <a:pt x="73" y="32"/>
                  </a:cubicBezTo>
                  <a:cubicBezTo>
                    <a:pt x="73" y="36"/>
                    <a:pt x="71" y="39"/>
                    <a:pt x="69" y="43"/>
                  </a:cubicBezTo>
                  <a:cubicBezTo>
                    <a:pt x="65" y="37"/>
                    <a:pt x="64" y="31"/>
                    <a:pt x="60" y="26"/>
                  </a:cubicBezTo>
                  <a:cubicBezTo>
                    <a:pt x="57" y="22"/>
                    <a:pt x="55" y="21"/>
                    <a:pt x="51" y="25"/>
                  </a:cubicBezTo>
                  <a:cubicBezTo>
                    <a:pt x="46" y="31"/>
                    <a:pt x="41" y="36"/>
                    <a:pt x="39" y="45"/>
                  </a:cubicBezTo>
                  <a:cubicBezTo>
                    <a:pt x="36" y="41"/>
                    <a:pt x="35" y="37"/>
                    <a:pt x="34" y="33"/>
                  </a:cubicBezTo>
                  <a:cubicBezTo>
                    <a:pt x="34" y="31"/>
                    <a:pt x="34" y="27"/>
                    <a:pt x="31" y="27"/>
                  </a:cubicBezTo>
                  <a:cubicBezTo>
                    <a:pt x="28" y="26"/>
                    <a:pt x="27" y="30"/>
                    <a:pt x="25" y="32"/>
                  </a:cubicBezTo>
                  <a:cubicBezTo>
                    <a:pt x="22" y="35"/>
                    <a:pt x="21" y="40"/>
                    <a:pt x="19" y="44"/>
                  </a:cubicBezTo>
                  <a:cubicBezTo>
                    <a:pt x="17" y="44"/>
                    <a:pt x="17" y="42"/>
                    <a:pt x="16" y="41"/>
                  </a:cubicBezTo>
                  <a:cubicBezTo>
                    <a:pt x="15" y="40"/>
                    <a:pt x="15" y="38"/>
                    <a:pt x="13" y="38"/>
                  </a:cubicBezTo>
                  <a:cubicBezTo>
                    <a:pt x="11" y="38"/>
                    <a:pt x="11" y="41"/>
                    <a:pt x="10" y="43"/>
                  </a:cubicBezTo>
                  <a:cubicBezTo>
                    <a:pt x="10" y="49"/>
                    <a:pt x="10" y="55"/>
                    <a:pt x="9" y="61"/>
                  </a:cubicBezTo>
                  <a:cubicBezTo>
                    <a:pt x="0" y="51"/>
                    <a:pt x="0" y="33"/>
                    <a:pt x="8" y="22"/>
                  </a:cubicBezTo>
                  <a:cubicBezTo>
                    <a:pt x="22" y="3"/>
                    <a:pt x="47" y="0"/>
                    <a:pt x="66" y="6"/>
                  </a:cubicBezTo>
                  <a:cubicBezTo>
                    <a:pt x="82" y="12"/>
                    <a:pt x="92" y="29"/>
                    <a:pt x="92" y="49"/>
                  </a:cubicBezTo>
                  <a:close/>
                </a:path>
              </a:pathLst>
            </a:custGeom>
            <a:solidFill>
              <a:srgbClr val="D8A4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5"/>
            <p:cNvSpPr>
              <a:spLocks/>
            </p:cNvSpPr>
            <p:nvPr userDrawn="1"/>
          </p:nvSpPr>
          <p:spPr bwMode="auto">
            <a:xfrm>
              <a:off x="5456238" y="4451350"/>
              <a:ext cx="90488" cy="257175"/>
            </a:xfrm>
            <a:custGeom>
              <a:avLst/>
              <a:gdLst>
                <a:gd name="T0" fmla="*/ 2 w 24"/>
                <a:gd name="T1" fmla="*/ 44 h 68"/>
                <a:gd name="T2" fmla="*/ 0 w 24"/>
                <a:gd name="T3" fmla="*/ 8 h 68"/>
                <a:gd name="T4" fmla="*/ 6 w 24"/>
                <a:gd name="T5" fmla="*/ 2 h 68"/>
                <a:gd name="T6" fmla="*/ 19 w 24"/>
                <a:gd name="T7" fmla="*/ 1 h 68"/>
                <a:gd name="T8" fmla="*/ 24 w 24"/>
                <a:gd name="T9" fmla="*/ 6 h 68"/>
                <a:gd name="T10" fmla="*/ 21 w 24"/>
                <a:gd name="T11" fmla="*/ 39 h 68"/>
                <a:gd name="T12" fmla="*/ 19 w 24"/>
                <a:gd name="T13" fmla="*/ 64 h 68"/>
                <a:gd name="T14" fmla="*/ 15 w 24"/>
                <a:gd name="T15" fmla="*/ 68 h 68"/>
                <a:gd name="T16" fmla="*/ 10 w 24"/>
                <a:gd name="T17" fmla="*/ 68 h 68"/>
                <a:gd name="T18" fmla="*/ 2 w 24"/>
                <a:gd name="T19" fmla="*/ 60 h 68"/>
                <a:gd name="T20" fmla="*/ 2 w 24"/>
                <a:gd name="T21"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8">
                  <a:moveTo>
                    <a:pt x="2" y="44"/>
                  </a:moveTo>
                  <a:cubicBezTo>
                    <a:pt x="3" y="32"/>
                    <a:pt x="0" y="20"/>
                    <a:pt x="0" y="8"/>
                  </a:cubicBezTo>
                  <a:cubicBezTo>
                    <a:pt x="1" y="4"/>
                    <a:pt x="1" y="2"/>
                    <a:pt x="6" y="2"/>
                  </a:cubicBezTo>
                  <a:cubicBezTo>
                    <a:pt x="10" y="3"/>
                    <a:pt x="14" y="2"/>
                    <a:pt x="19" y="1"/>
                  </a:cubicBezTo>
                  <a:cubicBezTo>
                    <a:pt x="23" y="0"/>
                    <a:pt x="24" y="2"/>
                    <a:pt x="24" y="6"/>
                  </a:cubicBezTo>
                  <a:cubicBezTo>
                    <a:pt x="22" y="17"/>
                    <a:pt x="22" y="28"/>
                    <a:pt x="21" y="39"/>
                  </a:cubicBezTo>
                  <a:cubicBezTo>
                    <a:pt x="21" y="47"/>
                    <a:pt x="20" y="55"/>
                    <a:pt x="19" y="64"/>
                  </a:cubicBezTo>
                  <a:cubicBezTo>
                    <a:pt x="19" y="67"/>
                    <a:pt x="18" y="68"/>
                    <a:pt x="15" y="68"/>
                  </a:cubicBezTo>
                  <a:cubicBezTo>
                    <a:pt x="13" y="68"/>
                    <a:pt x="12" y="68"/>
                    <a:pt x="10" y="68"/>
                  </a:cubicBezTo>
                  <a:cubicBezTo>
                    <a:pt x="2" y="68"/>
                    <a:pt x="2" y="68"/>
                    <a:pt x="2" y="60"/>
                  </a:cubicBezTo>
                  <a:cubicBezTo>
                    <a:pt x="2" y="55"/>
                    <a:pt x="2" y="50"/>
                    <a:pt x="2" y="44"/>
                  </a:cubicBezTo>
                  <a:close/>
                </a:path>
              </a:pathLst>
            </a:custGeom>
            <a:solidFill>
              <a:srgbClr val="6E6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6"/>
            <p:cNvSpPr>
              <a:spLocks/>
            </p:cNvSpPr>
            <p:nvPr userDrawn="1"/>
          </p:nvSpPr>
          <p:spPr bwMode="auto">
            <a:xfrm>
              <a:off x="5445125" y="3773488"/>
              <a:ext cx="190500" cy="187325"/>
            </a:xfrm>
            <a:custGeom>
              <a:avLst/>
              <a:gdLst>
                <a:gd name="T0" fmla="*/ 34 w 50"/>
                <a:gd name="T1" fmla="*/ 0 h 50"/>
                <a:gd name="T2" fmla="*/ 36 w 50"/>
                <a:gd name="T3" fmla="*/ 2 h 50"/>
                <a:gd name="T4" fmla="*/ 49 w 50"/>
                <a:gd name="T5" fmla="*/ 32 h 50"/>
                <a:gd name="T6" fmla="*/ 48 w 50"/>
                <a:gd name="T7" fmla="*/ 36 h 50"/>
                <a:gd name="T8" fmla="*/ 16 w 50"/>
                <a:gd name="T9" fmla="*/ 49 h 50"/>
                <a:gd name="T10" fmla="*/ 13 w 50"/>
                <a:gd name="T11" fmla="*/ 48 h 50"/>
                <a:gd name="T12" fmla="*/ 1 w 50"/>
                <a:gd name="T13" fmla="*/ 17 h 50"/>
                <a:gd name="T14" fmla="*/ 2 w 50"/>
                <a:gd name="T15" fmla="*/ 14 h 50"/>
                <a:gd name="T16" fmla="*/ 33 w 50"/>
                <a:gd name="T17" fmla="*/ 1 h 50"/>
                <a:gd name="T18" fmla="*/ 34 w 50"/>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34" y="0"/>
                  </a:moveTo>
                  <a:cubicBezTo>
                    <a:pt x="36" y="0"/>
                    <a:pt x="36" y="1"/>
                    <a:pt x="36" y="2"/>
                  </a:cubicBezTo>
                  <a:cubicBezTo>
                    <a:pt x="41" y="12"/>
                    <a:pt x="45" y="22"/>
                    <a:pt x="49" y="32"/>
                  </a:cubicBezTo>
                  <a:cubicBezTo>
                    <a:pt x="50" y="34"/>
                    <a:pt x="50" y="35"/>
                    <a:pt x="48" y="36"/>
                  </a:cubicBezTo>
                  <a:cubicBezTo>
                    <a:pt x="37" y="40"/>
                    <a:pt x="27" y="45"/>
                    <a:pt x="16" y="49"/>
                  </a:cubicBezTo>
                  <a:cubicBezTo>
                    <a:pt x="15" y="50"/>
                    <a:pt x="14" y="50"/>
                    <a:pt x="13" y="48"/>
                  </a:cubicBezTo>
                  <a:cubicBezTo>
                    <a:pt x="9" y="38"/>
                    <a:pt x="4" y="28"/>
                    <a:pt x="1" y="17"/>
                  </a:cubicBezTo>
                  <a:cubicBezTo>
                    <a:pt x="0" y="15"/>
                    <a:pt x="1" y="15"/>
                    <a:pt x="2" y="14"/>
                  </a:cubicBezTo>
                  <a:cubicBezTo>
                    <a:pt x="12" y="8"/>
                    <a:pt x="23" y="5"/>
                    <a:pt x="33" y="1"/>
                  </a:cubicBezTo>
                  <a:cubicBezTo>
                    <a:pt x="33" y="0"/>
                    <a:pt x="34" y="0"/>
                    <a:pt x="34"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7"/>
            <p:cNvSpPr>
              <a:spLocks/>
            </p:cNvSpPr>
            <p:nvPr userDrawn="1"/>
          </p:nvSpPr>
          <p:spPr bwMode="auto">
            <a:xfrm>
              <a:off x="5543550" y="3976688"/>
              <a:ext cx="168275" cy="134938"/>
            </a:xfrm>
            <a:custGeom>
              <a:avLst/>
              <a:gdLst>
                <a:gd name="T0" fmla="*/ 35 w 44"/>
                <a:gd name="T1" fmla="*/ 0 h 36"/>
                <a:gd name="T2" fmla="*/ 43 w 44"/>
                <a:gd name="T3" fmla="*/ 18 h 36"/>
                <a:gd name="T4" fmla="*/ 40 w 44"/>
                <a:gd name="T5" fmla="*/ 23 h 36"/>
                <a:gd name="T6" fmla="*/ 12 w 44"/>
                <a:gd name="T7" fmla="*/ 36 h 36"/>
                <a:gd name="T8" fmla="*/ 8 w 44"/>
                <a:gd name="T9" fmla="*/ 34 h 36"/>
                <a:gd name="T10" fmla="*/ 8 w 44"/>
                <a:gd name="T11" fmla="*/ 33 h 36"/>
                <a:gd name="T12" fmla="*/ 1 w 44"/>
                <a:gd name="T13" fmla="*/ 20 h 36"/>
                <a:gd name="T14" fmla="*/ 14 w 44"/>
                <a:gd name="T15" fmla="*/ 14 h 36"/>
                <a:gd name="T16" fmla="*/ 35 w 4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6">
                  <a:moveTo>
                    <a:pt x="35" y="0"/>
                  </a:moveTo>
                  <a:cubicBezTo>
                    <a:pt x="38" y="6"/>
                    <a:pt x="40" y="12"/>
                    <a:pt x="43" y="18"/>
                  </a:cubicBezTo>
                  <a:cubicBezTo>
                    <a:pt x="44" y="20"/>
                    <a:pt x="42" y="22"/>
                    <a:pt x="40" y="23"/>
                  </a:cubicBezTo>
                  <a:cubicBezTo>
                    <a:pt x="32" y="29"/>
                    <a:pt x="21" y="31"/>
                    <a:pt x="12" y="36"/>
                  </a:cubicBezTo>
                  <a:cubicBezTo>
                    <a:pt x="10" y="36"/>
                    <a:pt x="9" y="36"/>
                    <a:pt x="8" y="34"/>
                  </a:cubicBezTo>
                  <a:cubicBezTo>
                    <a:pt x="8" y="34"/>
                    <a:pt x="8" y="34"/>
                    <a:pt x="8" y="33"/>
                  </a:cubicBezTo>
                  <a:cubicBezTo>
                    <a:pt x="5" y="29"/>
                    <a:pt x="0" y="24"/>
                    <a:pt x="1" y="20"/>
                  </a:cubicBezTo>
                  <a:cubicBezTo>
                    <a:pt x="2" y="16"/>
                    <a:pt x="9" y="16"/>
                    <a:pt x="14" y="14"/>
                  </a:cubicBezTo>
                  <a:cubicBezTo>
                    <a:pt x="22" y="11"/>
                    <a:pt x="28" y="5"/>
                    <a:pt x="35" y="0"/>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18"/>
            <p:cNvSpPr>
              <a:spLocks/>
            </p:cNvSpPr>
            <p:nvPr userDrawn="1"/>
          </p:nvSpPr>
          <p:spPr bwMode="auto">
            <a:xfrm>
              <a:off x="5399088" y="3568700"/>
              <a:ext cx="60325" cy="193675"/>
            </a:xfrm>
            <a:custGeom>
              <a:avLst/>
              <a:gdLst>
                <a:gd name="T0" fmla="*/ 2 w 16"/>
                <a:gd name="T1" fmla="*/ 51 h 51"/>
                <a:gd name="T2" fmla="*/ 2 w 16"/>
                <a:gd name="T3" fmla="*/ 20 h 51"/>
                <a:gd name="T4" fmla="*/ 4 w 16"/>
                <a:gd name="T5" fmla="*/ 2 h 51"/>
                <a:gd name="T6" fmla="*/ 7 w 16"/>
                <a:gd name="T7" fmla="*/ 0 h 51"/>
                <a:gd name="T8" fmla="*/ 15 w 16"/>
                <a:gd name="T9" fmla="*/ 9 h 51"/>
                <a:gd name="T10" fmla="*/ 13 w 16"/>
                <a:gd name="T11" fmla="*/ 23 h 51"/>
                <a:gd name="T12" fmla="*/ 2 w 16"/>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16" h="51">
                  <a:moveTo>
                    <a:pt x="2" y="51"/>
                  </a:moveTo>
                  <a:cubicBezTo>
                    <a:pt x="0" y="41"/>
                    <a:pt x="0" y="30"/>
                    <a:pt x="2" y="20"/>
                  </a:cubicBezTo>
                  <a:cubicBezTo>
                    <a:pt x="3" y="14"/>
                    <a:pt x="5" y="8"/>
                    <a:pt x="4" y="2"/>
                  </a:cubicBezTo>
                  <a:cubicBezTo>
                    <a:pt x="4" y="0"/>
                    <a:pt x="5" y="0"/>
                    <a:pt x="7" y="0"/>
                  </a:cubicBezTo>
                  <a:cubicBezTo>
                    <a:pt x="12" y="1"/>
                    <a:pt x="14" y="4"/>
                    <a:pt x="15" y="9"/>
                  </a:cubicBezTo>
                  <a:cubicBezTo>
                    <a:pt x="16" y="14"/>
                    <a:pt x="15" y="19"/>
                    <a:pt x="13" y="23"/>
                  </a:cubicBezTo>
                  <a:cubicBezTo>
                    <a:pt x="9" y="33"/>
                    <a:pt x="5" y="42"/>
                    <a:pt x="2" y="51"/>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19"/>
            <p:cNvSpPr>
              <a:spLocks/>
            </p:cNvSpPr>
            <p:nvPr userDrawn="1"/>
          </p:nvSpPr>
          <p:spPr bwMode="auto">
            <a:xfrm>
              <a:off x="5330825" y="4741863"/>
              <a:ext cx="106363" cy="93663"/>
            </a:xfrm>
            <a:custGeom>
              <a:avLst/>
              <a:gdLst>
                <a:gd name="T0" fmla="*/ 28 w 28"/>
                <a:gd name="T1" fmla="*/ 11 h 25"/>
                <a:gd name="T2" fmla="*/ 25 w 28"/>
                <a:gd name="T3" fmla="*/ 17 h 25"/>
                <a:gd name="T4" fmla="*/ 19 w 28"/>
                <a:gd name="T5" fmla="*/ 21 h 25"/>
                <a:gd name="T6" fmla="*/ 12 w 28"/>
                <a:gd name="T7" fmla="*/ 25 h 25"/>
                <a:gd name="T8" fmla="*/ 8 w 28"/>
                <a:gd name="T9" fmla="*/ 19 h 25"/>
                <a:gd name="T10" fmla="*/ 6 w 28"/>
                <a:gd name="T11" fmla="*/ 16 h 25"/>
                <a:gd name="T12" fmla="*/ 4 w 28"/>
                <a:gd name="T13" fmla="*/ 5 h 25"/>
                <a:gd name="T14" fmla="*/ 7 w 28"/>
                <a:gd name="T15" fmla="*/ 2 h 25"/>
                <a:gd name="T16" fmla="*/ 24 w 28"/>
                <a:gd name="T17" fmla="*/ 1 h 25"/>
                <a:gd name="T18" fmla="*/ 27 w 28"/>
                <a:gd name="T19" fmla="*/ 3 h 25"/>
                <a:gd name="T20" fmla="*/ 28 w 28"/>
                <a:gd name="T2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5">
                  <a:moveTo>
                    <a:pt x="28" y="11"/>
                  </a:moveTo>
                  <a:cubicBezTo>
                    <a:pt x="28" y="13"/>
                    <a:pt x="27" y="15"/>
                    <a:pt x="25" y="17"/>
                  </a:cubicBezTo>
                  <a:cubicBezTo>
                    <a:pt x="23" y="18"/>
                    <a:pt x="21" y="20"/>
                    <a:pt x="19" y="21"/>
                  </a:cubicBezTo>
                  <a:cubicBezTo>
                    <a:pt x="17" y="23"/>
                    <a:pt x="14" y="25"/>
                    <a:pt x="12" y="25"/>
                  </a:cubicBezTo>
                  <a:cubicBezTo>
                    <a:pt x="9" y="25"/>
                    <a:pt x="10" y="21"/>
                    <a:pt x="8" y="19"/>
                  </a:cubicBezTo>
                  <a:cubicBezTo>
                    <a:pt x="7" y="18"/>
                    <a:pt x="7" y="16"/>
                    <a:pt x="6" y="16"/>
                  </a:cubicBezTo>
                  <a:cubicBezTo>
                    <a:pt x="0" y="13"/>
                    <a:pt x="1" y="9"/>
                    <a:pt x="4" y="5"/>
                  </a:cubicBezTo>
                  <a:cubicBezTo>
                    <a:pt x="5" y="3"/>
                    <a:pt x="5" y="3"/>
                    <a:pt x="7" y="2"/>
                  </a:cubicBezTo>
                  <a:cubicBezTo>
                    <a:pt x="13" y="1"/>
                    <a:pt x="19" y="2"/>
                    <a:pt x="24" y="1"/>
                  </a:cubicBezTo>
                  <a:cubicBezTo>
                    <a:pt x="26" y="0"/>
                    <a:pt x="27" y="1"/>
                    <a:pt x="27" y="3"/>
                  </a:cubicBezTo>
                  <a:cubicBezTo>
                    <a:pt x="27" y="5"/>
                    <a:pt x="28" y="8"/>
                    <a:pt x="28" y="11"/>
                  </a:cubicBezTo>
                  <a:close/>
                </a:path>
              </a:pathLst>
            </a:custGeom>
            <a:solidFill>
              <a:srgbClr val="F8D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20"/>
            <p:cNvSpPr>
              <a:spLocks/>
            </p:cNvSpPr>
            <p:nvPr userDrawn="1"/>
          </p:nvSpPr>
          <p:spPr bwMode="auto">
            <a:xfrm>
              <a:off x="5254625" y="4791075"/>
              <a:ext cx="106363" cy="90488"/>
            </a:xfrm>
            <a:custGeom>
              <a:avLst/>
              <a:gdLst>
                <a:gd name="T0" fmla="*/ 8 w 28"/>
                <a:gd name="T1" fmla="*/ 24 h 24"/>
                <a:gd name="T2" fmla="*/ 3 w 28"/>
                <a:gd name="T3" fmla="*/ 16 h 24"/>
                <a:gd name="T4" fmla="*/ 17 w 28"/>
                <a:gd name="T5" fmla="*/ 2 h 24"/>
                <a:gd name="T6" fmla="*/ 20 w 28"/>
                <a:gd name="T7" fmla="*/ 2 h 24"/>
                <a:gd name="T8" fmla="*/ 26 w 28"/>
                <a:gd name="T9" fmla="*/ 9 h 24"/>
                <a:gd name="T10" fmla="*/ 24 w 28"/>
                <a:gd name="T11" fmla="*/ 17 h 24"/>
                <a:gd name="T12" fmla="*/ 8 w 2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8" y="24"/>
                  </a:moveTo>
                  <a:cubicBezTo>
                    <a:pt x="2" y="24"/>
                    <a:pt x="0" y="21"/>
                    <a:pt x="3" y="16"/>
                  </a:cubicBezTo>
                  <a:cubicBezTo>
                    <a:pt x="6" y="10"/>
                    <a:pt x="12" y="6"/>
                    <a:pt x="17" y="2"/>
                  </a:cubicBezTo>
                  <a:cubicBezTo>
                    <a:pt x="18" y="0"/>
                    <a:pt x="19" y="1"/>
                    <a:pt x="20" y="2"/>
                  </a:cubicBezTo>
                  <a:cubicBezTo>
                    <a:pt x="23" y="4"/>
                    <a:pt x="25" y="6"/>
                    <a:pt x="26" y="9"/>
                  </a:cubicBezTo>
                  <a:cubicBezTo>
                    <a:pt x="28" y="12"/>
                    <a:pt x="28" y="15"/>
                    <a:pt x="24" y="17"/>
                  </a:cubicBezTo>
                  <a:cubicBezTo>
                    <a:pt x="19" y="20"/>
                    <a:pt x="14" y="24"/>
                    <a:pt x="8" y="24"/>
                  </a:cubicBezTo>
                  <a:close/>
                </a:path>
              </a:pathLst>
            </a:custGeom>
            <a:solidFill>
              <a:srgbClr val="A4C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21"/>
            <p:cNvSpPr>
              <a:spLocks/>
            </p:cNvSpPr>
            <p:nvPr userDrawn="1"/>
          </p:nvSpPr>
          <p:spPr bwMode="auto">
            <a:xfrm>
              <a:off x="5299075" y="3565525"/>
              <a:ext cx="95250" cy="177800"/>
            </a:xfrm>
            <a:custGeom>
              <a:avLst/>
              <a:gdLst>
                <a:gd name="T0" fmla="*/ 11 w 25"/>
                <a:gd name="T1" fmla="*/ 0 h 47"/>
                <a:gd name="T2" fmla="*/ 21 w 25"/>
                <a:gd name="T3" fmla="*/ 28 h 47"/>
                <a:gd name="T4" fmla="*/ 23 w 25"/>
                <a:gd name="T5" fmla="*/ 47 h 47"/>
                <a:gd name="T6" fmla="*/ 9 w 25"/>
                <a:gd name="T7" fmla="*/ 23 h 47"/>
                <a:gd name="T8" fmla="*/ 5 w 25"/>
                <a:gd name="T9" fmla="*/ 17 h 47"/>
                <a:gd name="T10" fmla="*/ 11 w 25"/>
                <a:gd name="T11" fmla="*/ 0 h 47"/>
              </a:gdLst>
              <a:ahLst/>
              <a:cxnLst>
                <a:cxn ang="0">
                  <a:pos x="T0" y="T1"/>
                </a:cxn>
                <a:cxn ang="0">
                  <a:pos x="T2" y="T3"/>
                </a:cxn>
                <a:cxn ang="0">
                  <a:pos x="T4" y="T5"/>
                </a:cxn>
                <a:cxn ang="0">
                  <a:pos x="T6" y="T7"/>
                </a:cxn>
                <a:cxn ang="0">
                  <a:pos x="T8" y="T9"/>
                </a:cxn>
                <a:cxn ang="0">
                  <a:pos x="T10" y="T11"/>
                </a:cxn>
              </a:cxnLst>
              <a:rect l="0" t="0" r="r" b="b"/>
              <a:pathLst>
                <a:path w="25" h="47">
                  <a:moveTo>
                    <a:pt x="11" y="0"/>
                  </a:moveTo>
                  <a:cubicBezTo>
                    <a:pt x="10" y="11"/>
                    <a:pt x="15" y="20"/>
                    <a:pt x="21" y="28"/>
                  </a:cubicBezTo>
                  <a:cubicBezTo>
                    <a:pt x="25" y="34"/>
                    <a:pt x="22" y="40"/>
                    <a:pt x="23" y="47"/>
                  </a:cubicBezTo>
                  <a:cubicBezTo>
                    <a:pt x="18" y="38"/>
                    <a:pt x="13" y="31"/>
                    <a:pt x="9" y="23"/>
                  </a:cubicBezTo>
                  <a:cubicBezTo>
                    <a:pt x="8" y="21"/>
                    <a:pt x="7" y="19"/>
                    <a:pt x="5" y="17"/>
                  </a:cubicBezTo>
                  <a:cubicBezTo>
                    <a:pt x="0" y="9"/>
                    <a:pt x="1" y="6"/>
                    <a:pt x="11" y="0"/>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2"/>
            <p:cNvSpPr>
              <a:spLocks/>
            </p:cNvSpPr>
            <p:nvPr userDrawn="1"/>
          </p:nvSpPr>
          <p:spPr bwMode="auto">
            <a:xfrm>
              <a:off x="5524500" y="4764088"/>
              <a:ext cx="92075" cy="101600"/>
            </a:xfrm>
            <a:custGeom>
              <a:avLst/>
              <a:gdLst>
                <a:gd name="T0" fmla="*/ 24 w 24"/>
                <a:gd name="T1" fmla="*/ 21 h 27"/>
                <a:gd name="T2" fmla="*/ 19 w 24"/>
                <a:gd name="T3" fmla="*/ 25 h 27"/>
                <a:gd name="T4" fmla="*/ 1 w 24"/>
                <a:gd name="T5" fmla="*/ 12 h 27"/>
                <a:gd name="T6" fmla="*/ 1 w 24"/>
                <a:gd name="T7" fmla="*/ 9 h 27"/>
                <a:gd name="T8" fmla="*/ 5 w 24"/>
                <a:gd name="T9" fmla="*/ 5 h 27"/>
                <a:gd name="T10" fmla="*/ 16 w 24"/>
                <a:gd name="T11" fmla="*/ 6 h 27"/>
                <a:gd name="T12" fmla="*/ 24 w 24"/>
                <a:gd name="T13" fmla="*/ 21 h 27"/>
              </a:gdLst>
              <a:ahLst/>
              <a:cxnLst>
                <a:cxn ang="0">
                  <a:pos x="T0" y="T1"/>
                </a:cxn>
                <a:cxn ang="0">
                  <a:pos x="T2" y="T3"/>
                </a:cxn>
                <a:cxn ang="0">
                  <a:pos x="T4" y="T5"/>
                </a:cxn>
                <a:cxn ang="0">
                  <a:pos x="T6" y="T7"/>
                </a:cxn>
                <a:cxn ang="0">
                  <a:pos x="T8" y="T9"/>
                </a:cxn>
                <a:cxn ang="0">
                  <a:pos x="T10" y="T11"/>
                </a:cxn>
                <a:cxn ang="0">
                  <a:pos x="T12" y="T13"/>
                </a:cxn>
              </a:cxnLst>
              <a:rect l="0" t="0" r="r" b="b"/>
              <a:pathLst>
                <a:path w="24" h="27">
                  <a:moveTo>
                    <a:pt x="24" y="21"/>
                  </a:moveTo>
                  <a:cubicBezTo>
                    <a:pt x="24" y="26"/>
                    <a:pt x="22" y="27"/>
                    <a:pt x="19" y="25"/>
                  </a:cubicBezTo>
                  <a:cubicBezTo>
                    <a:pt x="12" y="22"/>
                    <a:pt x="7" y="17"/>
                    <a:pt x="1" y="12"/>
                  </a:cubicBezTo>
                  <a:cubicBezTo>
                    <a:pt x="0" y="11"/>
                    <a:pt x="0" y="10"/>
                    <a:pt x="1" y="9"/>
                  </a:cubicBezTo>
                  <a:cubicBezTo>
                    <a:pt x="2" y="7"/>
                    <a:pt x="4" y="6"/>
                    <a:pt x="5" y="5"/>
                  </a:cubicBezTo>
                  <a:cubicBezTo>
                    <a:pt x="10" y="0"/>
                    <a:pt x="12" y="0"/>
                    <a:pt x="16" y="6"/>
                  </a:cubicBezTo>
                  <a:cubicBezTo>
                    <a:pt x="19" y="11"/>
                    <a:pt x="22" y="17"/>
                    <a:pt x="24" y="21"/>
                  </a:cubicBezTo>
                  <a:close/>
                </a:path>
              </a:pathLst>
            </a:custGeom>
            <a:solidFill>
              <a:srgbClr val="A4C8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3"/>
            <p:cNvSpPr>
              <a:spLocks/>
            </p:cNvSpPr>
            <p:nvPr userDrawn="1"/>
          </p:nvSpPr>
          <p:spPr bwMode="auto">
            <a:xfrm>
              <a:off x="5464175" y="4714875"/>
              <a:ext cx="98425" cy="79375"/>
            </a:xfrm>
            <a:custGeom>
              <a:avLst/>
              <a:gdLst>
                <a:gd name="T0" fmla="*/ 26 w 26"/>
                <a:gd name="T1" fmla="*/ 11 h 21"/>
                <a:gd name="T2" fmla="*/ 15 w 26"/>
                <a:gd name="T3" fmla="*/ 19 h 21"/>
                <a:gd name="T4" fmla="*/ 11 w 26"/>
                <a:gd name="T5" fmla="*/ 19 h 21"/>
                <a:gd name="T6" fmla="*/ 3 w 26"/>
                <a:gd name="T7" fmla="*/ 12 h 21"/>
                <a:gd name="T8" fmla="*/ 1 w 26"/>
                <a:gd name="T9" fmla="*/ 3 h 21"/>
                <a:gd name="T10" fmla="*/ 20 w 26"/>
                <a:gd name="T11" fmla="*/ 3 h 21"/>
                <a:gd name="T12" fmla="*/ 26 w 26"/>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26" h="21">
                  <a:moveTo>
                    <a:pt x="26" y="11"/>
                  </a:moveTo>
                  <a:cubicBezTo>
                    <a:pt x="21" y="13"/>
                    <a:pt x="18" y="16"/>
                    <a:pt x="15" y="19"/>
                  </a:cubicBezTo>
                  <a:cubicBezTo>
                    <a:pt x="14" y="21"/>
                    <a:pt x="13" y="21"/>
                    <a:pt x="11" y="19"/>
                  </a:cubicBezTo>
                  <a:cubicBezTo>
                    <a:pt x="8" y="17"/>
                    <a:pt x="5" y="15"/>
                    <a:pt x="3" y="12"/>
                  </a:cubicBezTo>
                  <a:cubicBezTo>
                    <a:pt x="1" y="10"/>
                    <a:pt x="0" y="6"/>
                    <a:pt x="1" y="3"/>
                  </a:cubicBezTo>
                  <a:cubicBezTo>
                    <a:pt x="2" y="0"/>
                    <a:pt x="18" y="0"/>
                    <a:pt x="20" y="3"/>
                  </a:cubicBezTo>
                  <a:cubicBezTo>
                    <a:pt x="22" y="5"/>
                    <a:pt x="24" y="8"/>
                    <a:pt x="26" y="11"/>
                  </a:cubicBezTo>
                  <a:close/>
                </a:path>
              </a:pathLst>
            </a:custGeom>
            <a:solidFill>
              <a:srgbClr val="F6CF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4"/>
            <p:cNvSpPr>
              <a:spLocks/>
            </p:cNvSpPr>
            <p:nvPr userDrawn="1"/>
          </p:nvSpPr>
          <p:spPr bwMode="auto">
            <a:xfrm>
              <a:off x="5178425" y="4202113"/>
              <a:ext cx="60325" cy="109538"/>
            </a:xfrm>
            <a:custGeom>
              <a:avLst/>
              <a:gdLst>
                <a:gd name="T0" fmla="*/ 1 w 16"/>
                <a:gd name="T1" fmla="*/ 11 h 29"/>
                <a:gd name="T2" fmla="*/ 2 w 16"/>
                <a:gd name="T3" fmla="*/ 2 h 29"/>
                <a:gd name="T4" fmla="*/ 14 w 16"/>
                <a:gd name="T5" fmla="*/ 2 h 29"/>
                <a:gd name="T6" fmla="*/ 16 w 16"/>
                <a:gd name="T7" fmla="*/ 5 h 29"/>
                <a:gd name="T8" fmla="*/ 16 w 16"/>
                <a:gd name="T9" fmla="*/ 29 h 29"/>
                <a:gd name="T10" fmla="*/ 11 w 16"/>
                <a:gd name="T11" fmla="*/ 18 h 29"/>
                <a:gd name="T12" fmla="*/ 9 w 16"/>
                <a:gd name="T13" fmla="*/ 13 h 29"/>
                <a:gd name="T14" fmla="*/ 8 w 16"/>
                <a:gd name="T15" fmla="*/ 19 h 29"/>
                <a:gd name="T16" fmla="*/ 9 w 16"/>
                <a:gd name="T17" fmla="*/ 27 h 29"/>
                <a:gd name="T18" fmla="*/ 6 w 16"/>
                <a:gd name="T19" fmla="*/ 12 h 29"/>
                <a:gd name="T20" fmla="*/ 1 w 16"/>
                <a:gd name="T21"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9">
                  <a:moveTo>
                    <a:pt x="1" y="11"/>
                  </a:moveTo>
                  <a:cubicBezTo>
                    <a:pt x="1" y="7"/>
                    <a:pt x="0" y="2"/>
                    <a:pt x="2" y="2"/>
                  </a:cubicBezTo>
                  <a:cubicBezTo>
                    <a:pt x="6" y="0"/>
                    <a:pt x="10" y="2"/>
                    <a:pt x="14" y="2"/>
                  </a:cubicBezTo>
                  <a:cubicBezTo>
                    <a:pt x="16" y="2"/>
                    <a:pt x="16" y="3"/>
                    <a:pt x="16" y="5"/>
                  </a:cubicBezTo>
                  <a:cubicBezTo>
                    <a:pt x="16" y="12"/>
                    <a:pt x="16" y="20"/>
                    <a:pt x="16" y="29"/>
                  </a:cubicBezTo>
                  <a:cubicBezTo>
                    <a:pt x="12" y="25"/>
                    <a:pt x="12" y="22"/>
                    <a:pt x="11" y="18"/>
                  </a:cubicBezTo>
                  <a:cubicBezTo>
                    <a:pt x="11" y="16"/>
                    <a:pt x="12" y="13"/>
                    <a:pt x="9" y="13"/>
                  </a:cubicBezTo>
                  <a:cubicBezTo>
                    <a:pt x="7" y="13"/>
                    <a:pt x="8" y="17"/>
                    <a:pt x="8" y="19"/>
                  </a:cubicBezTo>
                  <a:cubicBezTo>
                    <a:pt x="8" y="21"/>
                    <a:pt x="9" y="23"/>
                    <a:pt x="9" y="27"/>
                  </a:cubicBezTo>
                  <a:cubicBezTo>
                    <a:pt x="5" y="22"/>
                    <a:pt x="7" y="16"/>
                    <a:pt x="6" y="12"/>
                  </a:cubicBezTo>
                  <a:cubicBezTo>
                    <a:pt x="5" y="8"/>
                    <a:pt x="4" y="8"/>
                    <a:pt x="1" y="11"/>
                  </a:cubicBezTo>
                  <a:close/>
                </a:path>
              </a:pathLst>
            </a:custGeom>
            <a:solidFill>
              <a:srgbClr val="F6D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25"/>
            <p:cNvSpPr>
              <a:spLocks/>
            </p:cNvSpPr>
            <p:nvPr userDrawn="1"/>
          </p:nvSpPr>
          <p:spPr bwMode="auto">
            <a:xfrm>
              <a:off x="5345113" y="3549650"/>
              <a:ext cx="57150" cy="73025"/>
            </a:xfrm>
            <a:custGeom>
              <a:avLst/>
              <a:gdLst>
                <a:gd name="T0" fmla="*/ 2 w 15"/>
                <a:gd name="T1" fmla="*/ 7 h 19"/>
                <a:gd name="T2" fmla="*/ 6 w 15"/>
                <a:gd name="T3" fmla="*/ 0 h 19"/>
                <a:gd name="T4" fmla="*/ 15 w 15"/>
                <a:gd name="T5" fmla="*/ 10 h 19"/>
                <a:gd name="T6" fmla="*/ 6 w 15"/>
                <a:gd name="T7" fmla="*/ 18 h 19"/>
                <a:gd name="T8" fmla="*/ 2 w 15"/>
                <a:gd name="T9" fmla="*/ 7 h 19"/>
              </a:gdLst>
              <a:ahLst/>
              <a:cxnLst>
                <a:cxn ang="0">
                  <a:pos x="T0" y="T1"/>
                </a:cxn>
                <a:cxn ang="0">
                  <a:pos x="T2" y="T3"/>
                </a:cxn>
                <a:cxn ang="0">
                  <a:pos x="T4" y="T5"/>
                </a:cxn>
                <a:cxn ang="0">
                  <a:pos x="T6" y="T7"/>
                </a:cxn>
                <a:cxn ang="0">
                  <a:pos x="T8" y="T9"/>
                </a:cxn>
              </a:cxnLst>
              <a:rect l="0" t="0" r="r" b="b"/>
              <a:pathLst>
                <a:path w="15" h="19">
                  <a:moveTo>
                    <a:pt x="2" y="7"/>
                  </a:moveTo>
                  <a:cubicBezTo>
                    <a:pt x="1" y="3"/>
                    <a:pt x="1" y="0"/>
                    <a:pt x="6" y="0"/>
                  </a:cubicBezTo>
                  <a:cubicBezTo>
                    <a:pt x="13" y="1"/>
                    <a:pt x="15" y="3"/>
                    <a:pt x="15" y="10"/>
                  </a:cubicBezTo>
                  <a:cubicBezTo>
                    <a:pt x="15" y="16"/>
                    <a:pt x="13" y="19"/>
                    <a:pt x="6" y="18"/>
                  </a:cubicBezTo>
                  <a:cubicBezTo>
                    <a:pt x="0" y="17"/>
                    <a:pt x="4" y="10"/>
                    <a:pt x="2" y="7"/>
                  </a:cubicBezTo>
                  <a:close/>
                </a:path>
              </a:pathLst>
            </a:custGeom>
            <a:solidFill>
              <a:srgbClr val="F5CE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26"/>
            <p:cNvSpPr>
              <a:spLocks/>
            </p:cNvSpPr>
            <p:nvPr userDrawn="1"/>
          </p:nvSpPr>
          <p:spPr bwMode="auto">
            <a:xfrm>
              <a:off x="5276850" y="4805363"/>
              <a:ext cx="168275" cy="103188"/>
            </a:xfrm>
            <a:custGeom>
              <a:avLst/>
              <a:gdLst>
                <a:gd name="T0" fmla="*/ 44 w 44"/>
                <a:gd name="T1" fmla="*/ 0 h 27"/>
                <a:gd name="T2" fmla="*/ 0 w 44"/>
                <a:gd name="T3" fmla="*/ 24 h 27"/>
                <a:gd name="T4" fmla="*/ 23 w 44"/>
                <a:gd name="T5" fmla="*/ 14 h 27"/>
                <a:gd name="T6" fmla="*/ 44 w 44"/>
                <a:gd name="T7" fmla="*/ 0 h 27"/>
              </a:gdLst>
              <a:ahLst/>
              <a:cxnLst>
                <a:cxn ang="0">
                  <a:pos x="T0" y="T1"/>
                </a:cxn>
                <a:cxn ang="0">
                  <a:pos x="T2" y="T3"/>
                </a:cxn>
                <a:cxn ang="0">
                  <a:pos x="T4" y="T5"/>
                </a:cxn>
                <a:cxn ang="0">
                  <a:pos x="T6" y="T7"/>
                </a:cxn>
              </a:cxnLst>
              <a:rect l="0" t="0" r="r" b="b"/>
              <a:pathLst>
                <a:path w="44" h="27">
                  <a:moveTo>
                    <a:pt x="44" y="0"/>
                  </a:moveTo>
                  <a:cubicBezTo>
                    <a:pt x="39" y="11"/>
                    <a:pt x="8" y="27"/>
                    <a:pt x="0" y="24"/>
                  </a:cubicBezTo>
                  <a:cubicBezTo>
                    <a:pt x="9" y="24"/>
                    <a:pt x="15" y="17"/>
                    <a:pt x="23" y="14"/>
                  </a:cubicBezTo>
                  <a:cubicBezTo>
                    <a:pt x="30" y="10"/>
                    <a:pt x="38" y="5"/>
                    <a:pt x="44" y="0"/>
                  </a:cubicBezTo>
                  <a:close/>
                </a:path>
              </a:pathLst>
            </a:custGeom>
            <a:solidFill>
              <a:srgbClr val="A2C4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27"/>
            <p:cNvSpPr>
              <a:spLocks/>
            </p:cNvSpPr>
            <p:nvPr userDrawn="1"/>
          </p:nvSpPr>
          <p:spPr bwMode="auto">
            <a:xfrm>
              <a:off x="5494338" y="4799013"/>
              <a:ext cx="103188" cy="79375"/>
            </a:xfrm>
            <a:custGeom>
              <a:avLst/>
              <a:gdLst>
                <a:gd name="T0" fmla="*/ 0 w 27"/>
                <a:gd name="T1" fmla="*/ 0 h 21"/>
                <a:gd name="T2" fmla="*/ 27 w 27"/>
                <a:gd name="T3" fmla="*/ 21 h 21"/>
                <a:gd name="T4" fmla="*/ 0 w 27"/>
                <a:gd name="T5" fmla="*/ 0 h 21"/>
              </a:gdLst>
              <a:ahLst/>
              <a:cxnLst>
                <a:cxn ang="0">
                  <a:pos x="T0" y="T1"/>
                </a:cxn>
                <a:cxn ang="0">
                  <a:pos x="T2" y="T3"/>
                </a:cxn>
                <a:cxn ang="0">
                  <a:pos x="T4" y="T5"/>
                </a:cxn>
              </a:cxnLst>
              <a:rect l="0" t="0" r="r" b="b"/>
              <a:pathLst>
                <a:path w="27" h="21">
                  <a:moveTo>
                    <a:pt x="0" y="0"/>
                  </a:moveTo>
                  <a:cubicBezTo>
                    <a:pt x="9" y="7"/>
                    <a:pt x="17" y="15"/>
                    <a:pt x="27" y="21"/>
                  </a:cubicBezTo>
                  <a:cubicBezTo>
                    <a:pt x="14" y="19"/>
                    <a:pt x="8" y="9"/>
                    <a:pt x="0" y="0"/>
                  </a:cubicBezTo>
                  <a:close/>
                </a:path>
              </a:pathLst>
            </a:custGeom>
            <a:solidFill>
              <a:srgbClr val="9CBE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28"/>
            <p:cNvSpPr>
              <a:spLocks/>
            </p:cNvSpPr>
            <p:nvPr userDrawn="1"/>
          </p:nvSpPr>
          <p:spPr bwMode="auto">
            <a:xfrm>
              <a:off x="5483225" y="3973513"/>
              <a:ext cx="33338" cy="63500"/>
            </a:xfrm>
            <a:custGeom>
              <a:avLst/>
              <a:gdLst>
                <a:gd name="T0" fmla="*/ 1 w 9"/>
                <a:gd name="T1" fmla="*/ 0 h 17"/>
                <a:gd name="T2" fmla="*/ 9 w 9"/>
                <a:gd name="T3" fmla="*/ 17 h 17"/>
                <a:gd name="T4" fmla="*/ 1 w 9"/>
                <a:gd name="T5" fmla="*/ 0 h 17"/>
              </a:gdLst>
              <a:ahLst/>
              <a:cxnLst>
                <a:cxn ang="0">
                  <a:pos x="T0" y="T1"/>
                </a:cxn>
                <a:cxn ang="0">
                  <a:pos x="T2" y="T3"/>
                </a:cxn>
                <a:cxn ang="0">
                  <a:pos x="T4" y="T5"/>
                </a:cxn>
              </a:cxnLst>
              <a:rect l="0" t="0" r="r" b="b"/>
              <a:pathLst>
                <a:path w="9" h="17">
                  <a:moveTo>
                    <a:pt x="1" y="0"/>
                  </a:moveTo>
                  <a:cubicBezTo>
                    <a:pt x="4" y="6"/>
                    <a:pt x="7" y="11"/>
                    <a:pt x="9" y="17"/>
                  </a:cubicBezTo>
                  <a:cubicBezTo>
                    <a:pt x="2" y="16"/>
                    <a:pt x="0" y="13"/>
                    <a:pt x="1" y="0"/>
                  </a:cubicBezTo>
                  <a:close/>
                </a:path>
              </a:pathLst>
            </a:custGeom>
            <a:solidFill>
              <a:srgbClr val="E7C6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29"/>
            <p:cNvSpPr>
              <a:spLocks/>
            </p:cNvSpPr>
            <p:nvPr userDrawn="1"/>
          </p:nvSpPr>
          <p:spPr bwMode="auto">
            <a:xfrm>
              <a:off x="5527675" y="3376613"/>
              <a:ext cx="23813" cy="38100"/>
            </a:xfrm>
            <a:custGeom>
              <a:avLst/>
              <a:gdLst>
                <a:gd name="T0" fmla="*/ 0 w 6"/>
                <a:gd name="T1" fmla="*/ 10 h 10"/>
                <a:gd name="T2" fmla="*/ 1 w 6"/>
                <a:gd name="T3" fmla="*/ 4 h 10"/>
                <a:gd name="T4" fmla="*/ 2 w 6"/>
                <a:gd name="T5" fmla="*/ 1 h 10"/>
                <a:gd name="T6" fmla="*/ 5 w 6"/>
                <a:gd name="T7" fmla="*/ 2 h 10"/>
                <a:gd name="T8" fmla="*/ 5 w 6"/>
                <a:gd name="T9" fmla="*/ 6 h 10"/>
                <a:gd name="T10" fmla="*/ 0 w 6"/>
                <a:gd name="T11" fmla="*/ 10 h 10"/>
              </a:gdLst>
              <a:ahLst/>
              <a:cxnLst>
                <a:cxn ang="0">
                  <a:pos x="T0" y="T1"/>
                </a:cxn>
                <a:cxn ang="0">
                  <a:pos x="T2" y="T3"/>
                </a:cxn>
                <a:cxn ang="0">
                  <a:pos x="T4" y="T5"/>
                </a:cxn>
                <a:cxn ang="0">
                  <a:pos x="T6" y="T7"/>
                </a:cxn>
                <a:cxn ang="0">
                  <a:pos x="T8" y="T9"/>
                </a:cxn>
                <a:cxn ang="0">
                  <a:pos x="T10" y="T11"/>
                </a:cxn>
              </a:cxnLst>
              <a:rect l="0" t="0" r="r" b="b"/>
              <a:pathLst>
                <a:path w="6" h="10">
                  <a:moveTo>
                    <a:pt x="0" y="10"/>
                  </a:moveTo>
                  <a:cubicBezTo>
                    <a:pt x="0" y="8"/>
                    <a:pt x="0" y="6"/>
                    <a:pt x="1" y="4"/>
                  </a:cubicBezTo>
                  <a:cubicBezTo>
                    <a:pt x="1" y="3"/>
                    <a:pt x="0" y="1"/>
                    <a:pt x="2" y="1"/>
                  </a:cubicBezTo>
                  <a:cubicBezTo>
                    <a:pt x="3" y="0"/>
                    <a:pt x="4" y="1"/>
                    <a:pt x="5" y="2"/>
                  </a:cubicBezTo>
                  <a:cubicBezTo>
                    <a:pt x="6" y="3"/>
                    <a:pt x="6" y="5"/>
                    <a:pt x="5" y="6"/>
                  </a:cubicBezTo>
                  <a:cubicBezTo>
                    <a:pt x="4" y="8"/>
                    <a:pt x="3" y="10"/>
                    <a:pt x="0" y="10"/>
                  </a:cubicBezTo>
                  <a:close/>
                </a:path>
              </a:pathLst>
            </a:custGeom>
            <a:solidFill>
              <a:srgbClr val="DFC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30"/>
            <p:cNvSpPr>
              <a:spLocks/>
            </p:cNvSpPr>
            <p:nvPr userDrawn="1"/>
          </p:nvSpPr>
          <p:spPr bwMode="auto">
            <a:xfrm>
              <a:off x="5368925" y="3622675"/>
              <a:ext cx="33338" cy="36513"/>
            </a:xfrm>
            <a:custGeom>
              <a:avLst/>
              <a:gdLst>
                <a:gd name="T0" fmla="*/ 6 w 9"/>
                <a:gd name="T1" fmla="*/ 10 h 10"/>
                <a:gd name="T2" fmla="*/ 1 w 9"/>
                <a:gd name="T3" fmla="*/ 3 h 10"/>
                <a:gd name="T4" fmla="*/ 6 w 9"/>
                <a:gd name="T5" fmla="*/ 2 h 10"/>
                <a:gd name="T6" fmla="*/ 6 w 9"/>
                <a:gd name="T7" fmla="*/ 10 h 10"/>
              </a:gdLst>
              <a:ahLst/>
              <a:cxnLst>
                <a:cxn ang="0">
                  <a:pos x="T0" y="T1"/>
                </a:cxn>
                <a:cxn ang="0">
                  <a:pos x="T2" y="T3"/>
                </a:cxn>
                <a:cxn ang="0">
                  <a:pos x="T4" y="T5"/>
                </a:cxn>
                <a:cxn ang="0">
                  <a:pos x="T6" y="T7"/>
                </a:cxn>
              </a:cxnLst>
              <a:rect l="0" t="0" r="r" b="b"/>
              <a:pathLst>
                <a:path w="9" h="10">
                  <a:moveTo>
                    <a:pt x="6" y="10"/>
                  </a:moveTo>
                  <a:cubicBezTo>
                    <a:pt x="4" y="8"/>
                    <a:pt x="0" y="6"/>
                    <a:pt x="1" y="3"/>
                  </a:cubicBezTo>
                  <a:cubicBezTo>
                    <a:pt x="1" y="1"/>
                    <a:pt x="5" y="0"/>
                    <a:pt x="6" y="2"/>
                  </a:cubicBezTo>
                  <a:cubicBezTo>
                    <a:pt x="9" y="4"/>
                    <a:pt x="5" y="7"/>
                    <a:pt x="6" y="10"/>
                  </a:cubicBezTo>
                  <a:close/>
                </a:path>
              </a:pathLst>
            </a:custGeom>
            <a:solidFill>
              <a:srgbClr val="E25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31"/>
            <p:cNvSpPr>
              <a:spLocks/>
            </p:cNvSpPr>
            <p:nvPr userDrawn="1"/>
          </p:nvSpPr>
          <p:spPr bwMode="auto">
            <a:xfrm>
              <a:off x="5287963" y="3187700"/>
              <a:ext cx="65088" cy="19050"/>
            </a:xfrm>
            <a:custGeom>
              <a:avLst/>
              <a:gdLst>
                <a:gd name="T0" fmla="*/ 17 w 17"/>
                <a:gd name="T1" fmla="*/ 3 h 5"/>
                <a:gd name="T2" fmla="*/ 0 w 17"/>
                <a:gd name="T3" fmla="*/ 4 h 5"/>
                <a:gd name="T4" fmla="*/ 17 w 17"/>
                <a:gd name="T5" fmla="*/ 3 h 5"/>
              </a:gdLst>
              <a:ahLst/>
              <a:cxnLst>
                <a:cxn ang="0">
                  <a:pos x="T0" y="T1"/>
                </a:cxn>
                <a:cxn ang="0">
                  <a:pos x="T2" y="T3"/>
                </a:cxn>
                <a:cxn ang="0">
                  <a:pos x="T4" y="T5"/>
                </a:cxn>
              </a:cxnLst>
              <a:rect l="0" t="0" r="r" b="b"/>
              <a:pathLst>
                <a:path w="17" h="5">
                  <a:moveTo>
                    <a:pt x="17" y="3"/>
                  </a:moveTo>
                  <a:cubicBezTo>
                    <a:pt x="11" y="4"/>
                    <a:pt x="7" y="5"/>
                    <a:pt x="0" y="4"/>
                  </a:cubicBezTo>
                  <a:cubicBezTo>
                    <a:pt x="6" y="0"/>
                    <a:pt x="11" y="0"/>
                    <a:pt x="17" y="3"/>
                  </a:cubicBezTo>
                  <a:close/>
                </a:path>
              </a:pathLst>
            </a:custGeom>
            <a:solidFill>
              <a:srgbClr val="9CBD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38"/>
            <p:cNvSpPr>
              <a:spLocks/>
            </p:cNvSpPr>
            <p:nvPr userDrawn="1"/>
          </p:nvSpPr>
          <p:spPr bwMode="auto">
            <a:xfrm>
              <a:off x="5280025" y="3803650"/>
              <a:ext cx="95250" cy="157163"/>
            </a:xfrm>
            <a:custGeom>
              <a:avLst/>
              <a:gdLst>
                <a:gd name="T0" fmla="*/ 25 w 25"/>
                <a:gd name="T1" fmla="*/ 20 h 42"/>
                <a:gd name="T2" fmla="*/ 19 w 25"/>
                <a:gd name="T3" fmla="*/ 36 h 42"/>
                <a:gd name="T4" fmla="*/ 9 w 25"/>
                <a:gd name="T5" fmla="*/ 41 h 42"/>
                <a:gd name="T6" fmla="*/ 2 w 25"/>
                <a:gd name="T7" fmla="*/ 33 h 42"/>
                <a:gd name="T8" fmla="*/ 3 w 25"/>
                <a:gd name="T9" fmla="*/ 6 h 42"/>
                <a:gd name="T10" fmla="*/ 9 w 25"/>
                <a:gd name="T11" fmla="*/ 4 h 42"/>
                <a:gd name="T12" fmla="*/ 12 w 25"/>
                <a:gd name="T13" fmla="*/ 4 h 42"/>
                <a:gd name="T14" fmla="*/ 20 w 25"/>
                <a:gd name="T15" fmla="*/ 7 h 42"/>
                <a:gd name="T16" fmla="*/ 24 w 25"/>
                <a:gd name="T17" fmla="*/ 16 h 42"/>
                <a:gd name="T18" fmla="*/ 25 w 25"/>
                <a:gd name="T1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42">
                  <a:moveTo>
                    <a:pt x="25" y="20"/>
                  </a:moveTo>
                  <a:cubicBezTo>
                    <a:pt x="25" y="26"/>
                    <a:pt x="22" y="31"/>
                    <a:pt x="19" y="36"/>
                  </a:cubicBezTo>
                  <a:cubicBezTo>
                    <a:pt x="17" y="40"/>
                    <a:pt x="13" y="42"/>
                    <a:pt x="9" y="41"/>
                  </a:cubicBezTo>
                  <a:cubicBezTo>
                    <a:pt x="5" y="40"/>
                    <a:pt x="3" y="37"/>
                    <a:pt x="2" y="33"/>
                  </a:cubicBezTo>
                  <a:cubicBezTo>
                    <a:pt x="0" y="24"/>
                    <a:pt x="1" y="15"/>
                    <a:pt x="3" y="6"/>
                  </a:cubicBezTo>
                  <a:cubicBezTo>
                    <a:pt x="3" y="3"/>
                    <a:pt x="6" y="0"/>
                    <a:pt x="9" y="4"/>
                  </a:cubicBezTo>
                  <a:cubicBezTo>
                    <a:pt x="11" y="5"/>
                    <a:pt x="11" y="5"/>
                    <a:pt x="12" y="4"/>
                  </a:cubicBezTo>
                  <a:cubicBezTo>
                    <a:pt x="16" y="1"/>
                    <a:pt x="19" y="3"/>
                    <a:pt x="20" y="7"/>
                  </a:cubicBezTo>
                  <a:cubicBezTo>
                    <a:pt x="20" y="10"/>
                    <a:pt x="18" y="15"/>
                    <a:pt x="24" y="16"/>
                  </a:cubicBezTo>
                  <a:cubicBezTo>
                    <a:pt x="25" y="16"/>
                    <a:pt x="24" y="19"/>
                    <a:pt x="25" y="20"/>
                  </a:cubicBezTo>
                  <a:close/>
                </a:path>
              </a:pathLst>
            </a:custGeom>
            <a:solidFill>
              <a:srgbClr val="2C3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39"/>
            <p:cNvSpPr>
              <a:spLocks/>
            </p:cNvSpPr>
            <p:nvPr userDrawn="1"/>
          </p:nvSpPr>
          <p:spPr bwMode="auto">
            <a:xfrm>
              <a:off x="5360988" y="3403600"/>
              <a:ext cx="30163" cy="85725"/>
            </a:xfrm>
            <a:custGeom>
              <a:avLst/>
              <a:gdLst>
                <a:gd name="T0" fmla="*/ 8 w 8"/>
                <a:gd name="T1" fmla="*/ 19 h 23"/>
                <a:gd name="T2" fmla="*/ 6 w 8"/>
                <a:gd name="T3" fmla="*/ 22 h 23"/>
                <a:gd name="T4" fmla="*/ 2 w 8"/>
                <a:gd name="T5" fmla="*/ 22 h 23"/>
                <a:gd name="T6" fmla="*/ 4 w 8"/>
                <a:gd name="T7" fmla="*/ 19 h 23"/>
                <a:gd name="T8" fmla="*/ 3 w 8"/>
                <a:gd name="T9" fmla="*/ 15 h 23"/>
                <a:gd name="T10" fmla="*/ 1 w 8"/>
                <a:gd name="T11" fmla="*/ 3 h 23"/>
                <a:gd name="T12" fmla="*/ 3 w 8"/>
                <a:gd name="T13" fmla="*/ 0 h 23"/>
                <a:gd name="T14" fmla="*/ 5 w 8"/>
                <a:gd name="T15" fmla="*/ 2 h 23"/>
                <a:gd name="T16" fmla="*/ 8 w 8"/>
                <a:gd name="T1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3">
                  <a:moveTo>
                    <a:pt x="8" y="19"/>
                  </a:moveTo>
                  <a:cubicBezTo>
                    <a:pt x="8" y="21"/>
                    <a:pt x="8" y="22"/>
                    <a:pt x="6" y="22"/>
                  </a:cubicBezTo>
                  <a:cubicBezTo>
                    <a:pt x="5" y="22"/>
                    <a:pt x="3" y="23"/>
                    <a:pt x="2" y="22"/>
                  </a:cubicBezTo>
                  <a:cubicBezTo>
                    <a:pt x="0" y="20"/>
                    <a:pt x="3" y="20"/>
                    <a:pt x="4" y="19"/>
                  </a:cubicBezTo>
                  <a:cubicBezTo>
                    <a:pt x="5" y="18"/>
                    <a:pt x="4" y="16"/>
                    <a:pt x="3" y="15"/>
                  </a:cubicBezTo>
                  <a:cubicBezTo>
                    <a:pt x="3" y="11"/>
                    <a:pt x="2" y="7"/>
                    <a:pt x="1" y="3"/>
                  </a:cubicBezTo>
                  <a:cubicBezTo>
                    <a:pt x="1" y="1"/>
                    <a:pt x="1" y="0"/>
                    <a:pt x="3" y="0"/>
                  </a:cubicBezTo>
                  <a:cubicBezTo>
                    <a:pt x="4" y="0"/>
                    <a:pt x="4" y="1"/>
                    <a:pt x="5" y="2"/>
                  </a:cubicBezTo>
                  <a:cubicBezTo>
                    <a:pt x="6" y="7"/>
                    <a:pt x="7" y="13"/>
                    <a:pt x="8" y="19"/>
                  </a:cubicBezTo>
                  <a:close/>
                </a:path>
              </a:pathLst>
            </a:custGeom>
            <a:solidFill>
              <a:srgbClr val="393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40"/>
            <p:cNvSpPr>
              <a:spLocks/>
            </p:cNvSpPr>
            <p:nvPr userDrawn="1"/>
          </p:nvSpPr>
          <p:spPr bwMode="auto">
            <a:xfrm>
              <a:off x="5337175" y="3486150"/>
              <a:ext cx="92075" cy="33338"/>
            </a:xfrm>
            <a:custGeom>
              <a:avLst/>
              <a:gdLst>
                <a:gd name="T0" fmla="*/ 9 w 24"/>
                <a:gd name="T1" fmla="*/ 9 h 9"/>
                <a:gd name="T2" fmla="*/ 6 w 24"/>
                <a:gd name="T3" fmla="*/ 9 h 9"/>
                <a:gd name="T4" fmla="*/ 0 w 24"/>
                <a:gd name="T5" fmla="*/ 5 h 9"/>
                <a:gd name="T6" fmla="*/ 6 w 24"/>
                <a:gd name="T7" fmla="*/ 5 h 9"/>
                <a:gd name="T8" fmla="*/ 20 w 24"/>
                <a:gd name="T9" fmla="*/ 2 h 9"/>
                <a:gd name="T10" fmla="*/ 23 w 24"/>
                <a:gd name="T11" fmla="*/ 2 h 9"/>
                <a:gd name="T12" fmla="*/ 22 w 24"/>
                <a:gd name="T13" fmla="*/ 5 h 9"/>
                <a:gd name="T14" fmla="*/ 9 w 2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9" y="9"/>
                  </a:moveTo>
                  <a:cubicBezTo>
                    <a:pt x="8" y="9"/>
                    <a:pt x="7" y="9"/>
                    <a:pt x="6" y="9"/>
                  </a:cubicBezTo>
                  <a:cubicBezTo>
                    <a:pt x="4" y="8"/>
                    <a:pt x="0" y="7"/>
                    <a:pt x="0" y="5"/>
                  </a:cubicBezTo>
                  <a:cubicBezTo>
                    <a:pt x="2" y="1"/>
                    <a:pt x="4" y="5"/>
                    <a:pt x="6" y="5"/>
                  </a:cubicBezTo>
                  <a:cubicBezTo>
                    <a:pt x="11" y="6"/>
                    <a:pt x="16" y="5"/>
                    <a:pt x="20" y="2"/>
                  </a:cubicBezTo>
                  <a:cubicBezTo>
                    <a:pt x="21" y="1"/>
                    <a:pt x="22" y="0"/>
                    <a:pt x="23" y="2"/>
                  </a:cubicBezTo>
                  <a:cubicBezTo>
                    <a:pt x="24" y="3"/>
                    <a:pt x="23" y="4"/>
                    <a:pt x="22" y="5"/>
                  </a:cubicBezTo>
                  <a:cubicBezTo>
                    <a:pt x="18" y="8"/>
                    <a:pt x="14" y="9"/>
                    <a:pt x="9" y="9"/>
                  </a:cubicBezTo>
                  <a:close/>
                </a:path>
              </a:pathLst>
            </a:custGeom>
            <a:solidFill>
              <a:srgbClr val="3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41"/>
            <p:cNvSpPr>
              <a:spLocks/>
            </p:cNvSpPr>
            <p:nvPr userDrawn="1"/>
          </p:nvSpPr>
          <p:spPr bwMode="auto">
            <a:xfrm>
              <a:off x="5418138" y="3398838"/>
              <a:ext cx="52388" cy="38100"/>
            </a:xfrm>
            <a:custGeom>
              <a:avLst/>
              <a:gdLst>
                <a:gd name="T0" fmla="*/ 6 w 14"/>
                <a:gd name="T1" fmla="*/ 0 h 10"/>
                <a:gd name="T2" fmla="*/ 12 w 14"/>
                <a:gd name="T3" fmla="*/ 2 h 10"/>
                <a:gd name="T4" fmla="*/ 12 w 14"/>
                <a:gd name="T5" fmla="*/ 8 h 10"/>
                <a:gd name="T6" fmla="*/ 7 w 14"/>
                <a:gd name="T7" fmla="*/ 6 h 10"/>
                <a:gd name="T8" fmla="*/ 4 w 14"/>
                <a:gd name="T9" fmla="*/ 4 h 10"/>
                <a:gd name="T10" fmla="*/ 1 w 14"/>
                <a:gd name="T11" fmla="*/ 4 h 10"/>
                <a:gd name="T12" fmla="*/ 4 w 14"/>
                <a:gd name="T13" fmla="*/ 1 h 10"/>
                <a:gd name="T14" fmla="*/ 6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6" y="0"/>
                  </a:moveTo>
                  <a:cubicBezTo>
                    <a:pt x="9" y="0"/>
                    <a:pt x="10" y="0"/>
                    <a:pt x="12" y="2"/>
                  </a:cubicBezTo>
                  <a:cubicBezTo>
                    <a:pt x="13" y="4"/>
                    <a:pt x="14" y="6"/>
                    <a:pt x="12" y="8"/>
                  </a:cubicBezTo>
                  <a:cubicBezTo>
                    <a:pt x="10" y="10"/>
                    <a:pt x="9" y="8"/>
                    <a:pt x="7" y="6"/>
                  </a:cubicBezTo>
                  <a:cubicBezTo>
                    <a:pt x="6" y="6"/>
                    <a:pt x="7" y="3"/>
                    <a:pt x="4" y="4"/>
                  </a:cubicBezTo>
                  <a:cubicBezTo>
                    <a:pt x="3" y="5"/>
                    <a:pt x="1" y="6"/>
                    <a:pt x="1" y="4"/>
                  </a:cubicBezTo>
                  <a:cubicBezTo>
                    <a:pt x="0" y="1"/>
                    <a:pt x="3" y="1"/>
                    <a:pt x="4" y="1"/>
                  </a:cubicBezTo>
                  <a:cubicBezTo>
                    <a:pt x="5" y="0"/>
                    <a:pt x="6" y="0"/>
                    <a:pt x="6" y="0"/>
                  </a:cubicBezTo>
                  <a:close/>
                </a:path>
              </a:pathLst>
            </a:custGeom>
            <a:solidFill>
              <a:srgbClr val="3A3B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42"/>
            <p:cNvSpPr>
              <a:spLocks/>
            </p:cNvSpPr>
            <p:nvPr userDrawn="1"/>
          </p:nvSpPr>
          <p:spPr bwMode="auto">
            <a:xfrm>
              <a:off x="5265738" y="3406775"/>
              <a:ext cx="46038" cy="34925"/>
            </a:xfrm>
            <a:custGeom>
              <a:avLst/>
              <a:gdLst>
                <a:gd name="T0" fmla="*/ 6 w 12"/>
                <a:gd name="T1" fmla="*/ 0 h 9"/>
                <a:gd name="T2" fmla="*/ 12 w 12"/>
                <a:gd name="T3" fmla="*/ 5 h 9"/>
                <a:gd name="T4" fmla="*/ 8 w 12"/>
                <a:gd name="T5" fmla="*/ 8 h 9"/>
                <a:gd name="T6" fmla="*/ 1 w 12"/>
                <a:gd name="T7" fmla="*/ 5 h 9"/>
                <a:gd name="T8" fmla="*/ 1 w 12"/>
                <a:gd name="T9" fmla="*/ 2 h 9"/>
                <a:gd name="T10" fmla="*/ 6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6" y="0"/>
                  </a:moveTo>
                  <a:cubicBezTo>
                    <a:pt x="10" y="0"/>
                    <a:pt x="12" y="1"/>
                    <a:pt x="12" y="5"/>
                  </a:cubicBezTo>
                  <a:cubicBezTo>
                    <a:pt x="12" y="8"/>
                    <a:pt x="10" y="9"/>
                    <a:pt x="8" y="8"/>
                  </a:cubicBezTo>
                  <a:cubicBezTo>
                    <a:pt x="6" y="7"/>
                    <a:pt x="5" y="3"/>
                    <a:pt x="1" y="5"/>
                  </a:cubicBezTo>
                  <a:cubicBezTo>
                    <a:pt x="1" y="5"/>
                    <a:pt x="0" y="3"/>
                    <a:pt x="1" y="2"/>
                  </a:cubicBezTo>
                  <a:cubicBezTo>
                    <a:pt x="2" y="0"/>
                    <a:pt x="4" y="0"/>
                    <a:pt x="6" y="0"/>
                  </a:cubicBezTo>
                  <a:close/>
                </a:path>
              </a:pathLst>
            </a:custGeom>
            <a:solidFill>
              <a:srgbClr val="3A3C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43"/>
            <p:cNvSpPr>
              <a:spLocks/>
            </p:cNvSpPr>
            <p:nvPr userDrawn="1"/>
          </p:nvSpPr>
          <p:spPr bwMode="auto">
            <a:xfrm>
              <a:off x="5475288" y="3810000"/>
              <a:ext cx="109538" cy="57150"/>
            </a:xfrm>
            <a:custGeom>
              <a:avLst/>
              <a:gdLst>
                <a:gd name="T0" fmla="*/ 5 w 29"/>
                <a:gd name="T1" fmla="*/ 15 h 15"/>
                <a:gd name="T2" fmla="*/ 1 w 29"/>
                <a:gd name="T3" fmla="*/ 14 h 15"/>
                <a:gd name="T4" fmla="*/ 2 w 29"/>
                <a:gd name="T5" fmla="*/ 12 h 15"/>
                <a:gd name="T6" fmla="*/ 24 w 29"/>
                <a:gd name="T7" fmla="*/ 2 h 15"/>
                <a:gd name="T8" fmla="*/ 29 w 29"/>
                <a:gd name="T9" fmla="*/ 3 h 15"/>
                <a:gd name="T10" fmla="*/ 25 w 29"/>
                <a:gd name="T11" fmla="*/ 5 h 15"/>
                <a:gd name="T12" fmla="*/ 9 w 29"/>
                <a:gd name="T13" fmla="*/ 13 h 15"/>
                <a:gd name="T14" fmla="*/ 5 w 29"/>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5" y="15"/>
                  </a:moveTo>
                  <a:cubicBezTo>
                    <a:pt x="2" y="15"/>
                    <a:pt x="1" y="15"/>
                    <a:pt x="1" y="14"/>
                  </a:cubicBezTo>
                  <a:cubicBezTo>
                    <a:pt x="0" y="13"/>
                    <a:pt x="1" y="12"/>
                    <a:pt x="2" y="12"/>
                  </a:cubicBezTo>
                  <a:cubicBezTo>
                    <a:pt x="10" y="9"/>
                    <a:pt x="17" y="6"/>
                    <a:pt x="24" y="2"/>
                  </a:cubicBezTo>
                  <a:cubicBezTo>
                    <a:pt x="26" y="2"/>
                    <a:pt x="28" y="0"/>
                    <a:pt x="29" y="3"/>
                  </a:cubicBezTo>
                  <a:cubicBezTo>
                    <a:pt x="29" y="5"/>
                    <a:pt x="27" y="5"/>
                    <a:pt x="25" y="5"/>
                  </a:cubicBezTo>
                  <a:cubicBezTo>
                    <a:pt x="20" y="8"/>
                    <a:pt x="15" y="10"/>
                    <a:pt x="9" y="13"/>
                  </a:cubicBezTo>
                  <a:cubicBezTo>
                    <a:pt x="7" y="14"/>
                    <a:pt x="5" y="15"/>
                    <a:pt x="5" y="15"/>
                  </a:cubicBezTo>
                  <a:close/>
                </a:path>
              </a:pathLst>
            </a:custGeom>
            <a:solidFill>
              <a:srgbClr val="383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44"/>
            <p:cNvSpPr>
              <a:spLocks/>
            </p:cNvSpPr>
            <p:nvPr userDrawn="1"/>
          </p:nvSpPr>
          <p:spPr bwMode="auto">
            <a:xfrm>
              <a:off x="5494338" y="3859213"/>
              <a:ext cx="106363" cy="49213"/>
            </a:xfrm>
            <a:custGeom>
              <a:avLst/>
              <a:gdLst>
                <a:gd name="T0" fmla="*/ 5 w 28"/>
                <a:gd name="T1" fmla="*/ 13 h 13"/>
                <a:gd name="T2" fmla="*/ 0 w 28"/>
                <a:gd name="T3" fmla="*/ 11 h 13"/>
                <a:gd name="T4" fmla="*/ 2 w 28"/>
                <a:gd name="T5" fmla="*/ 10 h 13"/>
                <a:gd name="T6" fmla="*/ 21 w 28"/>
                <a:gd name="T7" fmla="*/ 2 h 13"/>
                <a:gd name="T8" fmla="*/ 25 w 28"/>
                <a:gd name="T9" fmla="*/ 0 h 13"/>
                <a:gd name="T10" fmla="*/ 27 w 28"/>
                <a:gd name="T11" fmla="*/ 1 h 13"/>
                <a:gd name="T12" fmla="*/ 27 w 28"/>
                <a:gd name="T13" fmla="*/ 3 h 13"/>
                <a:gd name="T14" fmla="*/ 5 w 2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5" y="13"/>
                  </a:moveTo>
                  <a:cubicBezTo>
                    <a:pt x="1" y="13"/>
                    <a:pt x="0" y="13"/>
                    <a:pt x="0" y="11"/>
                  </a:cubicBezTo>
                  <a:cubicBezTo>
                    <a:pt x="0" y="10"/>
                    <a:pt x="1" y="10"/>
                    <a:pt x="2" y="10"/>
                  </a:cubicBezTo>
                  <a:cubicBezTo>
                    <a:pt x="9" y="9"/>
                    <a:pt x="14" y="4"/>
                    <a:pt x="21" y="2"/>
                  </a:cubicBezTo>
                  <a:cubicBezTo>
                    <a:pt x="22" y="2"/>
                    <a:pt x="24" y="1"/>
                    <a:pt x="25" y="0"/>
                  </a:cubicBezTo>
                  <a:cubicBezTo>
                    <a:pt x="26" y="0"/>
                    <a:pt x="27" y="1"/>
                    <a:pt x="27" y="1"/>
                  </a:cubicBezTo>
                  <a:cubicBezTo>
                    <a:pt x="28" y="2"/>
                    <a:pt x="27" y="3"/>
                    <a:pt x="27" y="3"/>
                  </a:cubicBezTo>
                  <a:cubicBezTo>
                    <a:pt x="19" y="7"/>
                    <a:pt x="11" y="10"/>
                    <a:pt x="5" y="13"/>
                  </a:cubicBezTo>
                  <a:close/>
                </a:path>
              </a:pathLst>
            </a:custGeom>
            <a:solidFill>
              <a:srgbClr val="363B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45"/>
            <p:cNvSpPr>
              <a:spLocks/>
            </p:cNvSpPr>
            <p:nvPr userDrawn="1"/>
          </p:nvSpPr>
          <p:spPr bwMode="auto">
            <a:xfrm>
              <a:off x="5570538" y="4017963"/>
              <a:ext cx="103188" cy="52388"/>
            </a:xfrm>
            <a:custGeom>
              <a:avLst/>
              <a:gdLst>
                <a:gd name="T0" fmla="*/ 24 w 27"/>
                <a:gd name="T1" fmla="*/ 0 h 14"/>
                <a:gd name="T2" fmla="*/ 27 w 27"/>
                <a:gd name="T3" fmla="*/ 1 h 14"/>
                <a:gd name="T4" fmla="*/ 25 w 27"/>
                <a:gd name="T5" fmla="*/ 4 h 14"/>
                <a:gd name="T6" fmla="*/ 6 w 27"/>
                <a:gd name="T7" fmla="*/ 12 h 14"/>
                <a:gd name="T8" fmla="*/ 1 w 27"/>
                <a:gd name="T9" fmla="*/ 13 h 14"/>
                <a:gd name="T10" fmla="*/ 0 w 27"/>
                <a:gd name="T11" fmla="*/ 11 h 14"/>
                <a:gd name="T12" fmla="*/ 1 w 27"/>
                <a:gd name="T13" fmla="*/ 10 h 14"/>
                <a:gd name="T14" fmla="*/ 22 w 27"/>
                <a:gd name="T15" fmla="*/ 1 h 14"/>
                <a:gd name="T16" fmla="*/ 24 w 27"/>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4">
                  <a:moveTo>
                    <a:pt x="24" y="0"/>
                  </a:moveTo>
                  <a:cubicBezTo>
                    <a:pt x="25" y="0"/>
                    <a:pt x="26" y="0"/>
                    <a:pt x="27" y="1"/>
                  </a:cubicBezTo>
                  <a:cubicBezTo>
                    <a:pt x="27" y="3"/>
                    <a:pt x="26" y="4"/>
                    <a:pt x="25" y="4"/>
                  </a:cubicBezTo>
                  <a:cubicBezTo>
                    <a:pt x="18" y="5"/>
                    <a:pt x="12" y="9"/>
                    <a:pt x="6" y="12"/>
                  </a:cubicBezTo>
                  <a:cubicBezTo>
                    <a:pt x="4" y="13"/>
                    <a:pt x="3" y="14"/>
                    <a:pt x="1" y="13"/>
                  </a:cubicBezTo>
                  <a:cubicBezTo>
                    <a:pt x="1" y="13"/>
                    <a:pt x="0" y="12"/>
                    <a:pt x="0" y="11"/>
                  </a:cubicBezTo>
                  <a:cubicBezTo>
                    <a:pt x="0" y="11"/>
                    <a:pt x="0" y="10"/>
                    <a:pt x="1" y="10"/>
                  </a:cubicBezTo>
                  <a:cubicBezTo>
                    <a:pt x="8" y="8"/>
                    <a:pt x="15" y="3"/>
                    <a:pt x="22" y="1"/>
                  </a:cubicBezTo>
                  <a:cubicBezTo>
                    <a:pt x="23" y="1"/>
                    <a:pt x="24" y="1"/>
                    <a:pt x="24" y="0"/>
                  </a:cubicBezTo>
                  <a:close/>
                </a:path>
              </a:pathLst>
            </a:custGeom>
            <a:solidFill>
              <a:srgbClr val="353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46"/>
            <p:cNvSpPr>
              <a:spLocks/>
            </p:cNvSpPr>
            <p:nvPr userDrawn="1"/>
          </p:nvSpPr>
          <p:spPr bwMode="auto">
            <a:xfrm>
              <a:off x="5391150" y="4757738"/>
              <a:ext cx="22225" cy="30163"/>
            </a:xfrm>
            <a:custGeom>
              <a:avLst/>
              <a:gdLst>
                <a:gd name="T0" fmla="*/ 3 w 6"/>
                <a:gd name="T1" fmla="*/ 0 h 8"/>
                <a:gd name="T2" fmla="*/ 6 w 6"/>
                <a:gd name="T3" fmla="*/ 5 h 8"/>
                <a:gd name="T4" fmla="*/ 4 w 6"/>
                <a:gd name="T5" fmla="*/ 8 h 8"/>
                <a:gd name="T6" fmla="*/ 1 w 6"/>
                <a:gd name="T7" fmla="*/ 2 h 8"/>
                <a:gd name="T8" fmla="*/ 3 w 6"/>
                <a:gd name="T9" fmla="*/ 0 h 8"/>
              </a:gdLst>
              <a:ahLst/>
              <a:cxnLst>
                <a:cxn ang="0">
                  <a:pos x="T0" y="T1"/>
                </a:cxn>
                <a:cxn ang="0">
                  <a:pos x="T2" y="T3"/>
                </a:cxn>
                <a:cxn ang="0">
                  <a:pos x="T4" y="T5"/>
                </a:cxn>
                <a:cxn ang="0">
                  <a:pos x="T6" y="T7"/>
                </a:cxn>
                <a:cxn ang="0">
                  <a:pos x="T8" y="T9"/>
                </a:cxn>
              </a:cxnLst>
              <a:rect l="0" t="0" r="r" b="b"/>
              <a:pathLst>
                <a:path w="6" h="8">
                  <a:moveTo>
                    <a:pt x="3" y="0"/>
                  </a:moveTo>
                  <a:cubicBezTo>
                    <a:pt x="4" y="1"/>
                    <a:pt x="5" y="3"/>
                    <a:pt x="6" y="5"/>
                  </a:cubicBezTo>
                  <a:cubicBezTo>
                    <a:pt x="6" y="6"/>
                    <a:pt x="5" y="8"/>
                    <a:pt x="4" y="8"/>
                  </a:cubicBezTo>
                  <a:cubicBezTo>
                    <a:pt x="1" y="7"/>
                    <a:pt x="2" y="4"/>
                    <a:pt x="1" y="2"/>
                  </a:cubicBezTo>
                  <a:cubicBezTo>
                    <a:pt x="0" y="1"/>
                    <a:pt x="1" y="0"/>
                    <a:pt x="3" y="0"/>
                  </a:cubicBezTo>
                  <a:close/>
                </a:path>
              </a:pathLst>
            </a:custGeom>
            <a:solidFill>
              <a:srgbClr val="3E3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47"/>
            <p:cNvSpPr>
              <a:spLocks/>
            </p:cNvSpPr>
            <p:nvPr userDrawn="1"/>
          </p:nvSpPr>
          <p:spPr bwMode="auto">
            <a:xfrm>
              <a:off x="5478463" y="4730750"/>
              <a:ext cx="15875" cy="30163"/>
            </a:xfrm>
            <a:custGeom>
              <a:avLst/>
              <a:gdLst>
                <a:gd name="T0" fmla="*/ 0 w 4"/>
                <a:gd name="T1" fmla="*/ 4 h 8"/>
                <a:gd name="T2" fmla="*/ 2 w 4"/>
                <a:gd name="T3" fmla="*/ 0 h 8"/>
                <a:gd name="T4" fmla="*/ 4 w 4"/>
                <a:gd name="T5" fmla="*/ 3 h 8"/>
                <a:gd name="T6" fmla="*/ 1 w 4"/>
                <a:gd name="T7" fmla="*/ 8 h 8"/>
                <a:gd name="T8" fmla="*/ 0 w 4"/>
                <a:gd name="T9" fmla="*/ 4 h 8"/>
              </a:gdLst>
              <a:ahLst/>
              <a:cxnLst>
                <a:cxn ang="0">
                  <a:pos x="T0" y="T1"/>
                </a:cxn>
                <a:cxn ang="0">
                  <a:pos x="T2" y="T3"/>
                </a:cxn>
                <a:cxn ang="0">
                  <a:pos x="T4" y="T5"/>
                </a:cxn>
                <a:cxn ang="0">
                  <a:pos x="T6" y="T7"/>
                </a:cxn>
                <a:cxn ang="0">
                  <a:pos x="T8" y="T9"/>
                </a:cxn>
              </a:cxnLst>
              <a:rect l="0" t="0" r="r" b="b"/>
              <a:pathLst>
                <a:path w="4" h="8">
                  <a:moveTo>
                    <a:pt x="0" y="4"/>
                  </a:moveTo>
                  <a:cubicBezTo>
                    <a:pt x="0" y="3"/>
                    <a:pt x="0" y="1"/>
                    <a:pt x="2" y="0"/>
                  </a:cubicBezTo>
                  <a:cubicBezTo>
                    <a:pt x="3" y="0"/>
                    <a:pt x="4" y="1"/>
                    <a:pt x="4" y="3"/>
                  </a:cubicBezTo>
                  <a:cubicBezTo>
                    <a:pt x="3" y="4"/>
                    <a:pt x="4" y="7"/>
                    <a:pt x="1" y="8"/>
                  </a:cubicBezTo>
                  <a:cubicBezTo>
                    <a:pt x="0" y="8"/>
                    <a:pt x="0" y="6"/>
                    <a:pt x="0" y="4"/>
                  </a:cubicBezTo>
                  <a:close/>
                </a:path>
              </a:pathLst>
            </a:custGeom>
            <a:solidFill>
              <a:srgbClr val="2E33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48"/>
            <p:cNvSpPr>
              <a:spLocks/>
            </p:cNvSpPr>
            <p:nvPr userDrawn="1"/>
          </p:nvSpPr>
          <p:spPr bwMode="auto">
            <a:xfrm>
              <a:off x="5292725" y="3867150"/>
              <a:ext cx="76200" cy="79375"/>
            </a:xfrm>
            <a:custGeom>
              <a:avLst/>
              <a:gdLst>
                <a:gd name="T0" fmla="*/ 1 w 20"/>
                <a:gd name="T1" fmla="*/ 6 h 21"/>
                <a:gd name="T2" fmla="*/ 8 w 20"/>
                <a:gd name="T3" fmla="*/ 1 h 21"/>
                <a:gd name="T4" fmla="*/ 16 w 20"/>
                <a:gd name="T5" fmla="*/ 13 h 21"/>
                <a:gd name="T6" fmla="*/ 14 w 20"/>
                <a:gd name="T7" fmla="*/ 17 h 21"/>
                <a:gd name="T8" fmla="*/ 7 w 20"/>
                <a:gd name="T9" fmla="*/ 21 h 21"/>
                <a:gd name="T10" fmla="*/ 2 w 20"/>
                <a:gd name="T11" fmla="*/ 15 h 21"/>
                <a:gd name="T12" fmla="*/ 1 w 20"/>
                <a:gd name="T13" fmla="*/ 6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 y="6"/>
                  </a:moveTo>
                  <a:cubicBezTo>
                    <a:pt x="0" y="0"/>
                    <a:pt x="3" y="0"/>
                    <a:pt x="8" y="1"/>
                  </a:cubicBezTo>
                  <a:cubicBezTo>
                    <a:pt x="20" y="1"/>
                    <a:pt x="20" y="1"/>
                    <a:pt x="16" y="13"/>
                  </a:cubicBezTo>
                  <a:cubicBezTo>
                    <a:pt x="15" y="14"/>
                    <a:pt x="15" y="15"/>
                    <a:pt x="14" y="17"/>
                  </a:cubicBezTo>
                  <a:cubicBezTo>
                    <a:pt x="12" y="19"/>
                    <a:pt x="10" y="21"/>
                    <a:pt x="7" y="21"/>
                  </a:cubicBezTo>
                  <a:cubicBezTo>
                    <a:pt x="4" y="20"/>
                    <a:pt x="3" y="18"/>
                    <a:pt x="2" y="15"/>
                  </a:cubicBezTo>
                  <a:cubicBezTo>
                    <a:pt x="2" y="12"/>
                    <a:pt x="1" y="9"/>
                    <a:pt x="1" y="6"/>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49"/>
            <p:cNvSpPr>
              <a:spLocks/>
            </p:cNvSpPr>
            <p:nvPr userDrawn="1"/>
          </p:nvSpPr>
          <p:spPr bwMode="auto">
            <a:xfrm>
              <a:off x="5326063" y="3825875"/>
              <a:ext cx="23813" cy="30163"/>
            </a:xfrm>
            <a:custGeom>
              <a:avLst/>
              <a:gdLst>
                <a:gd name="T0" fmla="*/ 3 w 6"/>
                <a:gd name="T1" fmla="*/ 0 h 8"/>
                <a:gd name="T2" fmla="*/ 4 w 6"/>
                <a:gd name="T3" fmla="*/ 8 h 8"/>
                <a:gd name="T4" fmla="*/ 2 w 6"/>
                <a:gd name="T5" fmla="*/ 8 h 8"/>
                <a:gd name="T6" fmla="*/ 3 w 6"/>
                <a:gd name="T7" fmla="*/ 0 h 8"/>
              </a:gdLst>
              <a:ahLst/>
              <a:cxnLst>
                <a:cxn ang="0">
                  <a:pos x="T0" y="T1"/>
                </a:cxn>
                <a:cxn ang="0">
                  <a:pos x="T2" y="T3"/>
                </a:cxn>
                <a:cxn ang="0">
                  <a:pos x="T4" y="T5"/>
                </a:cxn>
                <a:cxn ang="0">
                  <a:pos x="T6" y="T7"/>
                </a:cxn>
              </a:cxnLst>
              <a:rect l="0" t="0" r="r" b="b"/>
              <a:pathLst>
                <a:path w="6" h="8">
                  <a:moveTo>
                    <a:pt x="3" y="0"/>
                  </a:moveTo>
                  <a:cubicBezTo>
                    <a:pt x="4" y="3"/>
                    <a:pt x="6" y="5"/>
                    <a:pt x="4" y="8"/>
                  </a:cubicBezTo>
                  <a:cubicBezTo>
                    <a:pt x="4" y="8"/>
                    <a:pt x="2" y="8"/>
                    <a:pt x="2" y="8"/>
                  </a:cubicBezTo>
                  <a:cubicBezTo>
                    <a:pt x="0" y="5"/>
                    <a:pt x="2" y="3"/>
                    <a:pt x="3" y="0"/>
                  </a:cubicBezTo>
                  <a:close/>
                </a:path>
              </a:pathLst>
            </a:custGeom>
            <a:solidFill>
              <a:srgbClr val="CA4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50"/>
            <p:cNvSpPr>
              <a:spLocks/>
            </p:cNvSpPr>
            <p:nvPr userDrawn="1"/>
          </p:nvSpPr>
          <p:spPr bwMode="auto">
            <a:xfrm>
              <a:off x="5295900" y="3829050"/>
              <a:ext cx="19050" cy="26988"/>
            </a:xfrm>
            <a:custGeom>
              <a:avLst/>
              <a:gdLst>
                <a:gd name="T0" fmla="*/ 2 w 5"/>
                <a:gd name="T1" fmla="*/ 0 h 7"/>
                <a:gd name="T2" fmla="*/ 4 w 5"/>
                <a:gd name="T3" fmla="*/ 7 h 7"/>
                <a:gd name="T4" fmla="*/ 2 w 5"/>
                <a:gd name="T5" fmla="*/ 7 h 7"/>
                <a:gd name="T6" fmla="*/ 2 w 5"/>
                <a:gd name="T7" fmla="*/ 0 h 7"/>
              </a:gdLst>
              <a:ahLst/>
              <a:cxnLst>
                <a:cxn ang="0">
                  <a:pos x="T0" y="T1"/>
                </a:cxn>
                <a:cxn ang="0">
                  <a:pos x="T2" y="T3"/>
                </a:cxn>
                <a:cxn ang="0">
                  <a:pos x="T4" y="T5"/>
                </a:cxn>
                <a:cxn ang="0">
                  <a:pos x="T6" y="T7"/>
                </a:cxn>
              </a:cxnLst>
              <a:rect l="0" t="0" r="r" b="b"/>
              <a:pathLst>
                <a:path w="5" h="7">
                  <a:moveTo>
                    <a:pt x="2" y="0"/>
                  </a:moveTo>
                  <a:cubicBezTo>
                    <a:pt x="5" y="2"/>
                    <a:pt x="5" y="4"/>
                    <a:pt x="4" y="7"/>
                  </a:cubicBezTo>
                  <a:cubicBezTo>
                    <a:pt x="4" y="7"/>
                    <a:pt x="2" y="7"/>
                    <a:pt x="2" y="7"/>
                  </a:cubicBezTo>
                  <a:cubicBezTo>
                    <a:pt x="0" y="4"/>
                    <a:pt x="2" y="2"/>
                    <a:pt x="2" y="0"/>
                  </a:cubicBezTo>
                  <a:close/>
                </a:path>
              </a:pathLst>
            </a:custGeom>
            <a:solidFill>
              <a:srgbClr val="9BBC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6458196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57" name="Freeform 5"/>
          <p:cNvSpPr>
            <a:spLocks/>
          </p:cNvSpPr>
          <p:nvPr userDrawn="1"/>
        </p:nvSpPr>
        <p:spPr bwMode="auto">
          <a:xfrm>
            <a:off x="1" y="1"/>
            <a:ext cx="9144000" cy="5143500"/>
          </a:xfrm>
          <a:custGeom>
            <a:avLst/>
            <a:gdLst>
              <a:gd name="T0" fmla="*/ 212 w 3838"/>
              <a:gd name="T1" fmla="*/ 349 h 1147"/>
              <a:gd name="T2" fmla="*/ 223 w 3838"/>
              <a:gd name="T3" fmla="*/ 203 h 1147"/>
              <a:gd name="T4" fmla="*/ 215 w 3838"/>
              <a:gd name="T5" fmla="*/ 95 h 1147"/>
              <a:gd name="T6" fmla="*/ 136 w 3838"/>
              <a:gd name="T7" fmla="*/ 43 h 1147"/>
              <a:gd name="T8" fmla="*/ 0 w 3838"/>
              <a:gd name="T9" fmla="*/ 9 h 1147"/>
              <a:gd name="T10" fmla="*/ 0 w 3838"/>
              <a:gd name="T11" fmla="*/ 1147 h 1147"/>
              <a:gd name="T12" fmla="*/ 3838 w 3838"/>
              <a:gd name="T13" fmla="*/ 1147 h 1147"/>
              <a:gd name="T14" fmla="*/ 3838 w 3838"/>
              <a:gd name="T15" fmla="*/ 0 h 1147"/>
              <a:gd name="T16" fmla="*/ 3812 w 3838"/>
              <a:gd name="T17" fmla="*/ 10 h 1147"/>
              <a:gd name="T18" fmla="*/ 3759 w 3838"/>
              <a:gd name="T19" fmla="*/ 92 h 1147"/>
              <a:gd name="T20" fmla="*/ 3752 w 3838"/>
              <a:gd name="T21" fmla="*/ 330 h 1147"/>
              <a:gd name="T22" fmla="*/ 3774 w 3838"/>
              <a:gd name="T23" fmla="*/ 569 h 1147"/>
              <a:gd name="T24" fmla="*/ 3762 w 3838"/>
              <a:gd name="T25" fmla="*/ 814 h 1147"/>
              <a:gd name="T26" fmla="*/ 3635 w 3838"/>
              <a:gd name="T27" fmla="*/ 1002 h 1147"/>
              <a:gd name="T28" fmla="*/ 3349 w 3838"/>
              <a:gd name="T29" fmla="*/ 1084 h 1147"/>
              <a:gd name="T30" fmla="*/ 2657 w 3838"/>
              <a:gd name="T31" fmla="*/ 1074 h 1147"/>
              <a:gd name="T32" fmla="*/ 2459 w 3838"/>
              <a:gd name="T33" fmla="*/ 1073 h 1147"/>
              <a:gd name="T34" fmla="*/ 2259 w 3838"/>
              <a:gd name="T35" fmla="*/ 1057 h 1147"/>
              <a:gd name="T36" fmla="*/ 2067 w 3838"/>
              <a:gd name="T37" fmla="*/ 1072 h 1147"/>
              <a:gd name="T38" fmla="*/ 1880 w 3838"/>
              <a:gd name="T39" fmla="*/ 1103 h 1147"/>
              <a:gd name="T40" fmla="*/ 1474 w 3838"/>
              <a:gd name="T41" fmla="*/ 1103 h 1147"/>
              <a:gd name="T42" fmla="*/ 1070 w 3838"/>
              <a:gd name="T43" fmla="*/ 1085 h 1147"/>
              <a:gd name="T44" fmla="*/ 514 w 3838"/>
              <a:gd name="T45" fmla="*/ 1101 h 1147"/>
              <a:gd name="T46" fmla="*/ 307 w 3838"/>
              <a:gd name="T47" fmla="*/ 989 h 1147"/>
              <a:gd name="T48" fmla="*/ 220 w 3838"/>
              <a:gd name="T49" fmla="*/ 751 h 1147"/>
              <a:gd name="T50" fmla="*/ 209 w 3838"/>
              <a:gd name="T51" fmla="*/ 477 h 1147"/>
              <a:gd name="T52" fmla="*/ 212 w 3838"/>
              <a:gd name="T53" fmla="*/ 349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8" h="1147">
                <a:moveTo>
                  <a:pt x="212" y="349"/>
                </a:moveTo>
                <a:cubicBezTo>
                  <a:pt x="215" y="300"/>
                  <a:pt x="220" y="251"/>
                  <a:pt x="223" y="203"/>
                </a:cubicBezTo>
                <a:cubicBezTo>
                  <a:pt x="224" y="169"/>
                  <a:pt x="230" y="126"/>
                  <a:pt x="215" y="95"/>
                </a:cubicBezTo>
                <a:cubicBezTo>
                  <a:pt x="201" y="67"/>
                  <a:pt x="163" y="53"/>
                  <a:pt x="136" y="43"/>
                </a:cubicBezTo>
                <a:cubicBezTo>
                  <a:pt x="93" y="27"/>
                  <a:pt x="47" y="16"/>
                  <a:pt x="0" y="9"/>
                </a:cubicBezTo>
                <a:cubicBezTo>
                  <a:pt x="0" y="1147"/>
                  <a:pt x="0" y="1147"/>
                  <a:pt x="0" y="1147"/>
                </a:cubicBezTo>
                <a:cubicBezTo>
                  <a:pt x="3838" y="1147"/>
                  <a:pt x="3838" y="1147"/>
                  <a:pt x="3838" y="1147"/>
                </a:cubicBezTo>
                <a:cubicBezTo>
                  <a:pt x="3838" y="0"/>
                  <a:pt x="3838" y="0"/>
                  <a:pt x="3838" y="0"/>
                </a:cubicBezTo>
                <a:cubicBezTo>
                  <a:pt x="3829" y="2"/>
                  <a:pt x="3820" y="6"/>
                  <a:pt x="3812" y="10"/>
                </a:cubicBezTo>
                <a:cubicBezTo>
                  <a:pt x="3783" y="28"/>
                  <a:pt x="3767" y="60"/>
                  <a:pt x="3759" y="92"/>
                </a:cubicBezTo>
                <a:cubicBezTo>
                  <a:pt x="3738" y="169"/>
                  <a:pt x="3745" y="252"/>
                  <a:pt x="3752" y="330"/>
                </a:cubicBezTo>
                <a:cubicBezTo>
                  <a:pt x="3759" y="410"/>
                  <a:pt x="3769" y="489"/>
                  <a:pt x="3774" y="569"/>
                </a:cubicBezTo>
                <a:cubicBezTo>
                  <a:pt x="3780" y="650"/>
                  <a:pt x="3782" y="734"/>
                  <a:pt x="3762" y="814"/>
                </a:cubicBezTo>
                <a:cubicBezTo>
                  <a:pt x="3743" y="891"/>
                  <a:pt x="3701" y="958"/>
                  <a:pt x="3635" y="1002"/>
                </a:cubicBezTo>
                <a:cubicBezTo>
                  <a:pt x="3553" y="1057"/>
                  <a:pt x="3445" y="1074"/>
                  <a:pt x="3349" y="1084"/>
                </a:cubicBezTo>
                <a:cubicBezTo>
                  <a:pt x="3119" y="1108"/>
                  <a:pt x="2888" y="1071"/>
                  <a:pt x="2657" y="1074"/>
                </a:cubicBezTo>
                <a:cubicBezTo>
                  <a:pt x="2590" y="1075"/>
                  <a:pt x="2525" y="1078"/>
                  <a:pt x="2459" y="1073"/>
                </a:cubicBezTo>
                <a:cubicBezTo>
                  <a:pt x="2392" y="1068"/>
                  <a:pt x="2326" y="1060"/>
                  <a:pt x="2259" y="1057"/>
                </a:cubicBezTo>
                <a:cubicBezTo>
                  <a:pt x="2193" y="1054"/>
                  <a:pt x="2131" y="1060"/>
                  <a:pt x="2067" y="1072"/>
                </a:cubicBezTo>
                <a:cubicBezTo>
                  <a:pt x="2005" y="1085"/>
                  <a:pt x="1943" y="1099"/>
                  <a:pt x="1880" y="1103"/>
                </a:cubicBezTo>
                <a:cubicBezTo>
                  <a:pt x="1746" y="1113"/>
                  <a:pt x="1609" y="1108"/>
                  <a:pt x="1474" y="1103"/>
                </a:cubicBezTo>
                <a:cubicBezTo>
                  <a:pt x="1339" y="1098"/>
                  <a:pt x="1205" y="1090"/>
                  <a:pt x="1070" y="1085"/>
                </a:cubicBezTo>
                <a:cubicBezTo>
                  <a:pt x="884" y="1077"/>
                  <a:pt x="699" y="1127"/>
                  <a:pt x="514" y="1101"/>
                </a:cubicBezTo>
                <a:cubicBezTo>
                  <a:pt x="431" y="1090"/>
                  <a:pt x="359" y="1057"/>
                  <a:pt x="307" y="989"/>
                </a:cubicBezTo>
                <a:cubicBezTo>
                  <a:pt x="254" y="921"/>
                  <a:pt x="231" y="836"/>
                  <a:pt x="220" y="751"/>
                </a:cubicBezTo>
                <a:cubicBezTo>
                  <a:pt x="207" y="660"/>
                  <a:pt x="208" y="568"/>
                  <a:pt x="209" y="477"/>
                </a:cubicBezTo>
                <a:cubicBezTo>
                  <a:pt x="210" y="434"/>
                  <a:pt x="209" y="391"/>
                  <a:pt x="212" y="349"/>
                </a:cubicBezTo>
                <a:close/>
              </a:path>
            </a:pathLst>
          </a:custGeom>
          <a:solidFill>
            <a:srgbClr val="F8D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 name="Google Shape;12;p2"/>
          <p:cNvSpPr txBox="1">
            <a:spLocks noGrp="1"/>
          </p:cNvSpPr>
          <p:nvPr>
            <p:ph type="ctrTitle"/>
          </p:nvPr>
        </p:nvSpPr>
        <p:spPr>
          <a:xfrm>
            <a:off x="988066" y="98854"/>
            <a:ext cx="7169308" cy="64929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pic>
        <p:nvPicPr>
          <p:cNvPr id="5" name="Imagen 4"/>
          <p:cNvPicPr>
            <a:picLocks noChangeAspect="1"/>
          </p:cNvPicPr>
          <p:nvPr userDrawn="1"/>
        </p:nvPicPr>
        <p:blipFill>
          <a:blip r:embed="rId2"/>
          <a:stretch>
            <a:fillRect/>
          </a:stretch>
        </p:blipFill>
        <p:spPr>
          <a:xfrm>
            <a:off x="7822105" y="2963768"/>
            <a:ext cx="1147500" cy="2070000"/>
          </a:xfrm>
          <a:prstGeom prst="rect">
            <a:avLst/>
          </a:prstGeom>
        </p:spPr>
      </p:pic>
    </p:spTree>
    <p:extLst>
      <p:ext uri="{BB962C8B-B14F-4D97-AF65-F5344CB8AC3E}">
        <p14:creationId xmlns:p14="http://schemas.microsoft.com/office/powerpoint/2010/main" val="18835157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57" name="Freeform 5"/>
          <p:cNvSpPr>
            <a:spLocks/>
          </p:cNvSpPr>
          <p:nvPr userDrawn="1"/>
        </p:nvSpPr>
        <p:spPr bwMode="auto">
          <a:xfrm>
            <a:off x="0" y="0"/>
            <a:ext cx="9144000" cy="5143500"/>
          </a:xfrm>
          <a:custGeom>
            <a:avLst/>
            <a:gdLst>
              <a:gd name="T0" fmla="*/ 212 w 3838"/>
              <a:gd name="T1" fmla="*/ 349 h 1147"/>
              <a:gd name="T2" fmla="*/ 223 w 3838"/>
              <a:gd name="T3" fmla="*/ 203 h 1147"/>
              <a:gd name="T4" fmla="*/ 215 w 3838"/>
              <a:gd name="T5" fmla="*/ 95 h 1147"/>
              <a:gd name="T6" fmla="*/ 136 w 3838"/>
              <a:gd name="T7" fmla="*/ 43 h 1147"/>
              <a:gd name="T8" fmla="*/ 0 w 3838"/>
              <a:gd name="T9" fmla="*/ 9 h 1147"/>
              <a:gd name="T10" fmla="*/ 0 w 3838"/>
              <a:gd name="T11" fmla="*/ 1147 h 1147"/>
              <a:gd name="T12" fmla="*/ 3838 w 3838"/>
              <a:gd name="T13" fmla="*/ 1147 h 1147"/>
              <a:gd name="T14" fmla="*/ 3838 w 3838"/>
              <a:gd name="T15" fmla="*/ 0 h 1147"/>
              <a:gd name="T16" fmla="*/ 3812 w 3838"/>
              <a:gd name="T17" fmla="*/ 10 h 1147"/>
              <a:gd name="T18" fmla="*/ 3759 w 3838"/>
              <a:gd name="T19" fmla="*/ 92 h 1147"/>
              <a:gd name="T20" fmla="*/ 3752 w 3838"/>
              <a:gd name="T21" fmla="*/ 330 h 1147"/>
              <a:gd name="T22" fmla="*/ 3774 w 3838"/>
              <a:gd name="T23" fmla="*/ 569 h 1147"/>
              <a:gd name="T24" fmla="*/ 3762 w 3838"/>
              <a:gd name="T25" fmla="*/ 814 h 1147"/>
              <a:gd name="T26" fmla="*/ 3635 w 3838"/>
              <a:gd name="T27" fmla="*/ 1002 h 1147"/>
              <a:gd name="T28" fmla="*/ 3349 w 3838"/>
              <a:gd name="T29" fmla="*/ 1084 h 1147"/>
              <a:gd name="T30" fmla="*/ 2657 w 3838"/>
              <a:gd name="T31" fmla="*/ 1074 h 1147"/>
              <a:gd name="T32" fmla="*/ 2459 w 3838"/>
              <a:gd name="T33" fmla="*/ 1073 h 1147"/>
              <a:gd name="T34" fmla="*/ 2259 w 3838"/>
              <a:gd name="T35" fmla="*/ 1057 h 1147"/>
              <a:gd name="T36" fmla="*/ 2067 w 3838"/>
              <a:gd name="T37" fmla="*/ 1072 h 1147"/>
              <a:gd name="T38" fmla="*/ 1880 w 3838"/>
              <a:gd name="T39" fmla="*/ 1103 h 1147"/>
              <a:gd name="T40" fmla="*/ 1474 w 3838"/>
              <a:gd name="T41" fmla="*/ 1103 h 1147"/>
              <a:gd name="T42" fmla="*/ 1070 w 3838"/>
              <a:gd name="T43" fmla="*/ 1085 h 1147"/>
              <a:gd name="T44" fmla="*/ 514 w 3838"/>
              <a:gd name="T45" fmla="*/ 1101 h 1147"/>
              <a:gd name="T46" fmla="*/ 307 w 3838"/>
              <a:gd name="T47" fmla="*/ 989 h 1147"/>
              <a:gd name="T48" fmla="*/ 220 w 3838"/>
              <a:gd name="T49" fmla="*/ 751 h 1147"/>
              <a:gd name="T50" fmla="*/ 209 w 3838"/>
              <a:gd name="T51" fmla="*/ 477 h 1147"/>
              <a:gd name="T52" fmla="*/ 212 w 3838"/>
              <a:gd name="T53" fmla="*/ 349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8" h="1147">
                <a:moveTo>
                  <a:pt x="212" y="349"/>
                </a:moveTo>
                <a:cubicBezTo>
                  <a:pt x="215" y="300"/>
                  <a:pt x="220" y="251"/>
                  <a:pt x="223" y="203"/>
                </a:cubicBezTo>
                <a:cubicBezTo>
                  <a:pt x="224" y="169"/>
                  <a:pt x="230" y="126"/>
                  <a:pt x="215" y="95"/>
                </a:cubicBezTo>
                <a:cubicBezTo>
                  <a:pt x="201" y="67"/>
                  <a:pt x="163" y="53"/>
                  <a:pt x="136" y="43"/>
                </a:cubicBezTo>
                <a:cubicBezTo>
                  <a:pt x="93" y="27"/>
                  <a:pt x="47" y="16"/>
                  <a:pt x="0" y="9"/>
                </a:cubicBezTo>
                <a:cubicBezTo>
                  <a:pt x="0" y="1147"/>
                  <a:pt x="0" y="1147"/>
                  <a:pt x="0" y="1147"/>
                </a:cubicBezTo>
                <a:cubicBezTo>
                  <a:pt x="3838" y="1147"/>
                  <a:pt x="3838" y="1147"/>
                  <a:pt x="3838" y="1147"/>
                </a:cubicBezTo>
                <a:cubicBezTo>
                  <a:pt x="3838" y="0"/>
                  <a:pt x="3838" y="0"/>
                  <a:pt x="3838" y="0"/>
                </a:cubicBezTo>
                <a:cubicBezTo>
                  <a:pt x="3829" y="2"/>
                  <a:pt x="3820" y="6"/>
                  <a:pt x="3812" y="10"/>
                </a:cubicBezTo>
                <a:cubicBezTo>
                  <a:pt x="3783" y="28"/>
                  <a:pt x="3767" y="60"/>
                  <a:pt x="3759" y="92"/>
                </a:cubicBezTo>
                <a:cubicBezTo>
                  <a:pt x="3738" y="169"/>
                  <a:pt x="3745" y="252"/>
                  <a:pt x="3752" y="330"/>
                </a:cubicBezTo>
                <a:cubicBezTo>
                  <a:pt x="3759" y="410"/>
                  <a:pt x="3769" y="489"/>
                  <a:pt x="3774" y="569"/>
                </a:cubicBezTo>
                <a:cubicBezTo>
                  <a:pt x="3780" y="650"/>
                  <a:pt x="3782" y="734"/>
                  <a:pt x="3762" y="814"/>
                </a:cubicBezTo>
                <a:cubicBezTo>
                  <a:pt x="3743" y="891"/>
                  <a:pt x="3701" y="958"/>
                  <a:pt x="3635" y="1002"/>
                </a:cubicBezTo>
                <a:cubicBezTo>
                  <a:pt x="3553" y="1057"/>
                  <a:pt x="3445" y="1074"/>
                  <a:pt x="3349" y="1084"/>
                </a:cubicBezTo>
                <a:cubicBezTo>
                  <a:pt x="3119" y="1108"/>
                  <a:pt x="2888" y="1071"/>
                  <a:pt x="2657" y="1074"/>
                </a:cubicBezTo>
                <a:cubicBezTo>
                  <a:pt x="2590" y="1075"/>
                  <a:pt x="2525" y="1078"/>
                  <a:pt x="2459" y="1073"/>
                </a:cubicBezTo>
                <a:cubicBezTo>
                  <a:pt x="2392" y="1068"/>
                  <a:pt x="2326" y="1060"/>
                  <a:pt x="2259" y="1057"/>
                </a:cubicBezTo>
                <a:cubicBezTo>
                  <a:pt x="2193" y="1054"/>
                  <a:pt x="2131" y="1060"/>
                  <a:pt x="2067" y="1072"/>
                </a:cubicBezTo>
                <a:cubicBezTo>
                  <a:pt x="2005" y="1085"/>
                  <a:pt x="1943" y="1099"/>
                  <a:pt x="1880" y="1103"/>
                </a:cubicBezTo>
                <a:cubicBezTo>
                  <a:pt x="1746" y="1113"/>
                  <a:pt x="1609" y="1108"/>
                  <a:pt x="1474" y="1103"/>
                </a:cubicBezTo>
                <a:cubicBezTo>
                  <a:pt x="1339" y="1098"/>
                  <a:pt x="1205" y="1090"/>
                  <a:pt x="1070" y="1085"/>
                </a:cubicBezTo>
                <a:cubicBezTo>
                  <a:pt x="884" y="1077"/>
                  <a:pt x="699" y="1127"/>
                  <a:pt x="514" y="1101"/>
                </a:cubicBezTo>
                <a:cubicBezTo>
                  <a:pt x="431" y="1090"/>
                  <a:pt x="359" y="1057"/>
                  <a:pt x="307" y="989"/>
                </a:cubicBezTo>
                <a:cubicBezTo>
                  <a:pt x="254" y="921"/>
                  <a:pt x="231" y="836"/>
                  <a:pt x="220" y="751"/>
                </a:cubicBezTo>
                <a:cubicBezTo>
                  <a:pt x="207" y="660"/>
                  <a:pt x="208" y="568"/>
                  <a:pt x="209" y="477"/>
                </a:cubicBezTo>
                <a:cubicBezTo>
                  <a:pt x="210" y="434"/>
                  <a:pt x="209" y="391"/>
                  <a:pt x="212" y="349"/>
                </a:cubicBez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s-PE"/>
          </a:p>
        </p:txBody>
      </p:sp>
      <p:sp>
        <p:nvSpPr>
          <p:cNvPr id="2" name="Google Shape;12;p2"/>
          <p:cNvSpPr txBox="1">
            <a:spLocks noGrp="1"/>
          </p:cNvSpPr>
          <p:nvPr>
            <p:ph type="ctrTitle"/>
          </p:nvPr>
        </p:nvSpPr>
        <p:spPr>
          <a:xfrm>
            <a:off x="988066" y="98854"/>
            <a:ext cx="7169308" cy="64929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spTree>
    <p:extLst>
      <p:ext uri="{BB962C8B-B14F-4D97-AF65-F5344CB8AC3E}">
        <p14:creationId xmlns:p14="http://schemas.microsoft.com/office/powerpoint/2010/main" val="40278605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57" name="Freeform 5"/>
          <p:cNvSpPr>
            <a:spLocks/>
          </p:cNvSpPr>
          <p:nvPr userDrawn="1"/>
        </p:nvSpPr>
        <p:spPr bwMode="auto">
          <a:xfrm>
            <a:off x="0" y="0"/>
            <a:ext cx="9144000" cy="5143500"/>
          </a:xfrm>
          <a:custGeom>
            <a:avLst/>
            <a:gdLst>
              <a:gd name="T0" fmla="*/ 212 w 3838"/>
              <a:gd name="T1" fmla="*/ 349 h 1147"/>
              <a:gd name="T2" fmla="*/ 223 w 3838"/>
              <a:gd name="T3" fmla="*/ 203 h 1147"/>
              <a:gd name="T4" fmla="*/ 215 w 3838"/>
              <a:gd name="T5" fmla="*/ 95 h 1147"/>
              <a:gd name="T6" fmla="*/ 136 w 3838"/>
              <a:gd name="T7" fmla="*/ 43 h 1147"/>
              <a:gd name="T8" fmla="*/ 0 w 3838"/>
              <a:gd name="T9" fmla="*/ 9 h 1147"/>
              <a:gd name="T10" fmla="*/ 0 w 3838"/>
              <a:gd name="T11" fmla="*/ 1147 h 1147"/>
              <a:gd name="T12" fmla="*/ 3838 w 3838"/>
              <a:gd name="T13" fmla="*/ 1147 h 1147"/>
              <a:gd name="T14" fmla="*/ 3838 w 3838"/>
              <a:gd name="T15" fmla="*/ 0 h 1147"/>
              <a:gd name="T16" fmla="*/ 3812 w 3838"/>
              <a:gd name="T17" fmla="*/ 10 h 1147"/>
              <a:gd name="T18" fmla="*/ 3759 w 3838"/>
              <a:gd name="T19" fmla="*/ 92 h 1147"/>
              <a:gd name="T20" fmla="*/ 3752 w 3838"/>
              <a:gd name="T21" fmla="*/ 330 h 1147"/>
              <a:gd name="T22" fmla="*/ 3774 w 3838"/>
              <a:gd name="T23" fmla="*/ 569 h 1147"/>
              <a:gd name="T24" fmla="*/ 3762 w 3838"/>
              <a:gd name="T25" fmla="*/ 814 h 1147"/>
              <a:gd name="T26" fmla="*/ 3635 w 3838"/>
              <a:gd name="T27" fmla="*/ 1002 h 1147"/>
              <a:gd name="T28" fmla="*/ 3349 w 3838"/>
              <a:gd name="T29" fmla="*/ 1084 h 1147"/>
              <a:gd name="T30" fmla="*/ 2657 w 3838"/>
              <a:gd name="T31" fmla="*/ 1074 h 1147"/>
              <a:gd name="T32" fmla="*/ 2459 w 3838"/>
              <a:gd name="T33" fmla="*/ 1073 h 1147"/>
              <a:gd name="T34" fmla="*/ 2259 w 3838"/>
              <a:gd name="T35" fmla="*/ 1057 h 1147"/>
              <a:gd name="T36" fmla="*/ 2067 w 3838"/>
              <a:gd name="T37" fmla="*/ 1072 h 1147"/>
              <a:gd name="T38" fmla="*/ 1880 w 3838"/>
              <a:gd name="T39" fmla="*/ 1103 h 1147"/>
              <a:gd name="T40" fmla="*/ 1474 w 3838"/>
              <a:gd name="T41" fmla="*/ 1103 h 1147"/>
              <a:gd name="T42" fmla="*/ 1070 w 3838"/>
              <a:gd name="T43" fmla="*/ 1085 h 1147"/>
              <a:gd name="T44" fmla="*/ 514 w 3838"/>
              <a:gd name="T45" fmla="*/ 1101 h 1147"/>
              <a:gd name="T46" fmla="*/ 307 w 3838"/>
              <a:gd name="T47" fmla="*/ 989 h 1147"/>
              <a:gd name="T48" fmla="*/ 220 w 3838"/>
              <a:gd name="T49" fmla="*/ 751 h 1147"/>
              <a:gd name="T50" fmla="*/ 209 w 3838"/>
              <a:gd name="T51" fmla="*/ 477 h 1147"/>
              <a:gd name="T52" fmla="*/ 212 w 3838"/>
              <a:gd name="T53" fmla="*/ 349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8" h="1147">
                <a:moveTo>
                  <a:pt x="212" y="349"/>
                </a:moveTo>
                <a:cubicBezTo>
                  <a:pt x="215" y="300"/>
                  <a:pt x="220" y="251"/>
                  <a:pt x="223" y="203"/>
                </a:cubicBezTo>
                <a:cubicBezTo>
                  <a:pt x="224" y="169"/>
                  <a:pt x="230" y="126"/>
                  <a:pt x="215" y="95"/>
                </a:cubicBezTo>
                <a:cubicBezTo>
                  <a:pt x="201" y="67"/>
                  <a:pt x="163" y="53"/>
                  <a:pt x="136" y="43"/>
                </a:cubicBezTo>
                <a:cubicBezTo>
                  <a:pt x="93" y="27"/>
                  <a:pt x="47" y="16"/>
                  <a:pt x="0" y="9"/>
                </a:cubicBezTo>
                <a:cubicBezTo>
                  <a:pt x="0" y="1147"/>
                  <a:pt x="0" y="1147"/>
                  <a:pt x="0" y="1147"/>
                </a:cubicBezTo>
                <a:cubicBezTo>
                  <a:pt x="3838" y="1147"/>
                  <a:pt x="3838" y="1147"/>
                  <a:pt x="3838" y="1147"/>
                </a:cubicBezTo>
                <a:cubicBezTo>
                  <a:pt x="3838" y="0"/>
                  <a:pt x="3838" y="0"/>
                  <a:pt x="3838" y="0"/>
                </a:cubicBezTo>
                <a:cubicBezTo>
                  <a:pt x="3829" y="2"/>
                  <a:pt x="3820" y="6"/>
                  <a:pt x="3812" y="10"/>
                </a:cubicBezTo>
                <a:cubicBezTo>
                  <a:pt x="3783" y="28"/>
                  <a:pt x="3767" y="60"/>
                  <a:pt x="3759" y="92"/>
                </a:cubicBezTo>
                <a:cubicBezTo>
                  <a:pt x="3738" y="169"/>
                  <a:pt x="3745" y="252"/>
                  <a:pt x="3752" y="330"/>
                </a:cubicBezTo>
                <a:cubicBezTo>
                  <a:pt x="3759" y="410"/>
                  <a:pt x="3769" y="489"/>
                  <a:pt x="3774" y="569"/>
                </a:cubicBezTo>
                <a:cubicBezTo>
                  <a:pt x="3780" y="650"/>
                  <a:pt x="3782" y="734"/>
                  <a:pt x="3762" y="814"/>
                </a:cubicBezTo>
                <a:cubicBezTo>
                  <a:pt x="3743" y="891"/>
                  <a:pt x="3701" y="958"/>
                  <a:pt x="3635" y="1002"/>
                </a:cubicBezTo>
                <a:cubicBezTo>
                  <a:pt x="3553" y="1057"/>
                  <a:pt x="3445" y="1074"/>
                  <a:pt x="3349" y="1084"/>
                </a:cubicBezTo>
                <a:cubicBezTo>
                  <a:pt x="3119" y="1108"/>
                  <a:pt x="2888" y="1071"/>
                  <a:pt x="2657" y="1074"/>
                </a:cubicBezTo>
                <a:cubicBezTo>
                  <a:pt x="2590" y="1075"/>
                  <a:pt x="2525" y="1078"/>
                  <a:pt x="2459" y="1073"/>
                </a:cubicBezTo>
                <a:cubicBezTo>
                  <a:pt x="2392" y="1068"/>
                  <a:pt x="2326" y="1060"/>
                  <a:pt x="2259" y="1057"/>
                </a:cubicBezTo>
                <a:cubicBezTo>
                  <a:pt x="2193" y="1054"/>
                  <a:pt x="2131" y="1060"/>
                  <a:pt x="2067" y="1072"/>
                </a:cubicBezTo>
                <a:cubicBezTo>
                  <a:pt x="2005" y="1085"/>
                  <a:pt x="1943" y="1099"/>
                  <a:pt x="1880" y="1103"/>
                </a:cubicBezTo>
                <a:cubicBezTo>
                  <a:pt x="1746" y="1113"/>
                  <a:pt x="1609" y="1108"/>
                  <a:pt x="1474" y="1103"/>
                </a:cubicBezTo>
                <a:cubicBezTo>
                  <a:pt x="1339" y="1098"/>
                  <a:pt x="1205" y="1090"/>
                  <a:pt x="1070" y="1085"/>
                </a:cubicBezTo>
                <a:cubicBezTo>
                  <a:pt x="884" y="1077"/>
                  <a:pt x="699" y="1127"/>
                  <a:pt x="514" y="1101"/>
                </a:cubicBezTo>
                <a:cubicBezTo>
                  <a:pt x="431" y="1090"/>
                  <a:pt x="359" y="1057"/>
                  <a:pt x="307" y="989"/>
                </a:cubicBezTo>
                <a:cubicBezTo>
                  <a:pt x="254" y="921"/>
                  <a:pt x="231" y="836"/>
                  <a:pt x="220" y="751"/>
                </a:cubicBezTo>
                <a:cubicBezTo>
                  <a:pt x="207" y="660"/>
                  <a:pt x="208" y="568"/>
                  <a:pt x="209" y="477"/>
                </a:cubicBezTo>
                <a:cubicBezTo>
                  <a:pt x="210" y="434"/>
                  <a:pt x="209" y="391"/>
                  <a:pt x="212" y="349"/>
                </a:cubicBezTo>
                <a:close/>
              </a:path>
            </a:pathLst>
          </a:custGeom>
          <a:solidFill>
            <a:srgbClr val="7FC1DB"/>
          </a:solidFill>
          <a:ln>
            <a:noFill/>
          </a:ln>
        </p:spPr>
        <p:txBody>
          <a:bodyPr vert="horz" wrap="square" lIns="91440" tIns="45720" rIns="91440" bIns="45720" numCol="1" anchor="t" anchorCtr="0" compatLnSpc="1">
            <a:prstTxWarp prst="textNoShape">
              <a:avLst/>
            </a:prstTxWarp>
          </a:bodyPr>
          <a:lstStyle/>
          <a:p>
            <a:endParaRPr lang="es-PE"/>
          </a:p>
        </p:txBody>
      </p:sp>
      <p:sp>
        <p:nvSpPr>
          <p:cNvPr id="2" name="Google Shape;12;p2"/>
          <p:cNvSpPr txBox="1">
            <a:spLocks noGrp="1"/>
          </p:cNvSpPr>
          <p:nvPr>
            <p:ph type="ctrTitle"/>
          </p:nvPr>
        </p:nvSpPr>
        <p:spPr>
          <a:xfrm>
            <a:off x="988066" y="98854"/>
            <a:ext cx="7169308" cy="64929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spTree>
    <p:extLst>
      <p:ext uri="{BB962C8B-B14F-4D97-AF65-F5344CB8AC3E}">
        <p14:creationId xmlns:p14="http://schemas.microsoft.com/office/powerpoint/2010/main" val="34158744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57" name="Freeform 5"/>
          <p:cNvSpPr>
            <a:spLocks/>
          </p:cNvSpPr>
          <p:nvPr userDrawn="1"/>
        </p:nvSpPr>
        <p:spPr bwMode="auto">
          <a:xfrm>
            <a:off x="0" y="0"/>
            <a:ext cx="9144000" cy="5143500"/>
          </a:xfrm>
          <a:custGeom>
            <a:avLst/>
            <a:gdLst>
              <a:gd name="T0" fmla="*/ 212 w 3838"/>
              <a:gd name="T1" fmla="*/ 349 h 1147"/>
              <a:gd name="T2" fmla="*/ 223 w 3838"/>
              <a:gd name="T3" fmla="*/ 203 h 1147"/>
              <a:gd name="T4" fmla="*/ 215 w 3838"/>
              <a:gd name="T5" fmla="*/ 95 h 1147"/>
              <a:gd name="T6" fmla="*/ 136 w 3838"/>
              <a:gd name="T7" fmla="*/ 43 h 1147"/>
              <a:gd name="T8" fmla="*/ 0 w 3838"/>
              <a:gd name="T9" fmla="*/ 9 h 1147"/>
              <a:gd name="T10" fmla="*/ 0 w 3838"/>
              <a:gd name="T11" fmla="*/ 1147 h 1147"/>
              <a:gd name="T12" fmla="*/ 3838 w 3838"/>
              <a:gd name="T13" fmla="*/ 1147 h 1147"/>
              <a:gd name="T14" fmla="*/ 3838 w 3838"/>
              <a:gd name="T15" fmla="*/ 0 h 1147"/>
              <a:gd name="T16" fmla="*/ 3812 w 3838"/>
              <a:gd name="T17" fmla="*/ 10 h 1147"/>
              <a:gd name="T18" fmla="*/ 3759 w 3838"/>
              <a:gd name="T19" fmla="*/ 92 h 1147"/>
              <a:gd name="T20" fmla="*/ 3752 w 3838"/>
              <a:gd name="T21" fmla="*/ 330 h 1147"/>
              <a:gd name="T22" fmla="*/ 3774 w 3838"/>
              <a:gd name="T23" fmla="*/ 569 h 1147"/>
              <a:gd name="T24" fmla="*/ 3762 w 3838"/>
              <a:gd name="T25" fmla="*/ 814 h 1147"/>
              <a:gd name="T26" fmla="*/ 3635 w 3838"/>
              <a:gd name="T27" fmla="*/ 1002 h 1147"/>
              <a:gd name="T28" fmla="*/ 3349 w 3838"/>
              <a:gd name="T29" fmla="*/ 1084 h 1147"/>
              <a:gd name="T30" fmla="*/ 2657 w 3838"/>
              <a:gd name="T31" fmla="*/ 1074 h 1147"/>
              <a:gd name="T32" fmla="*/ 2459 w 3838"/>
              <a:gd name="T33" fmla="*/ 1073 h 1147"/>
              <a:gd name="T34" fmla="*/ 2259 w 3838"/>
              <a:gd name="T35" fmla="*/ 1057 h 1147"/>
              <a:gd name="T36" fmla="*/ 2067 w 3838"/>
              <a:gd name="T37" fmla="*/ 1072 h 1147"/>
              <a:gd name="T38" fmla="*/ 1880 w 3838"/>
              <a:gd name="T39" fmla="*/ 1103 h 1147"/>
              <a:gd name="T40" fmla="*/ 1474 w 3838"/>
              <a:gd name="T41" fmla="*/ 1103 h 1147"/>
              <a:gd name="T42" fmla="*/ 1070 w 3838"/>
              <a:gd name="T43" fmla="*/ 1085 h 1147"/>
              <a:gd name="T44" fmla="*/ 514 w 3838"/>
              <a:gd name="T45" fmla="*/ 1101 h 1147"/>
              <a:gd name="T46" fmla="*/ 307 w 3838"/>
              <a:gd name="T47" fmla="*/ 989 h 1147"/>
              <a:gd name="T48" fmla="*/ 220 w 3838"/>
              <a:gd name="T49" fmla="*/ 751 h 1147"/>
              <a:gd name="T50" fmla="*/ 209 w 3838"/>
              <a:gd name="T51" fmla="*/ 477 h 1147"/>
              <a:gd name="T52" fmla="*/ 212 w 3838"/>
              <a:gd name="T53" fmla="*/ 349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8" h="1147">
                <a:moveTo>
                  <a:pt x="212" y="349"/>
                </a:moveTo>
                <a:cubicBezTo>
                  <a:pt x="215" y="300"/>
                  <a:pt x="220" y="251"/>
                  <a:pt x="223" y="203"/>
                </a:cubicBezTo>
                <a:cubicBezTo>
                  <a:pt x="224" y="169"/>
                  <a:pt x="230" y="126"/>
                  <a:pt x="215" y="95"/>
                </a:cubicBezTo>
                <a:cubicBezTo>
                  <a:pt x="201" y="67"/>
                  <a:pt x="163" y="53"/>
                  <a:pt x="136" y="43"/>
                </a:cubicBezTo>
                <a:cubicBezTo>
                  <a:pt x="93" y="27"/>
                  <a:pt x="47" y="16"/>
                  <a:pt x="0" y="9"/>
                </a:cubicBezTo>
                <a:cubicBezTo>
                  <a:pt x="0" y="1147"/>
                  <a:pt x="0" y="1147"/>
                  <a:pt x="0" y="1147"/>
                </a:cubicBezTo>
                <a:cubicBezTo>
                  <a:pt x="3838" y="1147"/>
                  <a:pt x="3838" y="1147"/>
                  <a:pt x="3838" y="1147"/>
                </a:cubicBezTo>
                <a:cubicBezTo>
                  <a:pt x="3838" y="0"/>
                  <a:pt x="3838" y="0"/>
                  <a:pt x="3838" y="0"/>
                </a:cubicBezTo>
                <a:cubicBezTo>
                  <a:pt x="3829" y="2"/>
                  <a:pt x="3820" y="6"/>
                  <a:pt x="3812" y="10"/>
                </a:cubicBezTo>
                <a:cubicBezTo>
                  <a:pt x="3783" y="28"/>
                  <a:pt x="3767" y="60"/>
                  <a:pt x="3759" y="92"/>
                </a:cubicBezTo>
                <a:cubicBezTo>
                  <a:pt x="3738" y="169"/>
                  <a:pt x="3745" y="252"/>
                  <a:pt x="3752" y="330"/>
                </a:cubicBezTo>
                <a:cubicBezTo>
                  <a:pt x="3759" y="410"/>
                  <a:pt x="3769" y="489"/>
                  <a:pt x="3774" y="569"/>
                </a:cubicBezTo>
                <a:cubicBezTo>
                  <a:pt x="3780" y="650"/>
                  <a:pt x="3782" y="734"/>
                  <a:pt x="3762" y="814"/>
                </a:cubicBezTo>
                <a:cubicBezTo>
                  <a:pt x="3743" y="891"/>
                  <a:pt x="3701" y="958"/>
                  <a:pt x="3635" y="1002"/>
                </a:cubicBezTo>
                <a:cubicBezTo>
                  <a:pt x="3553" y="1057"/>
                  <a:pt x="3445" y="1074"/>
                  <a:pt x="3349" y="1084"/>
                </a:cubicBezTo>
                <a:cubicBezTo>
                  <a:pt x="3119" y="1108"/>
                  <a:pt x="2888" y="1071"/>
                  <a:pt x="2657" y="1074"/>
                </a:cubicBezTo>
                <a:cubicBezTo>
                  <a:pt x="2590" y="1075"/>
                  <a:pt x="2525" y="1078"/>
                  <a:pt x="2459" y="1073"/>
                </a:cubicBezTo>
                <a:cubicBezTo>
                  <a:pt x="2392" y="1068"/>
                  <a:pt x="2326" y="1060"/>
                  <a:pt x="2259" y="1057"/>
                </a:cubicBezTo>
                <a:cubicBezTo>
                  <a:pt x="2193" y="1054"/>
                  <a:pt x="2131" y="1060"/>
                  <a:pt x="2067" y="1072"/>
                </a:cubicBezTo>
                <a:cubicBezTo>
                  <a:pt x="2005" y="1085"/>
                  <a:pt x="1943" y="1099"/>
                  <a:pt x="1880" y="1103"/>
                </a:cubicBezTo>
                <a:cubicBezTo>
                  <a:pt x="1746" y="1113"/>
                  <a:pt x="1609" y="1108"/>
                  <a:pt x="1474" y="1103"/>
                </a:cubicBezTo>
                <a:cubicBezTo>
                  <a:pt x="1339" y="1098"/>
                  <a:pt x="1205" y="1090"/>
                  <a:pt x="1070" y="1085"/>
                </a:cubicBezTo>
                <a:cubicBezTo>
                  <a:pt x="884" y="1077"/>
                  <a:pt x="699" y="1127"/>
                  <a:pt x="514" y="1101"/>
                </a:cubicBezTo>
                <a:cubicBezTo>
                  <a:pt x="431" y="1090"/>
                  <a:pt x="359" y="1057"/>
                  <a:pt x="307" y="989"/>
                </a:cubicBezTo>
                <a:cubicBezTo>
                  <a:pt x="254" y="921"/>
                  <a:pt x="231" y="836"/>
                  <a:pt x="220" y="751"/>
                </a:cubicBezTo>
                <a:cubicBezTo>
                  <a:pt x="207" y="660"/>
                  <a:pt x="208" y="568"/>
                  <a:pt x="209" y="477"/>
                </a:cubicBezTo>
                <a:cubicBezTo>
                  <a:pt x="210" y="434"/>
                  <a:pt x="209" y="391"/>
                  <a:pt x="212" y="349"/>
                </a:cubicBezTo>
                <a:close/>
              </a:path>
            </a:pathLst>
          </a:custGeom>
          <a:solidFill>
            <a:srgbClr val="FDD3A9"/>
          </a:solidFill>
          <a:ln>
            <a:noFill/>
          </a:ln>
        </p:spPr>
        <p:txBody>
          <a:bodyPr vert="horz" wrap="square" lIns="91440" tIns="45720" rIns="91440" bIns="45720" numCol="1" anchor="t" anchorCtr="0" compatLnSpc="1">
            <a:prstTxWarp prst="textNoShape">
              <a:avLst/>
            </a:prstTxWarp>
          </a:bodyPr>
          <a:lstStyle/>
          <a:p>
            <a:endParaRPr lang="es-PE"/>
          </a:p>
        </p:txBody>
      </p:sp>
      <p:sp>
        <p:nvSpPr>
          <p:cNvPr id="2" name="Google Shape;12;p2"/>
          <p:cNvSpPr txBox="1">
            <a:spLocks noGrp="1"/>
          </p:cNvSpPr>
          <p:nvPr>
            <p:ph type="ctrTitle"/>
          </p:nvPr>
        </p:nvSpPr>
        <p:spPr>
          <a:xfrm>
            <a:off x="988066" y="98854"/>
            <a:ext cx="7169308" cy="64929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spTree>
    <p:extLst>
      <p:ext uri="{BB962C8B-B14F-4D97-AF65-F5344CB8AC3E}">
        <p14:creationId xmlns:p14="http://schemas.microsoft.com/office/powerpoint/2010/main" val="3876414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6" name="Rectángulo 5"/>
          <p:cNvSpPr/>
          <p:nvPr userDrawn="1"/>
        </p:nvSpPr>
        <p:spPr>
          <a:xfrm>
            <a:off x="0" y="0"/>
            <a:ext cx="9144000" cy="5143500"/>
          </a:xfrm>
          <a:prstGeom prst="rect">
            <a:avLst/>
          </a:prstGeom>
          <a:solidFill>
            <a:srgbClr val="7FC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Google Shape;12;p2"/>
          <p:cNvSpPr txBox="1">
            <a:spLocks noGrp="1"/>
          </p:cNvSpPr>
          <p:nvPr>
            <p:ph type="ctrTitle"/>
          </p:nvPr>
        </p:nvSpPr>
        <p:spPr>
          <a:xfrm>
            <a:off x="1001920" y="180108"/>
            <a:ext cx="7169308" cy="651165"/>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solidFill>
                  <a:schemeClr val="bg1"/>
                </a:solidFill>
              </a:defRPr>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pic>
        <p:nvPicPr>
          <p:cNvPr id="5" name="Imagen 4"/>
          <p:cNvPicPr>
            <a:picLocks noChangeAspect="1"/>
          </p:cNvPicPr>
          <p:nvPr userDrawn="1"/>
        </p:nvPicPr>
        <p:blipFill>
          <a:blip r:embed="rId2"/>
          <a:stretch>
            <a:fillRect/>
          </a:stretch>
        </p:blipFill>
        <p:spPr>
          <a:xfrm>
            <a:off x="7536873" y="3231820"/>
            <a:ext cx="1506491" cy="1775507"/>
          </a:xfrm>
          <a:prstGeom prst="rect">
            <a:avLst/>
          </a:prstGeom>
        </p:spPr>
      </p:pic>
    </p:spTree>
    <p:extLst>
      <p:ext uri="{BB962C8B-B14F-4D97-AF65-F5344CB8AC3E}">
        <p14:creationId xmlns:p14="http://schemas.microsoft.com/office/powerpoint/2010/main" val="2721532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6" name="Rectángulo 5"/>
          <p:cNvSpPr/>
          <p:nvPr userDrawn="1"/>
        </p:nvSpPr>
        <p:spPr>
          <a:xfrm>
            <a:off x="0" y="0"/>
            <a:ext cx="9144000" cy="51435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Google Shape;12;p2"/>
          <p:cNvSpPr txBox="1">
            <a:spLocks noGrp="1"/>
          </p:cNvSpPr>
          <p:nvPr>
            <p:ph type="ctrTitle"/>
          </p:nvPr>
        </p:nvSpPr>
        <p:spPr>
          <a:xfrm>
            <a:off x="1001920" y="180108"/>
            <a:ext cx="7169308" cy="651165"/>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solidFill>
                  <a:schemeClr val="bg1"/>
                </a:solidFill>
              </a:defRPr>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pic>
        <p:nvPicPr>
          <p:cNvPr id="3" name="Imagen 2"/>
          <p:cNvPicPr>
            <a:picLocks noChangeAspect="1"/>
          </p:cNvPicPr>
          <p:nvPr userDrawn="1"/>
        </p:nvPicPr>
        <p:blipFill>
          <a:blip r:embed="rId2"/>
          <a:stretch>
            <a:fillRect/>
          </a:stretch>
        </p:blipFill>
        <p:spPr>
          <a:xfrm>
            <a:off x="7675418" y="3457684"/>
            <a:ext cx="1265339" cy="1541413"/>
          </a:xfrm>
          <a:prstGeom prst="rect">
            <a:avLst/>
          </a:prstGeom>
        </p:spPr>
      </p:pic>
    </p:spTree>
    <p:extLst>
      <p:ext uri="{BB962C8B-B14F-4D97-AF65-F5344CB8AC3E}">
        <p14:creationId xmlns:p14="http://schemas.microsoft.com/office/powerpoint/2010/main" val="35606024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6" name="Rectángulo 5"/>
          <p:cNvSpPr/>
          <p:nvPr userDrawn="1"/>
        </p:nvSpPr>
        <p:spPr>
          <a:xfrm>
            <a:off x="0" y="0"/>
            <a:ext cx="9144000" cy="51435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Google Shape;12;p2"/>
          <p:cNvSpPr txBox="1">
            <a:spLocks noGrp="1"/>
          </p:cNvSpPr>
          <p:nvPr>
            <p:ph type="ctrTitle"/>
          </p:nvPr>
        </p:nvSpPr>
        <p:spPr>
          <a:xfrm>
            <a:off x="1001920" y="180108"/>
            <a:ext cx="7169308" cy="651165"/>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solidFill>
                  <a:schemeClr val="bg1"/>
                </a:solidFill>
              </a:defRPr>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spTree>
    <p:extLst>
      <p:ext uri="{BB962C8B-B14F-4D97-AF65-F5344CB8AC3E}">
        <p14:creationId xmlns:p14="http://schemas.microsoft.com/office/powerpoint/2010/main" val="2305350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6" name="Rectángulo 5"/>
          <p:cNvSpPr/>
          <p:nvPr userDrawn="1"/>
        </p:nvSpPr>
        <p:spPr>
          <a:xfrm>
            <a:off x="0" y="0"/>
            <a:ext cx="9144000" cy="5143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Google Shape;12;p2"/>
          <p:cNvSpPr txBox="1">
            <a:spLocks noGrp="1"/>
          </p:cNvSpPr>
          <p:nvPr>
            <p:ph type="ctrTitle"/>
          </p:nvPr>
        </p:nvSpPr>
        <p:spPr>
          <a:xfrm>
            <a:off x="1001920" y="180108"/>
            <a:ext cx="7169308" cy="651165"/>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solidFill>
                  <a:schemeClr val="bg1"/>
                </a:solidFill>
              </a:defRPr>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pic>
        <p:nvPicPr>
          <p:cNvPr id="4" name="Imagen 3"/>
          <p:cNvPicPr>
            <a:picLocks noChangeAspect="1"/>
          </p:cNvPicPr>
          <p:nvPr userDrawn="1"/>
        </p:nvPicPr>
        <p:blipFill>
          <a:blip r:embed="rId2"/>
          <a:stretch>
            <a:fillRect/>
          </a:stretch>
        </p:blipFill>
        <p:spPr>
          <a:xfrm>
            <a:off x="7827819" y="3644436"/>
            <a:ext cx="1162384" cy="1343199"/>
          </a:xfrm>
          <a:prstGeom prst="rect">
            <a:avLst/>
          </a:prstGeom>
        </p:spPr>
      </p:pic>
    </p:spTree>
    <p:extLst>
      <p:ext uri="{BB962C8B-B14F-4D97-AF65-F5344CB8AC3E}">
        <p14:creationId xmlns:p14="http://schemas.microsoft.com/office/powerpoint/2010/main" val="26874858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6" name="Rectangle 5"/>
          <p:cNvSpPr>
            <a:spLocks noChangeArrowheads="1"/>
          </p:cNvSpPr>
          <p:nvPr userDrawn="1"/>
        </p:nvSpPr>
        <p:spPr bwMode="auto">
          <a:xfrm>
            <a:off x="-1588" y="7938"/>
            <a:ext cx="258763" cy="833438"/>
          </a:xfrm>
          <a:prstGeom prst="rect">
            <a:avLst/>
          </a:prstGeom>
          <a:solidFill>
            <a:srgbClr val="28A6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6" name="Google Shape;26;p5"/>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5"/>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dirty="0"/>
          </a:p>
        </p:txBody>
      </p:sp>
      <p:sp>
        <p:nvSpPr>
          <p:cNvPr id="9" name="Google Shape;7;p1">
            <a:extLst>
              <a:ext uri="{FF2B5EF4-FFF2-40B4-BE49-F238E27FC236}">
                <a16:creationId xmlns:a16="http://schemas.microsoft.com/office/drawing/2014/main" id="{C43C72B0-F256-469B-8BDA-480BBF0DA650}"/>
              </a:ext>
            </a:extLst>
          </p:cNvPr>
          <p:cNvSpPr txBox="1">
            <a:spLocks noGrp="1"/>
          </p:cNvSpPr>
          <p:nvPr>
            <p:ph type="title"/>
          </p:nvPr>
        </p:nvSpPr>
        <p:spPr>
          <a:xfrm>
            <a:off x="334650" y="133076"/>
            <a:ext cx="8474700" cy="708300"/>
          </a:xfrm>
          <a:prstGeom prst="rect">
            <a:avLst/>
          </a:prstGeom>
          <a:noFill/>
          <a:ln>
            <a:noFill/>
          </a:ln>
        </p:spPr>
        <p:txBody>
          <a:bodyPr spcFirstLastPara="1" wrap="square" lIns="0" tIns="0" rIns="0" bIns="0" anchor="ctr" anchorCtr="0">
            <a:noAutofit/>
          </a:bodyPr>
          <a:lstStyle>
            <a:lvl1pPr lv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dirty="0"/>
          </a:p>
        </p:txBody>
      </p:sp>
      <p:grpSp>
        <p:nvGrpSpPr>
          <p:cNvPr id="10" name="Grupo 9">
            <a:extLst>
              <a:ext uri="{FF2B5EF4-FFF2-40B4-BE49-F238E27FC236}">
                <a16:creationId xmlns:a16="http://schemas.microsoft.com/office/drawing/2014/main" id="{5B48E202-82FE-4153-BB3C-24A66F03F5F0}"/>
              </a:ext>
            </a:extLst>
          </p:cNvPr>
          <p:cNvGrpSpPr/>
          <p:nvPr userDrawn="1"/>
        </p:nvGrpSpPr>
        <p:grpSpPr>
          <a:xfrm>
            <a:off x="439446" y="4655893"/>
            <a:ext cx="8198992" cy="469800"/>
            <a:chOff x="347501" y="5899288"/>
            <a:chExt cx="11511125" cy="862288"/>
          </a:xfrm>
        </p:grpSpPr>
        <p:grpSp>
          <p:nvGrpSpPr>
            <p:cNvPr id="11" name="Group 3">
              <a:extLst>
                <a:ext uri="{FF2B5EF4-FFF2-40B4-BE49-F238E27FC236}">
                  <a16:creationId xmlns:a16="http://schemas.microsoft.com/office/drawing/2014/main" id="{DD3D6117-B8C9-47FB-95A1-F64D2385CE8E}"/>
                </a:ext>
              </a:extLst>
            </p:cNvPr>
            <p:cNvGrpSpPr/>
            <p:nvPr/>
          </p:nvGrpSpPr>
          <p:grpSpPr>
            <a:xfrm rot="10800000" flipH="1" flipV="1">
              <a:off x="6286500" y="5899288"/>
              <a:ext cx="5572126" cy="862288"/>
              <a:chOff x="477110" y="4905446"/>
              <a:chExt cx="11078677" cy="1714429"/>
            </a:xfrm>
          </p:grpSpPr>
          <p:sp>
            <p:nvSpPr>
              <p:cNvPr id="18" name="Freeform: Shape 5">
                <a:extLst>
                  <a:ext uri="{FF2B5EF4-FFF2-40B4-BE49-F238E27FC236}">
                    <a16:creationId xmlns:a16="http://schemas.microsoft.com/office/drawing/2014/main" id="{972363CD-E2E3-4859-B20B-E1A2E8ABD40C}"/>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rgbClr val="60BED4"/>
              </a:solidFill>
              <a:ln w="6804"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endParaRPr>
              </a:p>
            </p:txBody>
          </p:sp>
          <p:grpSp>
            <p:nvGrpSpPr>
              <p:cNvPr id="19" name="Group 6">
                <a:extLst>
                  <a:ext uri="{FF2B5EF4-FFF2-40B4-BE49-F238E27FC236}">
                    <a16:creationId xmlns:a16="http://schemas.microsoft.com/office/drawing/2014/main" id="{C2DDEF22-CACB-471F-9F98-40939309ED6E}"/>
                  </a:ext>
                </a:extLst>
              </p:cNvPr>
              <p:cNvGrpSpPr/>
              <p:nvPr/>
            </p:nvGrpSpPr>
            <p:grpSpPr>
              <a:xfrm>
                <a:off x="477110" y="5658084"/>
                <a:ext cx="655351" cy="517912"/>
                <a:chOff x="6456816" y="5667609"/>
                <a:chExt cx="655351" cy="517912"/>
              </a:xfrm>
            </p:grpSpPr>
            <p:sp>
              <p:nvSpPr>
                <p:cNvPr id="21" name="Freeform: Shape 8">
                  <a:extLst>
                    <a:ext uri="{FF2B5EF4-FFF2-40B4-BE49-F238E27FC236}">
                      <a16:creationId xmlns:a16="http://schemas.microsoft.com/office/drawing/2014/main" id="{21CD839A-1343-4E86-B05B-524EF059CEB2}"/>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rgbClr val="60BED4"/>
                  </a:solid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endParaRPr>
                </a:p>
              </p:txBody>
            </p:sp>
            <p:sp>
              <p:nvSpPr>
                <p:cNvPr id="22" name="Rectangle: Rounded Corners 9">
                  <a:extLst>
                    <a:ext uri="{FF2B5EF4-FFF2-40B4-BE49-F238E27FC236}">
                      <a16:creationId xmlns:a16="http://schemas.microsoft.com/office/drawing/2014/main" id="{A52D4B13-7231-44E4-B563-18B7170D78CA}"/>
                    </a:ext>
                  </a:extLst>
                </p:cNvPr>
                <p:cNvSpPr/>
                <p:nvPr/>
              </p:nvSpPr>
              <p:spPr>
                <a:xfrm>
                  <a:off x="6913640" y="5874290"/>
                  <a:ext cx="198527" cy="129467"/>
                </a:xfrm>
                <a:prstGeom prst="roundRect">
                  <a:avLst>
                    <a:gd name="adj" fmla="val 50000"/>
                  </a:avLst>
                </a:prstGeom>
                <a:solidFill>
                  <a:srgbClr val="60BED4"/>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endParaRPr>
                </a:p>
              </p:txBody>
            </p:sp>
          </p:grpSp>
          <p:sp>
            <p:nvSpPr>
              <p:cNvPr id="20" name="Rectangle 7">
                <a:extLst>
                  <a:ext uri="{FF2B5EF4-FFF2-40B4-BE49-F238E27FC236}">
                    <a16:creationId xmlns:a16="http://schemas.microsoft.com/office/drawing/2014/main" id="{A73BDCB4-3312-4267-B229-10F0B47A605D}"/>
                  </a:ext>
                </a:extLst>
              </p:cNvPr>
              <p:cNvSpPr/>
              <p:nvPr/>
            </p:nvSpPr>
            <p:spPr>
              <a:xfrm>
                <a:off x="995023" y="5898145"/>
                <a:ext cx="6479203" cy="65334"/>
              </a:xfrm>
              <a:prstGeom prst="rect">
                <a:avLst/>
              </a:prstGeom>
              <a:solidFill>
                <a:srgbClr val="60BED4"/>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endParaRPr>
              </a:p>
            </p:txBody>
          </p:sp>
        </p:grpSp>
        <p:grpSp>
          <p:nvGrpSpPr>
            <p:cNvPr id="12" name="Group 10">
              <a:extLst>
                <a:ext uri="{FF2B5EF4-FFF2-40B4-BE49-F238E27FC236}">
                  <a16:creationId xmlns:a16="http://schemas.microsoft.com/office/drawing/2014/main" id="{36463740-A1E1-41C4-A478-B64259B9AA22}"/>
                </a:ext>
              </a:extLst>
            </p:cNvPr>
            <p:cNvGrpSpPr/>
            <p:nvPr/>
          </p:nvGrpSpPr>
          <p:grpSpPr>
            <a:xfrm rot="10800000" flipV="1">
              <a:off x="347501" y="5899288"/>
              <a:ext cx="5572126" cy="862288"/>
              <a:chOff x="477110" y="4905446"/>
              <a:chExt cx="11078677" cy="1714429"/>
            </a:xfrm>
          </p:grpSpPr>
          <p:sp>
            <p:nvSpPr>
              <p:cNvPr id="13" name="Freeform: Shape 11">
                <a:extLst>
                  <a:ext uri="{FF2B5EF4-FFF2-40B4-BE49-F238E27FC236}">
                    <a16:creationId xmlns:a16="http://schemas.microsoft.com/office/drawing/2014/main" id="{4335187F-0E85-4F66-BCC6-6912C69EEB41}"/>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rgbClr val="60BED4"/>
              </a:solidFill>
              <a:ln w="6804"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endParaRPr>
              </a:p>
            </p:txBody>
          </p:sp>
          <p:grpSp>
            <p:nvGrpSpPr>
              <p:cNvPr id="14" name="Group 12">
                <a:extLst>
                  <a:ext uri="{FF2B5EF4-FFF2-40B4-BE49-F238E27FC236}">
                    <a16:creationId xmlns:a16="http://schemas.microsoft.com/office/drawing/2014/main" id="{266319D8-86A7-482A-815C-9C23FBF6C158}"/>
                  </a:ext>
                </a:extLst>
              </p:cNvPr>
              <p:cNvGrpSpPr/>
              <p:nvPr/>
            </p:nvGrpSpPr>
            <p:grpSpPr>
              <a:xfrm>
                <a:off x="477110" y="5658084"/>
                <a:ext cx="655351" cy="517912"/>
                <a:chOff x="6456816" y="5667609"/>
                <a:chExt cx="655351" cy="517912"/>
              </a:xfrm>
            </p:grpSpPr>
            <p:sp>
              <p:nvSpPr>
                <p:cNvPr id="16" name="Freeform: Shape 14">
                  <a:extLst>
                    <a:ext uri="{FF2B5EF4-FFF2-40B4-BE49-F238E27FC236}">
                      <a16:creationId xmlns:a16="http://schemas.microsoft.com/office/drawing/2014/main" id="{1951A7DF-568E-440C-90B8-85DCDB5A8B05}"/>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rgbClr val="60BED4"/>
                  </a:solid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endParaRPr>
                </a:p>
              </p:txBody>
            </p:sp>
            <p:sp>
              <p:nvSpPr>
                <p:cNvPr id="17" name="Rectangle: Rounded Corners 15">
                  <a:extLst>
                    <a:ext uri="{FF2B5EF4-FFF2-40B4-BE49-F238E27FC236}">
                      <a16:creationId xmlns:a16="http://schemas.microsoft.com/office/drawing/2014/main" id="{172506CF-A1BD-4AEB-83CA-343BD48E39F5}"/>
                    </a:ext>
                  </a:extLst>
                </p:cNvPr>
                <p:cNvSpPr/>
                <p:nvPr/>
              </p:nvSpPr>
              <p:spPr>
                <a:xfrm>
                  <a:off x="6913640" y="5874290"/>
                  <a:ext cx="198527" cy="129467"/>
                </a:xfrm>
                <a:prstGeom prst="roundRect">
                  <a:avLst>
                    <a:gd name="adj" fmla="val 50000"/>
                  </a:avLst>
                </a:prstGeom>
                <a:solidFill>
                  <a:srgbClr val="60BED4"/>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endParaRPr>
                </a:p>
              </p:txBody>
            </p:sp>
          </p:grpSp>
          <p:sp>
            <p:nvSpPr>
              <p:cNvPr id="15" name="Rectangle 13">
                <a:extLst>
                  <a:ext uri="{FF2B5EF4-FFF2-40B4-BE49-F238E27FC236}">
                    <a16:creationId xmlns:a16="http://schemas.microsoft.com/office/drawing/2014/main" id="{1D55B6A9-A711-4574-8E4B-64202E2217B6}"/>
                  </a:ext>
                </a:extLst>
              </p:cNvPr>
              <p:cNvSpPr/>
              <p:nvPr/>
            </p:nvSpPr>
            <p:spPr>
              <a:xfrm>
                <a:off x="995023" y="5898145"/>
                <a:ext cx="6479203" cy="65334"/>
              </a:xfrm>
              <a:prstGeom prst="rect">
                <a:avLst/>
              </a:prstGeom>
              <a:solidFill>
                <a:srgbClr val="60BED4"/>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endParaRPr>
              </a:p>
            </p:txBody>
          </p:sp>
        </p:grpSp>
      </p:grpSp>
    </p:spTree>
    <p:extLst>
      <p:ext uri="{BB962C8B-B14F-4D97-AF65-F5344CB8AC3E}">
        <p14:creationId xmlns:p14="http://schemas.microsoft.com/office/powerpoint/2010/main" val="152897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17" name="Rectangle 5">
            <a:extLst>
              <a:ext uri="{FF2B5EF4-FFF2-40B4-BE49-F238E27FC236}">
                <a16:creationId xmlns:a16="http://schemas.microsoft.com/office/drawing/2014/main" id="{9A6B130D-3FEE-4C87-B4E8-326B78E93BEC}"/>
              </a:ext>
            </a:extLst>
          </p:cNvPr>
          <p:cNvSpPr>
            <a:spLocks noChangeArrowheads="1"/>
          </p:cNvSpPr>
          <p:nvPr userDrawn="1"/>
        </p:nvSpPr>
        <p:spPr bwMode="auto">
          <a:xfrm>
            <a:off x="-1588" y="7938"/>
            <a:ext cx="258763" cy="833438"/>
          </a:xfrm>
          <a:prstGeom prst="rect">
            <a:avLst/>
          </a:prstGeom>
          <a:solidFill>
            <a:srgbClr val="28A6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 name="Rectangle 6">
            <a:extLst>
              <a:ext uri="{FF2B5EF4-FFF2-40B4-BE49-F238E27FC236}">
                <a16:creationId xmlns:a16="http://schemas.microsoft.com/office/drawing/2014/main" id="{98B28232-92AB-412B-8664-05F33115DFA2}"/>
              </a:ext>
            </a:extLst>
          </p:cNvPr>
          <p:cNvSpPr>
            <a:spLocks noChangeArrowheads="1"/>
          </p:cNvSpPr>
          <p:nvPr userDrawn="1"/>
        </p:nvSpPr>
        <p:spPr bwMode="auto">
          <a:xfrm>
            <a:off x="257175" y="7938"/>
            <a:ext cx="7910513" cy="809625"/>
          </a:xfrm>
          <a:prstGeom prst="rect">
            <a:avLst/>
          </a:prstGeom>
          <a:solidFill>
            <a:srgbClr val="376E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solidFill>
                <a:schemeClr val="bg1"/>
              </a:solidFill>
            </a:endParaRPr>
          </a:p>
        </p:txBody>
      </p:sp>
      <p:sp>
        <p:nvSpPr>
          <p:cNvPr id="19" name="Rectangle 7">
            <a:extLst>
              <a:ext uri="{FF2B5EF4-FFF2-40B4-BE49-F238E27FC236}">
                <a16:creationId xmlns:a16="http://schemas.microsoft.com/office/drawing/2014/main" id="{32896781-4EA4-46D4-AB35-C90F71391D8C}"/>
              </a:ext>
            </a:extLst>
          </p:cNvPr>
          <p:cNvSpPr>
            <a:spLocks noChangeArrowheads="1"/>
          </p:cNvSpPr>
          <p:nvPr userDrawn="1"/>
        </p:nvSpPr>
        <p:spPr bwMode="auto">
          <a:xfrm>
            <a:off x="257175" y="819151"/>
            <a:ext cx="8886825" cy="22225"/>
          </a:xfrm>
          <a:prstGeom prst="rect">
            <a:avLst/>
          </a:prstGeom>
          <a:solidFill>
            <a:srgbClr val="376E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nvGrpSpPr>
          <p:cNvPr id="20" name="Grupo 19">
            <a:extLst>
              <a:ext uri="{FF2B5EF4-FFF2-40B4-BE49-F238E27FC236}">
                <a16:creationId xmlns:a16="http://schemas.microsoft.com/office/drawing/2014/main" id="{C4ACB513-2F23-41DF-B96F-26D5F933E1EF}"/>
              </a:ext>
            </a:extLst>
          </p:cNvPr>
          <p:cNvGrpSpPr/>
          <p:nvPr userDrawn="1"/>
        </p:nvGrpSpPr>
        <p:grpSpPr>
          <a:xfrm>
            <a:off x="8399374" y="41347"/>
            <a:ext cx="509601" cy="766620"/>
            <a:chOff x="93663" y="3395663"/>
            <a:chExt cx="325438" cy="493713"/>
          </a:xfrm>
        </p:grpSpPr>
        <p:sp>
          <p:nvSpPr>
            <p:cNvPr id="21" name="Freeform 23">
              <a:extLst>
                <a:ext uri="{FF2B5EF4-FFF2-40B4-BE49-F238E27FC236}">
                  <a16:creationId xmlns:a16="http://schemas.microsoft.com/office/drawing/2014/main" id="{8AF1FE9E-A21D-46BF-A12F-244DCFB8E723}"/>
                </a:ext>
              </a:extLst>
            </p:cNvPr>
            <p:cNvSpPr>
              <a:spLocks/>
            </p:cNvSpPr>
            <p:nvPr/>
          </p:nvSpPr>
          <p:spPr bwMode="auto">
            <a:xfrm>
              <a:off x="128588" y="3429001"/>
              <a:ext cx="241300" cy="284163"/>
            </a:xfrm>
            <a:custGeom>
              <a:avLst/>
              <a:gdLst>
                <a:gd name="T0" fmla="*/ 62 w 341"/>
                <a:gd name="T1" fmla="*/ 387 h 402"/>
                <a:gd name="T2" fmla="*/ 21 w 341"/>
                <a:gd name="T3" fmla="*/ 287 h 402"/>
                <a:gd name="T4" fmla="*/ 54 w 341"/>
                <a:gd name="T5" fmla="*/ 88 h 402"/>
                <a:gd name="T6" fmla="*/ 110 w 341"/>
                <a:gd name="T7" fmla="*/ 29 h 402"/>
                <a:gd name="T8" fmla="*/ 270 w 341"/>
                <a:gd name="T9" fmla="*/ 35 h 402"/>
                <a:gd name="T10" fmla="*/ 314 w 341"/>
                <a:gd name="T11" fmla="*/ 89 h 402"/>
                <a:gd name="T12" fmla="*/ 336 w 341"/>
                <a:gd name="T13" fmla="*/ 155 h 402"/>
                <a:gd name="T14" fmla="*/ 340 w 341"/>
                <a:gd name="T15" fmla="*/ 220 h 402"/>
                <a:gd name="T16" fmla="*/ 333 w 341"/>
                <a:gd name="T17" fmla="*/ 295 h 402"/>
                <a:gd name="T18" fmla="*/ 293 w 341"/>
                <a:gd name="T19" fmla="*/ 383 h 402"/>
                <a:gd name="T20" fmla="*/ 178 w 341"/>
                <a:gd name="T21" fmla="*/ 401 h 402"/>
                <a:gd name="T22" fmla="*/ 62 w 341"/>
                <a:gd name="T23" fmla="*/ 38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1" h="402">
                  <a:moveTo>
                    <a:pt x="62" y="387"/>
                  </a:moveTo>
                  <a:cubicBezTo>
                    <a:pt x="36" y="347"/>
                    <a:pt x="26" y="310"/>
                    <a:pt x="21" y="287"/>
                  </a:cubicBezTo>
                  <a:cubicBezTo>
                    <a:pt x="17" y="267"/>
                    <a:pt x="0" y="174"/>
                    <a:pt x="54" y="88"/>
                  </a:cubicBezTo>
                  <a:cubicBezTo>
                    <a:pt x="67" y="68"/>
                    <a:pt x="81" y="45"/>
                    <a:pt x="110" y="29"/>
                  </a:cubicBezTo>
                  <a:cubicBezTo>
                    <a:pt x="158" y="0"/>
                    <a:pt x="226" y="2"/>
                    <a:pt x="270" y="35"/>
                  </a:cubicBezTo>
                  <a:cubicBezTo>
                    <a:pt x="294" y="53"/>
                    <a:pt x="307" y="77"/>
                    <a:pt x="314" y="89"/>
                  </a:cubicBezTo>
                  <a:cubicBezTo>
                    <a:pt x="328" y="116"/>
                    <a:pt x="333" y="140"/>
                    <a:pt x="336" y="155"/>
                  </a:cubicBezTo>
                  <a:cubicBezTo>
                    <a:pt x="341" y="180"/>
                    <a:pt x="341" y="198"/>
                    <a:pt x="340" y="220"/>
                  </a:cubicBezTo>
                  <a:cubicBezTo>
                    <a:pt x="340" y="243"/>
                    <a:pt x="339" y="267"/>
                    <a:pt x="333" y="295"/>
                  </a:cubicBezTo>
                  <a:cubicBezTo>
                    <a:pt x="328" y="316"/>
                    <a:pt x="317" y="348"/>
                    <a:pt x="293" y="383"/>
                  </a:cubicBezTo>
                  <a:cubicBezTo>
                    <a:pt x="255" y="384"/>
                    <a:pt x="216" y="400"/>
                    <a:pt x="178" y="401"/>
                  </a:cubicBezTo>
                  <a:cubicBezTo>
                    <a:pt x="139" y="402"/>
                    <a:pt x="101" y="386"/>
                    <a:pt x="62" y="3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2" name="Freeform 24">
              <a:extLst>
                <a:ext uri="{FF2B5EF4-FFF2-40B4-BE49-F238E27FC236}">
                  <a16:creationId xmlns:a16="http://schemas.microsoft.com/office/drawing/2014/main" id="{AC748191-F06C-447C-8572-88A20192CE12}"/>
                </a:ext>
              </a:extLst>
            </p:cNvPr>
            <p:cNvSpPr>
              <a:spLocks noEditPoints="1"/>
            </p:cNvSpPr>
            <p:nvPr/>
          </p:nvSpPr>
          <p:spPr bwMode="auto">
            <a:xfrm>
              <a:off x="128588" y="3425826"/>
              <a:ext cx="244475" cy="290513"/>
            </a:xfrm>
            <a:custGeom>
              <a:avLst/>
              <a:gdLst>
                <a:gd name="T0" fmla="*/ 177 w 347"/>
                <a:gd name="T1" fmla="*/ 411 h 411"/>
                <a:gd name="T2" fmla="*/ 120 w 347"/>
                <a:gd name="T3" fmla="*/ 404 h 411"/>
                <a:gd name="T4" fmla="*/ 63 w 347"/>
                <a:gd name="T5" fmla="*/ 397 h 411"/>
                <a:gd name="T6" fmla="*/ 61 w 347"/>
                <a:gd name="T7" fmla="*/ 397 h 411"/>
                <a:gd name="T8" fmla="*/ 59 w 347"/>
                <a:gd name="T9" fmla="*/ 394 h 411"/>
                <a:gd name="T10" fmla="*/ 17 w 347"/>
                <a:gd name="T11" fmla="*/ 293 h 411"/>
                <a:gd name="T12" fmla="*/ 51 w 347"/>
                <a:gd name="T13" fmla="*/ 91 h 411"/>
                <a:gd name="T14" fmla="*/ 108 w 347"/>
                <a:gd name="T15" fmla="*/ 29 h 411"/>
                <a:gd name="T16" fmla="*/ 274 w 347"/>
                <a:gd name="T17" fmla="*/ 36 h 411"/>
                <a:gd name="T18" fmla="*/ 319 w 347"/>
                <a:gd name="T19" fmla="*/ 92 h 411"/>
                <a:gd name="T20" fmla="*/ 342 w 347"/>
                <a:gd name="T21" fmla="*/ 159 h 411"/>
                <a:gd name="T22" fmla="*/ 346 w 347"/>
                <a:gd name="T23" fmla="*/ 225 h 411"/>
                <a:gd name="T24" fmla="*/ 339 w 347"/>
                <a:gd name="T25" fmla="*/ 301 h 411"/>
                <a:gd name="T26" fmla="*/ 298 w 347"/>
                <a:gd name="T27" fmla="*/ 391 h 411"/>
                <a:gd name="T28" fmla="*/ 297 w 347"/>
                <a:gd name="T29" fmla="*/ 393 h 411"/>
                <a:gd name="T30" fmla="*/ 294 w 347"/>
                <a:gd name="T31" fmla="*/ 393 h 411"/>
                <a:gd name="T32" fmla="*/ 238 w 347"/>
                <a:gd name="T33" fmla="*/ 402 h 411"/>
                <a:gd name="T34" fmla="*/ 179 w 347"/>
                <a:gd name="T35" fmla="*/ 411 h 411"/>
                <a:gd name="T36" fmla="*/ 177 w 347"/>
                <a:gd name="T37" fmla="*/ 411 h 411"/>
                <a:gd name="T38" fmla="*/ 66 w 347"/>
                <a:gd name="T39" fmla="*/ 387 h 411"/>
                <a:gd name="T40" fmla="*/ 122 w 347"/>
                <a:gd name="T41" fmla="*/ 394 h 411"/>
                <a:gd name="T42" fmla="*/ 179 w 347"/>
                <a:gd name="T43" fmla="*/ 401 h 411"/>
                <a:gd name="T44" fmla="*/ 235 w 347"/>
                <a:gd name="T45" fmla="*/ 392 h 411"/>
                <a:gd name="T46" fmla="*/ 291 w 347"/>
                <a:gd name="T47" fmla="*/ 383 h 411"/>
                <a:gd name="T48" fmla="*/ 329 w 347"/>
                <a:gd name="T49" fmla="*/ 299 h 411"/>
                <a:gd name="T50" fmla="*/ 336 w 347"/>
                <a:gd name="T51" fmla="*/ 225 h 411"/>
                <a:gd name="T52" fmla="*/ 332 w 347"/>
                <a:gd name="T53" fmla="*/ 160 h 411"/>
                <a:gd name="T54" fmla="*/ 310 w 347"/>
                <a:gd name="T55" fmla="*/ 97 h 411"/>
                <a:gd name="T56" fmla="*/ 268 w 347"/>
                <a:gd name="T57" fmla="*/ 44 h 411"/>
                <a:gd name="T58" fmla="*/ 114 w 347"/>
                <a:gd name="T59" fmla="*/ 38 h 411"/>
                <a:gd name="T60" fmla="*/ 59 w 347"/>
                <a:gd name="T61" fmla="*/ 96 h 411"/>
                <a:gd name="T62" fmla="*/ 27 w 347"/>
                <a:gd name="T63" fmla="*/ 291 h 411"/>
                <a:gd name="T64" fmla="*/ 66 w 347"/>
                <a:gd name="T65" fmla="*/ 38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7" h="411">
                  <a:moveTo>
                    <a:pt x="177" y="411"/>
                  </a:moveTo>
                  <a:cubicBezTo>
                    <a:pt x="158" y="411"/>
                    <a:pt x="139" y="407"/>
                    <a:pt x="120" y="404"/>
                  </a:cubicBezTo>
                  <a:cubicBezTo>
                    <a:pt x="101" y="400"/>
                    <a:pt x="82" y="396"/>
                    <a:pt x="63" y="397"/>
                  </a:cubicBezTo>
                  <a:cubicBezTo>
                    <a:pt x="61" y="397"/>
                    <a:pt x="61" y="397"/>
                    <a:pt x="61" y="397"/>
                  </a:cubicBezTo>
                  <a:cubicBezTo>
                    <a:pt x="59" y="394"/>
                    <a:pt x="59" y="394"/>
                    <a:pt x="59" y="394"/>
                  </a:cubicBezTo>
                  <a:cubicBezTo>
                    <a:pt x="38" y="363"/>
                    <a:pt x="24" y="329"/>
                    <a:pt x="17" y="293"/>
                  </a:cubicBezTo>
                  <a:cubicBezTo>
                    <a:pt x="10" y="259"/>
                    <a:pt x="0" y="172"/>
                    <a:pt x="51" y="91"/>
                  </a:cubicBezTo>
                  <a:cubicBezTo>
                    <a:pt x="64" y="70"/>
                    <a:pt x="79" y="47"/>
                    <a:pt x="108" y="29"/>
                  </a:cubicBezTo>
                  <a:cubicBezTo>
                    <a:pt x="159" y="0"/>
                    <a:pt x="229" y="3"/>
                    <a:pt x="274" y="36"/>
                  </a:cubicBezTo>
                  <a:cubicBezTo>
                    <a:pt x="299" y="55"/>
                    <a:pt x="312" y="79"/>
                    <a:pt x="319" y="92"/>
                  </a:cubicBezTo>
                  <a:cubicBezTo>
                    <a:pt x="335" y="120"/>
                    <a:pt x="339" y="145"/>
                    <a:pt x="342" y="159"/>
                  </a:cubicBezTo>
                  <a:cubicBezTo>
                    <a:pt x="347" y="184"/>
                    <a:pt x="347" y="203"/>
                    <a:pt x="346" y="225"/>
                  </a:cubicBezTo>
                  <a:cubicBezTo>
                    <a:pt x="346" y="248"/>
                    <a:pt x="345" y="272"/>
                    <a:pt x="339" y="301"/>
                  </a:cubicBezTo>
                  <a:cubicBezTo>
                    <a:pt x="331" y="333"/>
                    <a:pt x="318" y="363"/>
                    <a:pt x="298" y="391"/>
                  </a:cubicBezTo>
                  <a:cubicBezTo>
                    <a:pt x="297" y="393"/>
                    <a:pt x="297" y="393"/>
                    <a:pt x="297" y="393"/>
                  </a:cubicBezTo>
                  <a:cubicBezTo>
                    <a:pt x="294" y="393"/>
                    <a:pt x="294" y="393"/>
                    <a:pt x="294" y="393"/>
                  </a:cubicBezTo>
                  <a:cubicBezTo>
                    <a:pt x="276" y="394"/>
                    <a:pt x="256" y="398"/>
                    <a:pt x="238" y="402"/>
                  </a:cubicBezTo>
                  <a:cubicBezTo>
                    <a:pt x="218" y="406"/>
                    <a:pt x="199" y="411"/>
                    <a:pt x="179" y="411"/>
                  </a:cubicBezTo>
                  <a:cubicBezTo>
                    <a:pt x="178" y="411"/>
                    <a:pt x="177" y="411"/>
                    <a:pt x="177" y="411"/>
                  </a:cubicBezTo>
                  <a:close/>
                  <a:moveTo>
                    <a:pt x="66" y="387"/>
                  </a:moveTo>
                  <a:cubicBezTo>
                    <a:pt x="85" y="387"/>
                    <a:pt x="104" y="390"/>
                    <a:pt x="122" y="394"/>
                  </a:cubicBezTo>
                  <a:cubicBezTo>
                    <a:pt x="141" y="398"/>
                    <a:pt x="160" y="401"/>
                    <a:pt x="179" y="401"/>
                  </a:cubicBezTo>
                  <a:cubicBezTo>
                    <a:pt x="197" y="401"/>
                    <a:pt x="217" y="396"/>
                    <a:pt x="235" y="392"/>
                  </a:cubicBezTo>
                  <a:cubicBezTo>
                    <a:pt x="254" y="388"/>
                    <a:pt x="273" y="384"/>
                    <a:pt x="291" y="383"/>
                  </a:cubicBezTo>
                  <a:cubicBezTo>
                    <a:pt x="309" y="357"/>
                    <a:pt x="322" y="328"/>
                    <a:pt x="329" y="299"/>
                  </a:cubicBezTo>
                  <a:cubicBezTo>
                    <a:pt x="335" y="271"/>
                    <a:pt x="336" y="247"/>
                    <a:pt x="336" y="225"/>
                  </a:cubicBezTo>
                  <a:cubicBezTo>
                    <a:pt x="337" y="203"/>
                    <a:pt x="337" y="185"/>
                    <a:pt x="332" y="160"/>
                  </a:cubicBezTo>
                  <a:cubicBezTo>
                    <a:pt x="330" y="148"/>
                    <a:pt x="325" y="123"/>
                    <a:pt x="310" y="97"/>
                  </a:cubicBezTo>
                  <a:cubicBezTo>
                    <a:pt x="303" y="84"/>
                    <a:pt x="291" y="61"/>
                    <a:pt x="268" y="44"/>
                  </a:cubicBezTo>
                  <a:cubicBezTo>
                    <a:pt x="226" y="13"/>
                    <a:pt x="161" y="10"/>
                    <a:pt x="114" y="38"/>
                  </a:cubicBezTo>
                  <a:cubicBezTo>
                    <a:pt x="86" y="54"/>
                    <a:pt x="72" y="75"/>
                    <a:pt x="59" y="96"/>
                  </a:cubicBezTo>
                  <a:cubicBezTo>
                    <a:pt x="10" y="175"/>
                    <a:pt x="20" y="258"/>
                    <a:pt x="27" y="291"/>
                  </a:cubicBezTo>
                  <a:cubicBezTo>
                    <a:pt x="34" y="324"/>
                    <a:pt x="47" y="357"/>
                    <a:pt x="66" y="387"/>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3" name="Freeform 25">
              <a:extLst>
                <a:ext uri="{FF2B5EF4-FFF2-40B4-BE49-F238E27FC236}">
                  <a16:creationId xmlns:a16="http://schemas.microsoft.com/office/drawing/2014/main" id="{E985376F-E0D7-472F-B010-0FDC2073922C}"/>
                </a:ext>
              </a:extLst>
            </p:cNvPr>
            <p:cNvSpPr>
              <a:spLocks/>
            </p:cNvSpPr>
            <p:nvPr/>
          </p:nvSpPr>
          <p:spPr bwMode="auto">
            <a:xfrm>
              <a:off x="96838" y="3678238"/>
              <a:ext cx="319088" cy="177800"/>
            </a:xfrm>
            <a:custGeom>
              <a:avLst/>
              <a:gdLst>
                <a:gd name="T0" fmla="*/ 144 w 452"/>
                <a:gd name="T1" fmla="*/ 3 h 251"/>
                <a:gd name="T2" fmla="*/ 76 w 452"/>
                <a:gd name="T3" fmla="*/ 32 h 251"/>
                <a:gd name="T4" fmla="*/ 0 w 452"/>
                <a:gd name="T5" fmla="*/ 171 h 251"/>
                <a:gd name="T6" fmla="*/ 224 w 452"/>
                <a:gd name="T7" fmla="*/ 250 h 251"/>
                <a:gd name="T8" fmla="*/ 452 w 452"/>
                <a:gd name="T9" fmla="*/ 171 h 251"/>
                <a:gd name="T10" fmla="*/ 409 w 452"/>
                <a:gd name="T11" fmla="*/ 69 h 251"/>
                <a:gd name="T12" fmla="*/ 366 w 452"/>
                <a:gd name="T13" fmla="*/ 28 h 251"/>
                <a:gd name="T14" fmla="*/ 301 w 452"/>
                <a:gd name="T15" fmla="*/ 0 h 251"/>
                <a:gd name="T16" fmla="*/ 232 w 452"/>
                <a:gd name="T17" fmla="*/ 37 h 251"/>
                <a:gd name="T18" fmla="*/ 144 w 452"/>
                <a:gd name="T19" fmla="*/ 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251">
                  <a:moveTo>
                    <a:pt x="144" y="3"/>
                  </a:moveTo>
                  <a:cubicBezTo>
                    <a:pt x="127" y="6"/>
                    <a:pt x="101" y="14"/>
                    <a:pt x="76" y="32"/>
                  </a:cubicBezTo>
                  <a:cubicBezTo>
                    <a:pt x="10" y="78"/>
                    <a:pt x="2" y="156"/>
                    <a:pt x="0" y="171"/>
                  </a:cubicBezTo>
                  <a:cubicBezTo>
                    <a:pt x="24" y="189"/>
                    <a:pt x="104" y="250"/>
                    <a:pt x="224" y="250"/>
                  </a:cubicBezTo>
                  <a:cubicBezTo>
                    <a:pt x="346" y="251"/>
                    <a:pt x="429" y="189"/>
                    <a:pt x="452" y="171"/>
                  </a:cubicBezTo>
                  <a:cubicBezTo>
                    <a:pt x="448" y="147"/>
                    <a:pt x="439" y="107"/>
                    <a:pt x="409" y="69"/>
                  </a:cubicBezTo>
                  <a:cubicBezTo>
                    <a:pt x="391" y="45"/>
                    <a:pt x="371" y="32"/>
                    <a:pt x="366" y="28"/>
                  </a:cubicBezTo>
                  <a:cubicBezTo>
                    <a:pt x="341" y="11"/>
                    <a:pt x="316" y="3"/>
                    <a:pt x="301" y="0"/>
                  </a:cubicBezTo>
                  <a:cubicBezTo>
                    <a:pt x="296" y="6"/>
                    <a:pt x="272" y="33"/>
                    <a:pt x="232" y="37"/>
                  </a:cubicBezTo>
                  <a:cubicBezTo>
                    <a:pt x="182" y="42"/>
                    <a:pt x="148" y="7"/>
                    <a:pt x="14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4" name="Freeform 26">
              <a:extLst>
                <a:ext uri="{FF2B5EF4-FFF2-40B4-BE49-F238E27FC236}">
                  <a16:creationId xmlns:a16="http://schemas.microsoft.com/office/drawing/2014/main" id="{5409EBEC-4A9A-44F0-822B-7EF86B7CCF21}"/>
                </a:ext>
              </a:extLst>
            </p:cNvPr>
            <p:cNvSpPr>
              <a:spLocks noEditPoints="1"/>
            </p:cNvSpPr>
            <p:nvPr/>
          </p:nvSpPr>
          <p:spPr bwMode="auto">
            <a:xfrm>
              <a:off x="93663" y="3675063"/>
              <a:ext cx="325438" cy="184150"/>
            </a:xfrm>
            <a:custGeom>
              <a:avLst/>
              <a:gdLst>
                <a:gd name="T0" fmla="*/ 231 w 462"/>
                <a:gd name="T1" fmla="*/ 261 h 261"/>
                <a:gd name="T2" fmla="*/ 229 w 462"/>
                <a:gd name="T3" fmla="*/ 261 h 261"/>
                <a:gd name="T4" fmla="*/ 2 w 462"/>
                <a:gd name="T5" fmla="*/ 180 h 261"/>
                <a:gd name="T6" fmla="*/ 0 w 462"/>
                <a:gd name="T7" fmla="*/ 179 h 261"/>
                <a:gd name="T8" fmla="*/ 0 w 462"/>
                <a:gd name="T9" fmla="*/ 176 h 261"/>
                <a:gd name="T10" fmla="*/ 78 w 462"/>
                <a:gd name="T11" fmla="*/ 34 h 261"/>
                <a:gd name="T12" fmla="*/ 149 w 462"/>
                <a:gd name="T13" fmla="*/ 4 h 261"/>
                <a:gd name="T14" fmla="*/ 151 w 462"/>
                <a:gd name="T15" fmla="*/ 4 h 261"/>
                <a:gd name="T16" fmla="*/ 153 w 462"/>
                <a:gd name="T17" fmla="*/ 6 h 261"/>
                <a:gd name="T18" fmla="*/ 237 w 462"/>
                <a:gd name="T19" fmla="*/ 38 h 261"/>
                <a:gd name="T20" fmla="*/ 302 w 462"/>
                <a:gd name="T21" fmla="*/ 3 h 261"/>
                <a:gd name="T22" fmla="*/ 304 w 462"/>
                <a:gd name="T23" fmla="*/ 0 h 261"/>
                <a:gd name="T24" fmla="*/ 307 w 462"/>
                <a:gd name="T25" fmla="*/ 1 h 261"/>
                <a:gd name="T26" fmla="*/ 374 w 462"/>
                <a:gd name="T27" fmla="*/ 30 h 261"/>
                <a:gd name="T28" fmla="*/ 418 w 462"/>
                <a:gd name="T29" fmla="*/ 72 h 261"/>
                <a:gd name="T30" fmla="*/ 462 w 462"/>
                <a:gd name="T31" fmla="*/ 176 h 261"/>
                <a:gd name="T32" fmla="*/ 462 w 462"/>
                <a:gd name="T33" fmla="*/ 179 h 261"/>
                <a:gd name="T34" fmla="*/ 460 w 462"/>
                <a:gd name="T35" fmla="*/ 180 h 261"/>
                <a:gd name="T36" fmla="*/ 231 w 462"/>
                <a:gd name="T37" fmla="*/ 261 h 261"/>
                <a:gd name="T38" fmla="*/ 11 w 462"/>
                <a:gd name="T39" fmla="*/ 174 h 261"/>
                <a:gd name="T40" fmla="*/ 229 w 462"/>
                <a:gd name="T41" fmla="*/ 251 h 261"/>
                <a:gd name="T42" fmla="*/ 231 w 462"/>
                <a:gd name="T43" fmla="*/ 251 h 261"/>
                <a:gd name="T44" fmla="*/ 451 w 462"/>
                <a:gd name="T45" fmla="*/ 174 h 261"/>
                <a:gd name="T46" fmla="*/ 411 w 462"/>
                <a:gd name="T47" fmla="*/ 78 h 261"/>
                <a:gd name="T48" fmla="*/ 368 w 462"/>
                <a:gd name="T49" fmla="*/ 38 h 261"/>
                <a:gd name="T50" fmla="*/ 308 w 462"/>
                <a:gd name="T51" fmla="*/ 11 h 261"/>
                <a:gd name="T52" fmla="*/ 238 w 462"/>
                <a:gd name="T53" fmla="*/ 48 h 261"/>
                <a:gd name="T54" fmla="*/ 148 w 462"/>
                <a:gd name="T55" fmla="*/ 14 h 261"/>
                <a:gd name="T56" fmla="*/ 84 w 462"/>
                <a:gd name="T57" fmla="*/ 42 h 261"/>
                <a:gd name="T58" fmla="*/ 11 w 462"/>
                <a:gd name="T59" fmla="*/ 17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261">
                  <a:moveTo>
                    <a:pt x="231" y="261"/>
                  </a:moveTo>
                  <a:cubicBezTo>
                    <a:pt x="230" y="261"/>
                    <a:pt x="230" y="261"/>
                    <a:pt x="229" y="261"/>
                  </a:cubicBezTo>
                  <a:cubicBezTo>
                    <a:pt x="118" y="261"/>
                    <a:pt x="39" y="210"/>
                    <a:pt x="2" y="180"/>
                  </a:cubicBezTo>
                  <a:cubicBezTo>
                    <a:pt x="0" y="179"/>
                    <a:pt x="0" y="179"/>
                    <a:pt x="0" y="179"/>
                  </a:cubicBezTo>
                  <a:cubicBezTo>
                    <a:pt x="0" y="176"/>
                    <a:pt x="0" y="176"/>
                    <a:pt x="0" y="176"/>
                  </a:cubicBezTo>
                  <a:cubicBezTo>
                    <a:pt x="2" y="154"/>
                    <a:pt x="14" y="79"/>
                    <a:pt x="78" y="34"/>
                  </a:cubicBezTo>
                  <a:cubicBezTo>
                    <a:pt x="99" y="19"/>
                    <a:pt x="122" y="9"/>
                    <a:pt x="149" y="4"/>
                  </a:cubicBezTo>
                  <a:cubicBezTo>
                    <a:pt x="151" y="4"/>
                    <a:pt x="151" y="4"/>
                    <a:pt x="151" y="4"/>
                  </a:cubicBezTo>
                  <a:cubicBezTo>
                    <a:pt x="153" y="6"/>
                    <a:pt x="153" y="6"/>
                    <a:pt x="153" y="6"/>
                  </a:cubicBezTo>
                  <a:cubicBezTo>
                    <a:pt x="157" y="9"/>
                    <a:pt x="189" y="43"/>
                    <a:pt x="237" y="38"/>
                  </a:cubicBezTo>
                  <a:cubicBezTo>
                    <a:pt x="272" y="34"/>
                    <a:pt x="294" y="12"/>
                    <a:pt x="302" y="3"/>
                  </a:cubicBezTo>
                  <a:cubicBezTo>
                    <a:pt x="304" y="0"/>
                    <a:pt x="304" y="0"/>
                    <a:pt x="304" y="0"/>
                  </a:cubicBezTo>
                  <a:cubicBezTo>
                    <a:pt x="307" y="1"/>
                    <a:pt x="307" y="1"/>
                    <a:pt x="307" y="1"/>
                  </a:cubicBezTo>
                  <a:cubicBezTo>
                    <a:pt x="331" y="6"/>
                    <a:pt x="354" y="16"/>
                    <a:pt x="374" y="30"/>
                  </a:cubicBezTo>
                  <a:cubicBezTo>
                    <a:pt x="383" y="36"/>
                    <a:pt x="401" y="50"/>
                    <a:pt x="418" y="72"/>
                  </a:cubicBezTo>
                  <a:cubicBezTo>
                    <a:pt x="441" y="101"/>
                    <a:pt x="456" y="137"/>
                    <a:pt x="462" y="176"/>
                  </a:cubicBezTo>
                  <a:cubicBezTo>
                    <a:pt x="462" y="179"/>
                    <a:pt x="462" y="179"/>
                    <a:pt x="462" y="179"/>
                  </a:cubicBezTo>
                  <a:cubicBezTo>
                    <a:pt x="460" y="180"/>
                    <a:pt x="460" y="180"/>
                    <a:pt x="460" y="180"/>
                  </a:cubicBezTo>
                  <a:cubicBezTo>
                    <a:pt x="422" y="211"/>
                    <a:pt x="343" y="261"/>
                    <a:pt x="231" y="261"/>
                  </a:cubicBezTo>
                  <a:close/>
                  <a:moveTo>
                    <a:pt x="11" y="174"/>
                  </a:moveTo>
                  <a:cubicBezTo>
                    <a:pt x="48" y="204"/>
                    <a:pt x="123" y="251"/>
                    <a:pt x="229" y="251"/>
                  </a:cubicBezTo>
                  <a:cubicBezTo>
                    <a:pt x="230" y="251"/>
                    <a:pt x="231" y="251"/>
                    <a:pt x="231" y="251"/>
                  </a:cubicBezTo>
                  <a:cubicBezTo>
                    <a:pt x="338" y="251"/>
                    <a:pt x="414" y="204"/>
                    <a:pt x="451" y="174"/>
                  </a:cubicBezTo>
                  <a:cubicBezTo>
                    <a:pt x="446" y="139"/>
                    <a:pt x="432" y="105"/>
                    <a:pt x="411" y="78"/>
                  </a:cubicBezTo>
                  <a:cubicBezTo>
                    <a:pt x="394" y="57"/>
                    <a:pt x="377" y="44"/>
                    <a:pt x="368" y="38"/>
                  </a:cubicBezTo>
                  <a:cubicBezTo>
                    <a:pt x="350" y="26"/>
                    <a:pt x="330" y="17"/>
                    <a:pt x="308" y="11"/>
                  </a:cubicBezTo>
                  <a:cubicBezTo>
                    <a:pt x="298" y="23"/>
                    <a:pt x="274" y="44"/>
                    <a:pt x="238" y="48"/>
                  </a:cubicBezTo>
                  <a:cubicBezTo>
                    <a:pt x="190" y="53"/>
                    <a:pt x="157" y="24"/>
                    <a:pt x="148" y="14"/>
                  </a:cubicBezTo>
                  <a:cubicBezTo>
                    <a:pt x="124" y="19"/>
                    <a:pt x="103" y="28"/>
                    <a:pt x="84" y="42"/>
                  </a:cubicBezTo>
                  <a:cubicBezTo>
                    <a:pt x="26" y="83"/>
                    <a:pt x="13" y="151"/>
                    <a:pt x="11" y="174"/>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5" name="Freeform 27">
              <a:extLst>
                <a:ext uri="{FF2B5EF4-FFF2-40B4-BE49-F238E27FC236}">
                  <a16:creationId xmlns:a16="http://schemas.microsoft.com/office/drawing/2014/main" id="{8BA6E49E-2C79-4C22-A343-3EB80D455B47}"/>
                </a:ext>
              </a:extLst>
            </p:cNvPr>
            <p:cNvSpPr>
              <a:spLocks/>
            </p:cNvSpPr>
            <p:nvPr/>
          </p:nvSpPr>
          <p:spPr bwMode="auto">
            <a:xfrm>
              <a:off x="180975" y="3398838"/>
              <a:ext cx="142875" cy="85725"/>
            </a:xfrm>
            <a:custGeom>
              <a:avLst/>
              <a:gdLst>
                <a:gd name="T0" fmla="*/ 12 w 203"/>
                <a:gd name="T1" fmla="*/ 2 h 121"/>
                <a:gd name="T2" fmla="*/ 186 w 203"/>
                <a:gd name="T3" fmla="*/ 0 h 121"/>
                <a:gd name="T4" fmla="*/ 201 w 203"/>
                <a:gd name="T5" fmla="*/ 7 h 121"/>
                <a:gd name="T6" fmla="*/ 202 w 203"/>
                <a:gd name="T7" fmla="*/ 17 h 121"/>
                <a:gd name="T8" fmla="*/ 186 w 203"/>
                <a:gd name="T9" fmla="*/ 121 h 121"/>
                <a:gd name="T10" fmla="*/ 105 w 203"/>
                <a:gd name="T11" fmla="*/ 96 h 121"/>
                <a:gd name="T12" fmla="*/ 18 w 203"/>
                <a:gd name="T13" fmla="*/ 120 h 121"/>
                <a:gd name="T14" fmla="*/ 1 w 203"/>
                <a:gd name="T15" fmla="*/ 15 h 121"/>
                <a:gd name="T16" fmla="*/ 3 w 203"/>
                <a:gd name="T17" fmla="*/ 5 h 121"/>
                <a:gd name="T18" fmla="*/ 12 w 203"/>
                <a:gd name="T19"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121">
                  <a:moveTo>
                    <a:pt x="12" y="2"/>
                  </a:moveTo>
                  <a:cubicBezTo>
                    <a:pt x="21" y="1"/>
                    <a:pt x="91" y="1"/>
                    <a:pt x="186" y="0"/>
                  </a:cubicBezTo>
                  <a:cubicBezTo>
                    <a:pt x="192" y="0"/>
                    <a:pt x="198" y="2"/>
                    <a:pt x="201" y="7"/>
                  </a:cubicBezTo>
                  <a:cubicBezTo>
                    <a:pt x="203" y="12"/>
                    <a:pt x="202" y="16"/>
                    <a:pt x="202" y="17"/>
                  </a:cubicBezTo>
                  <a:cubicBezTo>
                    <a:pt x="197" y="52"/>
                    <a:pt x="191" y="86"/>
                    <a:pt x="186" y="121"/>
                  </a:cubicBezTo>
                  <a:cubicBezTo>
                    <a:pt x="174" y="113"/>
                    <a:pt x="145" y="97"/>
                    <a:pt x="105" y="96"/>
                  </a:cubicBezTo>
                  <a:cubicBezTo>
                    <a:pt x="61" y="95"/>
                    <a:pt x="29" y="113"/>
                    <a:pt x="18" y="120"/>
                  </a:cubicBezTo>
                  <a:cubicBezTo>
                    <a:pt x="12" y="85"/>
                    <a:pt x="6" y="50"/>
                    <a:pt x="1" y="15"/>
                  </a:cubicBezTo>
                  <a:cubicBezTo>
                    <a:pt x="0" y="13"/>
                    <a:pt x="0" y="8"/>
                    <a:pt x="3" y="5"/>
                  </a:cubicBezTo>
                  <a:cubicBezTo>
                    <a:pt x="6" y="2"/>
                    <a:pt x="10" y="2"/>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7" name="Freeform 28">
              <a:extLst>
                <a:ext uri="{FF2B5EF4-FFF2-40B4-BE49-F238E27FC236}">
                  <a16:creationId xmlns:a16="http://schemas.microsoft.com/office/drawing/2014/main" id="{2B56C0F1-B8AC-48ED-BD6B-EC2DD3B2BCEF}"/>
                </a:ext>
              </a:extLst>
            </p:cNvPr>
            <p:cNvSpPr>
              <a:spLocks noEditPoints="1"/>
            </p:cNvSpPr>
            <p:nvPr/>
          </p:nvSpPr>
          <p:spPr bwMode="auto">
            <a:xfrm>
              <a:off x="177800" y="3395663"/>
              <a:ext cx="149225" cy="95250"/>
            </a:xfrm>
            <a:custGeom>
              <a:avLst/>
              <a:gdLst>
                <a:gd name="T0" fmla="*/ 195 w 213"/>
                <a:gd name="T1" fmla="*/ 134 h 134"/>
                <a:gd name="T2" fmla="*/ 188 w 213"/>
                <a:gd name="T3" fmla="*/ 130 h 134"/>
                <a:gd name="T4" fmla="*/ 110 w 213"/>
                <a:gd name="T5" fmla="*/ 106 h 134"/>
                <a:gd name="T6" fmla="*/ 25 w 213"/>
                <a:gd name="T7" fmla="*/ 129 h 134"/>
                <a:gd name="T8" fmla="*/ 19 w 213"/>
                <a:gd name="T9" fmla="*/ 134 h 134"/>
                <a:gd name="T10" fmla="*/ 1 w 213"/>
                <a:gd name="T11" fmla="*/ 21 h 134"/>
                <a:gd name="T12" fmla="*/ 5 w 213"/>
                <a:gd name="T13" fmla="*/ 7 h 134"/>
                <a:gd name="T14" fmla="*/ 17 w 213"/>
                <a:gd name="T15" fmla="*/ 2 h 134"/>
                <a:gd name="T16" fmla="*/ 191 w 213"/>
                <a:gd name="T17" fmla="*/ 0 h 134"/>
                <a:gd name="T18" fmla="*/ 210 w 213"/>
                <a:gd name="T19" fmla="*/ 10 h 134"/>
                <a:gd name="T20" fmla="*/ 212 w 213"/>
                <a:gd name="T21" fmla="*/ 24 h 134"/>
                <a:gd name="T22" fmla="*/ 195 w 213"/>
                <a:gd name="T23" fmla="*/ 134 h 134"/>
                <a:gd name="T24" fmla="*/ 106 w 213"/>
                <a:gd name="T25" fmla="*/ 96 h 134"/>
                <a:gd name="T26" fmla="*/ 111 w 213"/>
                <a:gd name="T27" fmla="*/ 96 h 134"/>
                <a:gd name="T28" fmla="*/ 187 w 213"/>
                <a:gd name="T29" fmla="*/ 118 h 134"/>
                <a:gd name="T30" fmla="*/ 202 w 213"/>
                <a:gd name="T31" fmla="*/ 22 h 134"/>
                <a:gd name="T32" fmla="*/ 201 w 213"/>
                <a:gd name="T33" fmla="*/ 15 h 134"/>
                <a:gd name="T34" fmla="*/ 191 w 213"/>
                <a:gd name="T35" fmla="*/ 10 h 134"/>
                <a:gd name="T36" fmla="*/ 191 w 213"/>
                <a:gd name="T37" fmla="*/ 10 h 134"/>
                <a:gd name="T38" fmla="*/ 17 w 213"/>
                <a:gd name="T39" fmla="*/ 12 h 134"/>
                <a:gd name="T40" fmla="*/ 17 w 213"/>
                <a:gd name="T41" fmla="*/ 12 h 134"/>
                <a:gd name="T42" fmla="*/ 12 w 213"/>
                <a:gd name="T43" fmla="*/ 14 h 134"/>
                <a:gd name="T44" fmla="*/ 11 w 213"/>
                <a:gd name="T45" fmla="*/ 20 h 134"/>
                <a:gd name="T46" fmla="*/ 26 w 213"/>
                <a:gd name="T47" fmla="*/ 117 h 134"/>
                <a:gd name="T48" fmla="*/ 106 w 213"/>
                <a:gd name="T49" fmla="*/ 96 h 134"/>
                <a:gd name="T50" fmla="*/ 17 w 213"/>
                <a:gd name="T51" fmla="*/ 7 h 134"/>
                <a:gd name="T52" fmla="*/ 17 w 213"/>
                <a:gd name="T53"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134">
                  <a:moveTo>
                    <a:pt x="195" y="134"/>
                  </a:moveTo>
                  <a:cubicBezTo>
                    <a:pt x="188" y="130"/>
                    <a:pt x="188" y="130"/>
                    <a:pt x="188" y="130"/>
                  </a:cubicBezTo>
                  <a:cubicBezTo>
                    <a:pt x="172" y="120"/>
                    <a:pt x="145" y="107"/>
                    <a:pt x="110" y="106"/>
                  </a:cubicBezTo>
                  <a:cubicBezTo>
                    <a:pt x="70" y="105"/>
                    <a:pt x="40" y="120"/>
                    <a:pt x="25" y="129"/>
                  </a:cubicBezTo>
                  <a:cubicBezTo>
                    <a:pt x="19" y="134"/>
                    <a:pt x="19" y="134"/>
                    <a:pt x="19" y="134"/>
                  </a:cubicBezTo>
                  <a:cubicBezTo>
                    <a:pt x="1" y="21"/>
                    <a:pt x="1" y="21"/>
                    <a:pt x="1" y="21"/>
                  </a:cubicBezTo>
                  <a:cubicBezTo>
                    <a:pt x="0" y="13"/>
                    <a:pt x="2" y="9"/>
                    <a:pt x="5" y="7"/>
                  </a:cubicBezTo>
                  <a:cubicBezTo>
                    <a:pt x="9" y="2"/>
                    <a:pt x="15" y="2"/>
                    <a:pt x="17" y="2"/>
                  </a:cubicBezTo>
                  <a:cubicBezTo>
                    <a:pt x="27" y="1"/>
                    <a:pt x="98" y="1"/>
                    <a:pt x="191" y="0"/>
                  </a:cubicBezTo>
                  <a:cubicBezTo>
                    <a:pt x="199" y="0"/>
                    <a:pt x="206" y="3"/>
                    <a:pt x="210" y="10"/>
                  </a:cubicBezTo>
                  <a:cubicBezTo>
                    <a:pt x="213" y="15"/>
                    <a:pt x="213" y="21"/>
                    <a:pt x="212" y="24"/>
                  </a:cubicBezTo>
                  <a:lnTo>
                    <a:pt x="195" y="134"/>
                  </a:lnTo>
                  <a:close/>
                  <a:moveTo>
                    <a:pt x="106" y="96"/>
                  </a:moveTo>
                  <a:cubicBezTo>
                    <a:pt x="108" y="96"/>
                    <a:pt x="109" y="96"/>
                    <a:pt x="111" y="96"/>
                  </a:cubicBezTo>
                  <a:cubicBezTo>
                    <a:pt x="143" y="97"/>
                    <a:pt x="169" y="107"/>
                    <a:pt x="187" y="118"/>
                  </a:cubicBezTo>
                  <a:cubicBezTo>
                    <a:pt x="202" y="22"/>
                    <a:pt x="202" y="22"/>
                    <a:pt x="202" y="22"/>
                  </a:cubicBezTo>
                  <a:cubicBezTo>
                    <a:pt x="203" y="20"/>
                    <a:pt x="203" y="17"/>
                    <a:pt x="201" y="15"/>
                  </a:cubicBezTo>
                  <a:cubicBezTo>
                    <a:pt x="200" y="12"/>
                    <a:pt x="196" y="10"/>
                    <a:pt x="191" y="10"/>
                  </a:cubicBezTo>
                  <a:cubicBezTo>
                    <a:pt x="191" y="10"/>
                    <a:pt x="191" y="10"/>
                    <a:pt x="191" y="10"/>
                  </a:cubicBezTo>
                  <a:cubicBezTo>
                    <a:pt x="100" y="11"/>
                    <a:pt x="27" y="11"/>
                    <a:pt x="17" y="12"/>
                  </a:cubicBezTo>
                  <a:cubicBezTo>
                    <a:pt x="17" y="12"/>
                    <a:pt x="17" y="12"/>
                    <a:pt x="17" y="12"/>
                  </a:cubicBezTo>
                  <a:cubicBezTo>
                    <a:pt x="16" y="12"/>
                    <a:pt x="13" y="12"/>
                    <a:pt x="12" y="14"/>
                  </a:cubicBezTo>
                  <a:cubicBezTo>
                    <a:pt x="11" y="15"/>
                    <a:pt x="10" y="18"/>
                    <a:pt x="11" y="20"/>
                  </a:cubicBezTo>
                  <a:cubicBezTo>
                    <a:pt x="26" y="117"/>
                    <a:pt x="26" y="117"/>
                    <a:pt x="26" y="117"/>
                  </a:cubicBezTo>
                  <a:cubicBezTo>
                    <a:pt x="43" y="108"/>
                    <a:pt x="71" y="96"/>
                    <a:pt x="106" y="96"/>
                  </a:cubicBezTo>
                  <a:close/>
                  <a:moveTo>
                    <a:pt x="17" y="7"/>
                  </a:moveTo>
                  <a:cubicBezTo>
                    <a:pt x="17" y="7"/>
                    <a:pt x="17" y="7"/>
                    <a:pt x="17" y="7"/>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 name="Freeform 29">
              <a:extLst>
                <a:ext uri="{FF2B5EF4-FFF2-40B4-BE49-F238E27FC236}">
                  <a16:creationId xmlns:a16="http://schemas.microsoft.com/office/drawing/2014/main" id="{1A776923-CD59-463A-A3FB-9A82EB4084E0}"/>
                </a:ext>
              </a:extLst>
            </p:cNvPr>
            <p:cNvSpPr>
              <a:spLocks/>
            </p:cNvSpPr>
            <p:nvPr/>
          </p:nvSpPr>
          <p:spPr bwMode="auto">
            <a:xfrm>
              <a:off x="109538" y="3835401"/>
              <a:ext cx="301625" cy="53975"/>
            </a:xfrm>
            <a:custGeom>
              <a:avLst/>
              <a:gdLst>
                <a:gd name="T0" fmla="*/ 208 w 427"/>
                <a:gd name="T1" fmla="*/ 75 h 75"/>
                <a:gd name="T2" fmla="*/ 200 w 427"/>
                <a:gd name="T3" fmla="*/ 75 h 75"/>
                <a:gd name="T4" fmla="*/ 3 w 427"/>
                <a:gd name="T5" fmla="*/ 17 h 75"/>
                <a:gd name="T6" fmla="*/ 1 w 427"/>
                <a:gd name="T7" fmla="*/ 10 h 75"/>
                <a:gd name="T8" fmla="*/ 8 w 427"/>
                <a:gd name="T9" fmla="*/ 8 h 75"/>
                <a:gd name="T10" fmla="*/ 200 w 427"/>
                <a:gd name="T11" fmla="*/ 65 h 75"/>
                <a:gd name="T12" fmla="*/ 418 w 427"/>
                <a:gd name="T13" fmla="*/ 2 h 75"/>
                <a:gd name="T14" fmla="*/ 425 w 427"/>
                <a:gd name="T15" fmla="*/ 3 h 75"/>
                <a:gd name="T16" fmla="*/ 424 w 427"/>
                <a:gd name="T17" fmla="*/ 10 h 75"/>
                <a:gd name="T18" fmla="*/ 208 w 427"/>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7" h="75">
                  <a:moveTo>
                    <a:pt x="208" y="75"/>
                  </a:moveTo>
                  <a:cubicBezTo>
                    <a:pt x="205" y="75"/>
                    <a:pt x="203" y="75"/>
                    <a:pt x="200" y="75"/>
                  </a:cubicBezTo>
                  <a:cubicBezTo>
                    <a:pt x="112" y="73"/>
                    <a:pt x="44" y="42"/>
                    <a:pt x="3" y="17"/>
                  </a:cubicBezTo>
                  <a:cubicBezTo>
                    <a:pt x="0" y="15"/>
                    <a:pt x="0" y="12"/>
                    <a:pt x="1" y="10"/>
                  </a:cubicBezTo>
                  <a:cubicBezTo>
                    <a:pt x="3" y="7"/>
                    <a:pt x="6" y="7"/>
                    <a:pt x="8" y="8"/>
                  </a:cubicBezTo>
                  <a:cubicBezTo>
                    <a:pt x="49" y="33"/>
                    <a:pt x="115" y="63"/>
                    <a:pt x="200" y="65"/>
                  </a:cubicBezTo>
                  <a:cubicBezTo>
                    <a:pt x="303" y="67"/>
                    <a:pt x="381" y="26"/>
                    <a:pt x="418" y="2"/>
                  </a:cubicBezTo>
                  <a:cubicBezTo>
                    <a:pt x="421" y="0"/>
                    <a:pt x="424" y="1"/>
                    <a:pt x="425" y="3"/>
                  </a:cubicBezTo>
                  <a:cubicBezTo>
                    <a:pt x="427" y="5"/>
                    <a:pt x="426" y="8"/>
                    <a:pt x="424" y="10"/>
                  </a:cubicBezTo>
                  <a:cubicBezTo>
                    <a:pt x="386" y="34"/>
                    <a:pt x="309" y="75"/>
                    <a:pt x="208" y="75"/>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 name="Freeform 30">
              <a:extLst>
                <a:ext uri="{FF2B5EF4-FFF2-40B4-BE49-F238E27FC236}">
                  <a16:creationId xmlns:a16="http://schemas.microsoft.com/office/drawing/2014/main" id="{BEA6D1EE-C41F-4F4E-940D-960F96EADE4E}"/>
                </a:ext>
              </a:extLst>
            </p:cNvPr>
            <p:cNvSpPr>
              <a:spLocks/>
            </p:cNvSpPr>
            <p:nvPr/>
          </p:nvSpPr>
          <p:spPr bwMode="auto">
            <a:xfrm>
              <a:off x="250825" y="3414713"/>
              <a:ext cx="7938" cy="34925"/>
            </a:xfrm>
            <a:custGeom>
              <a:avLst/>
              <a:gdLst>
                <a:gd name="T0" fmla="*/ 5 w 10"/>
                <a:gd name="T1" fmla="*/ 48 h 48"/>
                <a:gd name="T2" fmla="*/ 0 w 10"/>
                <a:gd name="T3" fmla="*/ 43 h 48"/>
                <a:gd name="T4" fmla="*/ 0 w 10"/>
                <a:gd name="T5" fmla="*/ 5 h 48"/>
                <a:gd name="T6" fmla="*/ 5 w 10"/>
                <a:gd name="T7" fmla="*/ 0 h 48"/>
                <a:gd name="T8" fmla="*/ 5 w 10"/>
                <a:gd name="T9" fmla="*/ 0 h 48"/>
                <a:gd name="T10" fmla="*/ 10 w 10"/>
                <a:gd name="T11" fmla="*/ 5 h 48"/>
                <a:gd name="T12" fmla="*/ 10 w 10"/>
                <a:gd name="T13" fmla="*/ 43 h 48"/>
                <a:gd name="T14" fmla="*/ 5 w 10"/>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8">
                  <a:moveTo>
                    <a:pt x="5" y="48"/>
                  </a:moveTo>
                  <a:cubicBezTo>
                    <a:pt x="2" y="48"/>
                    <a:pt x="0" y="46"/>
                    <a:pt x="0" y="43"/>
                  </a:cubicBezTo>
                  <a:cubicBezTo>
                    <a:pt x="0" y="5"/>
                    <a:pt x="0" y="5"/>
                    <a:pt x="0" y="5"/>
                  </a:cubicBezTo>
                  <a:cubicBezTo>
                    <a:pt x="0" y="2"/>
                    <a:pt x="2" y="0"/>
                    <a:pt x="5" y="0"/>
                  </a:cubicBezTo>
                  <a:cubicBezTo>
                    <a:pt x="5" y="0"/>
                    <a:pt x="5" y="0"/>
                    <a:pt x="5" y="0"/>
                  </a:cubicBezTo>
                  <a:cubicBezTo>
                    <a:pt x="7" y="0"/>
                    <a:pt x="10" y="2"/>
                    <a:pt x="10" y="5"/>
                  </a:cubicBezTo>
                  <a:cubicBezTo>
                    <a:pt x="10" y="43"/>
                    <a:pt x="10" y="43"/>
                    <a:pt x="10" y="43"/>
                  </a:cubicBezTo>
                  <a:cubicBezTo>
                    <a:pt x="10" y="46"/>
                    <a:pt x="8" y="48"/>
                    <a:pt x="5" y="48"/>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 name="Freeform 31">
              <a:extLst>
                <a:ext uri="{FF2B5EF4-FFF2-40B4-BE49-F238E27FC236}">
                  <a16:creationId xmlns:a16="http://schemas.microsoft.com/office/drawing/2014/main" id="{7A5600AC-C38F-47D0-BF99-1A5753260818}"/>
                </a:ext>
              </a:extLst>
            </p:cNvPr>
            <p:cNvSpPr>
              <a:spLocks/>
            </p:cNvSpPr>
            <p:nvPr/>
          </p:nvSpPr>
          <p:spPr bwMode="auto">
            <a:xfrm>
              <a:off x="238125" y="3427413"/>
              <a:ext cx="33338" cy="7938"/>
            </a:xfrm>
            <a:custGeom>
              <a:avLst/>
              <a:gdLst>
                <a:gd name="T0" fmla="*/ 5 w 48"/>
                <a:gd name="T1" fmla="*/ 11 h 11"/>
                <a:gd name="T2" fmla="*/ 0 w 48"/>
                <a:gd name="T3" fmla="*/ 6 h 11"/>
                <a:gd name="T4" fmla="*/ 5 w 48"/>
                <a:gd name="T5" fmla="*/ 1 h 11"/>
                <a:gd name="T6" fmla="*/ 43 w 48"/>
                <a:gd name="T7" fmla="*/ 1 h 11"/>
                <a:gd name="T8" fmla="*/ 48 w 48"/>
                <a:gd name="T9" fmla="*/ 6 h 11"/>
                <a:gd name="T10" fmla="*/ 43 w 48"/>
                <a:gd name="T11" fmla="*/ 11 h 11"/>
                <a:gd name="T12" fmla="*/ 5 w 4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8" h="11">
                  <a:moveTo>
                    <a:pt x="5" y="11"/>
                  </a:moveTo>
                  <a:cubicBezTo>
                    <a:pt x="2" y="11"/>
                    <a:pt x="0" y="9"/>
                    <a:pt x="0" y="6"/>
                  </a:cubicBezTo>
                  <a:cubicBezTo>
                    <a:pt x="0" y="3"/>
                    <a:pt x="2" y="1"/>
                    <a:pt x="5" y="1"/>
                  </a:cubicBezTo>
                  <a:cubicBezTo>
                    <a:pt x="43" y="1"/>
                    <a:pt x="43" y="1"/>
                    <a:pt x="43" y="1"/>
                  </a:cubicBezTo>
                  <a:cubicBezTo>
                    <a:pt x="45" y="0"/>
                    <a:pt x="48" y="3"/>
                    <a:pt x="48" y="6"/>
                  </a:cubicBezTo>
                  <a:cubicBezTo>
                    <a:pt x="48" y="8"/>
                    <a:pt x="46" y="11"/>
                    <a:pt x="43" y="11"/>
                  </a:cubicBezTo>
                  <a:cubicBezTo>
                    <a:pt x="5" y="11"/>
                    <a:pt x="5" y="11"/>
                    <a:pt x="5" y="11"/>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 name="Freeform 32">
              <a:extLst>
                <a:ext uri="{FF2B5EF4-FFF2-40B4-BE49-F238E27FC236}">
                  <a16:creationId xmlns:a16="http://schemas.microsoft.com/office/drawing/2014/main" id="{328B5AA6-06E2-4349-8564-70142AAF3A43}"/>
                </a:ext>
              </a:extLst>
            </p:cNvPr>
            <p:cNvSpPr>
              <a:spLocks noEditPoints="1"/>
            </p:cNvSpPr>
            <p:nvPr/>
          </p:nvSpPr>
          <p:spPr bwMode="auto">
            <a:xfrm>
              <a:off x="174625" y="3487738"/>
              <a:ext cx="157163" cy="180975"/>
            </a:xfrm>
            <a:custGeom>
              <a:avLst/>
              <a:gdLst>
                <a:gd name="T0" fmla="*/ 111 w 223"/>
                <a:gd name="T1" fmla="*/ 257 h 257"/>
                <a:gd name="T2" fmla="*/ 109 w 223"/>
                <a:gd name="T3" fmla="*/ 257 h 257"/>
                <a:gd name="T4" fmla="*/ 53 w 223"/>
                <a:gd name="T5" fmla="*/ 230 h 257"/>
                <a:gd name="T6" fmla="*/ 9 w 223"/>
                <a:gd name="T7" fmla="*/ 158 h 257"/>
                <a:gd name="T8" fmla="*/ 14 w 223"/>
                <a:gd name="T9" fmla="*/ 78 h 257"/>
                <a:gd name="T10" fmla="*/ 62 w 223"/>
                <a:gd name="T11" fmla="*/ 3 h 257"/>
                <a:gd name="T12" fmla="*/ 66 w 223"/>
                <a:gd name="T13" fmla="*/ 0 h 257"/>
                <a:gd name="T14" fmla="*/ 69 w 223"/>
                <a:gd name="T15" fmla="*/ 4 h 257"/>
                <a:gd name="T16" fmla="*/ 110 w 223"/>
                <a:gd name="T17" fmla="*/ 46 h 257"/>
                <a:gd name="T18" fmla="*/ 202 w 223"/>
                <a:gd name="T19" fmla="*/ 89 h 257"/>
                <a:gd name="T20" fmla="*/ 206 w 223"/>
                <a:gd name="T21" fmla="*/ 90 h 257"/>
                <a:gd name="T22" fmla="*/ 209 w 223"/>
                <a:gd name="T23" fmla="*/ 90 h 257"/>
                <a:gd name="T24" fmla="*/ 202 w 223"/>
                <a:gd name="T25" fmla="*/ 67 h 257"/>
                <a:gd name="T26" fmla="*/ 194 w 223"/>
                <a:gd name="T27" fmla="*/ 49 h 257"/>
                <a:gd name="T28" fmla="*/ 194 w 223"/>
                <a:gd name="T29" fmla="*/ 48 h 257"/>
                <a:gd name="T30" fmla="*/ 192 w 223"/>
                <a:gd name="T31" fmla="*/ 46 h 257"/>
                <a:gd name="T32" fmla="*/ 193 w 223"/>
                <a:gd name="T33" fmla="*/ 44 h 257"/>
                <a:gd name="T34" fmla="*/ 193 w 223"/>
                <a:gd name="T35" fmla="*/ 41 h 257"/>
                <a:gd name="T36" fmla="*/ 198 w 223"/>
                <a:gd name="T37" fmla="*/ 40 h 257"/>
                <a:gd name="T38" fmla="*/ 200 w 223"/>
                <a:gd name="T39" fmla="*/ 41 h 257"/>
                <a:gd name="T40" fmla="*/ 202 w 223"/>
                <a:gd name="T41" fmla="*/ 43 h 257"/>
                <a:gd name="T42" fmla="*/ 202 w 223"/>
                <a:gd name="T43" fmla="*/ 43 h 257"/>
                <a:gd name="T44" fmla="*/ 210 w 223"/>
                <a:gd name="T45" fmla="*/ 60 h 257"/>
                <a:gd name="T46" fmla="*/ 220 w 223"/>
                <a:gd name="T47" fmla="*/ 93 h 257"/>
                <a:gd name="T48" fmla="*/ 220 w 223"/>
                <a:gd name="T49" fmla="*/ 93 h 257"/>
                <a:gd name="T50" fmla="*/ 221 w 223"/>
                <a:gd name="T51" fmla="*/ 99 h 257"/>
                <a:gd name="T52" fmla="*/ 221 w 223"/>
                <a:gd name="T53" fmla="*/ 99 h 257"/>
                <a:gd name="T54" fmla="*/ 222 w 223"/>
                <a:gd name="T55" fmla="*/ 117 h 257"/>
                <a:gd name="T56" fmla="*/ 200 w 223"/>
                <a:gd name="T57" fmla="*/ 198 h 257"/>
                <a:gd name="T58" fmla="*/ 147 w 223"/>
                <a:gd name="T59" fmla="*/ 247 h 257"/>
                <a:gd name="T60" fmla="*/ 111 w 223"/>
                <a:gd name="T61" fmla="*/ 257 h 257"/>
                <a:gd name="T62" fmla="*/ 65 w 223"/>
                <a:gd name="T63" fmla="*/ 15 h 257"/>
                <a:gd name="T64" fmla="*/ 23 w 223"/>
                <a:gd name="T65" fmla="*/ 81 h 257"/>
                <a:gd name="T66" fmla="*/ 19 w 223"/>
                <a:gd name="T67" fmla="*/ 156 h 257"/>
                <a:gd name="T68" fmla="*/ 59 w 223"/>
                <a:gd name="T69" fmla="*/ 223 h 257"/>
                <a:gd name="T70" fmla="*/ 110 w 223"/>
                <a:gd name="T71" fmla="*/ 247 h 257"/>
                <a:gd name="T72" fmla="*/ 143 w 223"/>
                <a:gd name="T73" fmla="*/ 238 h 257"/>
                <a:gd name="T74" fmla="*/ 192 w 223"/>
                <a:gd name="T75" fmla="*/ 193 h 257"/>
                <a:gd name="T76" fmla="*/ 212 w 223"/>
                <a:gd name="T77" fmla="*/ 118 h 257"/>
                <a:gd name="T78" fmla="*/ 211 w 223"/>
                <a:gd name="T79" fmla="*/ 100 h 257"/>
                <a:gd name="T80" fmla="*/ 206 w 223"/>
                <a:gd name="T81" fmla="*/ 100 h 257"/>
                <a:gd name="T82" fmla="*/ 205 w 223"/>
                <a:gd name="T83" fmla="*/ 100 h 257"/>
                <a:gd name="T84" fmla="*/ 200 w 223"/>
                <a:gd name="T85" fmla="*/ 99 h 257"/>
                <a:gd name="T86" fmla="*/ 104 w 223"/>
                <a:gd name="T87" fmla="*/ 54 h 257"/>
                <a:gd name="T88" fmla="*/ 65 w 223"/>
                <a:gd name="T89" fmla="*/ 1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3" h="257">
                  <a:moveTo>
                    <a:pt x="111" y="257"/>
                  </a:moveTo>
                  <a:cubicBezTo>
                    <a:pt x="110" y="257"/>
                    <a:pt x="110" y="257"/>
                    <a:pt x="109" y="257"/>
                  </a:cubicBezTo>
                  <a:cubicBezTo>
                    <a:pt x="83" y="256"/>
                    <a:pt x="65" y="241"/>
                    <a:pt x="53" y="230"/>
                  </a:cubicBezTo>
                  <a:cubicBezTo>
                    <a:pt x="22" y="204"/>
                    <a:pt x="12" y="171"/>
                    <a:pt x="9" y="158"/>
                  </a:cubicBezTo>
                  <a:cubicBezTo>
                    <a:pt x="0" y="121"/>
                    <a:pt x="10" y="91"/>
                    <a:pt x="14" y="78"/>
                  </a:cubicBezTo>
                  <a:cubicBezTo>
                    <a:pt x="25" y="42"/>
                    <a:pt x="46" y="18"/>
                    <a:pt x="62" y="3"/>
                  </a:cubicBezTo>
                  <a:cubicBezTo>
                    <a:pt x="66" y="0"/>
                    <a:pt x="66" y="0"/>
                    <a:pt x="66" y="0"/>
                  </a:cubicBezTo>
                  <a:cubicBezTo>
                    <a:pt x="69" y="4"/>
                    <a:pt x="69" y="4"/>
                    <a:pt x="69" y="4"/>
                  </a:cubicBezTo>
                  <a:cubicBezTo>
                    <a:pt x="81" y="20"/>
                    <a:pt x="95" y="34"/>
                    <a:pt x="110" y="46"/>
                  </a:cubicBezTo>
                  <a:cubicBezTo>
                    <a:pt x="121" y="55"/>
                    <a:pt x="154" y="81"/>
                    <a:pt x="202" y="89"/>
                  </a:cubicBezTo>
                  <a:cubicBezTo>
                    <a:pt x="204" y="90"/>
                    <a:pt x="205" y="90"/>
                    <a:pt x="206" y="90"/>
                  </a:cubicBezTo>
                  <a:cubicBezTo>
                    <a:pt x="209" y="90"/>
                    <a:pt x="209" y="90"/>
                    <a:pt x="209" y="90"/>
                  </a:cubicBezTo>
                  <a:cubicBezTo>
                    <a:pt x="207" y="81"/>
                    <a:pt x="204" y="74"/>
                    <a:pt x="202" y="67"/>
                  </a:cubicBezTo>
                  <a:cubicBezTo>
                    <a:pt x="199" y="57"/>
                    <a:pt x="195" y="51"/>
                    <a:pt x="194" y="49"/>
                  </a:cubicBezTo>
                  <a:cubicBezTo>
                    <a:pt x="194" y="48"/>
                    <a:pt x="194" y="48"/>
                    <a:pt x="194" y="48"/>
                  </a:cubicBezTo>
                  <a:cubicBezTo>
                    <a:pt x="192" y="46"/>
                    <a:pt x="192" y="46"/>
                    <a:pt x="192" y="46"/>
                  </a:cubicBezTo>
                  <a:cubicBezTo>
                    <a:pt x="193" y="44"/>
                    <a:pt x="193" y="44"/>
                    <a:pt x="193" y="44"/>
                  </a:cubicBezTo>
                  <a:cubicBezTo>
                    <a:pt x="193" y="41"/>
                    <a:pt x="193" y="41"/>
                    <a:pt x="193" y="41"/>
                  </a:cubicBezTo>
                  <a:cubicBezTo>
                    <a:pt x="198" y="40"/>
                    <a:pt x="198" y="40"/>
                    <a:pt x="198" y="40"/>
                  </a:cubicBezTo>
                  <a:cubicBezTo>
                    <a:pt x="200" y="41"/>
                    <a:pt x="200" y="41"/>
                    <a:pt x="200" y="41"/>
                  </a:cubicBezTo>
                  <a:cubicBezTo>
                    <a:pt x="201" y="41"/>
                    <a:pt x="201" y="42"/>
                    <a:pt x="202" y="43"/>
                  </a:cubicBezTo>
                  <a:cubicBezTo>
                    <a:pt x="202" y="43"/>
                    <a:pt x="202" y="43"/>
                    <a:pt x="202" y="43"/>
                  </a:cubicBezTo>
                  <a:cubicBezTo>
                    <a:pt x="205" y="47"/>
                    <a:pt x="207" y="52"/>
                    <a:pt x="210" y="60"/>
                  </a:cubicBezTo>
                  <a:cubicBezTo>
                    <a:pt x="214" y="69"/>
                    <a:pt x="217" y="80"/>
                    <a:pt x="220" y="93"/>
                  </a:cubicBezTo>
                  <a:cubicBezTo>
                    <a:pt x="220" y="93"/>
                    <a:pt x="220" y="93"/>
                    <a:pt x="220" y="93"/>
                  </a:cubicBezTo>
                  <a:cubicBezTo>
                    <a:pt x="221" y="99"/>
                    <a:pt x="221" y="99"/>
                    <a:pt x="221" y="99"/>
                  </a:cubicBezTo>
                  <a:cubicBezTo>
                    <a:pt x="221" y="99"/>
                    <a:pt x="221" y="99"/>
                    <a:pt x="221" y="99"/>
                  </a:cubicBezTo>
                  <a:cubicBezTo>
                    <a:pt x="222" y="105"/>
                    <a:pt x="222" y="111"/>
                    <a:pt x="222" y="117"/>
                  </a:cubicBezTo>
                  <a:cubicBezTo>
                    <a:pt x="223" y="138"/>
                    <a:pt x="219" y="168"/>
                    <a:pt x="200" y="198"/>
                  </a:cubicBezTo>
                  <a:cubicBezTo>
                    <a:pt x="195" y="207"/>
                    <a:pt x="179" y="232"/>
                    <a:pt x="147" y="247"/>
                  </a:cubicBezTo>
                  <a:cubicBezTo>
                    <a:pt x="139" y="251"/>
                    <a:pt x="127" y="257"/>
                    <a:pt x="111" y="257"/>
                  </a:cubicBezTo>
                  <a:close/>
                  <a:moveTo>
                    <a:pt x="65" y="15"/>
                  </a:moveTo>
                  <a:cubicBezTo>
                    <a:pt x="51" y="28"/>
                    <a:pt x="33" y="50"/>
                    <a:pt x="23" y="81"/>
                  </a:cubicBezTo>
                  <a:cubicBezTo>
                    <a:pt x="19" y="93"/>
                    <a:pt x="10" y="121"/>
                    <a:pt x="19" y="156"/>
                  </a:cubicBezTo>
                  <a:cubicBezTo>
                    <a:pt x="21" y="168"/>
                    <a:pt x="31" y="198"/>
                    <a:pt x="59" y="223"/>
                  </a:cubicBezTo>
                  <a:cubicBezTo>
                    <a:pt x="70" y="232"/>
                    <a:pt x="87" y="246"/>
                    <a:pt x="110" y="247"/>
                  </a:cubicBezTo>
                  <a:cubicBezTo>
                    <a:pt x="124" y="247"/>
                    <a:pt x="134" y="242"/>
                    <a:pt x="143" y="238"/>
                  </a:cubicBezTo>
                  <a:cubicBezTo>
                    <a:pt x="172" y="224"/>
                    <a:pt x="187" y="201"/>
                    <a:pt x="192" y="193"/>
                  </a:cubicBezTo>
                  <a:cubicBezTo>
                    <a:pt x="210" y="165"/>
                    <a:pt x="213" y="137"/>
                    <a:pt x="212" y="118"/>
                  </a:cubicBezTo>
                  <a:cubicBezTo>
                    <a:pt x="212" y="111"/>
                    <a:pt x="212" y="105"/>
                    <a:pt x="211" y="100"/>
                  </a:cubicBezTo>
                  <a:cubicBezTo>
                    <a:pt x="206" y="100"/>
                    <a:pt x="206" y="100"/>
                    <a:pt x="206" y="100"/>
                  </a:cubicBezTo>
                  <a:cubicBezTo>
                    <a:pt x="205" y="100"/>
                    <a:pt x="205" y="100"/>
                    <a:pt x="205" y="100"/>
                  </a:cubicBezTo>
                  <a:cubicBezTo>
                    <a:pt x="204" y="100"/>
                    <a:pt x="202" y="100"/>
                    <a:pt x="200" y="99"/>
                  </a:cubicBezTo>
                  <a:cubicBezTo>
                    <a:pt x="150" y="90"/>
                    <a:pt x="115" y="63"/>
                    <a:pt x="104" y="54"/>
                  </a:cubicBezTo>
                  <a:cubicBezTo>
                    <a:pt x="89" y="42"/>
                    <a:pt x="76" y="29"/>
                    <a:pt x="65" y="15"/>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 name="Freeform 33">
              <a:extLst>
                <a:ext uri="{FF2B5EF4-FFF2-40B4-BE49-F238E27FC236}">
                  <a16:creationId xmlns:a16="http://schemas.microsoft.com/office/drawing/2014/main" id="{AB6C6D21-DF2D-4BC2-B284-58E97A4291D8}"/>
                </a:ext>
              </a:extLst>
            </p:cNvPr>
            <p:cNvSpPr>
              <a:spLocks/>
            </p:cNvSpPr>
            <p:nvPr/>
          </p:nvSpPr>
          <p:spPr bwMode="auto">
            <a:xfrm>
              <a:off x="207963" y="3562351"/>
              <a:ext cx="25400" cy="7938"/>
            </a:xfrm>
            <a:custGeom>
              <a:avLst/>
              <a:gdLst>
                <a:gd name="T0" fmla="*/ 31 w 36"/>
                <a:gd name="T1" fmla="*/ 10 h 10"/>
                <a:gd name="T2" fmla="*/ 5 w 36"/>
                <a:gd name="T3" fmla="*/ 10 h 10"/>
                <a:gd name="T4" fmla="*/ 0 w 36"/>
                <a:gd name="T5" fmla="*/ 5 h 10"/>
                <a:gd name="T6" fmla="*/ 5 w 36"/>
                <a:gd name="T7" fmla="*/ 0 h 10"/>
                <a:gd name="T8" fmla="*/ 31 w 36"/>
                <a:gd name="T9" fmla="*/ 0 h 10"/>
                <a:gd name="T10" fmla="*/ 36 w 36"/>
                <a:gd name="T11" fmla="*/ 5 h 10"/>
                <a:gd name="T12" fmla="*/ 31 w 3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10"/>
                  </a:moveTo>
                  <a:cubicBezTo>
                    <a:pt x="5" y="10"/>
                    <a:pt x="5" y="10"/>
                    <a:pt x="5" y="10"/>
                  </a:cubicBezTo>
                  <a:cubicBezTo>
                    <a:pt x="3" y="10"/>
                    <a:pt x="0" y="8"/>
                    <a:pt x="0" y="5"/>
                  </a:cubicBezTo>
                  <a:cubicBezTo>
                    <a:pt x="0" y="2"/>
                    <a:pt x="3" y="0"/>
                    <a:pt x="5" y="0"/>
                  </a:cubicBezTo>
                  <a:cubicBezTo>
                    <a:pt x="31" y="0"/>
                    <a:pt x="31" y="0"/>
                    <a:pt x="31" y="0"/>
                  </a:cubicBezTo>
                  <a:cubicBezTo>
                    <a:pt x="34" y="0"/>
                    <a:pt x="36" y="2"/>
                    <a:pt x="36" y="5"/>
                  </a:cubicBezTo>
                  <a:cubicBezTo>
                    <a:pt x="36" y="8"/>
                    <a:pt x="34" y="10"/>
                    <a:pt x="31" y="10"/>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 name="Freeform 34">
              <a:extLst>
                <a:ext uri="{FF2B5EF4-FFF2-40B4-BE49-F238E27FC236}">
                  <a16:creationId xmlns:a16="http://schemas.microsoft.com/office/drawing/2014/main" id="{A980E065-A86E-421A-869E-43E6B64C3A48}"/>
                </a:ext>
              </a:extLst>
            </p:cNvPr>
            <p:cNvSpPr>
              <a:spLocks/>
            </p:cNvSpPr>
            <p:nvPr/>
          </p:nvSpPr>
          <p:spPr bwMode="auto">
            <a:xfrm>
              <a:off x="274638" y="3562351"/>
              <a:ext cx="26988" cy="7938"/>
            </a:xfrm>
            <a:custGeom>
              <a:avLst/>
              <a:gdLst>
                <a:gd name="T0" fmla="*/ 6 w 38"/>
                <a:gd name="T1" fmla="*/ 11 h 11"/>
                <a:gd name="T2" fmla="*/ 1 w 38"/>
                <a:gd name="T3" fmla="*/ 6 h 11"/>
                <a:gd name="T4" fmla="*/ 5 w 38"/>
                <a:gd name="T5" fmla="*/ 1 h 11"/>
                <a:gd name="T6" fmla="*/ 33 w 38"/>
                <a:gd name="T7" fmla="*/ 0 h 11"/>
                <a:gd name="T8" fmla="*/ 38 w 38"/>
                <a:gd name="T9" fmla="*/ 5 h 11"/>
                <a:gd name="T10" fmla="*/ 33 w 38"/>
                <a:gd name="T11" fmla="*/ 10 h 11"/>
                <a:gd name="T12" fmla="*/ 6 w 3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6" y="11"/>
                  </a:moveTo>
                  <a:cubicBezTo>
                    <a:pt x="3" y="11"/>
                    <a:pt x="1" y="9"/>
                    <a:pt x="1" y="6"/>
                  </a:cubicBezTo>
                  <a:cubicBezTo>
                    <a:pt x="0" y="4"/>
                    <a:pt x="3" y="1"/>
                    <a:pt x="5" y="1"/>
                  </a:cubicBezTo>
                  <a:cubicBezTo>
                    <a:pt x="33" y="0"/>
                    <a:pt x="33" y="0"/>
                    <a:pt x="33" y="0"/>
                  </a:cubicBezTo>
                  <a:cubicBezTo>
                    <a:pt x="36" y="1"/>
                    <a:pt x="38" y="3"/>
                    <a:pt x="38" y="5"/>
                  </a:cubicBezTo>
                  <a:cubicBezTo>
                    <a:pt x="38" y="8"/>
                    <a:pt x="36" y="10"/>
                    <a:pt x="33" y="10"/>
                  </a:cubicBezTo>
                  <a:cubicBezTo>
                    <a:pt x="6" y="11"/>
                    <a:pt x="6" y="11"/>
                    <a:pt x="6" y="11"/>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 name="Freeform 35">
              <a:extLst>
                <a:ext uri="{FF2B5EF4-FFF2-40B4-BE49-F238E27FC236}">
                  <a16:creationId xmlns:a16="http://schemas.microsoft.com/office/drawing/2014/main" id="{56428B8F-ADA7-4C7F-94A2-F18F053D620B}"/>
                </a:ext>
              </a:extLst>
            </p:cNvPr>
            <p:cNvSpPr>
              <a:spLocks/>
            </p:cNvSpPr>
            <p:nvPr/>
          </p:nvSpPr>
          <p:spPr bwMode="auto">
            <a:xfrm>
              <a:off x="231775" y="3621088"/>
              <a:ext cx="49213" cy="15875"/>
            </a:xfrm>
            <a:custGeom>
              <a:avLst/>
              <a:gdLst>
                <a:gd name="T0" fmla="*/ 35 w 70"/>
                <a:gd name="T1" fmla="*/ 22 h 22"/>
                <a:gd name="T2" fmla="*/ 33 w 70"/>
                <a:gd name="T3" fmla="*/ 22 h 22"/>
                <a:gd name="T4" fmla="*/ 2 w 70"/>
                <a:gd name="T5" fmla="*/ 9 h 22"/>
                <a:gd name="T6" fmla="*/ 2 w 70"/>
                <a:gd name="T7" fmla="*/ 2 h 22"/>
                <a:gd name="T8" fmla="*/ 9 w 70"/>
                <a:gd name="T9" fmla="*/ 2 h 22"/>
                <a:gd name="T10" fmla="*/ 34 w 70"/>
                <a:gd name="T11" fmla="*/ 12 h 22"/>
                <a:gd name="T12" fmla="*/ 61 w 70"/>
                <a:gd name="T13" fmla="*/ 2 h 22"/>
                <a:gd name="T14" fmla="*/ 68 w 70"/>
                <a:gd name="T15" fmla="*/ 2 h 22"/>
                <a:gd name="T16" fmla="*/ 68 w 70"/>
                <a:gd name="T17" fmla="*/ 9 h 22"/>
                <a:gd name="T18" fmla="*/ 35 w 70"/>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2">
                  <a:moveTo>
                    <a:pt x="35" y="22"/>
                  </a:moveTo>
                  <a:cubicBezTo>
                    <a:pt x="34" y="22"/>
                    <a:pt x="34" y="22"/>
                    <a:pt x="33" y="22"/>
                  </a:cubicBezTo>
                  <a:cubicBezTo>
                    <a:pt x="18" y="21"/>
                    <a:pt x="7" y="14"/>
                    <a:pt x="2" y="9"/>
                  </a:cubicBezTo>
                  <a:cubicBezTo>
                    <a:pt x="0" y="8"/>
                    <a:pt x="0" y="4"/>
                    <a:pt x="2" y="2"/>
                  </a:cubicBezTo>
                  <a:cubicBezTo>
                    <a:pt x="4" y="0"/>
                    <a:pt x="7" y="0"/>
                    <a:pt x="9" y="2"/>
                  </a:cubicBezTo>
                  <a:cubicBezTo>
                    <a:pt x="13" y="5"/>
                    <a:pt x="21" y="11"/>
                    <a:pt x="34" y="12"/>
                  </a:cubicBezTo>
                  <a:cubicBezTo>
                    <a:pt x="48" y="12"/>
                    <a:pt x="57" y="5"/>
                    <a:pt x="61" y="2"/>
                  </a:cubicBezTo>
                  <a:cubicBezTo>
                    <a:pt x="63" y="0"/>
                    <a:pt x="66" y="0"/>
                    <a:pt x="68" y="2"/>
                  </a:cubicBezTo>
                  <a:cubicBezTo>
                    <a:pt x="70" y="4"/>
                    <a:pt x="70" y="7"/>
                    <a:pt x="68" y="9"/>
                  </a:cubicBezTo>
                  <a:cubicBezTo>
                    <a:pt x="63" y="13"/>
                    <a:pt x="52" y="22"/>
                    <a:pt x="35" y="22"/>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 name="Freeform 36">
              <a:extLst>
                <a:ext uri="{FF2B5EF4-FFF2-40B4-BE49-F238E27FC236}">
                  <a16:creationId xmlns:a16="http://schemas.microsoft.com/office/drawing/2014/main" id="{F454D8FE-23BC-4B40-9783-E3DD1D4CF4CE}"/>
                </a:ext>
              </a:extLst>
            </p:cNvPr>
            <p:cNvSpPr>
              <a:spLocks/>
            </p:cNvSpPr>
            <p:nvPr/>
          </p:nvSpPr>
          <p:spPr bwMode="auto">
            <a:xfrm>
              <a:off x="298450" y="3784601"/>
              <a:ext cx="20638" cy="6350"/>
            </a:xfrm>
            <a:custGeom>
              <a:avLst/>
              <a:gdLst>
                <a:gd name="T0" fmla="*/ 25 w 30"/>
                <a:gd name="T1" fmla="*/ 10 h 10"/>
                <a:gd name="T2" fmla="*/ 5 w 30"/>
                <a:gd name="T3" fmla="*/ 10 h 10"/>
                <a:gd name="T4" fmla="*/ 0 w 30"/>
                <a:gd name="T5" fmla="*/ 5 h 10"/>
                <a:gd name="T6" fmla="*/ 5 w 30"/>
                <a:gd name="T7" fmla="*/ 0 h 10"/>
                <a:gd name="T8" fmla="*/ 25 w 30"/>
                <a:gd name="T9" fmla="*/ 0 h 10"/>
                <a:gd name="T10" fmla="*/ 30 w 30"/>
                <a:gd name="T11" fmla="*/ 5 h 10"/>
                <a:gd name="T12" fmla="*/ 25 w 3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5" y="10"/>
                  </a:moveTo>
                  <a:cubicBezTo>
                    <a:pt x="5" y="10"/>
                    <a:pt x="5" y="10"/>
                    <a:pt x="5" y="10"/>
                  </a:cubicBezTo>
                  <a:cubicBezTo>
                    <a:pt x="2" y="10"/>
                    <a:pt x="0" y="7"/>
                    <a:pt x="0" y="5"/>
                  </a:cubicBezTo>
                  <a:cubicBezTo>
                    <a:pt x="0" y="2"/>
                    <a:pt x="2" y="0"/>
                    <a:pt x="5" y="0"/>
                  </a:cubicBezTo>
                  <a:cubicBezTo>
                    <a:pt x="25" y="0"/>
                    <a:pt x="25" y="0"/>
                    <a:pt x="25" y="0"/>
                  </a:cubicBezTo>
                  <a:cubicBezTo>
                    <a:pt x="28" y="0"/>
                    <a:pt x="30" y="2"/>
                    <a:pt x="30" y="5"/>
                  </a:cubicBezTo>
                  <a:cubicBezTo>
                    <a:pt x="30" y="7"/>
                    <a:pt x="28" y="10"/>
                    <a:pt x="25" y="10"/>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 name="Freeform 37">
              <a:extLst>
                <a:ext uri="{FF2B5EF4-FFF2-40B4-BE49-F238E27FC236}">
                  <a16:creationId xmlns:a16="http://schemas.microsoft.com/office/drawing/2014/main" id="{85C99C9F-9A9D-40A1-BDB8-DE2FF435F0CA}"/>
                </a:ext>
              </a:extLst>
            </p:cNvPr>
            <p:cNvSpPr>
              <a:spLocks/>
            </p:cNvSpPr>
            <p:nvPr/>
          </p:nvSpPr>
          <p:spPr bwMode="auto">
            <a:xfrm>
              <a:off x="350838" y="3779838"/>
              <a:ext cx="6350" cy="57150"/>
            </a:xfrm>
            <a:custGeom>
              <a:avLst/>
              <a:gdLst>
                <a:gd name="T0" fmla="*/ 5 w 10"/>
                <a:gd name="T1" fmla="*/ 82 h 82"/>
                <a:gd name="T2" fmla="*/ 0 w 10"/>
                <a:gd name="T3" fmla="*/ 77 h 82"/>
                <a:gd name="T4" fmla="*/ 0 w 10"/>
                <a:gd name="T5" fmla="*/ 5 h 82"/>
                <a:gd name="T6" fmla="*/ 5 w 10"/>
                <a:gd name="T7" fmla="*/ 0 h 82"/>
                <a:gd name="T8" fmla="*/ 10 w 10"/>
                <a:gd name="T9" fmla="*/ 5 h 82"/>
                <a:gd name="T10" fmla="*/ 10 w 10"/>
                <a:gd name="T11" fmla="*/ 77 h 82"/>
                <a:gd name="T12" fmla="*/ 5 w 1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0" h="82">
                  <a:moveTo>
                    <a:pt x="5" y="82"/>
                  </a:moveTo>
                  <a:cubicBezTo>
                    <a:pt x="2" y="82"/>
                    <a:pt x="0" y="79"/>
                    <a:pt x="0" y="77"/>
                  </a:cubicBezTo>
                  <a:cubicBezTo>
                    <a:pt x="0" y="5"/>
                    <a:pt x="0" y="5"/>
                    <a:pt x="0" y="5"/>
                  </a:cubicBezTo>
                  <a:cubicBezTo>
                    <a:pt x="0" y="2"/>
                    <a:pt x="2" y="0"/>
                    <a:pt x="5" y="0"/>
                  </a:cubicBezTo>
                  <a:cubicBezTo>
                    <a:pt x="8" y="0"/>
                    <a:pt x="10" y="2"/>
                    <a:pt x="10" y="5"/>
                  </a:cubicBezTo>
                  <a:cubicBezTo>
                    <a:pt x="10" y="77"/>
                    <a:pt x="10" y="77"/>
                    <a:pt x="10" y="77"/>
                  </a:cubicBezTo>
                  <a:cubicBezTo>
                    <a:pt x="10" y="79"/>
                    <a:pt x="8" y="82"/>
                    <a:pt x="5" y="82"/>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 name="Freeform 38">
              <a:extLst>
                <a:ext uri="{FF2B5EF4-FFF2-40B4-BE49-F238E27FC236}">
                  <a16:creationId xmlns:a16="http://schemas.microsoft.com/office/drawing/2014/main" id="{F849BD65-FC95-475C-B8F5-60EB862AE59C}"/>
                </a:ext>
              </a:extLst>
            </p:cNvPr>
            <p:cNvSpPr>
              <a:spLocks/>
            </p:cNvSpPr>
            <p:nvPr/>
          </p:nvSpPr>
          <p:spPr bwMode="auto">
            <a:xfrm>
              <a:off x="155575" y="3779838"/>
              <a:ext cx="6350" cy="57150"/>
            </a:xfrm>
            <a:custGeom>
              <a:avLst/>
              <a:gdLst>
                <a:gd name="T0" fmla="*/ 5 w 10"/>
                <a:gd name="T1" fmla="*/ 81 h 81"/>
                <a:gd name="T2" fmla="*/ 0 w 10"/>
                <a:gd name="T3" fmla="*/ 76 h 81"/>
                <a:gd name="T4" fmla="*/ 0 w 10"/>
                <a:gd name="T5" fmla="*/ 5 h 81"/>
                <a:gd name="T6" fmla="*/ 5 w 10"/>
                <a:gd name="T7" fmla="*/ 0 h 81"/>
                <a:gd name="T8" fmla="*/ 10 w 10"/>
                <a:gd name="T9" fmla="*/ 5 h 81"/>
                <a:gd name="T10" fmla="*/ 10 w 10"/>
                <a:gd name="T11" fmla="*/ 76 h 81"/>
                <a:gd name="T12" fmla="*/ 5 w 10"/>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10" h="81">
                  <a:moveTo>
                    <a:pt x="5" y="81"/>
                  </a:moveTo>
                  <a:cubicBezTo>
                    <a:pt x="3" y="81"/>
                    <a:pt x="0" y="79"/>
                    <a:pt x="0" y="76"/>
                  </a:cubicBezTo>
                  <a:cubicBezTo>
                    <a:pt x="0" y="5"/>
                    <a:pt x="0" y="5"/>
                    <a:pt x="0" y="5"/>
                  </a:cubicBezTo>
                  <a:cubicBezTo>
                    <a:pt x="0" y="2"/>
                    <a:pt x="2" y="0"/>
                    <a:pt x="5" y="0"/>
                  </a:cubicBezTo>
                  <a:cubicBezTo>
                    <a:pt x="8" y="0"/>
                    <a:pt x="10" y="2"/>
                    <a:pt x="10" y="5"/>
                  </a:cubicBezTo>
                  <a:cubicBezTo>
                    <a:pt x="10" y="76"/>
                    <a:pt x="10" y="76"/>
                    <a:pt x="10" y="76"/>
                  </a:cubicBezTo>
                  <a:cubicBezTo>
                    <a:pt x="10" y="79"/>
                    <a:pt x="8" y="81"/>
                    <a:pt x="5" y="81"/>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 name="Freeform 39">
              <a:extLst>
                <a:ext uri="{FF2B5EF4-FFF2-40B4-BE49-F238E27FC236}">
                  <a16:creationId xmlns:a16="http://schemas.microsoft.com/office/drawing/2014/main" id="{9805D6B6-06C4-4DF8-AADB-13B223974593}"/>
                </a:ext>
              </a:extLst>
            </p:cNvPr>
            <p:cNvSpPr>
              <a:spLocks/>
            </p:cNvSpPr>
            <p:nvPr/>
          </p:nvSpPr>
          <p:spPr bwMode="auto">
            <a:xfrm>
              <a:off x="187325" y="3703638"/>
              <a:ext cx="134938" cy="96838"/>
            </a:xfrm>
            <a:custGeom>
              <a:avLst/>
              <a:gdLst>
                <a:gd name="T0" fmla="*/ 90 w 190"/>
                <a:gd name="T1" fmla="*/ 136 h 136"/>
                <a:gd name="T2" fmla="*/ 86 w 190"/>
                <a:gd name="T3" fmla="*/ 128 h 136"/>
                <a:gd name="T4" fmla="*/ 45 w 190"/>
                <a:gd name="T5" fmla="*/ 60 h 136"/>
                <a:gd name="T6" fmla="*/ 2 w 190"/>
                <a:gd name="T7" fmla="*/ 10 h 136"/>
                <a:gd name="T8" fmla="*/ 2 w 190"/>
                <a:gd name="T9" fmla="*/ 3 h 136"/>
                <a:gd name="T10" fmla="*/ 9 w 190"/>
                <a:gd name="T11" fmla="*/ 3 h 136"/>
                <a:gd name="T12" fmla="*/ 53 w 190"/>
                <a:gd name="T13" fmla="*/ 54 h 136"/>
                <a:gd name="T14" fmla="*/ 91 w 190"/>
                <a:gd name="T15" fmla="*/ 115 h 136"/>
                <a:gd name="T16" fmla="*/ 144 w 190"/>
                <a:gd name="T17" fmla="*/ 42 h 136"/>
                <a:gd name="T18" fmla="*/ 181 w 190"/>
                <a:gd name="T19" fmla="*/ 2 h 136"/>
                <a:gd name="T20" fmla="*/ 189 w 190"/>
                <a:gd name="T21" fmla="*/ 2 h 136"/>
                <a:gd name="T22" fmla="*/ 189 w 190"/>
                <a:gd name="T23" fmla="*/ 9 h 136"/>
                <a:gd name="T24" fmla="*/ 152 w 190"/>
                <a:gd name="T25" fmla="*/ 49 h 136"/>
                <a:gd name="T26" fmla="*/ 95 w 190"/>
                <a:gd name="T27" fmla="*/ 128 h 136"/>
                <a:gd name="T28" fmla="*/ 90 w 190"/>
                <a:gd name="T2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136">
                  <a:moveTo>
                    <a:pt x="90" y="136"/>
                  </a:moveTo>
                  <a:cubicBezTo>
                    <a:pt x="86" y="128"/>
                    <a:pt x="86" y="128"/>
                    <a:pt x="86" y="128"/>
                  </a:cubicBezTo>
                  <a:cubicBezTo>
                    <a:pt x="74" y="104"/>
                    <a:pt x="61" y="81"/>
                    <a:pt x="45" y="60"/>
                  </a:cubicBezTo>
                  <a:cubicBezTo>
                    <a:pt x="32" y="43"/>
                    <a:pt x="17" y="26"/>
                    <a:pt x="2" y="10"/>
                  </a:cubicBezTo>
                  <a:cubicBezTo>
                    <a:pt x="0" y="8"/>
                    <a:pt x="0" y="5"/>
                    <a:pt x="2" y="3"/>
                  </a:cubicBezTo>
                  <a:cubicBezTo>
                    <a:pt x="4" y="1"/>
                    <a:pt x="7" y="1"/>
                    <a:pt x="9" y="3"/>
                  </a:cubicBezTo>
                  <a:cubicBezTo>
                    <a:pt x="25" y="19"/>
                    <a:pt x="40" y="36"/>
                    <a:pt x="53" y="54"/>
                  </a:cubicBezTo>
                  <a:cubicBezTo>
                    <a:pt x="67" y="74"/>
                    <a:pt x="80" y="94"/>
                    <a:pt x="91" y="115"/>
                  </a:cubicBezTo>
                  <a:cubicBezTo>
                    <a:pt x="107" y="90"/>
                    <a:pt x="125" y="65"/>
                    <a:pt x="144" y="42"/>
                  </a:cubicBezTo>
                  <a:cubicBezTo>
                    <a:pt x="156" y="29"/>
                    <a:pt x="169" y="15"/>
                    <a:pt x="181" y="2"/>
                  </a:cubicBezTo>
                  <a:cubicBezTo>
                    <a:pt x="183" y="0"/>
                    <a:pt x="187" y="0"/>
                    <a:pt x="189" y="2"/>
                  </a:cubicBezTo>
                  <a:cubicBezTo>
                    <a:pt x="190" y="4"/>
                    <a:pt x="190" y="7"/>
                    <a:pt x="189" y="9"/>
                  </a:cubicBezTo>
                  <a:cubicBezTo>
                    <a:pt x="176" y="22"/>
                    <a:pt x="164" y="35"/>
                    <a:pt x="152" y="49"/>
                  </a:cubicBezTo>
                  <a:cubicBezTo>
                    <a:pt x="131" y="74"/>
                    <a:pt x="112" y="100"/>
                    <a:pt x="95" y="128"/>
                  </a:cubicBezTo>
                  <a:lnTo>
                    <a:pt x="90" y="136"/>
                  </a:ln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42" name="Rectangle 36"/>
          <p:cNvSpPr>
            <a:spLocks noChangeArrowheads="1"/>
          </p:cNvSpPr>
          <p:nvPr userDrawn="1"/>
        </p:nvSpPr>
        <p:spPr bwMode="auto">
          <a:xfrm>
            <a:off x="12700" y="4975226"/>
            <a:ext cx="3830638" cy="169863"/>
          </a:xfrm>
          <a:prstGeom prst="rect">
            <a:avLst/>
          </a:prstGeom>
          <a:solidFill>
            <a:srgbClr val="376E85"/>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3" name="Rectangle 37"/>
          <p:cNvSpPr>
            <a:spLocks noChangeArrowheads="1"/>
          </p:cNvSpPr>
          <p:nvPr userDrawn="1"/>
        </p:nvSpPr>
        <p:spPr bwMode="auto">
          <a:xfrm>
            <a:off x="3827463" y="4975226"/>
            <a:ext cx="2727325" cy="169863"/>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4" name="Rectangle 38"/>
          <p:cNvSpPr>
            <a:spLocks noChangeArrowheads="1"/>
          </p:cNvSpPr>
          <p:nvPr userDrawn="1"/>
        </p:nvSpPr>
        <p:spPr bwMode="auto">
          <a:xfrm>
            <a:off x="6554788" y="4975226"/>
            <a:ext cx="1612900" cy="169863"/>
          </a:xfrm>
          <a:prstGeom prst="rect">
            <a:avLst/>
          </a:prstGeom>
          <a:solidFill>
            <a:srgbClr val="28A6C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5" name="Rectangle 39"/>
          <p:cNvSpPr>
            <a:spLocks noChangeArrowheads="1"/>
          </p:cNvSpPr>
          <p:nvPr userDrawn="1"/>
        </p:nvSpPr>
        <p:spPr bwMode="auto">
          <a:xfrm>
            <a:off x="8167688" y="4975226"/>
            <a:ext cx="966788" cy="169863"/>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7" name="Google Shape;27;p5"/>
          <p:cNvSpPr txBox="1">
            <a:spLocks noGrp="1"/>
          </p:cNvSpPr>
          <p:nvPr>
            <p:ph type="title"/>
          </p:nvPr>
        </p:nvSpPr>
        <p:spPr>
          <a:xfrm>
            <a:off x="338137" y="121963"/>
            <a:ext cx="7486650" cy="708300"/>
          </a:xfrm>
          <a:prstGeom prst="rect">
            <a:avLst/>
          </a:prstGeom>
        </p:spPr>
        <p:txBody>
          <a:bodyPr spcFirstLastPara="1" wrap="square" lIns="0" tIns="0" rIns="0" bIns="0" anchor="ctr" anchorCtr="0">
            <a:noAutofit/>
          </a:bodyPr>
          <a:lstStyle>
            <a:lvl1pPr lvl="0">
              <a:spcBef>
                <a:spcPts val="0"/>
              </a:spcBef>
              <a:spcAft>
                <a:spcPts val="0"/>
              </a:spcAft>
              <a:buSzPts val="3000"/>
              <a:buNone/>
              <a:defRPr>
                <a:solidFill>
                  <a:schemeClr val="bg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26" name="Google Shape;26;p5"/>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5"/>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dirty="0"/>
          </a:p>
        </p:txBody>
      </p:sp>
      <p:sp>
        <p:nvSpPr>
          <p:cNvPr id="14" name="직사각형 1">
            <a:extLst>
              <a:ext uri="{FF2B5EF4-FFF2-40B4-BE49-F238E27FC236}">
                <a16:creationId xmlns:a16="http://schemas.microsoft.com/office/drawing/2014/main" id="{C3972A01-3217-4DBC-8F64-02137077AA22}"/>
              </a:ext>
            </a:extLst>
          </p:cNvPr>
          <p:cNvSpPr/>
          <p:nvPr userDrawn="1"/>
        </p:nvSpPr>
        <p:spPr>
          <a:xfrm>
            <a:off x="766353" y="2307771"/>
            <a:ext cx="2688000" cy="20900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직사각형 1">
            <a:extLst>
              <a:ext uri="{FF2B5EF4-FFF2-40B4-BE49-F238E27FC236}">
                <a16:creationId xmlns:a16="http://schemas.microsoft.com/office/drawing/2014/main" id="{7D8CC45C-6E96-4347-9DCC-12654281B22A}"/>
              </a:ext>
            </a:extLst>
          </p:cNvPr>
          <p:cNvSpPr/>
          <p:nvPr userDrawn="1"/>
        </p:nvSpPr>
        <p:spPr>
          <a:xfrm>
            <a:off x="766353" y="1393363"/>
            <a:ext cx="2688000" cy="98263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그림 개체 틀 2"/>
          <p:cNvSpPr>
            <a:spLocks noGrp="1"/>
          </p:cNvSpPr>
          <p:nvPr>
            <p:ph type="pic" sz="quarter" idx="10" hasCustomPrompt="1"/>
          </p:nvPr>
        </p:nvSpPr>
        <p:spPr>
          <a:xfrm>
            <a:off x="910353" y="1537463"/>
            <a:ext cx="2400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998945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CFCC1798-1F59-4BD4-8D56-B8D785B67E63}"/>
              </a:ext>
            </a:extLst>
          </p:cNvPr>
          <p:cNvSpPr/>
          <p:nvPr userDrawn="1"/>
        </p:nvSpPr>
        <p:spPr>
          <a:xfrm rot="16200000">
            <a:off x="2768871" y="2830147"/>
            <a:ext cx="1140010" cy="114001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 name="Right Triangle 6">
            <a:extLst>
              <a:ext uri="{FF2B5EF4-FFF2-40B4-BE49-F238E27FC236}">
                <a16:creationId xmlns:a16="http://schemas.microsoft.com/office/drawing/2014/main" id="{62D148F3-31C7-4439-A557-87B8F4D52907}"/>
              </a:ext>
            </a:extLst>
          </p:cNvPr>
          <p:cNvSpPr/>
          <p:nvPr userDrawn="1"/>
        </p:nvSpPr>
        <p:spPr>
          <a:xfrm rot="5400000">
            <a:off x="398418" y="367674"/>
            <a:ext cx="1140010" cy="114001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 name="그림 개체 틀 2">
            <a:extLst>
              <a:ext uri="{FF2B5EF4-FFF2-40B4-BE49-F238E27FC236}">
                <a16:creationId xmlns:a16="http://schemas.microsoft.com/office/drawing/2014/main" id="{5D79D5F1-A444-4D42-A6BC-B70529E14915}"/>
              </a:ext>
            </a:extLst>
          </p:cNvPr>
          <p:cNvSpPr>
            <a:spLocks noGrp="1"/>
          </p:cNvSpPr>
          <p:nvPr>
            <p:ph type="pic" sz="quarter" idx="14" hasCustomPrompt="1"/>
          </p:nvPr>
        </p:nvSpPr>
        <p:spPr>
          <a:xfrm>
            <a:off x="511115" y="459357"/>
            <a:ext cx="3299603" cy="3390182"/>
          </a:xfrm>
          <a:prstGeom prst="rect">
            <a:avLst/>
          </a:prstGeom>
          <a:solidFill>
            <a:schemeClr val="bg1">
              <a:lumMod val="95000"/>
            </a:schemeClr>
          </a:solidFill>
        </p:spPr>
        <p:txBody>
          <a:bodyPr anchor="ctr"/>
          <a:lstStyle>
            <a:lvl1pPr marL="0" indent="0" algn="ctr">
              <a:buNone/>
              <a:defRPr sz="900"/>
            </a:lvl1pPr>
          </a:lstStyle>
          <a:p>
            <a:r>
              <a:rPr lang="en-US" altLang="ko-KR" dirty="0"/>
              <a:t>Place Your Picture Here</a:t>
            </a:r>
            <a:endParaRPr lang="ko-KR" altLang="en-US" dirty="0"/>
          </a:p>
        </p:txBody>
      </p:sp>
    </p:spTree>
    <p:extLst>
      <p:ext uri="{BB962C8B-B14F-4D97-AF65-F5344CB8AC3E}">
        <p14:creationId xmlns:p14="http://schemas.microsoft.com/office/powerpoint/2010/main" val="2669912241"/>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6" name="Rectangle 5"/>
          <p:cNvSpPr>
            <a:spLocks noChangeArrowheads="1"/>
          </p:cNvSpPr>
          <p:nvPr userDrawn="1"/>
        </p:nvSpPr>
        <p:spPr bwMode="auto">
          <a:xfrm>
            <a:off x="-1588" y="7938"/>
            <a:ext cx="258763" cy="833438"/>
          </a:xfrm>
          <a:prstGeom prst="rect">
            <a:avLst/>
          </a:prstGeom>
          <a:solidFill>
            <a:srgbClr val="28A6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 name="Rectangle 36"/>
          <p:cNvSpPr>
            <a:spLocks noChangeArrowheads="1"/>
          </p:cNvSpPr>
          <p:nvPr userDrawn="1"/>
        </p:nvSpPr>
        <p:spPr bwMode="auto">
          <a:xfrm>
            <a:off x="12700" y="4975226"/>
            <a:ext cx="3830638" cy="169863"/>
          </a:xfrm>
          <a:prstGeom prst="rect">
            <a:avLst/>
          </a:prstGeom>
          <a:solidFill>
            <a:srgbClr val="376E85"/>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3" name="Rectangle 37"/>
          <p:cNvSpPr>
            <a:spLocks noChangeArrowheads="1"/>
          </p:cNvSpPr>
          <p:nvPr userDrawn="1"/>
        </p:nvSpPr>
        <p:spPr bwMode="auto">
          <a:xfrm>
            <a:off x="3827463" y="4975226"/>
            <a:ext cx="2727325" cy="169863"/>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4" name="Rectangle 38"/>
          <p:cNvSpPr>
            <a:spLocks noChangeArrowheads="1"/>
          </p:cNvSpPr>
          <p:nvPr userDrawn="1"/>
        </p:nvSpPr>
        <p:spPr bwMode="auto">
          <a:xfrm>
            <a:off x="6554788" y="4975226"/>
            <a:ext cx="1612900" cy="169863"/>
          </a:xfrm>
          <a:prstGeom prst="rect">
            <a:avLst/>
          </a:prstGeom>
          <a:solidFill>
            <a:srgbClr val="28A6C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5" name="Rectangle 39"/>
          <p:cNvSpPr>
            <a:spLocks noChangeArrowheads="1"/>
          </p:cNvSpPr>
          <p:nvPr userDrawn="1"/>
        </p:nvSpPr>
        <p:spPr bwMode="auto">
          <a:xfrm>
            <a:off x="8167688" y="4975226"/>
            <a:ext cx="966788" cy="169863"/>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6" name="Google Shape;26;p5"/>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5"/>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dirty="0"/>
          </a:p>
        </p:txBody>
      </p:sp>
      <p:sp>
        <p:nvSpPr>
          <p:cNvPr id="9" name="직사각형 2">
            <a:extLst>
              <a:ext uri="{FF2B5EF4-FFF2-40B4-BE49-F238E27FC236}">
                <a16:creationId xmlns:a16="http://schemas.microsoft.com/office/drawing/2014/main" id="{B3CA5F7E-D45F-4887-AF9C-BB7E27A9C9CE}"/>
              </a:ext>
            </a:extLst>
          </p:cNvPr>
          <p:cNvSpPr/>
          <p:nvPr userDrawn="1"/>
        </p:nvSpPr>
        <p:spPr>
          <a:xfrm>
            <a:off x="5666194" y="1473264"/>
            <a:ext cx="3007881" cy="30078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그림 개체 틀 5">
            <a:extLst>
              <a:ext uri="{FF2B5EF4-FFF2-40B4-BE49-F238E27FC236}">
                <a16:creationId xmlns:a16="http://schemas.microsoft.com/office/drawing/2014/main" id="{1C677DB5-A9F3-459B-9D51-37160E085128}"/>
              </a:ext>
            </a:extLst>
          </p:cNvPr>
          <p:cNvSpPr>
            <a:spLocks noGrp="1"/>
          </p:cNvSpPr>
          <p:nvPr>
            <p:ph type="pic" sz="quarter" idx="13" hasCustomPrompt="1"/>
          </p:nvPr>
        </p:nvSpPr>
        <p:spPr>
          <a:xfrm>
            <a:off x="5406279" y="1232034"/>
            <a:ext cx="3007881" cy="30078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1" name="Google Shape;7;p1">
            <a:extLst>
              <a:ext uri="{FF2B5EF4-FFF2-40B4-BE49-F238E27FC236}">
                <a16:creationId xmlns:a16="http://schemas.microsoft.com/office/drawing/2014/main" id="{78ABA337-6BAE-4BF1-91D4-F4B7298F8C10}"/>
              </a:ext>
            </a:extLst>
          </p:cNvPr>
          <p:cNvSpPr txBox="1">
            <a:spLocks noGrp="1"/>
          </p:cNvSpPr>
          <p:nvPr>
            <p:ph type="title"/>
          </p:nvPr>
        </p:nvSpPr>
        <p:spPr>
          <a:xfrm>
            <a:off x="334650" y="133076"/>
            <a:ext cx="8474700" cy="708300"/>
          </a:xfrm>
          <a:prstGeom prst="rect">
            <a:avLst/>
          </a:prstGeom>
          <a:noFill/>
          <a:ln>
            <a:noFill/>
          </a:ln>
        </p:spPr>
        <p:txBody>
          <a:bodyPr spcFirstLastPara="1" wrap="square" lIns="0" tIns="0" rIns="0" bIns="0" anchor="ctr" anchorCtr="0">
            <a:noAutofit/>
          </a:bodyPr>
          <a:lstStyle>
            <a:lvl1pPr lv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dirty="0"/>
          </a:p>
        </p:txBody>
      </p:sp>
    </p:spTree>
    <p:extLst>
      <p:ext uri="{BB962C8B-B14F-4D97-AF65-F5344CB8AC3E}">
        <p14:creationId xmlns:p14="http://schemas.microsoft.com/office/powerpoint/2010/main" val="280665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A62946D-F2ED-4A3A-AFF2-114E504B5745}"/>
              </a:ext>
            </a:extLst>
          </p:cNvPr>
          <p:cNvSpPr/>
          <p:nvPr userDrawn="1"/>
        </p:nvSpPr>
        <p:spPr>
          <a:xfrm>
            <a:off x="2169994" y="0"/>
            <a:ext cx="6730053" cy="5143500"/>
          </a:xfrm>
          <a:custGeom>
            <a:avLst/>
            <a:gdLst>
              <a:gd name="connsiteX0" fmla="*/ 2419756 w 9202402"/>
              <a:gd name="connsiteY0" fmla="*/ 0 h 6858000"/>
              <a:gd name="connsiteX1" fmla="*/ 9202402 w 9202402"/>
              <a:gd name="connsiteY1" fmla="*/ 0 h 6858000"/>
              <a:gd name="connsiteX2" fmla="*/ 9188795 w 9202402"/>
              <a:gd name="connsiteY2" fmla="*/ 6858000 h 6858000"/>
              <a:gd name="connsiteX3" fmla="*/ 0 w 920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02402" h="6858000">
                <a:moveTo>
                  <a:pt x="2419756" y="0"/>
                </a:moveTo>
                <a:lnTo>
                  <a:pt x="9202402" y="0"/>
                </a:lnTo>
                <a:lnTo>
                  <a:pt x="9188795"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 name="Freeform: Shape 6">
            <a:extLst>
              <a:ext uri="{FF2B5EF4-FFF2-40B4-BE49-F238E27FC236}">
                <a16:creationId xmlns:a16="http://schemas.microsoft.com/office/drawing/2014/main" id="{2B98542A-477C-4DE9-BE76-734F0C55D2E2}"/>
              </a:ext>
            </a:extLst>
          </p:cNvPr>
          <p:cNvSpPr/>
          <p:nvPr userDrawn="1"/>
        </p:nvSpPr>
        <p:spPr>
          <a:xfrm>
            <a:off x="2413947" y="0"/>
            <a:ext cx="6730053" cy="5143500"/>
          </a:xfrm>
          <a:custGeom>
            <a:avLst/>
            <a:gdLst>
              <a:gd name="connsiteX0" fmla="*/ 2419756 w 9202402"/>
              <a:gd name="connsiteY0" fmla="*/ 0 h 6858000"/>
              <a:gd name="connsiteX1" fmla="*/ 9202402 w 9202402"/>
              <a:gd name="connsiteY1" fmla="*/ 0 h 6858000"/>
              <a:gd name="connsiteX2" fmla="*/ 9188795 w 9202402"/>
              <a:gd name="connsiteY2" fmla="*/ 6858000 h 6858000"/>
              <a:gd name="connsiteX3" fmla="*/ 0 w 920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02402" h="6858000">
                <a:moveTo>
                  <a:pt x="2419756" y="0"/>
                </a:moveTo>
                <a:lnTo>
                  <a:pt x="9202402" y="0"/>
                </a:lnTo>
                <a:lnTo>
                  <a:pt x="918879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62643571"/>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grpSp>
        <p:nvGrpSpPr>
          <p:cNvPr id="2" name="Grupo 1"/>
          <p:cNvGrpSpPr/>
          <p:nvPr userDrawn="1"/>
        </p:nvGrpSpPr>
        <p:grpSpPr>
          <a:xfrm>
            <a:off x="-1588" y="4831402"/>
            <a:ext cx="9145463" cy="320330"/>
            <a:chOff x="-1276350" y="3697287"/>
            <a:chExt cx="12192000" cy="427038"/>
          </a:xfrm>
        </p:grpSpPr>
        <p:cxnSp>
          <p:nvCxnSpPr>
            <p:cNvPr id="14" name="Straight Connector 7">
              <a:extLst>
                <a:ext uri="{FF2B5EF4-FFF2-40B4-BE49-F238E27FC236}">
                  <a16:creationId xmlns:a16="http://schemas.microsoft.com/office/drawing/2014/main" id="{6E6F65D3-6563-4713-9BE8-7CF9A9390645}"/>
                </a:ext>
              </a:extLst>
            </p:cNvPr>
            <p:cNvCxnSpPr>
              <a:cxnSpLocks/>
            </p:cNvCxnSpPr>
            <p:nvPr userDrawn="1"/>
          </p:nvCxnSpPr>
          <p:spPr>
            <a:xfrm>
              <a:off x="-1276350" y="3697287"/>
              <a:ext cx="12192000" cy="0"/>
            </a:xfrm>
            <a:prstGeom prst="line">
              <a:avLst/>
            </a:prstGeom>
            <a:ln w="254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15" name="Rectangle 8">
              <a:extLst>
                <a:ext uri="{FF2B5EF4-FFF2-40B4-BE49-F238E27FC236}">
                  <a16:creationId xmlns:a16="http://schemas.microsoft.com/office/drawing/2014/main" id="{4CCF9E78-6BBC-4373-8848-FD3950FEF73B}"/>
                </a:ext>
              </a:extLst>
            </p:cNvPr>
            <p:cNvSpPr/>
            <p:nvPr userDrawn="1"/>
          </p:nvSpPr>
          <p:spPr>
            <a:xfrm>
              <a:off x="-1276350" y="3751346"/>
              <a:ext cx="12192000" cy="372979"/>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p:cNvSpPr>
            <a:spLocks noChangeArrowheads="1"/>
          </p:cNvSpPr>
          <p:nvPr userDrawn="1"/>
        </p:nvSpPr>
        <p:spPr bwMode="auto">
          <a:xfrm>
            <a:off x="-1588" y="7938"/>
            <a:ext cx="258763" cy="833438"/>
          </a:xfrm>
          <a:prstGeom prst="rect">
            <a:avLst/>
          </a:prstGeom>
          <a:solidFill>
            <a:srgbClr val="28A6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6" name="Google Shape;26;p5"/>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5"/>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dirty="0"/>
          </a:p>
        </p:txBody>
      </p:sp>
      <p:sp>
        <p:nvSpPr>
          <p:cNvPr id="16" name="Google Shape;7;p1">
            <a:extLst>
              <a:ext uri="{FF2B5EF4-FFF2-40B4-BE49-F238E27FC236}">
                <a16:creationId xmlns:a16="http://schemas.microsoft.com/office/drawing/2014/main" id="{DB68A098-CA7B-4EEE-A143-F80EEA324992}"/>
              </a:ext>
            </a:extLst>
          </p:cNvPr>
          <p:cNvSpPr txBox="1">
            <a:spLocks noGrp="1"/>
          </p:cNvSpPr>
          <p:nvPr>
            <p:ph type="title"/>
          </p:nvPr>
        </p:nvSpPr>
        <p:spPr>
          <a:xfrm>
            <a:off x="333793" y="132135"/>
            <a:ext cx="8474700" cy="708300"/>
          </a:xfrm>
          <a:prstGeom prst="rect">
            <a:avLst/>
          </a:prstGeom>
          <a:noFill/>
          <a:ln>
            <a:noFill/>
          </a:ln>
        </p:spPr>
        <p:txBody>
          <a:bodyPr spcFirstLastPara="1" wrap="square" lIns="0" tIns="0" rIns="0" bIns="0" anchor="ctr" anchorCtr="0">
            <a:noAutofit/>
          </a:bodyPr>
          <a:lstStyle>
            <a:lvl1pPr lv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dirty="0"/>
          </a:p>
        </p:txBody>
      </p:sp>
      <p:pic>
        <p:nvPicPr>
          <p:cNvPr id="17" name="Picture 6">
            <a:extLst>
              <a:ext uri="{FF2B5EF4-FFF2-40B4-BE49-F238E27FC236}">
                <a16:creationId xmlns:a16="http://schemas.microsoft.com/office/drawing/2014/main" id="{3C9767FA-1C9D-43A5-8CAD-3EA966D62C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6076" y="69850"/>
            <a:ext cx="782011" cy="78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021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265528"/>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6" name="Rectangle 5"/>
          <p:cNvSpPr>
            <a:spLocks noChangeArrowheads="1"/>
          </p:cNvSpPr>
          <p:nvPr userDrawn="1"/>
        </p:nvSpPr>
        <p:spPr bwMode="auto">
          <a:xfrm>
            <a:off x="-1588" y="7938"/>
            <a:ext cx="258763" cy="833438"/>
          </a:xfrm>
          <a:prstGeom prst="rect">
            <a:avLst/>
          </a:prstGeom>
          <a:solidFill>
            <a:srgbClr val="28A6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6" name="Google Shape;26;p5"/>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5"/>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dirty="0"/>
          </a:p>
        </p:txBody>
      </p:sp>
      <p:sp>
        <p:nvSpPr>
          <p:cNvPr id="5" name="Google Shape;7;p1">
            <a:extLst>
              <a:ext uri="{FF2B5EF4-FFF2-40B4-BE49-F238E27FC236}">
                <a16:creationId xmlns:a16="http://schemas.microsoft.com/office/drawing/2014/main" id="{C7F4A8BA-4B95-461B-9533-58173710AA4C}"/>
              </a:ext>
            </a:extLst>
          </p:cNvPr>
          <p:cNvSpPr txBox="1">
            <a:spLocks noGrp="1"/>
          </p:cNvSpPr>
          <p:nvPr>
            <p:ph type="title"/>
          </p:nvPr>
        </p:nvSpPr>
        <p:spPr>
          <a:xfrm>
            <a:off x="334650" y="133076"/>
            <a:ext cx="8474700" cy="708300"/>
          </a:xfrm>
          <a:prstGeom prst="rect">
            <a:avLst/>
          </a:prstGeom>
          <a:noFill/>
          <a:ln>
            <a:noFill/>
          </a:ln>
        </p:spPr>
        <p:txBody>
          <a:bodyPr spcFirstLastPara="1" wrap="square" lIns="0" tIns="0" rIns="0" bIns="0" anchor="ctr" anchorCtr="0">
            <a:noAutofit/>
          </a:bodyPr>
          <a:lstStyle>
            <a:lvl1pPr lv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dirty="0"/>
          </a:p>
        </p:txBody>
      </p:sp>
    </p:spTree>
    <p:extLst>
      <p:ext uri="{BB962C8B-B14F-4D97-AF65-F5344CB8AC3E}">
        <p14:creationId xmlns:p14="http://schemas.microsoft.com/office/powerpoint/2010/main" val="4223975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52"/>
        <p:cNvGrpSpPr/>
        <p:nvPr/>
      </p:nvGrpSpPr>
      <p:grpSpPr>
        <a:xfrm>
          <a:off x="0" y="0"/>
          <a:ext cx="0" cy="0"/>
          <a:chOff x="0" y="0"/>
          <a:chExt cx="0" cy="0"/>
        </a:xfrm>
      </p:grpSpPr>
      <p:sp>
        <p:nvSpPr>
          <p:cNvPr id="53" name="Google Shape;53;p9"/>
          <p:cNvSpPr/>
          <p:nvPr userDrawn="1"/>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9"/>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9"/>
          <p:cNvSpPr txBox="1">
            <a:spLocks noGrp="1"/>
          </p:cNvSpPr>
          <p:nvPr>
            <p:ph type="title"/>
          </p:nvPr>
        </p:nvSpPr>
        <p:spPr>
          <a:xfrm>
            <a:off x="304800" y="355075"/>
            <a:ext cx="8474700" cy="7083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56" name="Google Shape;56;p9"/>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dirty="0"/>
          </a:p>
        </p:txBody>
      </p:sp>
      <p:sp>
        <p:nvSpPr>
          <p:cNvPr id="6" name="Freeform: Shape 10">
            <a:extLst>
              <a:ext uri="{FF2B5EF4-FFF2-40B4-BE49-F238E27FC236}">
                <a16:creationId xmlns:a16="http://schemas.microsoft.com/office/drawing/2014/main" id="{2B7918F9-5A47-4EB6-9EA3-4126C15E4318}"/>
              </a:ext>
            </a:extLst>
          </p:cNvPr>
          <p:cNvSpPr/>
          <p:nvPr userDrawn="1"/>
        </p:nvSpPr>
        <p:spPr>
          <a:xfrm>
            <a:off x="199375" y="4546051"/>
            <a:ext cx="8474700" cy="551681"/>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 name="connsiteX0" fmla="*/ 5698543 w 5698543"/>
              <a:gd name="connsiteY0" fmla="*/ 252570 h 372428"/>
              <a:gd name="connsiteX1" fmla="*/ 4903521 w 5698543"/>
              <a:gd name="connsiteY1" fmla="*/ 263843 h 372428"/>
              <a:gd name="connsiteX2" fmla="*/ 4875899 w 5698543"/>
              <a:gd name="connsiteY2" fmla="*/ 301943 h 372428"/>
              <a:gd name="connsiteX3" fmla="*/ 4835893 w 5698543"/>
              <a:gd name="connsiteY3" fmla="*/ 132398 h 372428"/>
              <a:gd name="connsiteX4" fmla="*/ 4799699 w 5698543"/>
              <a:gd name="connsiteY4" fmla="*/ 263843 h 372428"/>
              <a:gd name="connsiteX5" fmla="*/ 4712068 w 5698543"/>
              <a:gd name="connsiteY5" fmla="*/ 263843 h 372428"/>
              <a:gd name="connsiteX6" fmla="*/ 4698733 w 5698543"/>
              <a:gd name="connsiteY6" fmla="*/ 314325 h 372428"/>
              <a:gd name="connsiteX7" fmla="*/ 4674921 w 5698543"/>
              <a:gd name="connsiteY7" fmla="*/ 256223 h 372428"/>
              <a:gd name="connsiteX8" fmla="*/ 4651108 w 5698543"/>
              <a:gd name="connsiteY8" fmla="*/ 300990 h 372428"/>
              <a:gd name="connsiteX9" fmla="*/ 4606341 w 5698543"/>
              <a:gd name="connsiteY9" fmla="*/ 0 h 372428"/>
              <a:gd name="connsiteX10" fmla="*/ 4551096 w 5698543"/>
              <a:gd name="connsiteY10" fmla="*/ 372428 h 372428"/>
              <a:gd name="connsiteX11" fmla="*/ 4530141 w 5698543"/>
              <a:gd name="connsiteY11" fmla="*/ 263843 h 372428"/>
              <a:gd name="connsiteX12" fmla="*/ 4304399 w 5698543"/>
              <a:gd name="connsiteY12" fmla="*/ 263843 h 372428"/>
              <a:gd name="connsiteX13" fmla="*/ 4274871 w 5698543"/>
              <a:gd name="connsiteY13" fmla="*/ 322898 h 372428"/>
              <a:gd name="connsiteX14" fmla="*/ 4239628 w 5698543"/>
              <a:gd name="connsiteY14" fmla="*/ 129540 h 372428"/>
              <a:gd name="connsiteX15" fmla="*/ 4196766 w 5698543"/>
              <a:gd name="connsiteY15" fmla="*/ 263843 h 372428"/>
              <a:gd name="connsiteX16" fmla="*/ 4110088 w 5698543"/>
              <a:gd name="connsiteY16" fmla="*/ 263843 h 372428"/>
              <a:gd name="connsiteX17" fmla="*/ 4085324 w 5698543"/>
              <a:gd name="connsiteY17" fmla="*/ 300990 h 372428"/>
              <a:gd name="connsiteX18" fmla="*/ 4059606 w 5698543"/>
              <a:gd name="connsiteY18" fmla="*/ 254318 h 372428"/>
              <a:gd name="connsiteX19" fmla="*/ 4026268 w 5698543"/>
              <a:gd name="connsiteY19" fmla="*/ 315278 h 372428"/>
              <a:gd name="connsiteX20" fmla="*/ 3994836 w 5698543"/>
              <a:gd name="connsiteY20" fmla="*/ 51435 h 372428"/>
              <a:gd name="connsiteX21" fmla="*/ 3953878 w 5698543"/>
              <a:gd name="connsiteY21" fmla="*/ 356235 h 372428"/>
              <a:gd name="connsiteX22" fmla="*/ 3926256 w 5698543"/>
              <a:gd name="connsiteY22" fmla="*/ 263843 h 372428"/>
              <a:gd name="connsiteX23" fmla="*/ 3856724 w 5698543"/>
              <a:gd name="connsiteY23" fmla="*/ 263843 h 372428"/>
              <a:gd name="connsiteX24" fmla="*/ 3828149 w 5698543"/>
              <a:gd name="connsiteY24" fmla="*/ 216218 h 372428"/>
              <a:gd name="connsiteX25" fmla="*/ 3795763 w 5698543"/>
              <a:gd name="connsiteY25" fmla="*/ 263843 h 372428"/>
              <a:gd name="connsiteX26" fmla="*/ 0 w 5698543"/>
              <a:gd name="connsiteY26" fmla="*/ 263842 h 372428"/>
              <a:gd name="connsiteX0" fmla="*/ 5506901 w 5506901"/>
              <a:gd name="connsiteY0" fmla="*/ 252570 h 372428"/>
              <a:gd name="connsiteX1" fmla="*/ 4903521 w 5506901"/>
              <a:gd name="connsiteY1" fmla="*/ 263843 h 372428"/>
              <a:gd name="connsiteX2" fmla="*/ 4875899 w 5506901"/>
              <a:gd name="connsiteY2" fmla="*/ 301943 h 372428"/>
              <a:gd name="connsiteX3" fmla="*/ 4835893 w 5506901"/>
              <a:gd name="connsiteY3" fmla="*/ 132398 h 372428"/>
              <a:gd name="connsiteX4" fmla="*/ 4799699 w 5506901"/>
              <a:gd name="connsiteY4" fmla="*/ 263843 h 372428"/>
              <a:gd name="connsiteX5" fmla="*/ 4712068 w 5506901"/>
              <a:gd name="connsiteY5" fmla="*/ 263843 h 372428"/>
              <a:gd name="connsiteX6" fmla="*/ 4698733 w 5506901"/>
              <a:gd name="connsiteY6" fmla="*/ 314325 h 372428"/>
              <a:gd name="connsiteX7" fmla="*/ 4674921 w 5506901"/>
              <a:gd name="connsiteY7" fmla="*/ 256223 h 372428"/>
              <a:gd name="connsiteX8" fmla="*/ 4651108 w 5506901"/>
              <a:gd name="connsiteY8" fmla="*/ 300990 h 372428"/>
              <a:gd name="connsiteX9" fmla="*/ 4606341 w 5506901"/>
              <a:gd name="connsiteY9" fmla="*/ 0 h 372428"/>
              <a:gd name="connsiteX10" fmla="*/ 4551096 w 5506901"/>
              <a:gd name="connsiteY10" fmla="*/ 372428 h 372428"/>
              <a:gd name="connsiteX11" fmla="*/ 4530141 w 5506901"/>
              <a:gd name="connsiteY11" fmla="*/ 263843 h 372428"/>
              <a:gd name="connsiteX12" fmla="*/ 4304399 w 5506901"/>
              <a:gd name="connsiteY12" fmla="*/ 263843 h 372428"/>
              <a:gd name="connsiteX13" fmla="*/ 4274871 w 5506901"/>
              <a:gd name="connsiteY13" fmla="*/ 322898 h 372428"/>
              <a:gd name="connsiteX14" fmla="*/ 4239628 w 5506901"/>
              <a:gd name="connsiteY14" fmla="*/ 129540 h 372428"/>
              <a:gd name="connsiteX15" fmla="*/ 4196766 w 5506901"/>
              <a:gd name="connsiteY15" fmla="*/ 263843 h 372428"/>
              <a:gd name="connsiteX16" fmla="*/ 4110088 w 5506901"/>
              <a:gd name="connsiteY16" fmla="*/ 263843 h 372428"/>
              <a:gd name="connsiteX17" fmla="*/ 4085324 w 5506901"/>
              <a:gd name="connsiteY17" fmla="*/ 300990 h 372428"/>
              <a:gd name="connsiteX18" fmla="*/ 4059606 w 5506901"/>
              <a:gd name="connsiteY18" fmla="*/ 254318 h 372428"/>
              <a:gd name="connsiteX19" fmla="*/ 4026268 w 5506901"/>
              <a:gd name="connsiteY19" fmla="*/ 315278 h 372428"/>
              <a:gd name="connsiteX20" fmla="*/ 3994836 w 5506901"/>
              <a:gd name="connsiteY20" fmla="*/ 51435 h 372428"/>
              <a:gd name="connsiteX21" fmla="*/ 3953878 w 5506901"/>
              <a:gd name="connsiteY21" fmla="*/ 356235 h 372428"/>
              <a:gd name="connsiteX22" fmla="*/ 3926256 w 5506901"/>
              <a:gd name="connsiteY22" fmla="*/ 263843 h 372428"/>
              <a:gd name="connsiteX23" fmla="*/ 3856724 w 5506901"/>
              <a:gd name="connsiteY23" fmla="*/ 263843 h 372428"/>
              <a:gd name="connsiteX24" fmla="*/ 3828149 w 5506901"/>
              <a:gd name="connsiteY24" fmla="*/ 216218 h 372428"/>
              <a:gd name="connsiteX25" fmla="*/ 3795763 w 5506901"/>
              <a:gd name="connsiteY25" fmla="*/ 263843 h 372428"/>
              <a:gd name="connsiteX26" fmla="*/ 0 w 5506901"/>
              <a:gd name="connsiteY26" fmla="*/ 263842 h 372428"/>
              <a:gd name="connsiteX0" fmla="*/ 5721090 w 5721090"/>
              <a:gd name="connsiteY0" fmla="*/ 252570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69478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1090" h="372428">
                <a:moveTo>
                  <a:pt x="5721090" y="258207"/>
                </a:moveTo>
                <a:lnTo>
                  <a:pt x="5117710" y="263843"/>
                </a:lnTo>
                <a:lnTo>
                  <a:pt x="5090088" y="301943"/>
                </a:lnTo>
                <a:lnTo>
                  <a:pt x="5050082" y="132398"/>
                </a:lnTo>
                <a:lnTo>
                  <a:pt x="5013888" y="263843"/>
                </a:lnTo>
                <a:lnTo>
                  <a:pt x="4926257" y="263843"/>
                </a:lnTo>
                <a:lnTo>
                  <a:pt x="4912922" y="314325"/>
                </a:lnTo>
                <a:lnTo>
                  <a:pt x="4889110" y="256223"/>
                </a:lnTo>
                <a:lnTo>
                  <a:pt x="4865297" y="300990"/>
                </a:lnTo>
                <a:lnTo>
                  <a:pt x="4820530" y="0"/>
                </a:lnTo>
                <a:lnTo>
                  <a:pt x="4765285" y="372428"/>
                </a:lnTo>
                <a:lnTo>
                  <a:pt x="4744330" y="263843"/>
                </a:lnTo>
                <a:lnTo>
                  <a:pt x="4518588" y="263843"/>
                </a:lnTo>
                <a:lnTo>
                  <a:pt x="4489060" y="322898"/>
                </a:lnTo>
                <a:lnTo>
                  <a:pt x="4453817" y="129540"/>
                </a:lnTo>
                <a:lnTo>
                  <a:pt x="4410955" y="263843"/>
                </a:lnTo>
                <a:lnTo>
                  <a:pt x="4324277" y="263843"/>
                </a:lnTo>
                <a:lnTo>
                  <a:pt x="4299513" y="300990"/>
                </a:lnTo>
                <a:lnTo>
                  <a:pt x="4273795" y="254318"/>
                </a:lnTo>
                <a:lnTo>
                  <a:pt x="4240457" y="315278"/>
                </a:lnTo>
                <a:lnTo>
                  <a:pt x="4209025" y="51435"/>
                </a:lnTo>
                <a:lnTo>
                  <a:pt x="4168067" y="356235"/>
                </a:lnTo>
                <a:lnTo>
                  <a:pt x="4140445" y="263843"/>
                </a:lnTo>
                <a:lnTo>
                  <a:pt x="4070913" y="263843"/>
                </a:lnTo>
                <a:lnTo>
                  <a:pt x="4042338" y="216218"/>
                </a:lnTo>
                <a:lnTo>
                  <a:pt x="4009952" y="263843"/>
                </a:lnTo>
                <a:lnTo>
                  <a:pt x="0" y="269478"/>
                </a:lnTo>
              </a:path>
            </a:pathLst>
          </a:custGeom>
          <a:noFill/>
          <a:ln w="28575" cap="rnd">
            <a:solidFill>
              <a:srgbClr val="60BED4"/>
            </a:solidFill>
            <a:prstDash val="solid"/>
            <a:round/>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reserve="1" userDrawn="1">
  <p:cSld name="1_Caption">
    <p:spTree>
      <p:nvGrpSpPr>
        <p:cNvPr id="1" name="Shape 57"/>
        <p:cNvGrpSpPr/>
        <p:nvPr/>
      </p:nvGrpSpPr>
      <p:grpSpPr>
        <a:xfrm>
          <a:off x="0" y="0"/>
          <a:ext cx="0" cy="0"/>
          <a:chOff x="0" y="0"/>
          <a:chExt cx="0" cy="0"/>
        </a:xfrm>
      </p:grpSpPr>
      <p:sp>
        <p:nvSpPr>
          <p:cNvPr id="58" name="Google Shape;58;p10"/>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10"/>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dirty="0"/>
          </a:p>
        </p:txBody>
      </p:sp>
      <p:sp>
        <p:nvSpPr>
          <p:cNvPr id="7" name="Rounded Rectangle 2"/>
          <p:cNvSpPr/>
          <p:nvPr userDrawn="1"/>
        </p:nvSpPr>
        <p:spPr>
          <a:xfrm>
            <a:off x="373061" y="998078"/>
            <a:ext cx="2560640" cy="388512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8" name="Rounded Rectangle 3"/>
          <p:cNvSpPr/>
          <p:nvPr userDrawn="1"/>
        </p:nvSpPr>
        <p:spPr>
          <a:xfrm>
            <a:off x="550983" y="1105202"/>
            <a:ext cx="110650" cy="3606545"/>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11" name="Google Shape;55;p9"/>
          <p:cNvSpPr txBox="1">
            <a:spLocks noGrp="1"/>
          </p:cNvSpPr>
          <p:nvPr>
            <p:ph type="title"/>
          </p:nvPr>
        </p:nvSpPr>
        <p:spPr>
          <a:xfrm>
            <a:off x="199375" y="147199"/>
            <a:ext cx="8474700" cy="7083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extLst>
      <p:ext uri="{BB962C8B-B14F-4D97-AF65-F5344CB8AC3E}">
        <p14:creationId xmlns:p14="http://schemas.microsoft.com/office/powerpoint/2010/main" val="1436562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375"/>
            <a:ext cx="6858000" cy="17907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1620874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140157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42" name="Rectangle 36"/>
          <p:cNvSpPr>
            <a:spLocks noChangeArrowheads="1"/>
          </p:cNvSpPr>
          <p:nvPr userDrawn="1"/>
        </p:nvSpPr>
        <p:spPr bwMode="auto">
          <a:xfrm>
            <a:off x="12700" y="4975226"/>
            <a:ext cx="3830638" cy="169863"/>
          </a:xfrm>
          <a:prstGeom prst="rect">
            <a:avLst/>
          </a:prstGeom>
          <a:solidFill>
            <a:srgbClr val="376E85"/>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3" name="Rectangle 37"/>
          <p:cNvSpPr>
            <a:spLocks noChangeArrowheads="1"/>
          </p:cNvSpPr>
          <p:nvPr userDrawn="1"/>
        </p:nvSpPr>
        <p:spPr bwMode="auto">
          <a:xfrm>
            <a:off x="3827463" y="4975226"/>
            <a:ext cx="2727325" cy="169863"/>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4" name="Rectangle 38"/>
          <p:cNvSpPr>
            <a:spLocks noChangeArrowheads="1"/>
          </p:cNvSpPr>
          <p:nvPr userDrawn="1"/>
        </p:nvSpPr>
        <p:spPr bwMode="auto">
          <a:xfrm>
            <a:off x="6554788" y="4975226"/>
            <a:ext cx="1612900" cy="169863"/>
          </a:xfrm>
          <a:prstGeom prst="rect">
            <a:avLst/>
          </a:prstGeom>
          <a:solidFill>
            <a:srgbClr val="28A6C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5" name="Rectangle 39"/>
          <p:cNvSpPr>
            <a:spLocks noChangeArrowheads="1"/>
          </p:cNvSpPr>
          <p:nvPr userDrawn="1"/>
        </p:nvSpPr>
        <p:spPr bwMode="auto">
          <a:xfrm>
            <a:off x="8167688" y="4975226"/>
            <a:ext cx="966788" cy="169863"/>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6" name="Google Shape;26;p5"/>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5"/>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dirty="0"/>
          </a:p>
        </p:txBody>
      </p:sp>
      <p:sp>
        <p:nvSpPr>
          <p:cNvPr id="46" name="矩形 1">
            <a:extLst>
              <a:ext uri="{FF2B5EF4-FFF2-40B4-BE49-F238E27FC236}">
                <a16:creationId xmlns:a16="http://schemas.microsoft.com/office/drawing/2014/main" id="{32D62A9C-BF55-469D-B84C-F1C8E29B1C16}"/>
              </a:ext>
            </a:extLst>
          </p:cNvPr>
          <p:cNvSpPr/>
          <p:nvPr userDrawn="1"/>
        </p:nvSpPr>
        <p:spPr>
          <a:xfrm>
            <a:off x="0" y="11273"/>
            <a:ext cx="9134476" cy="833437"/>
          </a:xfrm>
          <a:prstGeom prst="rect">
            <a:avLst/>
          </a:prstGeom>
          <a:solidFill>
            <a:srgbClr val="376E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2">
            <a:extLst>
              <a:ext uri="{FF2B5EF4-FFF2-40B4-BE49-F238E27FC236}">
                <a16:creationId xmlns:a16="http://schemas.microsoft.com/office/drawing/2014/main" id="{4E4671E9-C41B-4B00-9790-80E588310365}"/>
              </a:ext>
            </a:extLst>
          </p:cNvPr>
          <p:cNvSpPr/>
          <p:nvPr userDrawn="1"/>
        </p:nvSpPr>
        <p:spPr>
          <a:xfrm>
            <a:off x="8872412" y="0"/>
            <a:ext cx="271463" cy="833437"/>
          </a:xfrm>
          <a:prstGeom prst="rect">
            <a:avLst/>
          </a:prstGeom>
          <a:solidFill>
            <a:srgbClr val="28A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3">
            <a:extLst>
              <a:ext uri="{FF2B5EF4-FFF2-40B4-BE49-F238E27FC236}">
                <a16:creationId xmlns:a16="http://schemas.microsoft.com/office/drawing/2014/main" id="{56F4D54A-B1DB-44A4-8224-CAAAF4431A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77" y="-1"/>
            <a:ext cx="816708" cy="820749"/>
          </a:xfrm>
          <a:prstGeom prst="rect">
            <a:avLst/>
          </a:prstGeom>
        </p:spPr>
      </p:pic>
      <p:sp>
        <p:nvSpPr>
          <p:cNvPr id="51" name="矩形 5">
            <a:extLst>
              <a:ext uri="{FF2B5EF4-FFF2-40B4-BE49-F238E27FC236}">
                <a16:creationId xmlns:a16="http://schemas.microsoft.com/office/drawing/2014/main" id="{F6F5F19F-821E-4150-A4C6-8C874FAAD5A4}"/>
              </a:ext>
            </a:extLst>
          </p:cNvPr>
          <p:cNvSpPr/>
          <p:nvPr userDrawn="1"/>
        </p:nvSpPr>
        <p:spPr>
          <a:xfrm>
            <a:off x="8402612" y="-1"/>
            <a:ext cx="271463" cy="833437"/>
          </a:xfrm>
          <a:prstGeom prst="rect">
            <a:avLst/>
          </a:prstGeom>
          <a:solidFill>
            <a:srgbClr val="28A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Google Shape;55;p9">
            <a:extLst>
              <a:ext uri="{FF2B5EF4-FFF2-40B4-BE49-F238E27FC236}">
                <a16:creationId xmlns:a16="http://schemas.microsoft.com/office/drawing/2014/main" id="{061DBEBA-06BC-4D94-BACE-8649E887E97F}"/>
              </a:ext>
            </a:extLst>
          </p:cNvPr>
          <p:cNvSpPr txBox="1">
            <a:spLocks noGrp="1"/>
          </p:cNvSpPr>
          <p:nvPr>
            <p:ph type="title"/>
          </p:nvPr>
        </p:nvSpPr>
        <p:spPr>
          <a:xfrm>
            <a:off x="662718" y="112448"/>
            <a:ext cx="5916784" cy="708300"/>
          </a:xfrm>
          <a:prstGeom prst="rect">
            <a:avLst/>
          </a:prstGeom>
        </p:spPr>
        <p:txBody>
          <a:bodyPr spcFirstLastPara="1" wrap="square" lIns="0" tIns="0" rIns="0" bIns="0" anchor="ctr" anchorCtr="0">
            <a:noAutofit/>
          </a:bodyPr>
          <a:lstStyle>
            <a:lvl1pPr lvl="0">
              <a:spcBef>
                <a:spcPts val="0"/>
              </a:spcBef>
              <a:spcAft>
                <a:spcPts val="0"/>
              </a:spcAft>
              <a:buSzPts val="3000"/>
              <a:buNone/>
              <a:defRPr>
                <a:solidFill>
                  <a:schemeClr val="bg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extLst>
      <p:ext uri="{BB962C8B-B14F-4D97-AF65-F5344CB8AC3E}">
        <p14:creationId xmlns:p14="http://schemas.microsoft.com/office/powerpoint/2010/main" val="408305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22" presetClass="entr" presetSubtype="1"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up)">
                                      <p:cBhvr>
                                        <p:cTn id="10" dur="500"/>
                                        <p:tgtEl>
                                          <p:spTgt spid="49"/>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randombar(horizontal)">
                                      <p:cBhvr>
                                        <p:cTn id="14" dur="500"/>
                                        <p:tgtEl>
                                          <p:spTgt spid="4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randombar(horizontal)">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51"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1392939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865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4820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1361399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8" name="Marcador de pie de página 7"/>
          <p:cNvSpPr>
            <a:spLocks noGrp="1"/>
          </p:cNvSpPr>
          <p:nvPr>
            <p:ph type="ftr" sz="quarter" idx="11"/>
          </p:nvPr>
        </p:nvSpPr>
        <p:spPr/>
        <p:txBody>
          <a:bodyPr/>
          <a:lstStyle/>
          <a:p>
            <a:endParaRPr lang="es-PE" dirty="0"/>
          </a:p>
        </p:txBody>
      </p:sp>
      <p:sp>
        <p:nvSpPr>
          <p:cNvPr id="9" name="Marcador de número de diapositiva 8"/>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2268596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4" name="Marcador de pie de página 3"/>
          <p:cNvSpPr>
            <a:spLocks noGrp="1"/>
          </p:cNvSpPr>
          <p:nvPr>
            <p:ph type="ftr" sz="quarter" idx="11"/>
          </p:nvPr>
        </p:nvSpPr>
        <p:spPr/>
        <p:txBody>
          <a:bodyPr/>
          <a:lstStyle/>
          <a:p>
            <a:endParaRPr lang="es-PE" dirty="0"/>
          </a:p>
        </p:txBody>
      </p:sp>
      <p:sp>
        <p:nvSpPr>
          <p:cNvPr id="5" name="Marcador de número de diapositiva 4"/>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3676519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3" name="Marcador de pie de página 2"/>
          <p:cNvSpPr>
            <a:spLocks noGrp="1"/>
          </p:cNvSpPr>
          <p:nvPr>
            <p:ph type="ftr" sz="quarter" idx="11"/>
          </p:nvPr>
        </p:nvSpPr>
        <p:spPr/>
        <p:txBody>
          <a:bodyPr/>
          <a:lstStyle/>
          <a:p>
            <a:endParaRPr lang="es-PE" dirty="0"/>
          </a:p>
        </p:txBody>
      </p:sp>
      <p:sp>
        <p:nvSpPr>
          <p:cNvPr id="4" name="Marcador de número de diapositiva 3"/>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522941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529793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dirty="0"/>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319392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2166902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0" y="274638"/>
            <a:ext cx="5762625" cy="435768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C14070E8-0A4E-42B7-BB80-9BC745605018}" type="datetimeFigureOut">
              <a:rPr lang="es-PE" smtClean="0"/>
              <a:t>20/11/2023</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7115532A-9D2E-41FC-B1A1-0AB377313104}" type="slidenum">
              <a:rPr lang="es-PE" smtClean="0"/>
              <a:t>‹Nº›</a:t>
            </a:fld>
            <a:endParaRPr lang="es-PE" dirty="0"/>
          </a:p>
        </p:txBody>
      </p:sp>
    </p:spTree>
    <p:extLst>
      <p:ext uri="{BB962C8B-B14F-4D97-AF65-F5344CB8AC3E}">
        <p14:creationId xmlns:p14="http://schemas.microsoft.com/office/powerpoint/2010/main" val="17779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244750" y="3059700"/>
            <a:ext cx="5647800" cy="1503600"/>
          </a:xfrm>
          <a:prstGeom prst="rect">
            <a:avLst/>
          </a:prstGeom>
        </p:spPr>
        <p:txBody>
          <a:bodyPr spcFirstLastPara="1" wrap="square" lIns="0" tIns="0" rIns="0" bIns="0" anchor="ctr" anchorCtr="0">
            <a:noAutofit/>
          </a:bodyPr>
          <a:lstStyle>
            <a:lvl1pPr lvl="0">
              <a:lnSpc>
                <a:spcPct val="80000"/>
              </a:lnSpc>
              <a:spcBef>
                <a:spcPts val="0"/>
              </a:spcBef>
              <a:spcAft>
                <a:spcPts val="0"/>
              </a:spcAft>
              <a:buSzPts val="4800"/>
              <a:buNone/>
              <a:defRPr sz="48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spTree>
    <p:extLst>
      <p:ext uri="{BB962C8B-B14F-4D97-AF65-F5344CB8AC3E}">
        <p14:creationId xmlns:p14="http://schemas.microsoft.com/office/powerpoint/2010/main" val="17001233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r="-82" b="2811"/>
          <a:stretch/>
        </p:blipFill>
        <p:spPr>
          <a:xfrm>
            <a:off x="-1" y="-1"/>
            <a:ext cx="9144001" cy="5143501"/>
          </a:xfrm>
          <a:prstGeom prst="rect">
            <a:avLst/>
          </a:prstGeom>
        </p:spPr>
      </p:pic>
    </p:spTree>
    <p:extLst>
      <p:ext uri="{BB962C8B-B14F-4D97-AF65-F5344CB8AC3E}">
        <p14:creationId xmlns:p14="http://schemas.microsoft.com/office/powerpoint/2010/main" val="16543911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pic>
        <p:nvPicPr>
          <p:cNvPr id="2" name="Imagen 1"/>
          <p:cNvPicPr>
            <a:picLocks noChangeAspect="1"/>
          </p:cNvPicPr>
          <p:nvPr userDrawn="1"/>
        </p:nvPicPr>
        <p:blipFill rotWithShape="1">
          <a:blip r:embed="rId2">
            <a:extLst>
              <a:ext uri="{28A0092B-C50C-407E-A947-70E740481C1C}">
                <a14:useLocalDpi xmlns:a14="http://schemas.microsoft.com/office/drawing/2010/main" val="0"/>
              </a:ext>
            </a:extLst>
          </a:blip>
          <a:srcRect l="18194"/>
          <a:stretch/>
        </p:blipFill>
        <p:spPr>
          <a:xfrm>
            <a:off x="0" y="0"/>
            <a:ext cx="9144000" cy="5239265"/>
          </a:xfrm>
          <a:prstGeom prst="rect">
            <a:avLst/>
          </a:prstGeom>
        </p:spPr>
      </p:pic>
    </p:spTree>
    <p:extLst>
      <p:ext uri="{BB962C8B-B14F-4D97-AF65-F5344CB8AC3E}">
        <p14:creationId xmlns:p14="http://schemas.microsoft.com/office/powerpoint/2010/main" val="17745926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b="16487"/>
          <a:stretch/>
        </p:blipFill>
        <p:spPr>
          <a:xfrm>
            <a:off x="0" y="0"/>
            <a:ext cx="9144000" cy="5143500"/>
          </a:xfrm>
          <a:prstGeom prst="rect">
            <a:avLst/>
          </a:prstGeom>
        </p:spPr>
      </p:pic>
    </p:spTree>
    <p:extLst>
      <p:ext uri="{BB962C8B-B14F-4D97-AF65-F5344CB8AC3E}">
        <p14:creationId xmlns:p14="http://schemas.microsoft.com/office/powerpoint/2010/main" val="25257986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t="11874" b="5748"/>
          <a:stretch/>
        </p:blipFill>
        <p:spPr>
          <a:xfrm>
            <a:off x="0" y="0"/>
            <a:ext cx="9144000" cy="5143500"/>
          </a:xfrm>
          <a:prstGeom prst="rect">
            <a:avLst/>
          </a:prstGeom>
        </p:spPr>
      </p:pic>
    </p:spTree>
    <p:extLst>
      <p:ext uri="{BB962C8B-B14F-4D97-AF65-F5344CB8AC3E}">
        <p14:creationId xmlns:p14="http://schemas.microsoft.com/office/powerpoint/2010/main" val="38330767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988066" y="98854"/>
            <a:ext cx="7169308" cy="109105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pic>
        <p:nvPicPr>
          <p:cNvPr id="3" name="Imagen 2"/>
          <p:cNvPicPr>
            <a:picLocks noChangeAspect="1"/>
          </p:cNvPicPr>
          <p:nvPr userDrawn="1"/>
        </p:nvPicPr>
        <p:blipFill>
          <a:blip r:embed="rId2"/>
          <a:stretch>
            <a:fillRect/>
          </a:stretch>
        </p:blipFill>
        <p:spPr>
          <a:xfrm>
            <a:off x="8438284" y="314148"/>
            <a:ext cx="476146" cy="660461"/>
          </a:xfrm>
          <a:prstGeom prst="rect">
            <a:avLst/>
          </a:prstGeom>
        </p:spPr>
      </p:pic>
      <p:pic>
        <p:nvPicPr>
          <p:cNvPr id="4" name="Imagen 3"/>
          <p:cNvPicPr>
            <a:picLocks noChangeAspect="1"/>
          </p:cNvPicPr>
          <p:nvPr userDrawn="1"/>
        </p:nvPicPr>
        <p:blipFill>
          <a:blip r:embed="rId2"/>
          <a:stretch>
            <a:fillRect/>
          </a:stretch>
        </p:blipFill>
        <p:spPr>
          <a:xfrm>
            <a:off x="298002" y="314147"/>
            <a:ext cx="476146" cy="660461"/>
          </a:xfrm>
          <a:prstGeom prst="rect">
            <a:avLst/>
          </a:prstGeom>
        </p:spPr>
      </p:pic>
      <p:sp>
        <p:nvSpPr>
          <p:cNvPr id="7" name="Trapecio 6"/>
          <p:cNvSpPr/>
          <p:nvPr userDrawn="1"/>
        </p:nvSpPr>
        <p:spPr>
          <a:xfrm>
            <a:off x="0" y="4829908"/>
            <a:ext cx="9144000" cy="313592"/>
          </a:xfrm>
          <a:prstGeom prst="trapezoid">
            <a:avLst/>
          </a:prstGeom>
          <a:solidFill>
            <a:srgbClr val="7FC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8068193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plantillaspowerpoint.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hyperlink" Target="https://plantillaspowerpoint.org/" TargetMode="Externa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674075" y="4673650"/>
            <a:ext cx="469800" cy="469800"/>
          </a:xfrm>
          <a:prstGeom prst="rect">
            <a:avLst/>
          </a:prstGeom>
          <a:noFill/>
          <a:ln>
            <a:noFill/>
          </a:ln>
        </p:spPr>
        <p:txBody>
          <a:bodyPr spcFirstLastPara="1" wrap="square" lIns="0" tIns="0" rIns="0" bIns="0" anchor="ctr" anchorCtr="0">
            <a:noAutofit/>
          </a:bodyPr>
          <a:lstStyle>
            <a:lvl1pPr lvl="0" algn="ctr">
              <a:buNone/>
              <a:defRPr sz="1100" b="1">
                <a:solidFill>
                  <a:schemeClr val="accent1"/>
                </a:solidFill>
                <a:latin typeface="DM Sans"/>
                <a:ea typeface="DM Sans"/>
                <a:cs typeface="DM Sans"/>
                <a:sym typeface="DM Sans"/>
              </a:defRPr>
            </a:lvl1pPr>
            <a:lvl2pPr lvl="1" algn="ctr">
              <a:buNone/>
              <a:defRPr sz="1100" b="1">
                <a:solidFill>
                  <a:schemeClr val="accent1"/>
                </a:solidFill>
                <a:latin typeface="DM Sans"/>
                <a:ea typeface="DM Sans"/>
                <a:cs typeface="DM Sans"/>
                <a:sym typeface="DM Sans"/>
              </a:defRPr>
            </a:lvl2pPr>
            <a:lvl3pPr lvl="2" algn="ctr">
              <a:buNone/>
              <a:defRPr sz="1100" b="1">
                <a:solidFill>
                  <a:schemeClr val="accent1"/>
                </a:solidFill>
                <a:latin typeface="DM Sans"/>
                <a:ea typeface="DM Sans"/>
                <a:cs typeface="DM Sans"/>
                <a:sym typeface="DM Sans"/>
              </a:defRPr>
            </a:lvl3pPr>
            <a:lvl4pPr lvl="3" algn="ctr">
              <a:buNone/>
              <a:defRPr sz="1100" b="1">
                <a:solidFill>
                  <a:schemeClr val="accent1"/>
                </a:solidFill>
                <a:latin typeface="DM Sans"/>
                <a:ea typeface="DM Sans"/>
                <a:cs typeface="DM Sans"/>
                <a:sym typeface="DM Sans"/>
              </a:defRPr>
            </a:lvl4pPr>
            <a:lvl5pPr lvl="4" algn="ctr">
              <a:buNone/>
              <a:defRPr sz="1100" b="1">
                <a:solidFill>
                  <a:schemeClr val="accent1"/>
                </a:solidFill>
                <a:latin typeface="DM Sans"/>
                <a:ea typeface="DM Sans"/>
                <a:cs typeface="DM Sans"/>
                <a:sym typeface="DM Sans"/>
              </a:defRPr>
            </a:lvl5pPr>
            <a:lvl6pPr lvl="5" algn="ctr">
              <a:buNone/>
              <a:defRPr sz="1100" b="1">
                <a:solidFill>
                  <a:schemeClr val="accent1"/>
                </a:solidFill>
                <a:latin typeface="DM Sans"/>
                <a:ea typeface="DM Sans"/>
                <a:cs typeface="DM Sans"/>
                <a:sym typeface="DM Sans"/>
              </a:defRPr>
            </a:lvl6pPr>
            <a:lvl7pPr lvl="6" algn="ctr">
              <a:buNone/>
              <a:defRPr sz="1100" b="1">
                <a:solidFill>
                  <a:schemeClr val="accent1"/>
                </a:solidFill>
                <a:latin typeface="DM Sans"/>
                <a:ea typeface="DM Sans"/>
                <a:cs typeface="DM Sans"/>
                <a:sym typeface="DM Sans"/>
              </a:defRPr>
            </a:lvl7pPr>
            <a:lvl8pPr lvl="7" algn="ctr">
              <a:buNone/>
              <a:defRPr sz="1100" b="1">
                <a:solidFill>
                  <a:schemeClr val="accent1"/>
                </a:solidFill>
                <a:latin typeface="DM Sans"/>
                <a:ea typeface="DM Sans"/>
                <a:cs typeface="DM Sans"/>
                <a:sym typeface="DM Sans"/>
              </a:defRPr>
            </a:lvl8pPr>
            <a:lvl9pPr lvl="8" algn="ctr">
              <a:buNone/>
              <a:defRPr sz="1100" b="1">
                <a:solidFill>
                  <a:schemeClr val="accent1"/>
                </a:solidFill>
                <a:latin typeface="DM Sans"/>
                <a:ea typeface="DM Sans"/>
                <a:cs typeface="DM Sans"/>
                <a:sym typeface="DM Sans"/>
              </a:defRPr>
            </a:lvl9pPr>
          </a:lstStyle>
          <a:p>
            <a:pPr marL="0" lvl="0" indent="0" algn="ctr" rtl="0">
              <a:spcBef>
                <a:spcPts val="0"/>
              </a:spcBef>
              <a:spcAft>
                <a:spcPts val="0"/>
              </a:spcAft>
              <a:buNone/>
            </a:pPr>
            <a:fld id="{00000000-1234-1234-1234-123412341234}" type="slidenum">
              <a:rPr lang="en"/>
              <a:t>‹Nº›</a:t>
            </a:fld>
            <a:endParaRPr dirty="0"/>
          </a:p>
        </p:txBody>
      </p:sp>
      <p:sp>
        <p:nvSpPr>
          <p:cNvPr id="7" name="Google Shape;7;p1"/>
          <p:cNvSpPr txBox="1">
            <a:spLocks noGrp="1"/>
          </p:cNvSpPr>
          <p:nvPr>
            <p:ph type="title"/>
          </p:nvPr>
        </p:nvSpPr>
        <p:spPr>
          <a:xfrm>
            <a:off x="304800" y="355075"/>
            <a:ext cx="8474700" cy="708300"/>
          </a:xfrm>
          <a:prstGeom prst="rect">
            <a:avLst/>
          </a:prstGeom>
          <a:noFill/>
          <a:ln>
            <a:noFill/>
          </a:ln>
        </p:spPr>
        <p:txBody>
          <a:bodyPr spcFirstLastPara="1" wrap="square" lIns="0" tIns="0" rIns="0" bIns="0" anchor="ctr" anchorCtr="0">
            <a:noAutofit/>
          </a:bodyPr>
          <a:lstStyle>
            <a:lvl1pPr lv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dirty="0"/>
          </a:p>
        </p:txBody>
      </p:sp>
      <p:sp>
        <p:nvSpPr>
          <p:cNvPr id="8" name="Google Shape;8;p1"/>
          <p:cNvSpPr txBox="1">
            <a:spLocks noGrp="1"/>
          </p:cNvSpPr>
          <p:nvPr>
            <p:ph type="body" idx="1"/>
          </p:nvPr>
        </p:nvSpPr>
        <p:spPr>
          <a:xfrm>
            <a:off x="1136000" y="1200150"/>
            <a:ext cx="6872100" cy="34734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DM Sans"/>
              <a:buChar char="▫"/>
              <a:defRPr sz="2400">
                <a:solidFill>
                  <a:schemeClr val="dk1"/>
                </a:solidFill>
                <a:latin typeface="DM Sans"/>
                <a:ea typeface="DM Sans"/>
                <a:cs typeface="DM Sans"/>
                <a:sym typeface="DM Sans"/>
              </a:defRPr>
            </a:lvl1pPr>
            <a:lvl2pPr marL="914400" lvl="1"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2pPr>
            <a:lvl3pPr marL="1371600" lvl="2"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3pPr>
            <a:lvl4pPr marL="1828800" lvl="3"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4pPr>
            <a:lvl5pPr marL="2286000" lvl="4"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5pPr>
            <a:lvl6pPr marL="2743200" lvl="5"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6pPr>
            <a:lvl7pPr marL="3200400" lvl="6"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7pPr>
            <a:lvl8pPr marL="3657600" lvl="7"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8pPr>
            <a:lvl9pPr marL="4114800" lvl="8"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9pPr>
          </a:lstStyle>
          <a:p>
            <a:endParaRPr/>
          </a:p>
        </p:txBody>
      </p:sp>
      <p:sp>
        <p:nvSpPr>
          <p:cNvPr id="5" name="TextBox 11"/>
          <p:cNvSpPr txBox="1"/>
          <p:nvPr userDrawn="1"/>
        </p:nvSpPr>
        <p:spPr>
          <a:xfrm rot="16200000">
            <a:off x="-2375975" y="1408290"/>
            <a:ext cx="4446020" cy="246221"/>
          </a:xfrm>
          <a:prstGeom prst="rect">
            <a:avLst/>
          </a:prstGeom>
          <a:noFill/>
        </p:spPr>
        <p:txBody>
          <a:bodyPr wrap="square" rtlCol="0" anchor="ctr">
            <a:spAutoFit/>
          </a:bodyPr>
          <a:lstStyle/>
          <a:p>
            <a:r>
              <a:rPr lang="bs-Latn-BA" sz="1000" dirty="0">
                <a:solidFill>
                  <a:schemeClr val="bg1">
                    <a:lumMod val="65000"/>
                  </a:schemeClr>
                </a:solidFill>
              </a:rPr>
              <a:t>Find</a:t>
            </a:r>
            <a:r>
              <a:rPr lang="bs-Latn-BA" sz="1000" baseline="0" dirty="0">
                <a:solidFill>
                  <a:schemeClr val="bg1">
                    <a:lumMod val="65000"/>
                  </a:schemeClr>
                </a:solidFill>
              </a:rPr>
              <a:t> m</a:t>
            </a:r>
            <a:r>
              <a:rPr lang="bs-Latn-BA" sz="1000" dirty="0">
                <a:solidFill>
                  <a:schemeClr val="bg1">
                    <a:lumMod val="65000"/>
                  </a:schemeClr>
                </a:solidFill>
              </a:rPr>
              <a:t>ore PowerPoint templates</a:t>
            </a:r>
            <a:r>
              <a:rPr lang="bs-Latn-BA" sz="1000" baseline="0" dirty="0">
                <a:solidFill>
                  <a:schemeClr val="bg1">
                    <a:lumMod val="65000"/>
                  </a:schemeClr>
                </a:solidFill>
              </a:rPr>
              <a:t> on </a:t>
            </a:r>
            <a:r>
              <a:rPr lang="es-PE" sz="1000" b="1" baseline="0" dirty="0" smtClean="0">
                <a:solidFill>
                  <a:schemeClr val="bg1">
                    <a:lumMod val="65000"/>
                  </a:schemeClr>
                </a:solidFill>
                <a:hlinkClick r:id="rId29"/>
              </a:rPr>
              <a:t>plantillaspowerpoint.org</a:t>
            </a:r>
            <a:endParaRPr lang="en-US" sz="1000" dirty="0">
              <a:solidFill>
                <a:schemeClr val="bg1">
                  <a:lumMod val="65000"/>
                </a:schemeClr>
              </a:solidFill>
            </a:endParaRPr>
          </a:p>
        </p:txBody>
      </p:sp>
      <p:pic>
        <p:nvPicPr>
          <p:cNvPr id="9" name="Imagen 8"/>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rot="16200000">
            <a:off x="-794666" y="4204931"/>
            <a:ext cx="1245186" cy="344147"/>
          </a:xfrm>
          <a:prstGeom prst="rect">
            <a:avLst/>
          </a:prstGeom>
        </p:spPr>
      </p:pic>
    </p:spTree>
  </p:cSld>
  <p:clrMap bg1="lt1" tx1="dk1" bg2="dk2" tx2="lt2" accent1="accent1" accent2="accent2" accent3="accent3" accent4="accent4" accent5="accent5" accent6="accent6" hlink="hlink" folHlink="folHlink"/>
  <p:sldLayoutIdLst>
    <p:sldLayoutId id="2147483659" r:id="rId1"/>
    <p:sldLayoutId id="2147483676" r:id="rId2"/>
    <p:sldLayoutId id="2147483681" r:id="rId3"/>
    <p:sldLayoutId id="2147483682" r:id="rId4"/>
    <p:sldLayoutId id="2147483692" r:id="rId5"/>
    <p:sldLayoutId id="2147483693" r:id="rId6"/>
    <p:sldLayoutId id="2147483695" r:id="rId7"/>
    <p:sldLayoutId id="2147483694" r:id="rId8"/>
    <p:sldLayoutId id="2147483683" r:id="rId9"/>
    <p:sldLayoutId id="2147483684" r:id="rId10"/>
    <p:sldLayoutId id="2147483688" r:id="rId11"/>
    <p:sldLayoutId id="2147483689" r:id="rId12"/>
    <p:sldLayoutId id="2147483690" r:id="rId13"/>
    <p:sldLayoutId id="2147483691" r:id="rId14"/>
    <p:sldLayoutId id="2147483685" r:id="rId15"/>
    <p:sldLayoutId id="2147483686" r:id="rId16"/>
    <p:sldLayoutId id="2147483696" r:id="rId17"/>
    <p:sldLayoutId id="2147483687" r:id="rId18"/>
    <p:sldLayoutId id="2147483672" r:id="rId19"/>
    <p:sldLayoutId id="2147483679" r:id="rId20"/>
    <p:sldLayoutId id="2147483677" r:id="rId21"/>
    <p:sldLayoutId id="2147483680" r:id="rId22"/>
    <p:sldLayoutId id="2147483675" r:id="rId23"/>
    <p:sldLayoutId id="2147483678" r:id="rId24"/>
    <p:sldLayoutId id="2147483673" r:id="rId25"/>
    <p:sldLayoutId id="2147483655" r:id="rId26"/>
    <p:sldLayoutId id="2147483674" r:id="rId2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4070E8-0A4E-42B7-BB80-9BC745605018}" type="datetimeFigureOut">
              <a:rPr lang="es-PE" smtClean="0"/>
              <a:t>20/11/2023</a:t>
            </a:fld>
            <a:endParaRPr lang="es-PE" dirty="0"/>
          </a:p>
        </p:txBody>
      </p:sp>
      <p:sp>
        <p:nvSpPr>
          <p:cNvPr id="5" name="Marcador de pie de página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Marcador de número de diapositiva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115532A-9D2E-41FC-B1A1-0AB377313104}" type="slidenum">
              <a:rPr lang="es-PE" smtClean="0"/>
              <a:t>‹Nº›</a:t>
            </a:fld>
            <a:endParaRPr lang="es-PE" dirty="0"/>
          </a:p>
        </p:txBody>
      </p:sp>
      <p:sp>
        <p:nvSpPr>
          <p:cNvPr id="7" name="TextBox 11"/>
          <p:cNvSpPr txBox="1"/>
          <p:nvPr userDrawn="1"/>
        </p:nvSpPr>
        <p:spPr>
          <a:xfrm rot="16200000">
            <a:off x="-2375975" y="1408290"/>
            <a:ext cx="4446020" cy="246221"/>
          </a:xfrm>
          <a:prstGeom prst="rect">
            <a:avLst/>
          </a:prstGeom>
          <a:noFill/>
        </p:spPr>
        <p:txBody>
          <a:bodyPr wrap="square" rtlCol="0" anchor="ctr">
            <a:spAutoFit/>
          </a:bodyPr>
          <a:lstStyle/>
          <a:p>
            <a:r>
              <a:rPr lang="bs-Latn-BA" sz="1000" dirty="0">
                <a:solidFill>
                  <a:schemeClr val="bg1">
                    <a:lumMod val="65000"/>
                  </a:schemeClr>
                </a:solidFill>
              </a:rPr>
              <a:t>Find</a:t>
            </a:r>
            <a:r>
              <a:rPr lang="bs-Latn-BA" sz="1000" baseline="0" dirty="0">
                <a:solidFill>
                  <a:schemeClr val="bg1">
                    <a:lumMod val="65000"/>
                  </a:schemeClr>
                </a:solidFill>
              </a:rPr>
              <a:t> m</a:t>
            </a:r>
            <a:r>
              <a:rPr lang="bs-Latn-BA" sz="1000" dirty="0">
                <a:solidFill>
                  <a:schemeClr val="bg1">
                    <a:lumMod val="65000"/>
                  </a:schemeClr>
                </a:solidFill>
              </a:rPr>
              <a:t>ore PowerPoint templates</a:t>
            </a:r>
            <a:r>
              <a:rPr lang="bs-Latn-BA" sz="1000" baseline="0" dirty="0">
                <a:solidFill>
                  <a:schemeClr val="bg1">
                    <a:lumMod val="65000"/>
                  </a:schemeClr>
                </a:solidFill>
              </a:rPr>
              <a:t> on </a:t>
            </a:r>
            <a:r>
              <a:rPr lang="es-PE" sz="1000" b="1" baseline="0" dirty="0" smtClean="0">
                <a:solidFill>
                  <a:schemeClr val="bg1">
                    <a:lumMod val="65000"/>
                  </a:schemeClr>
                </a:solidFill>
                <a:hlinkClick r:id="rId13"/>
              </a:rPr>
              <a:t>plantillaspowerpoint.org</a:t>
            </a:r>
            <a:endParaRPr lang="en-US" sz="1000" dirty="0">
              <a:solidFill>
                <a:schemeClr val="bg1">
                  <a:lumMod val="65000"/>
                </a:schemeClr>
              </a:solidFill>
            </a:endParaRPr>
          </a:p>
        </p:txBody>
      </p:sp>
      <p:pic>
        <p:nvPicPr>
          <p:cNvPr id="8" name="Imagen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6200000">
            <a:off x="-794666" y="4204931"/>
            <a:ext cx="1245186" cy="344147"/>
          </a:xfrm>
          <a:prstGeom prst="rect">
            <a:avLst/>
          </a:prstGeom>
        </p:spPr>
      </p:pic>
    </p:spTree>
    <p:extLst>
      <p:ext uri="{BB962C8B-B14F-4D97-AF65-F5344CB8AC3E}">
        <p14:creationId xmlns:p14="http://schemas.microsoft.com/office/powerpoint/2010/main" val="3624610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374689"/>
            <a:ext cx="7239247" cy="3768811"/>
          </a:xfrm>
          <a:prstGeom prst="rect">
            <a:avLst/>
          </a:prstGeom>
        </p:spPr>
      </p:pic>
      <p:sp>
        <p:nvSpPr>
          <p:cNvPr id="70" name="Google Shape;70;p12"/>
          <p:cNvSpPr txBox="1">
            <a:spLocks noGrp="1"/>
          </p:cNvSpPr>
          <p:nvPr>
            <p:ph type="ctrTitle"/>
          </p:nvPr>
        </p:nvSpPr>
        <p:spPr>
          <a:xfrm>
            <a:off x="1332996" y="804557"/>
            <a:ext cx="7169308" cy="649291"/>
          </a:xfrm>
          <a:prstGeom prst="rect">
            <a:avLst/>
          </a:prstGeom>
        </p:spPr>
        <p:txBody>
          <a:bodyPr spcFirstLastPara="1" wrap="square" lIns="0" tIns="0" rIns="0" bIns="0" anchor="ctr" anchorCtr="0">
            <a:noAutofit/>
          </a:bodyPr>
          <a:lstStyle/>
          <a:p>
            <a:pPr lvl="0" algn="r"/>
            <a:r>
              <a:rPr lang="es-PE" sz="6000" dirty="0">
                <a:solidFill>
                  <a:schemeClr val="bg2">
                    <a:lumMod val="60000"/>
                    <a:lumOff val="40000"/>
                  </a:schemeClr>
                </a:solidFill>
                <a:latin typeface="Bahnschrift SemiBold" panose="020B0502040204020203" pitchFamily="34" charset="0"/>
              </a:rPr>
              <a:t>PEDIATRICIAN</a:t>
            </a:r>
            <a:endParaRPr sz="6000" dirty="0">
              <a:solidFill>
                <a:schemeClr val="bg2">
                  <a:lumMod val="60000"/>
                  <a:lumOff val="40000"/>
                </a:schemeClr>
              </a:solidFill>
              <a:latin typeface="Bahnschrift SemiBold" panose="020B0502040204020203" pitchFamily="34" charset="0"/>
            </a:endParaRPr>
          </a:p>
        </p:txBody>
      </p:sp>
      <p:sp>
        <p:nvSpPr>
          <p:cNvPr id="5" name="Google Shape;70;p12"/>
          <p:cNvSpPr txBox="1">
            <a:spLocks/>
          </p:cNvSpPr>
          <p:nvPr/>
        </p:nvSpPr>
        <p:spPr>
          <a:xfrm>
            <a:off x="4151869" y="1466130"/>
            <a:ext cx="4350435" cy="68594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1pPr>
            <a:lvl2pPr marR="0" lvl="1"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pPr algn="r"/>
            <a:r>
              <a:rPr lang="es-PE" sz="3200" dirty="0" smtClean="0">
                <a:solidFill>
                  <a:schemeClr val="accent6">
                    <a:lumMod val="75000"/>
                  </a:schemeClr>
                </a:solidFill>
                <a:latin typeface="Bahnschrift SemiBold" panose="020B0502040204020203" pitchFamily="34" charset="0"/>
              </a:rPr>
              <a:t>Free Template</a:t>
            </a:r>
            <a:endParaRPr lang="es-PE" sz="3200" dirty="0">
              <a:solidFill>
                <a:schemeClr val="accent6">
                  <a:lumMod val="75000"/>
                </a:schemeClr>
              </a:solidFill>
              <a:latin typeface="Bahnschrift SemiBold" panose="020B0502040204020203" pitchFamily="34" charset="0"/>
            </a:endParaRPr>
          </a:p>
        </p:txBody>
      </p:sp>
      <p:sp>
        <p:nvSpPr>
          <p:cNvPr id="4" name="Rectángulo 3"/>
          <p:cNvSpPr/>
          <p:nvPr/>
        </p:nvSpPr>
        <p:spPr>
          <a:xfrm>
            <a:off x="6139543" y="4663441"/>
            <a:ext cx="3004457" cy="480060"/>
          </a:xfrm>
          <a:prstGeom prst="rect">
            <a:avLst/>
          </a:prstGeom>
          <a:solidFill>
            <a:srgbClr val="3E9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TextBox 6">
            <a:extLst>
              <a:ext uri="{FF2B5EF4-FFF2-40B4-BE49-F238E27FC236}">
                <a16:creationId xmlns:a16="http://schemas.microsoft.com/office/drawing/2014/main" id="{3F12D6C4-2315-4079-8D57-1F2781B3475A}"/>
              </a:ext>
            </a:extLst>
          </p:cNvPr>
          <p:cNvSpPr txBox="1"/>
          <p:nvPr/>
        </p:nvSpPr>
        <p:spPr>
          <a:xfrm>
            <a:off x="5773782" y="2150206"/>
            <a:ext cx="2728521" cy="830997"/>
          </a:xfrm>
          <a:prstGeom prst="rect">
            <a:avLst/>
          </a:prstGeom>
          <a:noFill/>
        </p:spPr>
        <p:txBody>
          <a:bodyPr wrap="square" rtlCol="0">
            <a:spAutoFit/>
          </a:bodyPr>
          <a:lstStyle/>
          <a:p>
            <a:pPr algn="r"/>
            <a:r>
              <a:rPr lang="en-US" altLang="ko-KR" sz="1200" dirty="0">
                <a:solidFill>
                  <a:srgbClr val="28A6CB"/>
                </a:solidFill>
                <a:cs typeface="Arial" pitchFamily="34" charset="0"/>
              </a:rPr>
              <a:t>You can simply impress your audience and add a unique zing and appeal to your Presentations. Easy to change colors, photos and Text.  </a:t>
            </a:r>
          </a:p>
        </p:txBody>
      </p:sp>
    </p:spTree>
    <p:extLst>
      <p:ext uri="{BB962C8B-B14F-4D97-AF65-F5344CB8AC3E}">
        <p14:creationId xmlns:p14="http://schemas.microsoft.com/office/powerpoint/2010/main" val="3174736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endParaRPr lang="es-PE"/>
          </a:p>
        </p:txBody>
      </p:sp>
      <p:sp>
        <p:nvSpPr>
          <p:cNvPr id="2" name="Marcador de número de diapositiva 1">
            <a:extLst>
              <a:ext uri="{FF2B5EF4-FFF2-40B4-BE49-F238E27FC236}">
                <a16:creationId xmlns:a16="http://schemas.microsoft.com/office/drawing/2014/main" id="{63C87C56-ABE1-4161-BACE-AE0D6933863C}"/>
              </a:ext>
            </a:extLst>
          </p:cNvPr>
          <p:cNvSpPr>
            <a:spLocks noGrp="1"/>
          </p:cNvSpPr>
          <p:nvPr>
            <p:ph type="sldNum" idx="4294967295"/>
          </p:nvPr>
        </p:nvSpPr>
        <p:spPr>
          <a:xfrm>
            <a:off x="8674100" y="4673600"/>
            <a:ext cx="469900" cy="469900"/>
          </a:xfrm>
        </p:spPr>
        <p:txBody>
          <a:bodyPr/>
          <a:lstStyle/>
          <a:p>
            <a:pPr marL="0" lvl="0" indent="0" algn="ctr" rtl="0">
              <a:spcBef>
                <a:spcPts val="0"/>
              </a:spcBef>
              <a:spcAft>
                <a:spcPts val="0"/>
              </a:spcAft>
              <a:buNone/>
            </a:pPr>
            <a:fld id="{00000000-1234-1234-1234-123412341234}" type="slidenum">
              <a:rPr lang="es-PE" smtClean="0"/>
              <a:t>10</a:t>
            </a:fld>
            <a:endParaRPr lang="es-PE" dirty="0"/>
          </a:p>
        </p:txBody>
      </p:sp>
      <p:grpSp>
        <p:nvGrpSpPr>
          <p:cNvPr id="14" name="Grupo 13">
            <a:extLst>
              <a:ext uri="{FF2B5EF4-FFF2-40B4-BE49-F238E27FC236}">
                <a16:creationId xmlns:a16="http://schemas.microsoft.com/office/drawing/2014/main" id="{8780803B-EEA4-4EC2-A16F-C0C6A6E6F47C}"/>
              </a:ext>
            </a:extLst>
          </p:cNvPr>
          <p:cNvGrpSpPr/>
          <p:nvPr/>
        </p:nvGrpSpPr>
        <p:grpSpPr>
          <a:xfrm>
            <a:off x="697967" y="3564576"/>
            <a:ext cx="8109156" cy="1343974"/>
            <a:chOff x="-783033" y="1045194"/>
            <a:chExt cx="10534481" cy="1837645"/>
          </a:xfrm>
        </p:grpSpPr>
        <p:sp>
          <p:nvSpPr>
            <p:cNvPr id="15" name="텍스트 개체 틀 11">
              <a:extLst>
                <a:ext uri="{FF2B5EF4-FFF2-40B4-BE49-F238E27FC236}">
                  <a16:creationId xmlns:a16="http://schemas.microsoft.com/office/drawing/2014/main" id="{35C35A7D-B0E7-47DD-A78B-C56796323268}"/>
                </a:ext>
              </a:extLst>
            </p:cNvPr>
            <p:cNvSpPr txBox="1">
              <a:spLocks/>
            </p:cNvSpPr>
            <p:nvPr/>
          </p:nvSpPr>
          <p:spPr>
            <a:xfrm>
              <a:off x="6388271" y="1699957"/>
              <a:ext cx="1105898" cy="36004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ko-KR" sz="1200" b="1" dirty="0">
                  <a:solidFill>
                    <a:prstClr val="black">
                      <a:lumMod val="65000"/>
                      <a:lumOff val="35000"/>
                    </a:prstClr>
                  </a:solidFill>
                  <a:latin typeface="Arial"/>
                  <a:ea typeface="Arial Unicode MS"/>
                  <a:cs typeface="Arial" pitchFamily="34" charset="0"/>
                </a:rPr>
                <a:t>Contents</a:t>
              </a:r>
              <a:endParaRPr lang="ko-KR" altLang="en-US" sz="1200" b="1" dirty="0">
                <a:solidFill>
                  <a:srgbClr val="22AAE4"/>
                </a:solidFill>
                <a:latin typeface="Arial"/>
                <a:ea typeface="Arial Unicode MS"/>
                <a:cs typeface="Arial" pitchFamily="34" charset="0"/>
              </a:endParaRPr>
            </a:p>
          </p:txBody>
        </p:sp>
        <p:sp>
          <p:nvSpPr>
            <p:cNvPr id="16" name="텍스트 개체 틀 11">
              <a:extLst>
                <a:ext uri="{FF2B5EF4-FFF2-40B4-BE49-F238E27FC236}">
                  <a16:creationId xmlns:a16="http://schemas.microsoft.com/office/drawing/2014/main" id="{BA02B720-1DDA-4D8E-B2BF-2BD216499B4A}"/>
                </a:ext>
              </a:extLst>
            </p:cNvPr>
            <p:cNvSpPr txBox="1">
              <a:spLocks/>
            </p:cNvSpPr>
            <p:nvPr/>
          </p:nvSpPr>
          <p:spPr>
            <a:xfrm>
              <a:off x="8645550" y="1699957"/>
              <a:ext cx="1105898" cy="36004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ko-KR" sz="1200" b="1" dirty="0">
                  <a:solidFill>
                    <a:prstClr val="black">
                      <a:lumMod val="65000"/>
                      <a:lumOff val="35000"/>
                    </a:prstClr>
                  </a:solidFill>
                  <a:latin typeface="Arial"/>
                  <a:ea typeface="Arial Unicode MS"/>
                  <a:cs typeface="Arial" pitchFamily="34" charset="0"/>
                </a:rPr>
                <a:t>Contents</a:t>
              </a:r>
              <a:endParaRPr lang="ko-KR" altLang="en-US" sz="1200" b="1" dirty="0">
                <a:solidFill>
                  <a:srgbClr val="22AAE4"/>
                </a:solidFill>
                <a:latin typeface="Arial"/>
                <a:ea typeface="Arial Unicode MS"/>
                <a:cs typeface="Arial" pitchFamily="34" charset="0"/>
              </a:endParaRPr>
            </a:p>
          </p:txBody>
        </p:sp>
        <p:sp>
          <p:nvSpPr>
            <p:cNvPr id="17" name="텍스트 개체 틀 11">
              <a:extLst>
                <a:ext uri="{FF2B5EF4-FFF2-40B4-BE49-F238E27FC236}">
                  <a16:creationId xmlns:a16="http://schemas.microsoft.com/office/drawing/2014/main" id="{2A0CF547-71B5-4349-A650-122BB73DB037}"/>
                </a:ext>
              </a:extLst>
            </p:cNvPr>
            <p:cNvSpPr txBox="1">
              <a:spLocks/>
            </p:cNvSpPr>
            <p:nvPr/>
          </p:nvSpPr>
          <p:spPr>
            <a:xfrm>
              <a:off x="-783033" y="1699957"/>
              <a:ext cx="1105898" cy="36004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altLang="ko-KR" sz="1200" b="1" dirty="0">
                  <a:solidFill>
                    <a:prstClr val="black">
                      <a:lumMod val="65000"/>
                      <a:lumOff val="35000"/>
                    </a:prstClr>
                  </a:solidFill>
                  <a:latin typeface="Arial"/>
                  <a:ea typeface="Arial Unicode MS"/>
                  <a:cs typeface="Arial" pitchFamily="34" charset="0"/>
                </a:rPr>
                <a:t>Contents</a:t>
              </a:r>
              <a:endParaRPr lang="ko-KR" altLang="en-US" sz="1200" b="1" dirty="0">
                <a:solidFill>
                  <a:srgbClr val="22AAE4"/>
                </a:solidFill>
                <a:latin typeface="Arial"/>
                <a:ea typeface="Arial Unicode MS"/>
                <a:cs typeface="Arial" pitchFamily="34" charset="0"/>
              </a:endParaRPr>
            </a:p>
          </p:txBody>
        </p:sp>
        <p:sp>
          <p:nvSpPr>
            <p:cNvPr id="18" name="텍스트 개체 틀 11">
              <a:extLst>
                <a:ext uri="{FF2B5EF4-FFF2-40B4-BE49-F238E27FC236}">
                  <a16:creationId xmlns:a16="http://schemas.microsoft.com/office/drawing/2014/main" id="{B1395E23-ADFC-4E6D-AFA5-D08065DDD05F}"/>
                </a:ext>
              </a:extLst>
            </p:cNvPr>
            <p:cNvSpPr txBox="1">
              <a:spLocks/>
            </p:cNvSpPr>
            <p:nvPr/>
          </p:nvSpPr>
          <p:spPr>
            <a:xfrm>
              <a:off x="1465341" y="1699957"/>
              <a:ext cx="1105898" cy="36004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altLang="ko-KR" sz="1200" b="1" dirty="0">
                  <a:solidFill>
                    <a:prstClr val="black">
                      <a:lumMod val="65000"/>
                      <a:lumOff val="35000"/>
                    </a:prstClr>
                  </a:solidFill>
                  <a:latin typeface="Arial"/>
                  <a:ea typeface="Arial Unicode MS"/>
                  <a:cs typeface="Arial" pitchFamily="34" charset="0"/>
                </a:rPr>
                <a:t>Contents</a:t>
              </a:r>
              <a:endParaRPr lang="ko-KR" altLang="en-US" sz="1200" b="1" dirty="0">
                <a:solidFill>
                  <a:srgbClr val="22AAE4"/>
                </a:solidFill>
                <a:latin typeface="Arial"/>
                <a:ea typeface="Arial Unicode MS"/>
                <a:cs typeface="Arial" pitchFamily="34" charset="0"/>
              </a:endParaRPr>
            </a:p>
          </p:txBody>
        </p:sp>
        <p:grpSp>
          <p:nvGrpSpPr>
            <p:cNvPr id="19" name="Group 26">
              <a:extLst>
                <a:ext uri="{FF2B5EF4-FFF2-40B4-BE49-F238E27FC236}">
                  <a16:creationId xmlns:a16="http://schemas.microsoft.com/office/drawing/2014/main" id="{6995FB00-5A1C-4057-BC71-54E58722F3C4}"/>
                </a:ext>
              </a:extLst>
            </p:cNvPr>
            <p:cNvGrpSpPr/>
            <p:nvPr/>
          </p:nvGrpSpPr>
          <p:grpSpPr>
            <a:xfrm>
              <a:off x="3657363" y="1045194"/>
              <a:ext cx="1584176" cy="1837645"/>
              <a:chOff x="2627783" y="434982"/>
              <a:chExt cx="1584176" cy="1837645"/>
            </a:xfrm>
          </p:grpSpPr>
          <p:sp>
            <p:nvSpPr>
              <p:cNvPr id="26" name="Hexagon 25">
                <a:extLst>
                  <a:ext uri="{FF2B5EF4-FFF2-40B4-BE49-F238E27FC236}">
                    <a16:creationId xmlns:a16="http://schemas.microsoft.com/office/drawing/2014/main" id="{12C3A9E1-D7C2-444E-93C4-AFCDD3ED64CC}"/>
                  </a:ext>
                </a:extLst>
              </p:cNvPr>
              <p:cNvSpPr/>
              <p:nvPr userDrawn="1"/>
            </p:nvSpPr>
            <p:spPr>
              <a:xfrm rot="5400000">
                <a:off x="2501048" y="561717"/>
                <a:ext cx="1837645" cy="1584176"/>
              </a:xfrm>
              <a:prstGeom prst="hexagon">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27" name="Hexagon 24">
                <a:extLst>
                  <a:ext uri="{FF2B5EF4-FFF2-40B4-BE49-F238E27FC236}">
                    <a16:creationId xmlns:a16="http://schemas.microsoft.com/office/drawing/2014/main" id="{0DC84352-5EEF-4F04-8629-041794DDA844}"/>
                  </a:ext>
                </a:extLst>
              </p:cNvPr>
              <p:cNvSpPr/>
              <p:nvPr userDrawn="1"/>
            </p:nvSpPr>
            <p:spPr>
              <a:xfrm rot="5400000">
                <a:off x="2679791" y="715806"/>
                <a:ext cx="1480158" cy="1275998"/>
              </a:xfrm>
              <a:prstGeom prst="hexagon">
                <a:avLst/>
              </a:prstGeom>
              <a:solidFill>
                <a:sysClr val="window" lastClr="FFFFFF"/>
              </a:solidFill>
              <a:ln w="28575" cap="flat" cmpd="sng" algn="ctr">
                <a:solidFill>
                  <a:srgbClr val="60BED4">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grpSp>
        <p:sp>
          <p:nvSpPr>
            <p:cNvPr id="20" name="Oval 25">
              <a:extLst>
                <a:ext uri="{FF2B5EF4-FFF2-40B4-BE49-F238E27FC236}">
                  <a16:creationId xmlns:a16="http://schemas.microsoft.com/office/drawing/2014/main" id="{E0238BBD-EEAE-4AB4-BBA9-D9FD35EB6666}"/>
                </a:ext>
              </a:extLst>
            </p:cNvPr>
            <p:cNvSpPr>
              <a:spLocks noChangeAspect="1"/>
            </p:cNvSpPr>
            <p:nvPr/>
          </p:nvSpPr>
          <p:spPr>
            <a:xfrm>
              <a:off x="392185" y="1643245"/>
              <a:ext cx="489906" cy="490574"/>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Arial"/>
                <a:ea typeface="Arial Unicode MS"/>
              </a:endParaRPr>
            </a:p>
          </p:txBody>
        </p:sp>
        <p:sp>
          <p:nvSpPr>
            <p:cNvPr id="21" name="Oval 47">
              <a:extLst>
                <a:ext uri="{FF2B5EF4-FFF2-40B4-BE49-F238E27FC236}">
                  <a16:creationId xmlns:a16="http://schemas.microsoft.com/office/drawing/2014/main" id="{5651B9FE-793D-420F-90B6-ED5CD8056B5A}"/>
                </a:ext>
              </a:extLst>
            </p:cNvPr>
            <p:cNvSpPr>
              <a:spLocks noChangeAspect="1"/>
            </p:cNvSpPr>
            <p:nvPr/>
          </p:nvSpPr>
          <p:spPr>
            <a:xfrm>
              <a:off x="8093219" y="1666685"/>
              <a:ext cx="443695" cy="443695"/>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22" name="Oval 50">
              <a:extLst>
                <a:ext uri="{FF2B5EF4-FFF2-40B4-BE49-F238E27FC236}">
                  <a16:creationId xmlns:a16="http://schemas.microsoft.com/office/drawing/2014/main" id="{3DACEC82-1F18-4041-9EE9-E37C366BDF98}"/>
                </a:ext>
              </a:extLst>
            </p:cNvPr>
            <p:cNvSpPr>
              <a:spLocks noChangeAspect="1"/>
            </p:cNvSpPr>
            <p:nvPr/>
          </p:nvSpPr>
          <p:spPr>
            <a:xfrm>
              <a:off x="2659469" y="1666685"/>
              <a:ext cx="392846" cy="443695"/>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23" name="Oval 21">
              <a:extLst>
                <a:ext uri="{FF2B5EF4-FFF2-40B4-BE49-F238E27FC236}">
                  <a16:creationId xmlns:a16="http://schemas.microsoft.com/office/drawing/2014/main" id="{CC7DDD0A-92AA-455C-9F2C-43598F8161FD}"/>
                </a:ext>
              </a:extLst>
            </p:cNvPr>
            <p:cNvSpPr>
              <a:spLocks noChangeAspect="1"/>
            </p:cNvSpPr>
            <p:nvPr/>
          </p:nvSpPr>
          <p:spPr>
            <a:xfrm>
              <a:off x="4049203" y="1560962"/>
              <a:ext cx="806110" cy="806110"/>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60BED4">
                <a:lumMod val="75000"/>
              </a:srgb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24" name="Heart 17">
              <a:extLst>
                <a:ext uri="{FF2B5EF4-FFF2-40B4-BE49-F238E27FC236}">
                  <a16:creationId xmlns:a16="http://schemas.microsoft.com/office/drawing/2014/main" id="{DFA49E12-5385-4B15-B437-A024853A6239}"/>
                </a:ext>
              </a:extLst>
            </p:cNvPr>
            <p:cNvSpPr/>
            <p:nvPr/>
          </p:nvSpPr>
          <p:spPr>
            <a:xfrm>
              <a:off x="5840589" y="1666685"/>
              <a:ext cx="452535" cy="443695"/>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grpSp>
      <p:pic>
        <p:nvPicPr>
          <p:cNvPr id="5" name="Imagen 4"/>
          <p:cNvPicPr>
            <a:picLocks noChangeAspect="1"/>
          </p:cNvPicPr>
          <p:nvPr/>
        </p:nvPicPr>
        <p:blipFill>
          <a:blip r:embed="rId2"/>
          <a:stretch>
            <a:fillRect/>
          </a:stretch>
        </p:blipFill>
        <p:spPr>
          <a:xfrm>
            <a:off x="595330" y="1744951"/>
            <a:ext cx="8211793" cy="1573140"/>
          </a:xfrm>
          <a:prstGeom prst="rect">
            <a:avLst/>
          </a:prstGeom>
        </p:spPr>
      </p:pic>
    </p:spTree>
    <p:extLst>
      <p:ext uri="{BB962C8B-B14F-4D97-AF65-F5344CB8AC3E}">
        <p14:creationId xmlns:p14="http://schemas.microsoft.com/office/powerpoint/2010/main" val="499081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s-PE"/>
          </a:p>
        </p:txBody>
      </p:sp>
      <p:sp>
        <p:nvSpPr>
          <p:cNvPr id="2" name="Marcador de número de diapositiva 1"/>
          <p:cNvSpPr>
            <a:spLocks noGrp="1"/>
          </p:cNvSpPr>
          <p:nvPr>
            <p:ph type="sldNum" idx="4294967295"/>
          </p:nvPr>
        </p:nvSpPr>
        <p:spPr>
          <a:xfrm>
            <a:off x="8674100" y="4673600"/>
            <a:ext cx="469900" cy="469900"/>
          </a:xfrm>
        </p:spPr>
        <p:txBody>
          <a:bodyPr/>
          <a:lstStyle/>
          <a:p>
            <a:pPr marL="0" lvl="0" indent="0" algn="ctr" rtl="0">
              <a:spcBef>
                <a:spcPts val="0"/>
              </a:spcBef>
              <a:spcAft>
                <a:spcPts val="0"/>
              </a:spcAft>
              <a:buNone/>
            </a:pPr>
            <a:fld id="{00000000-1234-1234-1234-123412341234}" type="slidenum">
              <a:rPr lang="es-PE" smtClean="0"/>
              <a:t>11</a:t>
            </a:fld>
            <a:endParaRPr lang="es-PE" dirty="0"/>
          </a:p>
        </p:txBody>
      </p:sp>
      <p:grpSp>
        <p:nvGrpSpPr>
          <p:cNvPr id="4" name="Grupo 3">
            <a:extLst>
              <a:ext uri="{FF2B5EF4-FFF2-40B4-BE49-F238E27FC236}">
                <a16:creationId xmlns:a16="http://schemas.microsoft.com/office/drawing/2014/main" id="{EDB0DE6F-E0DE-43E8-BF1D-DDF867170058}"/>
              </a:ext>
            </a:extLst>
          </p:cNvPr>
          <p:cNvGrpSpPr/>
          <p:nvPr/>
        </p:nvGrpSpPr>
        <p:grpSpPr>
          <a:xfrm>
            <a:off x="235573" y="788378"/>
            <a:ext cx="7799893" cy="3522321"/>
            <a:chOff x="883819" y="1557025"/>
            <a:chExt cx="9617256" cy="4343016"/>
          </a:xfrm>
        </p:grpSpPr>
        <p:sp>
          <p:nvSpPr>
            <p:cNvPr id="25" name="Rectangle 2">
              <a:extLst>
                <a:ext uri="{FF2B5EF4-FFF2-40B4-BE49-F238E27FC236}">
                  <a16:creationId xmlns:a16="http://schemas.microsoft.com/office/drawing/2014/main" id="{8B082C3E-E9BA-45FB-8916-BD45FA29FB8A}"/>
                </a:ext>
              </a:extLst>
            </p:cNvPr>
            <p:cNvSpPr/>
            <p:nvPr/>
          </p:nvSpPr>
          <p:spPr>
            <a:xfrm>
              <a:off x="883819" y="1557025"/>
              <a:ext cx="5110635" cy="307777"/>
            </a:xfrm>
            <a:prstGeom prst="rect">
              <a:avLst/>
            </a:prstGeom>
          </p:spPr>
          <p:txBody>
            <a:bodyPr wrap="square">
              <a:spAutoFit/>
            </a:bodyPr>
            <a:lstStyle/>
            <a:p>
              <a:r>
                <a:rPr lang="en-US" altLang="ko-KR" sz="1400" b="1" dirty="0">
                  <a:solidFill>
                    <a:schemeClr val="tx1">
                      <a:lumMod val="75000"/>
                      <a:lumOff val="25000"/>
                    </a:schemeClr>
                  </a:solidFill>
                  <a:cs typeface="Arial" pitchFamily="34" charset="0"/>
                </a:rPr>
                <a:t>Easy to change colors, photos and Text.  </a:t>
              </a:r>
            </a:p>
          </p:txBody>
        </p:sp>
        <p:grpSp>
          <p:nvGrpSpPr>
            <p:cNvPr id="26" name="그룹 35">
              <a:extLst>
                <a:ext uri="{FF2B5EF4-FFF2-40B4-BE49-F238E27FC236}">
                  <a16:creationId xmlns:a16="http://schemas.microsoft.com/office/drawing/2014/main" id="{F5990AD9-CFA3-447E-8FA4-C60AA341D838}"/>
                </a:ext>
              </a:extLst>
            </p:cNvPr>
            <p:cNvGrpSpPr/>
            <p:nvPr/>
          </p:nvGrpSpPr>
          <p:grpSpPr>
            <a:xfrm>
              <a:off x="2676638" y="4600463"/>
              <a:ext cx="1337218" cy="1299578"/>
              <a:chOff x="1949339" y="4757414"/>
              <a:chExt cx="1337218" cy="1299578"/>
            </a:xfrm>
          </p:grpSpPr>
          <p:sp>
            <p:nvSpPr>
              <p:cNvPr id="27" name="TextBox 4">
                <a:extLst>
                  <a:ext uri="{FF2B5EF4-FFF2-40B4-BE49-F238E27FC236}">
                    <a16:creationId xmlns:a16="http://schemas.microsoft.com/office/drawing/2014/main" id="{E9727B8D-F99C-424E-A02A-4377DA832393}"/>
                  </a:ext>
                </a:extLst>
              </p:cNvPr>
              <p:cNvSpPr txBox="1"/>
              <p:nvPr/>
            </p:nvSpPr>
            <p:spPr>
              <a:xfrm>
                <a:off x="1949339" y="4757414"/>
                <a:ext cx="1337218" cy="307777"/>
              </a:xfrm>
              <a:prstGeom prst="rect">
                <a:avLst/>
              </a:prstGeom>
              <a:noFill/>
            </p:spPr>
            <p:txBody>
              <a:bodyPr wrap="square" rtlCol="0" anchor="ctr">
                <a:spAutoFit/>
              </a:bodyPr>
              <a:lstStyle/>
              <a:p>
                <a:pPr algn="ctr"/>
                <a:r>
                  <a:rPr lang="en-US" altLang="ko-KR" sz="1400" b="1" dirty="0">
                    <a:solidFill>
                      <a:schemeClr val="accent2"/>
                    </a:solidFill>
                    <a:cs typeface="Arial" pitchFamily="34" charset="0"/>
                  </a:rPr>
                  <a:t>Text Here</a:t>
                </a:r>
                <a:endParaRPr lang="ko-KR" altLang="en-US" sz="1400" b="1" dirty="0">
                  <a:solidFill>
                    <a:schemeClr val="accent2"/>
                  </a:solidFill>
                  <a:cs typeface="Arial" pitchFamily="34" charset="0"/>
                </a:endParaRPr>
              </a:p>
            </p:txBody>
          </p:sp>
          <p:sp>
            <p:nvSpPr>
              <p:cNvPr id="28" name="TextBox 5">
                <a:extLst>
                  <a:ext uri="{FF2B5EF4-FFF2-40B4-BE49-F238E27FC236}">
                    <a16:creationId xmlns:a16="http://schemas.microsoft.com/office/drawing/2014/main" id="{24C322EF-1306-42A4-A84D-2B71F445DA6B}"/>
                  </a:ext>
                </a:extLst>
              </p:cNvPr>
              <p:cNvSpPr txBox="1"/>
              <p:nvPr/>
            </p:nvSpPr>
            <p:spPr>
              <a:xfrm>
                <a:off x="1949339" y="5041329"/>
                <a:ext cx="1332356"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r>
                  <a:rPr lang="ko-KR" altLang="en-US" sz="1200" dirty="0">
                    <a:solidFill>
                      <a:schemeClr val="tx1">
                        <a:lumMod val="75000"/>
                        <a:lumOff val="25000"/>
                      </a:schemeClr>
                    </a:solidFill>
                    <a:cs typeface="Arial" pitchFamily="34" charset="0"/>
                  </a:rPr>
                  <a:t>  </a:t>
                </a:r>
              </a:p>
            </p:txBody>
          </p:sp>
        </p:grpSp>
        <p:sp>
          <p:nvSpPr>
            <p:cNvPr id="29" name="Oval 6">
              <a:extLst>
                <a:ext uri="{FF2B5EF4-FFF2-40B4-BE49-F238E27FC236}">
                  <a16:creationId xmlns:a16="http://schemas.microsoft.com/office/drawing/2014/main" id="{1DEC849E-3D55-4E7D-B92B-129523F5A56C}"/>
                </a:ext>
              </a:extLst>
            </p:cNvPr>
            <p:cNvSpPr/>
            <p:nvPr/>
          </p:nvSpPr>
          <p:spPr>
            <a:xfrm>
              <a:off x="3067278" y="3874282"/>
              <a:ext cx="555938" cy="555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0" name="그룹 40">
              <a:extLst>
                <a:ext uri="{FF2B5EF4-FFF2-40B4-BE49-F238E27FC236}">
                  <a16:creationId xmlns:a16="http://schemas.microsoft.com/office/drawing/2014/main" id="{D477FF0E-2613-4032-AE7A-0031F72F7F6A}"/>
                </a:ext>
              </a:extLst>
            </p:cNvPr>
            <p:cNvGrpSpPr/>
            <p:nvPr/>
          </p:nvGrpSpPr>
          <p:grpSpPr>
            <a:xfrm>
              <a:off x="953033" y="4600463"/>
              <a:ext cx="1337218" cy="1299578"/>
              <a:chOff x="406798" y="4757414"/>
              <a:chExt cx="1337218" cy="1299578"/>
            </a:xfrm>
          </p:grpSpPr>
          <p:sp>
            <p:nvSpPr>
              <p:cNvPr id="31" name="TextBox 8">
                <a:extLst>
                  <a:ext uri="{FF2B5EF4-FFF2-40B4-BE49-F238E27FC236}">
                    <a16:creationId xmlns:a16="http://schemas.microsoft.com/office/drawing/2014/main" id="{3A0608BF-28FF-4FC4-B64E-8513AF524318}"/>
                  </a:ext>
                </a:extLst>
              </p:cNvPr>
              <p:cNvSpPr txBox="1"/>
              <p:nvPr/>
            </p:nvSpPr>
            <p:spPr>
              <a:xfrm>
                <a:off x="406798" y="4757414"/>
                <a:ext cx="1337218" cy="307777"/>
              </a:xfrm>
              <a:prstGeom prst="rect">
                <a:avLst/>
              </a:prstGeom>
              <a:noFill/>
            </p:spPr>
            <p:txBody>
              <a:bodyPr wrap="square" rtlCol="0" anchor="ctr">
                <a:spAutoFit/>
              </a:bodyPr>
              <a:lstStyle/>
              <a:p>
                <a:pPr algn="ctr"/>
                <a:r>
                  <a:rPr lang="en-US" altLang="ko-KR" sz="1400" b="1" dirty="0">
                    <a:solidFill>
                      <a:schemeClr val="accent1"/>
                    </a:solidFill>
                    <a:cs typeface="Arial" pitchFamily="34" charset="0"/>
                  </a:rPr>
                  <a:t>Text Here</a:t>
                </a:r>
                <a:endParaRPr lang="ko-KR" altLang="en-US" sz="1400" b="1" dirty="0">
                  <a:solidFill>
                    <a:schemeClr val="accent1"/>
                  </a:solidFill>
                  <a:cs typeface="Arial" pitchFamily="34" charset="0"/>
                </a:endParaRPr>
              </a:p>
            </p:txBody>
          </p:sp>
          <p:sp>
            <p:nvSpPr>
              <p:cNvPr id="32" name="TextBox 9">
                <a:extLst>
                  <a:ext uri="{FF2B5EF4-FFF2-40B4-BE49-F238E27FC236}">
                    <a16:creationId xmlns:a16="http://schemas.microsoft.com/office/drawing/2014/main" id="{9D856B5F-C507-48BD-B2E6-64FB3CB29D43}"/>
                  </a:ext>
                </a:extLst>
              </p:cNvPr>
              <p:cNvSpPr txBox="1"/>
              <p:nvPr/>
            </p:nvSpPr>
            <p:spPr>
              <a:xfrm>
                <a:off x="406798" y="5041329"/>
                <a:ext cx="1332356"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r>
                  <a:rPr lang="ko-KR" altLang="en-US" sz="1200" dirty="0">
                    <a:solidFill>
                      <a:schemeClr val="tx1">
                        <a:lumMod val="75000"/>
                        <a:lumOff val="25000"/>
                      </a:schemeClr>
                    </a:solidFill>
                    <a:cs typeface="Arial" pitchFamily="34" charset="0"/>
                  </a:rPr>
                  <a:t>  </a:t>
                </a:r>
              </a:p>
            </p:txBody>
          </p:sp>
        </p:grpSp>
        <p:sp>
          <p:nvSpPr>
            <p:cNvPr id="33" name="Oval 10">
              <a:extLst>
                <a:ext uri="{FF2B5EF4-FFF2-40B4-BE49-F238E27FC236}">
                  <a16:creationId xmlns:a16="http://schemas.microsoft.com/office/drawing/2014/main" id="{2973D1B3-328D-41C7-A2CA-4D031386EBEE}"/>
                </a:ext>
              </a:extLst>
            </p:cNvPr>
            <p:cNvSpPr/>
            <p:nvPr/>
          </p:nvSpPr>
          <p:spPr>
            <a:xfrm>
              <a:off x="1343673" y="3874282"/>
              <a:ext cx="555938" cy="555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4" name="그룹 36">
              <a:extLst>
                <a:ext uri="{FF2B5EF4-FFF2-40B4-BE49-F238E27FC236}">
                  <a16:creationId xmlns:a16="http://schemas.microsoft.com/office/drawing/2014/main" id="{19CBE381-3D6B-4251-A6FC-BC6E7D548131}"/>
                </a:ext>
              </a:extLst>
            </p:cNvPr>
            <p:cNvGrpSpPr/>
            <p:nvPr/>
          </p:nvGrpSpPr>
          <p:grpSpPr>
            <a:xfrm>
              <a:off x="4400243" y="4600463"/>
              <a:ext cx="1337218" cy="1299578"/>
              <a:chOff x="3491880" y="4757414"/>
              <a:chExt cx="1337218" cy="1299578"/>
            </a:xfrm>
          </p:grpSpPr>
          <p:sp>
            <p:nvSpPr>
              <p:cNvPr id="35" name="TextBox 12">
                <a:extLst>
                  <a:ext uri="{FF2B5EF4-FFF2-40B4-BE49-F238E27FC236}">
                    <a16:creationId xmlns:a16="http://schemas.microsoft.com/office/drawing/2014/main" id="{36456628-D4DE-4EC5-8EB2-C8BF394062C0}"/>
                  </a:ext>
                </a:extLst>
              </p:cNvPr>
              <p:cNvSpPr txBox="1"/>
              <p:nvPr/>
            </p:nvSpPr>
            <p:spPr>
              <a:xfrm>
                <a:off x="3491880" y="4757414"/>
                <a:ext cx="1337218" cy="307777"/>
              </a:xfrm>
              <a:prstGeom prst="rect">
                <a:avLst/>
              </a:prstGeom>
              <a:noFill/>
            </p:spPr>
            <p:txBody>
              <a:bodyPr wrap="square" rtlCol="0" anchor="ctr">
                <a:spAutoFit/>
              </a:bodyPr>
              <a:lstStyle/>
              <a:p>
                <a:pPr algn="ctr"/>
                <a:r>
                  <a:rPr lang="en-US" altLang="ko-KR" sz="1400" b="1" dirty="0">
                    <a:solidFill>
                      <a:schemeClr val="accent3"/>
                    </a:solidFill>
                    <a:cs typeface="Arial" pitchFamily="34" charset="0"/>
                  </a:rPr>
                  <a:t>Text Here</a:t>
                </a:r>
                <a:endParaRPr lang="ko-KR" altLang="en-US" sz="1400" b="1" dirty="0">
                  <a:solidFill>
                    <a:schemeClr val="accent3"/>
                  </a:solidFill>
                  <a:cs typeface="Arial" pitchFamily="34" charset="0"/>
                </a:endParaRPr>
              </a:p>
            </p:txBody>
          </p:sp>
          <p:sp>
            <p:nvSpPr>
              <p:cNvPr id="36" name="TextBox 13">
                <a:extLst>
                  <a:ext uri="{FF2B5EF4-FFF2-40B4-BE49-F238E27FC236}">
                    <a16:creationId xmlns:a16="http://schemas.microsoft.com/office/drawing/2014/main" id="{D2CE5154-5782-4B5A-AA36-B3055FEF9D4E}"/>
                  </a:ext>
                </a:extLst>
              </p:cNvPr>
              <p:cNvSpPr txBox="1"/>
              <p:nvPr/>
            </p:nvSpPr>
            <p:spPr>
              <a:xfrm>
                <a:off x="3491880" y="5041329"/>
                <a:ext cx="1332356"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r>
                  <a:rPr lang="ko-KR" altLang="en-US" sz="1200" dirty="0">
                    <a:solidFill>
                      <a:schemeClr val="tx1">
                        <a:lumMod val="75000"/>
                        <a:lumOff val="25000"/>
                      </a:schemeClr>
                    </a:solidFill>
                    <a:cs typeface="Arial" pitchFamily="34" charset="0"/>
                  </a:rPr>
                  <a:t>  </a:t>
                </a:r>
              </a:p>
            </p:txBody>
          </p:sp>
        </p:grpSp>
        <p:sp>
          <p:nvSpPr>
            <p:cNvPr id="37" name="Oval 14">
              <a:extLst>
                <a:ext uri="{FF2B5EF4-FFF2-40B4-BE49-F238E27FC236}">
                  <a16:creationId xmlns:a16="http://schemas.microsoft.com/office/drawing/2014/main" id="{2A596383-142E-4C15-9E6A-437DD47EE231}"/>
                </a:ext>
              </a:extLst>
            </p:cNvPr>
            <p:cNvSpPr/>
            <p:nvPr/>
          </p:nvSpPr>
          <p:spPr>
            <a:xfrm>
              <a:off x="4790883" y="3874282"/>
              <a:ext cx="555938" cy="5559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TextBox 15">
              <a:extLst>
                <a:ext uri="{FF2B5EF4-FFF2-40B4-BE49-F238E27FC236}">
                  <a16:creationId xmlns:a16="http://schemas.microsoft.com/office/drawing/2014/main" id="{9476DCD3-1AFE-4E01-A4FC-BF9C4F5EDEF0}"/>
                </a:ext>
              </a:extLst>
            </p:cNvPr>
            <p:cNvSpPr txBox="1"/>
            <p:nvPr/>
          </p:nvSpPr>
          <p:spPr>
            <a:xfrm>
              <a:off x="883819" y="2077474"/>
              <a:ext cx="5110636" cy="175432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a:t>
              </a:r>
            </a:p>
            <a:p>
              <a:endParaRPr lang="en-US" altLang="ko-KR" sz="1200" dirty="0">
                <a:solidFill>
                  <a:schemeClr val="tx1">
                    <a:lumMod val="75000"/>
                    <a:lumOff val="25000"/>
                  </a:schemeClr>
                </a:solidFill>
                <a:cs typeface="Arial" pitchFamily="34" charset="0"/>
              </a:endParaRPr>
            </a:p>
          </p:txBody>
        </p:sp>
        <p:grpSp>
          <p:nvGrpSpPr>
            <p:cNvPr id="39" name="Group 16">
              <a:extLst>
                <a:ext uri="{FF2B5EF4-FFF2-40B4-BE49-F238E27FC236}">
                  <a16:creationId xmlns:a16="http://schemas.microsoft.com/office/drawing/2014/main" id="{A9D77E37-84D5-4EF5-8907-1FBABA9D4E5B}"/>
                </a:ext>
              </a:extLst>
            </p:cNvPr>
            <p:cNvGrpSpPr/>
            <p:nvPr/>
          </p:nvGrpSpPr>
          <p:grpSpPr>
            <a:xfrm>
              <a:off x="6675516" y="1671948"/>
              <a:ext cx="3825559" cy="4149616"/>
              <a:chOff x="4876975" y="1359468"/>
              <a:chExt cx="3047862" cy="3306042"/>
            </a:xfrm>
          </p:grpSpPr>
          <p:grpSp>
            <p:nvGrpSpPr>
              <p:cNvPr id="45" name="Group 22">
                <a:extLst>
                  <a:ext uri="{FF2B5EF4-FFF2-40B4-BE49-F238E27FC236}">
                    <a16:creationId xmlns:a16="http://schemas.microsoft.com/office/drawing/2014/main" id="{81BF2441-D2C9-4C85-B007-E22ECD7D82D0}"/>
                  </a:ext>
                </a:extLst>
              </p:cNvPr>
              <p:cNvGrpSpPr/>
              <p:nvPr/>
            </p:nvGrpSpPr>
            <p:grpSpPr>
              <a:xfrm>
                <a:off x="4876975" y="1359468"/>
                <a:ext cx="3047862" cy="3306042"/>
                <a:chOff x="2821941" y="605499"/>
                <a:chExt cx="3131677" cy="3396957"/>
              </a:xfrm>
            </p:grpSpPr>
            <p:sp>
              <p:nvSpPr>
                <p:cNvPr id="46" name="Rectangle 23">
                  <a:extLst>
                    <a:ext uri="{FF2B5EF4-FFF2-40B4-BE49-F238E27FC236}">
                      <a16:creationId xmlns:a16="http://schemas.microsoft.com/office/drawing/2014/main" id="{3AA2A194-7BF5-4D32-97F6-5D94A21C944C}"/>
                    </a:ext>
                  </a:extLst>
                </p:cNvPr>
                <p:cNvSpPr/>
                <p:nvPr/>
              </p:nvSpPr>
              <p:spPr>
                <a:xfrm rot="20560778">
                  <a:off x="4355405" y="1769282"/>
                  <a:ext cx="72008" cy="500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Rectangle 14">
                  <a:extLst>
                    <a:ext uri="{FF2B5EF4-FFF2-40B4-BE49-F238E27FC236}">
                      <a16:creationId xmlns:a16="http://schemas.microsoft.com/office/drawing/2014/main" id="{32DA8BFE-0EEB-48F4-8364-69FABC3D0DF4}"/>
                    </a:ext>
                  </a:extLst>
                </p:cNvPr>
                <p:cNvSpPr/>
                <p:nvPr/>
              </p:nvSpPr>
              <p:spPr>
                <a:xfrm rot="20621183">
                  <a:off x="4178524" y="1012870"/>
                  <a:ext cx="369205" cy="756406"/>
                </a:xfrm>
                <a:custGeom>
                  <a:avLst/>
                  <a:gdLst>
                    <a:gd name="connsiteX0" fmla="*/ 0 w 97200"/>
                    <a:gd name="connsiteY0" fmla="*/ 0 h 373710"/>
                    <a:gd name="connsiteX1" fmla="*/ 97200 w 97200"/>
                    <a:gd name="connsiteY1" fmla="*/ 0 h 373710"/>
                    <a:gd name="connsiteX2" fmla="*/ 97200 w 97200"/>
                    <a:gd name="connsiteY2" fmla="*/ 373710 h 373710"/>
                    <a:gd name="connsiteX3" fmla="*/ 0 w 97200"/>
                    <a:gd name="connsiteY3" fmla="*/ 373710 h 373710"/>
                    <a:gd name="connsiteX4" fmla="*/ 0 w 97200"/>
                    <a:gd name="connsiteY4" fmla="*/ 0 h 373710"/>
                    <a:gd name="connsiteX0" fmla="*/ 24470 w 97200"/>
                    <a:gd name="connsiteY0" fmla="*/ 0 h 465794"/>
                    <a:gd name="connsiteX1" fmla="*/ 97200 w 97200"/>
                    <a:gd name="connsiteY1" fmla="*/ 92084 h 465794"/>
                    <a:gd name="connsiteX2" fmla="*/ 97200 w 97200"/>
                    <a:gd name="connsiteY2" fmla="*/ 465794 h 465794"/>
                    <a:gd name="connsiteX3" fmla="*/ 0 w 97200"/>
                    <a:gd name="connsiteY3" fmla="*/ 465794 h 465794"/>
                    <a:gd name="connsiteX4" fmla="*/ 24470 w 97200"/>
                    <a:gd name="connsiteY4" fmla="*/ 0 h 465794"/>
                    <a:gd name="connsiteX0" fmla="*/ 27429 w 100159"/>
                    <a:gd name="connsiteY0" fmla="*/ 0 h 465794"/>
                    <a:gd name="connsiteX1" fmla="*/ 100159 w 100159"/>
                    <a:gd name="connsiteY1" fmla="*/ 92084 h 465794"/>
                    <a:gd name="connsiteX2" fmla="*/ 100159 w 100159"/>
                    <a:gd name="connsiteY2" fmla="*/ 465794 h 465794"/>
                    <a:gd name="connsiteX3" fmla="*/ 2959 w 100159"/>
                    <a:gd name="connsiteY3" fmla="*/ 465794 h 465794"/>
                    <a:gd name="connsiteX4" fmla="*/ 27429 w 100159"/>
                    <a:gd name="connsiteY4" fmla="*/ 0 h 465794"/>
                    <a:gd name="connsiteX0" fmla="*/ 24470 w 97200"/>
                    <a:gd name="connsiteY0" fmla="*/ 0 h 465794"/>
                    <a:gd name="connsiteX1" fmla="*/ 97200 w 97200"/>
                    <a:gd name="connsiteY1" fmla="*/ 92084 h 465794"/>
                    <a:gd name="connsiteX2" fmla="*/ 97200 w 97200"/>
                    <a:gd name="connsiteY2" fmla="*/ 465794 h 465794"/>
                    <a:gd name="connsiteX3" fmla="*/ 0 w 97200"/>
                    <a:gd name="connsiteY3" fmla="*/ 465794 h 465794"/>
                    <a:gd name="connsiteX4" fmla="*/ 24470 w 97200"/>
                    <a:gd name="connsiteY4" fmla="*/ 0 h 465794"/>
                    <a:gd name="connsiteX0" fmla="*/ 24470 w 97200"/>
                    <a:gd name="connsiteY0" fmla="*/ 0 h 465794"/>
                    <a:gd name="connsiteX1" fmla="*/ 97200 w 97200"/>
                    <a:gd name="connsiteY1" fmla="*/ 92084 h 465794"/>
                    <a:gd name="connsiteX2" fmla="*/ 97200 w 97200"/>
                    <a:gd name="connsiteY2" fmla="*/ 465794 h 465794"/>
                    <a:gd name="connsiteX3" fmla="*/ 0 w 97200"/>
                    <a:gd name="connsiteY3" fmla="*/ 465794 h 465794"/>
                    <a:gd name="connsiteX4" fmla="*/ 24470 w 97200"/>
                    <a:gd name="connsiteY4" fmla="*/ 0 h 465794"/>
                    <a:gd name="connsiteX0" fmla="*/ 24470 w 125907"/>
                    <a:gd name="connsiteY0" fmla="*/ 0 h 465794"/>
                    <a:gd name="connsiteX1" fmla="*/ 125907 w 125907"/>
                    <a:gd name="connsiteY1" fmla="*/ 53344 h 465794"/>
                    <a:gd name="connsiteX2" fmla="*/ 97200 w 125907"/>
                    <a:gd name="connsiteY2" fmla="*/ 465794 h 465794"/>
                    <a:gd name="connsiteX3" fmla="*/ 0 w 125907"/>
                    <a:gd name="connsiteY3" fmla="*/ 465794 h 465794"/>
                    <a:gd name="connsiteX4" fmla="*/ 24470 w 125907"/>
                    <a:gd name="connsiteY4" fmla="*/ 0 h 465794"/>
                    <a:gd name="connsiteX0" fmla="*/ 24470 w 125907"/>
                    <a:gd name="connsiteY0" fmla="*/ 0 h 465794"/>
                    <a:gd name="connsiteX1" fmla="*/ 125907 w 125907"/>
                    <a:gd name="connsiteY1" fmla="*/ 53344 h 465794"/>
                    <a:gd name="connsiteX2" fmla="*/ 97200 w 125907"/>
                    <a:gd name="connsiteY2" fmla="*/ 465794 h 465794"/>
                    <a:gd name="connsiteX3" fmla="*/ 0 w 125907"/>
                    <a:gd name="connsiteY3" fmla="*/ 465794 h 465794"/>
                    <a:gd name="connsiteX4" fmla="*/ 24470 w 125907"/>
                    <a:gd name="connsiteY4" fmla="*/ 0 h 465794"/>
                    <a:gd name="connsiteX0" fmla="*/ 24470 w 132763"/>
                    <a:gd name="connsiteY0" fmla="*/ 0 h 465794"/>
                    <a:gd name="connsiteX1" fmla="*/ 132763 w 132763"/>
                    <a:gd name="connsiteY1" fmla="*/ 55351 h 465794"/>
                    <a:gd name="connsiteX2" fmla="*/ 97200 w 132763"/>
                    <a:gd name="connsiteY2" fmla="*/ 465794 h 465794"/>
                    <a:gd name="connsiteX3" fmla="*/ 0 w 132763"/>
                    <a:gd name="connsiteY3" fmla="*/ 465794 h 465794"/>
                    <a:gd name="connsiteX4" fmla="*/ 24470 w 132763"/>
                    <a:gd name="connsiteY4" fmla="*/ 0 h 465794"/>
                    <a:gd name="connsiteX0" fmla="*/ 24470 w 132763"/>
                    <a:gd name="connsiteY0" fmla="*/ 0 h 465794"/>
                    <a:gd name="connsiteX1" fmla="*/ 132763 w 132763"/>
                    <a:gd name="connsiteY1" fmla="*/ 55351 h 465794"/>
                    <a:gd name="connsiteX2" fmla="*/ 97200 w 132763"/>
                    <a:gd name="connsiteY2" fmla="*/ 465794 h 465794"/>
                    <a:gd name="connsiteX3" fmla="*/ 0 w 132763"/>
                    <a:gd name="connsiteY3" fmla="*/ 465794 h 465794"/>
                    <a:gd name="connsiteX4" fmla="*/ 24470 w 132763"/>
                    <a:gd name="connsiteY4" fmla="*/ 0 h 465794"/>
                    <a:gd name="connsiteX0" fmla="*/ 24470 w 132763"/>
                    <a:gd name="connsiteY0" fmla="*/ 0 h 465794"/>
                    <a:gd name="connsiteX1" fmla="*/ 132763 w 132763"/>
                    <a:gd name="connsiteY1" fmla="*/ 55351 h 465794"/>
                    <a:gd name="connsiteX2" fmla="*/ 97200 w 132763"/>
                    <a:gd name="connsiteY2" fmla="*/ 465794 h 465794"/>
                    <a:gd name="connsiteX3" fmla="*/ 0 w 132763"/>
                    <a:gd name="connsiteY3" fmla="*/ 465794 h 465794"/>
                    <a:gd name="connsiteX4" fmla="*/ 24470 w 132763"/>
                    <a:gd name="connsiteY4" fmla="*/ 0 h 465794"/>
                    <a:gd name="connsiteX0" fmla="*/ 24470 w 132763"/>
                    <a:gd name="connsiteY0" fmla="*/ 0 h 465794"/>
                    <a:gd name="connsiteX1" fmla="*/ 132763 w 132763"/>
                    <a:gd name="connsiteY1" fmla="*/ 55351 h 465794"/>
                    <a:gd name="connsiteX2" fmla="*/ 97200 w 132763"/>
                    <a:gd name="connsiteY2" fmla="*/ 465794 h 465794"/>
                    <a:gd name="connsiteX3" fmla="*/ 0 w 132763"/>
                    <a:gd name="connsiteY3" fmla="*/ 465794 h 465794"/>
                    <a:gd name="connsiteX4" fmla="*/ 24470 w 132763"/>
                    <a:gd name="connsiteY4" fmla="*/ 0 h 465794"/>
                    <a:gd name="connsiteX0" fmla="*/ 24470 w 132763"/>
                    <a:gd name="connsiteY0" fmla="*/ 0 h 465794"/>
                    <a:gd name="connsiteX1" fmla="*/ 132763 w 132763"/>
                    <a:gd name="connsiteY1" fmla="*/ 55351 h 465794"/>
                    <a:gd name="connsiteX2" fmla="*/ 97200 w 132763"/>
                    <a:gd name="connsiteY2" fmla="*/ 465794 h 465794"/>
                    <a:gd name="connsiteX3" fmla="*/ 0 w 132763"/>
                    <a:gd name="connsiteY3" fmla="*/ 465794 h 465794"/>
                    <a:gd name="connsiteX4" fmla="*/ 24470 w 132763"/>
                    <a:gd name="connsiteY4" fmla="*/ 0 h 465794"/>
                    <a:gd name="connsiteX0" fmla="*/ 26938 w 135231"/>
                    <a:gd name="connsiteY0" fmla="*/ 0 h 465794"/>
                    <a:gd name="connsiteX1" fmla="*/ 135231 w 135231"/>
                    <a:gd name="connsiteY1" fmla="*/ 55351 h 465794"/>
                    <a:gd name="connsiteX2" fmla="*/ 99668 w 135231"/>
                    <a:gd name="connsiteY2" fmla="*/ 465794 h 465794"/>
                    <a:gd name="connsiteX3" fmla="*/ 2468 w 135231"/>
                    <a:gd name="connsiteY3" fmla="*/ 465794 h 465794"/>
                    <a:gd name="connsiteX4" fmla="*/ 26938 w 135231"/>
                    <a:gd name="connsiteY4" fmla="*/ 0 h 465794"/>
                    <a:gd name="connsiteX0" fmla="*/ 26938 w 135231"/>
                    <a:gd name="connsiteY0" fmla="*/ 0 h 465794"/>
                    <a:gd name="connsiteX1" fmla="*/ 135231 w 135231"/>
                    <a:gd name="connsiteY1" fmla="*/ 55351 h 465794"/>
                    <a:gd name="connsiteX2" fmla="*/ 99668 w 135231"/>
                    <a:gd name="connsiteY2" fmla="*/ 465794 h 465794"/>
                    <a:gd name="connsiteX3" fmla="*/ 2468 w 135231"/>
                    <a:gd name="connsiteY3" fmla="*/ 465794 h 465794"/>
                    <a:gd name="connsiteX4" fmla="*/ 26938 w 135231"/>
                    <a:gd name="connsiteY4" fmla="*/ 0 h 465794"/>
                    <a:gd name="connsiteX0" fmla="*/ 30265 w 138558"/>
                    <a:gd name="connsiteY0" fmla="*/ 0 h 465794"/>
                    <a:gd name="connsiteX1" fmla="*/ 138558 w 138558"/>
                    <a:gd name="connsiteY1" fmla="*/ 55351 h 465794"/>
                    <a:gd name="connsiteX2" fmla="*/ 102995 w 138558"/>
                    <a:gd name="connsiteY2" fmla="*/ 465794 h 465794"/>
                    <a:gd name="connsiteX3" fmla="*/ 946 w 138558"/>
                    <a:gd name="connsiteY3" fmla="*/ 456931 h 465794"/>
                    <a:gd name="connsiteX4" fmla="*/ 30265 w 138558"/>
                    <a:gd name="connsiteY4" fmla="*/ 0 h 465794"/>
                    <a:gd name="connsiteX0" fmla="*/ 32047 w 140340"/>
                    <a:gd name="connsiteY0" fmla="*/ 0 h 465794"/>
                    <a:gd name="connsiteX1" fmla="*/ 140340 w 140340"/>
                    <a:gd name="connsiteY1" fmla="*/ 55351 h 465794"/>
                    <a:gd name="connsiteX2" fmla="*/ 104777 w 140340"/>
                    <a:gd name="connsiteY2" fmla="*/ 465794 h 465794"/>
                    <a:gd name="connsiteX3" fmla="*/ 2728 w 140340"/>
                    <a:gd name="connsiteY3" fmla="*/ 456931 h 465794"/>
                    <a:gd name="connsiteX4" fmla="*/ 32047 w 140340"/>
                    <a:gd name="connsiteY4" fmla="*/ 0 h 465794"/>
                    <a:gd name="connsiteX0" fmla="*/ 32047 w 140340"/>
                    <a:gd name="connsiteY0" fmla="*/ 0 h 465794"/>
                    <a:gd name="connsiteX1" fmla="*/ 140340 w 140340"/>
                    <a:gd name="connsiteY1" fmla="*/ 55351 h 465794"/>
                    <a:gd name="connsiteX2" fmla="*/ 104777 w 140340"/>
                    <a:gd name="connsiteY2" fmla="*/ 465794 h 465794"/>
                    <a:gd name="connsiteX3" fmla="*/ 2728 w 140340"/>
                    <a:gd name="connsiteY3" fmla="*/ 456931 h 465794"/>
                    <a:gd name="connsiteX4" fmla="*/ 32047 w 140340"/>
                    <a:gd name="connsiteY4" fmla="*/ 0 h 465794"/>
                    <a:gd name="connsiteX0" fmla="*/ 34680 w 139629"/>
                    <a:gd name="connsiteY0" fmla="*/ 0 h 477221"/>
                    <a:gd name="connsiteX1" fmla="*/ 139629 w 139629"/>
                    <a:gd name="connsiteY1" fmla="*/ 66778 h 477221"/>
                    <a:gd name="connsiteX2" fmla="*/ 104066 w 139629"/>
                    <a:gd name="connsiteY2" fmla="*/ 477221 h 477221"/>
                    <a:gd name="connsiteX3" fmla="*/ 2017 w 139629"/>
                    <a:gd name="connsiteY3" fmla="*/ 468358 h 477221"/>
                    <a:gd name="connsiteX4" fmla="*/ 34680 w 139629"/>
                    <a:gd name="connsiteY4" fmla="*/ 0 h 477221"/>
                    <a:gd name="connsiteX0" fmla="*/ 34680 w 142304"/>
                    <a:gd name="connsiteY0" fmla="*/ 0 h 477221"/>
                    <a:gd name="connsiteX1" fmla="*/ 142304 w 142304"/>
                    <a:gd name="connsiteY1" fmla="*/ 57637 h 477221"/>
                    <a:gd name="connsiteX2" fmla="*/ 104066 w 142304"/>
                    <a:gd name="connsiteY2" fmla="*/ 477221 h 477221"/>
                    <a:gd name="connsiteX3" fmla="*/ 2017 w 142304"/>
                    <a:gd name="connsiteY3" fmla="*/ 468358 h 477221"/>
                    <a:gd name="connsiteX4" fmla="*/ 34680 w 142304"/>
                    <a:gd name="connsiteY4" fmla="*/ 0 h 477221"/>
                    <a:gd name="connsiteX0" fmla="*/ 34680 w 149829"/>
                    <a:gd name="connsiteY0" fmla="*/ 0 h 477221"/>
                    <a:gd name="connsiteX1" fmla="*/ 149829 w 149829"/>
                    <a:gd name="connsiteY1" fmla="*/ 57359 h 477221"/>
                    <a:gd name="connsiteX2" fmla="*/ 104066 w 149829"/>
                    <a:gd name="connsiteY2" fmla="*/ 477221 h 477221"/>
                    <a:gd name="connsiteX3" fmla="*/ 2017 w 149829"/>
                    <a:gd name="connsiteY3" fmla="*/ 468358 h 477221"/>
                    <a:gd name="connsiteX4" fmla="*/ 34680 w 149829"/>
                    <a:gd name="connsiteY4" fmla="*/ 0 h 477221"/>
                    <a:gd name="connsiteX0" fmla="*/ 34680 w 149829"/>
                    <a:gd name="connsiteY0" fmla="*/ 0 h 477221"/>
                    <a:gd name="connsiteX1" fmla="*/ 149829 w 149829"/>
                    <a:gd name="connsiteY1" fmla="*/ 57359 h 477221"/>
                    <a:gd name="connsiteX2" fmla="*/ 104066 w 149829"/>
                    <a:gd name="connsiteY2" fmla="*/ 477221 h 477221"/>
                    <a:gd name="connsiteX3" fmla="*/ 2017 w 149829"/>
                    <a:gd name="connsiteY3" fmla="*/ 468358 h 477221"/>
                    <a:gd name="connsiteX4" fmla="*/ 34680 w 149829"/>
                    <a:gd name="connsiteY4" fmla="*/ 0 h 477221"/>
                    <a:gd name="connsiteX0" fmla="*/ 34680 w 149829"/>
                    <a:gd name="connsiteY0" fmla="*/ 0 h 477221"/>
                    <a:gd name="connsiteX1" fmla="*/ 149829 w 149829"/>
                    <a:gd name="connsiteY1" fmla="*/ 57359 h 477221"/>
                    <a:gd name="connsiteX2" fmla="*/ 104066 w 149829"/>
                    <a:gd name="connsiteY2" fmla="*/ 477221 h 477221"/>
                    <a:gd name="connsiteX3" fmla="*/ 2017 w 149829"/>
                    <a:gd name="connsiteY3" fmla="*/ 468358 h 477221"/>
                    <a:gd name="connsiteX4" fmla="*/ 34680 w 149829"/>
                    <a:gd name="connsiteY4" fmla="*/ 0 h 477221"/>
                    <a:gd name="connsiteX0" fmla="*/ 34680 w 149829"/>
                    <a:gd name="connsiteY0" fmla="*/ 15422 h 492643"/>
                    <a:gd name="connsiteX1" fmla="*/ 149829 w 149829"/>
                    <a:gd name="connsiteY1" fmla="*/ 72781 h 492643"/>
                    <a:gd name="connsiteX2" fmla="*/ 104066 w 149829"/>
                    <a:gd name="connsiteY2" fmla="*/ 492643 h 492643"/>
                    <a:gd name="connsiteX3" fmla="*/ 2017 w 149829"/>
                    <a:gd name="connsiteY3" fmla="*/ 483780 h 492643"/>
                    <a:gd name="connsiteX4" fmla="*/ 34680 w 149829"/>
                    <a:gd name="connsiteY4" fmla="*/ 15422 h 492643"/>
                    <a:gd name="connsiteX0" fmla="*/ 34680 w 150980"/>
                    <a:gd name="connsiteY0" fmla="*/ 18016 h 495237"/>
                    <a:gd name="connsiteX1" fmla="*/ 149829 w 150980"/>
                    <a:gd name="connsiteY1" fmla="*/ 75375 h 495237"/>
                    <a:gd name="connsiteX2" fmla="*/ 104066 w 150980"/>
                    <a:gd name="connsiteY2" fmla="*/ 495237 h 495237"/>
                    <a:gd name="connsiteX3" fmla="*/ 2017 w 150980"/>
                    <a:gd name="connsiteY3" fmla="*/ 486374 h 495237"/>
                    <a:gd name="connsiteX4" fmla="*/ 34680 w 150980"/>
                    <a:gd name="connsiteY4" fmla="*/ 18016 h 495237"/>
                    <a:gd name="connsiteX0" fmla="*/ 34680 w 151008"/>
                    <a:gd name="connsiteY0" fmla="*/ 21907 h 499128"/>
                    <a:gd name="connsiteX1" fmla="*/ 149829 w 151008"/>
                    <a:gd name="connsiteY1" fmla="*/ 79266 h 499128"/>
                    <a:gd name="connsiteX2" fmla="*/ 104066 w 151008"/>
                    <a:gd name="connsiteY2" fmla="*/ 499128 h 499128"/>
                    <a:gd name="connsiteX3" fmla="*/ 2017 w 151008"/>
                    <a:gd name="connsiteY3" fmla="*/ 490265 h 499128"/>
                    <a:gd name="connsiteX4" fmla="*/ 34680 w 151008"/>
                    <a:gd name="connsiteY4" fmla="*/ 21907 h 499128"/>
                    <a:gd name="connsiteX0" fmla="*/ 34115 w 150443"/>
                    <a:gd name="connsiteY0" fmla="*/ 21907 h 499128"/>
                    <a:gd name="connsiteX1" fmla="*/ 149264 w 150443"/>
                    <a:gd name="connsiteY1" fmla="*/ 79266 h 499128"/>
                    <a:gd name="connsiteX2" fmla="*/ 103501 w 150443"/>
                    <a:gd name="connsiteY2" fmla="*/ 499128 h 499128"/>
                    <a:gd name="connsiteX3" fmla="*/ 1452 w 150443"/>
                    <a:gd name="connsiteY3" fmla="*/ 490265 h 499128"/>
                    <a:gd name="connsiteX4" fmla="*/ 34115 w 150443"/>
                    <a:gd name="connsiteY4" fmla="*/ 21907 h 499128"/>
                    <a:gd name="connsiteX0" fmla="*/ 34115 w 150443"/>
                    <a:gd name="connsiteY0" fmla="*/ 21907 h 499128"/>
                    <a:gd name="connsiteX1" fmla="*/ 149264 w 150443"/>
                    <a:gd name="connsiteY1" fmla="*/ 79266 h 499128"/>
                    <a:gd name="connsiteX2" fmla="*/ 103501 w 150443"/>
                    <a:gd name="connsiteY2" fmla="*/ 499128 h 499128"/>
                    <a:gd name="connsiteX3" fmla="*/ 1452 w 150443"/>
                    <a:gd name="connsiteY3" fmla="*/ 490265 h 499128"/>
                    <a:gd name="connsiteX4" fmla="*/ 34115 w 150443"/>
                    <a:gd name="connsiteY4" fmla="*/ 21907 h 499128"/>
                    <a:gd name="connsiteX0" fmla="*/ 42458 w 158786"/>
                    <a:gd name="connsiteY0" fmla="*/ 21907 h 499128"/>
                    <a:gd name="connsiteX1" fmla="*/ 157607 w 158786"/>
                    <a:gd name="connsiteY1" fmla="*/ 79266 h 499128"/>
                    <a:gd name="connsiteX2" fmla="*/ 111844 w 158786"/>
                    <a:gd name="connsiteY2" fmla="*/ 499128 h 499128"/>
                    <a:gd name="connsiteX3" fmla="*/ 9795 w 158786"/>
                    <a:gd name="connsiteY3" fmla="*/ 490265 h 499128"/>
                    <a:gd name="connsiteX4" fmla="*/ 42458 w 158786"/>
                    <a:gd name="connsiteY4" fmla="*/ 21907 h 499128"/>
                    <a:gd name="connsiteX0" fmla="*/ 42458 w 158786"/>
                    <a:gd name="connsiteY0" fmla="*/ 21907 h 499128"/>
                    <a:gd name="connsiteX1" fmla="*/ 157607 w 158786"/>
                    <a:gd name="connsiteY1" fmla="*/ 79266 h 499128"/>
                    <a:gd name="connsiteX2" fmla="*/ 111844 w 158786"/>
                    <a:gd name="connsiteY2" fmla="*/ 499128 h 499128"/>
                    <a:gd name="connsiteX3" fmla="*/ 9795 w 158786"/>
                    <a:gd name="connsiteY3" fmla="*/ 490265 h 499128"/>
                    <a:gd name="connsiteX4" fmla="*/ 42458 w 158786"/>
                    <a:gd name="connsiteY4" fmla="*/ 21907 h 499128"/>
                    <a:gd name="connsiteX0" fmla="*/ 42458 w 158786"/>
                    <a:gd name="connsiteY0" fmla="*/ 21907 h 499128"/>
                    <a:gd name="connsiteX1" fmla="*/ 157607 w 158786"/>
                    <a:gd name="connsiteY1" fmla="*/ 79266 h 499128"/>
                    <a:gd name="connsiteX2" fmla="*/ 111844 w 158786"/>
                    <a:gd name="connsiteY2" fmla="*/ 499128 h 499128"/>
                    <a:gd name="connsiteX3" fmla="*/ 9795 w 158786"/>
                    <a:gd name="connsiteY3" fmla="*/ 490265 h 499128"/>
                    <a:gd name="connsiteX4" fmla="*/ 42458 w 158786"/>
                    <a:gd name="connsiteY4" fmla="*/ 21907 h 499128"/>
                    <a:gd name="connsiteX0" fmla="*/ 45781 w 162109"/>
                    <a:gd name="connsiteY0" fmla="*/ 21907 h 499128"/>
                    <a:gd name="connsiteX1" fmla="*/ 160930 w 162109"/>
                    <a:gd name="connsiteY1" fmla="*/ 79266 h 499128"/>
                    <a:gd name="connsiteX2" fmla="*/ 115167 w 162109"/>
                    <a:gd name="connsiteY2" fmla="*/ 499128 h 499128"/>
                    <a:gd name="connsiteX3" fmla="*/ 13118 w 162109"/>
                    <a:gd name="connsiteY3" fmla="*/ 490265 h 499128"/>
                    <a:gd name="connsiteX4" fmla="*/ 45781 w 162109"/>
                    <a:gd name="connsiteY4" fmla="*/ 21907 h 499128"/>
                    <a:gd name="connsiteX0" fmla="*/ 255735 w 259992"/>
                    <a:gd name="connsiteY0" fmla="*/ 7138 h 742147"/>
                    <a:gd name="connsiteX1" fmla="*/ 148365 w 259992"/>
                    <a:gd name="connsiteY1" fmla="*/ 322285 h 742147"/>
                    <a:gd name="connsiteX2" fmla="*/ 102602 w 259992"/>
                    <a:gd name="connsiteY2" fmla="*/ 742147 h 742147"/>
                    <a:gd name="connsiteX3" fmla="*/ 553 w 259992"/>
                    <a:gd name="connsiteY3" fmla="*/ 733284 h 742147"/>
                    <a:gd name="connsiteX4" fmla="*/ 255735 w 259992"/>
                    <a:gd name="connsiteY4" fmla="*/ 7138 h 742147"/>
                    <a:gd name="connsiteX0" fmla="*/ 255735 w 318210"/>
                    <a:gd name="connsiteY0" fmla="*/ 17190 h 752199"/>
                    <a:gd name="connsiteX1" fmla="*/ 315865 w 318210"/>
                    <a:gd name="connsiteY1" fmla="*/ 109601 h 752199"/>
                    <a:gd name="connsiteX2" fmla="*/ 102602 w 318210"/>
                    <a:gd name="connsiteY2" fmla="*/ 752199 h 752199"/>
                    <a:gd name="connsiteX3" fmla="*/ 553 w 318210"/>
                    <a:gd name="connsiteY3" fmla="*/ 743336 h 752199"/>
                    <a:gd name="connsiteX4" fmla="*/ 255735 w 318210"/>
                    <a:gd name="connsiteY4" fmla="*/ 17190 h 752199"/>
                    <a:gd name="connsiteX0" fmla="*/ 271327 w 333802"/>
                    <a:gd name="connsiteY0" fmla="*/ 17190 h 752199"/>
                    <a:gd name="connsiteX1" fmla="*/ 331457 w 333802"/>
                    <a:gd name="connsiteY1" fmla="*/ 109601 h 752199"/>
                    <a:gd name="connsiteX2" fmla="*/ 118194 w 333802"/>
                    <a:gd name="connsiteY2" fmla="*/ 752199 h 752199"/>
                    <a:gd name="connsiteX3" fmla="*/ 16145 w 333802"/>
                    <a:gd name="connsiteY3" fmla="*/ 743336 h 752199"/>
                    <a:gd name="connsiteX4" fmla="*/ 271327 w 333802"/>
                    <a:gd name="connsiteY4" fmla="*/ 17190 h 752199"/>
                    <a:gd name="connsiteX0" fmla="*/ 271327 w 333802"/>
                    <a:gd name="connsiteY0" fmla="*/ 17190 h 752199"/>
                    <a:gd name="connsiteX1" fmla="*/ 331457 w 333802"/>
                    <a:gd name="connsiteY1" fmla="*/ 109601 h 752199"/>
                    <a:gd name="connsiteX2" fmla="*/ 118194 w 333802"/>
                    <a:gd name="connsiteY2" fmla="*/ 752199 h 752199"/>
                    <a:gd name="connsiteX3" fmla="*/ 16145 w 333802"/>
                    <a:gd name="connsiteY3" fmla="*/ 743336 h 752199"/>
                    <a:gd name="connsiteX4" fmla="*/ 271327 w 333802"/>
                    <a:gd name="connsiteY4" fmla="*/ 17190 h 752199"/>
                    <a:gd name="connsiteX0" fmla="*/ 271327 w 333802"/>
                    <a:gd name="connsiteY0" fmla="*/ 17190 h 752199"/>
                    <a:gd name="connsiteX1" fmla="*/ 331457 w 333802"/>
                    <a:gd name="connsiteY1" fmla="*/ 109601 h 752199"/>
                    <a:gd name="connsiteX2" fmla="*/ 118194 w 333802"/>
                    <a:gd name="connsiteY2" fmla="*/ 752199 h 752199"/>
                    <a:gd name="connsiteX3" fmla="*/ 16145 w 333802"/>
                    <a:gd name="connsiteY3" fmla="*/ 743336 h 752199"/>
                    <a:gd name="connsiteX4" fmla="*/ 271327 w 333802"/>
                    <a:gd name="connsiteY4" fmla="*/ 17190 h 752199"/>
                    <a:gd name="connsiteX0" fmla="*/ 271327 w 333802"/>
                    <a:gd name="connsiteY0" fmla="*/ 17190 h 752199"/>
                    <a:gd name="connsiteX1" fmla="*/ 331457 w 333802"/>
                    <a:gd name="connsiteY1" fmla="*/ 109601 h 752199"/>
                    <a:gd name="connsiteX2" fmla="*/ 118194 w 333802"/>
                    <a:gd name="connsiteY2" fmla="*/ 752199 h 752199"/>
                    <a:gd name="connsiteX3" fmla="*/ 16145 w 333802"/>
                    <a:gd name="connsiteY3" fmla="*/ 743336 h 752199"/>
                    <a:gd name="connsiteX4" fmla="*/ 271327 w 333802"/>
                    <a:gd name="connsiteY4" fmla="*/ 17190 h 752199"/>
                    <a:gd name="connsiteX0" fmla="*/ 263893 w 336416"/>
                    <a:gd name="connsiteY0" fmla="*/ 15368 h 769411"/>
                    <a:gd name="connsiteX1" fmla="*/ 334438 w 336416"/>
                    <a:gd name="connsiteY1" fmla="*/ 126813 h 769411"/>
                    <a:gd name="connsiteX2" fmla="*/ 121175 w 336416"/>
                    <a:gd name="connsiteY2" fmla="*/ 769411 h 769411"/>
                    <a:gd name="connsiteX3" fmla="*/ 19126 w 336416"/>
                    <a:gd name="connsiteY3" fmla="*/ 760548 h 769411"/>
                    <a:gd name="connsiteX4" fmla="*/ 263893 w 336416"/>
                    <a:gd name="connsiteY4" fmla="*/ 15368 h 769411"/>
                    <a:gd name="connsiteX0" fmla="*/ 254896 w 327419"/>
                    <a:gd name="connsiteY0" fmla="*/ 15368 h 769411"/>
                    <a:gd name="connsiteX1" fmla="*/ 325441 w 327419"/>
                    <a:gd name="connsiteY1" fmla="*/ 126813 h 769411"/>
                    <a:gd name="connsiteX2" fmla="*/ 112178 w 327419"/>
                    <a:gd name="connsiteY2" fmla="*/ 769411 h 769411"/>
                    <a:gd name="connsiteX3" fmla="*/ 10129 w 327419"/>
                    <a:gd name="connsiteY3" fmla="*/ 760548 h 769411"/>
                    <a:gd name="connsiteX4" fmla="*/ 254896 w 327419"/>
                    <a:gd name="connsiteY4" fmla="*/ 15368 h 769411"/>
                    <a:gd name="connsiteX0" fmla="*/ 254896 w 329541"/>
                    <a:gd name="connsiteY0" fmla="*/ 11402 h 765445"/>
                    <a:gd name="connsiteX1" fmla="*/ 325441 w 329541"/>
                    <a:gd name="connsiteY1" fmla="*/ 122847 h 765445"/>
                    <a:gd name="connsiteX2" fmla="*/ 112178 w 329541"/>
                    <a:gd name="connsiteY2" fmla="*/ 765445 h 765445"/>
                    <a:gd name="connsiteX3" fmla="*/ 10129 w 329541"/>
                    <a:gd name="connsiteY3" fmla="*/ 756582 h 765445"/>
                    <a:gd name="connsiteX4" fmla="*/ 254896 w 329541"/>
                    <a:gd name="connsiteY4" fmla="*/ 11402 h 765445"/>
                    <a:gd name="connsiteX0" fmla="*/ 254896 w 327610"/>
                    <a:gd name="connsiteY0" fmla="*/ 4368 h 758411"/>
                    <a:gd name="connsiteX1" fmla="*/ 325441 w 327610"/>
                    <a:gd name="connsiteY1" fmla="*/ 115813 h 758411"/>
                    <a:gd name="connsiteX2" fmla="*/ 112178 w 327610"/>
                    <a:gd name="connsiteY2" fmla="*/ 758411 h 758411"/>
                    <a:gd name="connsiteX3" fmla="*/ 10129 w 327610"/>
                    <a:gd name="connsiteY3" fmla="*/ 749548 h 758411"/>
                    <a:gd name="connsiteX4" fmla="*/ 254896 w 327610"/>
                    <a:gd name="connsiteY4" fmla="*/ 4368 h 758411"/>
                    <a:gd name="connsiteX0" fmla="*/ 256249 w 328963"/>
                    <a:gd name="connsiteY0" fmla="*/ 4368 h 758411"/>
                    <a:gd name="connsiteX1" fmla="*/ 326794 w 328963"/>
                    <a:gd name="connsiteY1" fmla="*/ 115813 h 758411"/>
                    <a:gd name="connsiteX2" fmla="*/ 113531 w 328963"/>
                    <a:gd name="connsiteY2" fmla="*/ 758411 h 758411"/>
                    <a:gd name="connsiteX3" fmla="*/ 11482 w 328963"/>
                    <a:gd name="connsiteY3" fmla="*/ 749548 h 758411"/>
                    <a:gd name="connsiteX4" fmla="*/ 256249 w 328963"/>
                    <a:gd name="connsiteY4" fmla="*/ 4368 h 758411"/>
                    <a:gd name="connsiteX0" fmla="*/ 256249 w 328963"/>
                    <a:gd name="connsiteY0" fmla="*/ 4368 h 758411"/>
                    <a:gd name="connsiteX1" fmla="*/ 326794 w 328963"/>
                    <a:gd name="connsiteY1" fmla="*/ 115813 h 758411"/>
                    <a:gd name="connsiteX2" fmla="*/ 113531 w 328963"/>
                    <a:gd name="connsiteY2" fmla="*/ 758411 h 758411"/>
                    <a:gd name="connsiteX3" fmla="*/ 11482 w 328963"/>
                    <a:gd name="connsiteY3" fmla="*/ 749548 h 758411"/>
                    <a:gd name="connsiteX4" fmla="*/ 256249 w 328963"/>
                    <a:gd name="connsiteY4" fmla="*/ 4368 h 758411"/>
                    <a:gd name="connsiteX0" fmla="*/ 261340 w 334054"/>
                    <a:gd name="connsiteY0" fmla="*/ 4368 h 758411"/>
                    <a:gd name="connsiteX1" fmla="*/ 331885 w 334054"/>
                    <a:gd name="connsiteY1" fmla="*/ 115813 h 758411"/>
                    <a:gd name="connsiteX2" fmla="*/ 118622 w 334054"/>
                    <a:gd name="connsiteY2" fmla="*/ 758411 h 758411"/>
                    <a:gd name="connsiteX3" fmla="*/ 16573 w 334054"/>
                    <a:gd name="connsiteY3" fmla="*/ 749548 h 758411"/>
                    <a:gd name="connsiteX4" fmla="*/ 261340 w 334054"/>
                    <a:gd name="connsiteY4" fmla="*/ 4368 h 758411"/>
                    <a:gd name="connsiteX0" fmla="*/ 261340 w 334054"/>
                    <a:gd name="connsiteY0" fmla="*/ 4368 h 758411"/>
                    <a:gd name="connsiteX1" fmla="*/ 331885 w 334054"/>
                    <a:gd name="connsiteY1" fmla="*/ 115813 h 758411"/>
                    <a:gd name="connsiteX2" fmla="*/ 118622 w 334054"/>
                    <a:gd name="connsiteY2" fmla="*/ 758411 h 758411"/>
                    <a:gd name="connsiteX3" fmla="*/ 16573 w 334054"/>
                    <a:gd name="connsiteY3" fmla="*/ 749548 h 758411"/>
                    <a:gd name="connsiteX4" fmla="*/ 261340 w 334054"/>
                    <a:gd name="connsiteY4" fmla="*/ 4368 h 758411"/>
                    <a:gd name="connsiteX0" fmla="*/ 261340 w 334054"/>
                    <a:gd name="connsiteY0" fmla="*/ 4368 h 758411"/>
                    <a:gd name="connsiteX1" fmla="*/ 331885 w 334054"/>
                    <a:gd name="connsiteY1" fmla="*/ 115813 h 758411"/>
                    <a:gd name="connsiteX2" fmla="*/ 118622 w 334054"/>
                    <a:gd name="connsiteY2" fmla="*/ 758411 h 758411"/>
                    <a:gd name="connsiteX3" fmla="*/ 16573 w 334054"/>
                    <a:gd name="connsiteY3" fmla="*/ 749548 h 758411"/>
                    <a:gd name="connsiteX4" fmla="*/ 261340 w 334054"/>
                    <a:gd name="connsiteY4" fmla="*/ 4368 h 758411"/>
                    <a:gd name="connsiteX0" fmla="*/ 258617 w 335010"/>
                    <a:gd name="connsiteY0" fmla="*/ 4446 h 756406"/>
                    <a:gd name="connsiteX1" fmla="*/ 332969 w 335010"/>
                    <a:gd name="connsiteY1" fmla="*/ 113808 h 756406"/>
                    <a:gd name="connsiteX2" fmla="*/ 119706 w 335010"/>
                    <a:gd name="connsiteY2" fmla="*/ 756406 h 756406"/>
                    <a:gd name="connsiteX3" fmla="*/ 17657 w 335010"/>
                    <a:gd name="connsiteY3" fmla="*/ 747543 h 756406"/>
                    <a:gd name="connsiteX4" fmla="*/ 258617 w 335010"/>
                    <a:gd name="connsiteY4" fmla="*/ 4446 h 756406"/>
                    <a:gd name="connsiteX0" fmla="*/ 256234 w 332627"/>
                    <a:gd name="connsiteY0" fmla="*/ 4446 h 756406"/>
                    <a:gd name="connsiteX1" fmla="*/ 330586 w 332627"/>
                    <a:gd name="connsiteY1" fmla="*/ 113808 h 756406"/>
                    <a:gd name="connsiteX2" fmla="*/ 117323 w 332627"/>
                    <a:gd name="connsiteY2" fmla="*/ 756406 h 756406"/>
                    <a:gd name="connsiteX3" fmla="*/ 15274 w 332627"/>
                    <a:gd name="connsiteY3" fmla="*/ 747543 h 756406"/>
                    <a:gd name="connsiteX4" fmla="*/ 256234 w 332627"/>
                    <a:gd name="connsiteY4" fmla="*/ 4446 h 756406"/>
                    <a:gd name="connsiteX0" fmla="*/ 256234 w 332627"/>
                    <a:gd name="connsiteY0" fmla="*/ 4446 h 756406"/>
                    <a:gd name="connsiteX1" fmla="*/ 330586 w 332627"/>
                    <a:gd name="connsiteY1" fmla="*/ 113808 h 756406"/>
                    <a:gd name="connsiteX2" fmla="*/ 117323 w 332627"/>
                    <a:gd name="connsiteY2" fmla="*/ 756406 h 756406"/>
                    <a:gd name="connsiteX3" fmla="*/ 15274 w 332627"/>
                    <a:gd name="connsiteY3" fmla="*/ 747543 h 756406"/>
                    <a:gd name="connsiteX4" fmla="*/ 256234 w 332627"/>
                    <a:gd name="connsiteY4" fmla="*/ 4446 h 756406"/>
                    <a:gd name="connsiteX0" fmla="*/ 256234 w 332627"/>
                    <a:gd name="connsiteY0" fmla="*/ 4446 h 756406"/>
                    <a:gd name="connsiteX1" fmla="*/ 330586 w 332627"/>
                    <a:gd name="connsiteY1" fmla="*/ 113808 h 756406"/>
                    <a:gd name="connsiteX2" fmla="*/ 117323 w 332627"/>
                    <a:gd name="connsiteY2" fmla="*/ 756406 h 756406"/>
                    <a:gd name="connsiteX3" fmla="*/ 15274 w 332627"/>
                    <a:gd name="connsiteY3" fmla="*/ 747543 h 756406"/>
                    <a:gd name="connsiteX4" fmla="*/ 256234 w 332627"/>
                    <a:gd name="connsiteY4" fmla="*/ 4446 h 756406"/>
                    <a:gd name="connsiteX0" fmla="*/ 271214 w 347607"/>
                    <a:gd name="connsiteY0" fmla="*/ 4446 h 756406"/>
                    <a:gd name="connsiteX1" fmla="*/ 345566 w 347607"/>
                    <a:gd name="connsiteY1" fmla="*/ 113808 h 756406"/>
                    <a:gd name="connsiteX2" fmla="*/ 132303 w 347607"/>
                    <a:gd name="connsiteY2" fmla="*/ 756406 h 756406"/>
                    <a:gd name="connsiteX3" fmla="*/ 30254 w 347607"/>
                    <a:gd name="connsiteY3" fmla="*/ 747543 h 756406"/>
                    <a:gd name="connsiteX4" fmla="*/ 271214 w 347607"/>
                    <a:gd name="connsiteY4" fmla="*/ 4446 h 756406"/>
                    <a:gd name="connsiteX0" fmla="*/ 271214 w 347607"/>
                    <a:gd name="connsiteY0" fmla="*/ 4446 h 756406"/>
                    <a:gd name="connsiteX1" fmla="*/ 345566 w 347607"/>
                    <a:gd name="connsiteY1" fmla="*/ 113808 h 756406"/>
                    <a:gd name="connsiteX2" fmla="*/ 132303 w 347607"/>
                    <a:gd name="connsiteY2" fmla="*/ 756406 h 756406"/>
                    <a:gd name="connsiteX3" fmla="*/ 30254 w 347607"/>
                    <a:gd name="connsiteY3" fmla="*/ 747543 h 756406"/>
                    <a:gd name="connsiteX4" fmla="*/ 271214 w 347607"/>
                    <a:gd name="connsiteY4" fmla="*/ 4446 h 756406"/>
                    <a:gd name="connsiteX0" fmla="*/ 292812 w 369205"/>
                    <a:gd name="connsiteY0" fmla="*/ 4446 h 756406"/>
                    <a:gd name="connsiteX1" fmla="*/ 367164 w 369205"/>
                    <a:gd name="connsiteY1" fmla="*/ 113808 h 756406"/>
                    <a:gd name="connsiteX2" fmla="*/ 153901 w 369205"/>
                    <a:gd name="connsiteY2" fmla="*/ 756406 h 756406"/>
                    <a:gd name="connsiteX3" fmla="*/ 51852 w 369205"/>
                    <a:gd name="connsiteY3" fmla="*/ 747543 h 756406"/>
                    <a:gd name="connsiteX4" fmla="*/ 292812 w 369205"/>
                    <a:gd name="connsiteY4" fmla="*/ 4446 h 756406"/>
                    <a:gd name="connsiteX0" fmla="*/ 292812 w 369205"/>
                    <a:gd name="connsiteY0" fmla="*/ 4446 h 756406"/>
                    <a:gd name="connsiteX1" fmla="*/ 367164 w 369205"/>
                    <a:gd name="connsiteY1" fmla="*/ 113808 h 756406"/>
                    <a:gd name="connsiteX2" fmla="*/ 153901 w 369205"/>
                    <a:gd name="connsiteY2" fmla="*/ 756406 h 756406"/>
                    <a:gd name="connsiteX3" fmla="*/ 51852 w 369205"/>
                    <a:gd name="connsiteY3" fmla="*/ 747543 h 756406"/>
                    <a:gd name="connsiteX4" fmla="*/ 292812 w 369205"/>
                    <a:gd name="connsiteY4" fmla="*/ 4446 h 756406"/>
                    <a:gd name="connsiteX0" fmla="*/ 292812 w 369205"/>
                    <a:gd name="connsiteY0" fmla="*/ 4446 h 756406"/>
                    <a:gd name="connsiteX1" fmla="*/ 367164 w 369205"/>
                    <a:gd name="connsiteY1" fmla="*/ 113808 h 756406"/>
                    <a:gd name="connsiteX2" fmla="*/ 153901 w 369205"/>
                    <a:gd name="connsiteY2" fmla="*/ 756406 h 756406"/>
                    <a:gd name="connsiteX3" fmla="*/ 51852 w 369205"/>
                    <a:gd name="connsiteY3" fmla="*/ 747543 h 756406"/>
                    <a:gd name="connsiteX4" fmla="*/ 292812 w 369205"/>
                    <a:gd name="connsiteY4" fmla="*/ 4446 h 75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05" h="756406">
                      <a:moveTo>
                        <a:pt x="292812" y="4446"/>
                      </a:moveTo>
                      <a:cubicBezTo>
                        <a:pt x="327340" y="-21678"/>
                        <a:pt x="380268" y="74194"/>
                        <a:pt x="367164" y="113808"/>
                      </a:cubicBezTo>
                      <a:cubicBezTo>
                        <a:pt x="42242" y="254901"/>
                        <a:pt x="124489" y="576914"/>
                        <a:pt x="153901" y="756406"/>
                      </a:cubicBezTo>
                      <a:lnTo>
                        <a:pt x="51852" y="747543"/>
                      </a:lnTo>
                      <a:cubicBezTo>
                        <a:pt x="-10857" y="591388"/>
                        <a:pt x="-87645" y="176920"/>
                        <a:pt x="292812" y="4446"/>
                      </a:cubicBezTo>
                      <a:close/>
                    </a:path>
                  </a:pathLst>
                </a:cu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48" name="Rectangle 5">
                  <a:extLst>
                    <a:ext uri="{FF2B5EF4-FFF2-40B4-BE49-F238E27FC236}">
                      <a16:creationId xmlns:a16="http://schemas.microsoft.com/office/drawing/2014/main" id="{B31B6BF4-587B-40C0-8324-E9B332EF1487}"/>
                    </a:ext>
                  </a:extLst>
                </p:cNvPr>
                <p:cNvSpPr/>
                <p:nvPr/>
              </p:nvSpPr>
              <p:spPr>
                <a:xfrm rot="420000">
                  <a:off x="4024345" y="2162409"/>
                  <a:ext cx="420470" cy="781241"/>
                </a:xfrm>
                <a:custGeom>
                  <a:avLst/>
                  <a:gdLst/>
                  <a:ahLst/>
                  <a:cxnLst/>
                  <a:rect l="l" t="t" r="r" b="b"/>
                  <a:pathLst>
                    <a:path w="420470" h="781241">
                      <a:moveTo>
                        <a:pt x="0" y="0"/>
                      </a:moveTo>
                      <a:lnTo>
                        <a:pt x="61200" y="0"/>
                      </a:lnTo>
                      <a:lnTo>
                        <a:pt x="61200" y="599193"/>
                      </a:lnTo>
                      <a:lnTo>
                        <a:pt x="62381" y="599184"/>
                      </a:lnTo>
                      <a:cubicBezTo>
                        <a:pt x="66263" y="669881"/>
                        <a:pt x="62559" y="698327"/>
                        <a:pt x="91943" y="722709"/>
                      </a:cubicBezTo>
                      <a:cubicBezTo>
                        <a:pt x="148722" y="735731"/>
                        <a:pt x="292538" y="656494"/>
                        <a:pt x="404051" y="626808"/>
                      </a:cubicBezTo>
                      <a:lnTo>
                        <a:pt x="420470" y="682370"/>
                      </a:lnTo>
                      <a:cubicBezTo>
                        <a:pt x="342281" y="713163"/>
                        <a:pt x="148576" y="802923"/>
                        <a:pt x="64948" y="776405"/>
                      </a:cubicBezTo>
                      <a:cubicBezTo>
                        <a:pt x="4776" y="751481"/>
                        <a:pt x="4174" y="676874"/>
                        <a:pt x="754" y="612000"/>
                      </a:cubicBezTo>
                      <a:lnTo>
                        <a:pt x="0" y="612000"/>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Rectangle 8">
                  <a:extLst>
                    <a:ext uri="{FF2B5EF4-FFF2-40B4-BE49-F238E27FC236}">
                      <a16:creationId xmlns:a16="http://schemas.microsoft.com/office/drawing/2014/main" id="{F6B7F59A-E27F-4BA7-A13F-CFE898466B0E}"/>
                    </a:ext>
                  </a:extLst>
                </p:cNvPr>
                <p:cNvSpPr/>
                <p:nvPr/>
              </p:nvSpPr>
              <p:spPr>
                <a:xfrm rot="420000">
                  <a:off x="4205851" y="2209391"/>
                  <a:ext cx="462473" cy="775132"/>
                </a:xfrm>
                <a:custGeom>
                  <a:avLst/>
                  <a:gdLst/>
                  <a:ahLst/>
                  <a:cxnLst/>
                  <a:rect l="l" t="t" r="r" b="b"/>
                  <a:pathLst>
                    <a:path w="462473" h="775132">
                      <a:moveTo>
                        <a:pt x="401001" y="0"/>
                      </a:moveTo>
                      <a:lnTo>
                        <a:pt x="462201" y="0"/>
                      </a:lnTo>
                      <a:lnTo>
                        <a:pt x="462202" y="601175"/>
                      </a:lnTo>
                      <a:lnTo>
                        <a:pt x="462473" y="601187"/>
                      </a:lnTo>
                      <a:lnTo>
                        <a:pt x="462202" y="604277"/>
                      </a:lnTo>
                      <a:lnTo>
                        <a:pt x="462201" y="612000"/>
                      </a:lnTo>
                      <a:lnTo>
                        <a:pt x="461523" y="612000"/>
                      </a:lnTo>
                      <a:cubicBezTo>
                        <a:pt x="456162" y="675114"/>
                        <a:pt x="453746" y="748270"/>
                        <a:pt x="392546" y="770377"/>
                      </a:cubicBezTo>
                      <a:cubicBezTo>
                        <a:pt x="292280" y="799787"/>
                        <a:pt x="77213" y="684479"/>
                        <a:pt x="0" y="651700"/>
                      </a:cubicBezTo>
                      <a:lnTo>
                        <a:pt x="20368" y="598081"/>
                      </a:lnTo>
                      <a:cubicBezTo>
                        <a:pt x="130899" y="631017"/>
                        <a:pt x="313896" y="720128"/>
                        <a:pt x="370989" y="709586"/>
                      </a:cubicBezTo>
                      <a:cubicBezTo>
                        <a:pt x="401045" y="687002"/>
                        <a:pt x="394312" y="666925"/>
                        <a:pt x="400233" y="598442"/>
                      </a:cubicBezTo>
                      <a:lnTo>
                        <a:pt x="401001" y="598476"/>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 name="Oval 16">
                  <a:extLst>
                    <a:ext uri="{FF2B5EF4-FFF2-40B4-BE49-F238E27FC236}">
                      <a16:creationId xmlns:a16="http://schemas.microsoft.com/office/drawing/2014/main" id="{12AD1915-857F-4ECF-9492-1154C5D58AC1}"/>
                    </a:ext>
                  </a:extLst>
                </p:cNvPr>
                <p:cNvSpPr/>
                <p:nvPr/>
              </p:nvSpPr>
              <p:spPr>
                <a:xfrm rot="13137237">
                  <a:off x="4000691" y="2686142"/>
                  <a:ext cx="217656" cy="166388"/>
                </a:xfrm>
                <a:custGeom>
                  <a:avLst/>
                  <a:gdLst/>
                  <a:ahLst/>
                  <a:cxnLst/>
                  <a:rect l="l" t="t" r="r" b="b"/>
                  <a:pathLst>
                    <a:path w="217656" h="166388">
                      <a:moveTo>
                        <a:pt x="193289" y="142021"/>
                      </a:moveTo>
                      <a:cubicBezTo>
                        <a:pt x="178234" y="157076"/>
                        <a:pt x="157435" y="166388"/>
                        <a:pt x="134462" y="166388"/>
                      </a:cubicBezTo>
                      <a:cubicBezTo>
                        <a:pt x="112031" y="166388"/>
                        <a:pt x="91674" y="157511"/>
                        <a:pt x="76905" y="142878"/>
                      </a:cubicBezTo>
                      <a:lnTo>
                        <a:pt x="14686" y="153039"/>
                      </a:lnTo>
                      <a:lnTo>
                        <a:pt x="0" y="63111"/>
                      </a:lnTo>
                      <a:lnTo>
                        <a:pt x="57209" y="53768"/>
                      </a:lnTo>
                      <a:cubicBezTo>
                        <a:pt x="68633" y="22251"/>
                        <a:pt x="98949" y="0"/>
                        <a:pt x="134462" y="0"/>
                      </a:cubicBezTo>
                      <a:cubicBezTo>
                        <a:pt x="180409" y="0"/>
                        <a:pt x="217656" y="37247"/>
                        <a:pt x="217656" y="83194"/>
                      </a:cubicBezTo>
                      <a:cubicBezTo>
                        <a:pt x="217656" y="106167"/>
                        <a:pt x="208344" y="126966"/>
                        <a:pt x="193289" y="1420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1" name="Group 28">
                  <a:extLst>
                    <a:ext uri="{FF2B5EF4-FFF2-40B4-BE49-F238E27FC236}">
                      <a16:creationId xmlns:a16="http://schemas.microsoft.com/office/drawing/2014/main" id="{F0A04A94-5708-4BF5-B7C3-FF3BB8E19D16}"/>
                    </a:ext>
                  </a:extLst>
                </p:cNvPr>
                <p:cNvGrpSpPr/>
                <p:nvPr/>
              </p:nvGrpSpPr>
              <p:grpSpPr>
                <a:xfrm>
                  <a:off x="4275991" y="1800648"/>
                  <a:ext cx="342000" cy="342000"/>
                  <a:chOff x="4915373" y="1633391"/>
                  <a:chExt cx="342000" cy="342000"/>
                </a:xfrm>
              </p:grpSpPr>
              <p:sp>
                <p:nvSpPr>
                  <p:cNvPr id="54" name="Oval 31">
                    <a:extLst>
                      <a:ext uri="{FF2B5EF4-FFF2-40B4-BE49-F238E27FC236}">
                        <a16:creationId xmlns:a16="http://schemas.microsoft.com/office/drawing/2014/main" id="{00FBD772-4872-4E58-902F-DDF0D53B7838}"/>
                      </a:ext>
                    </a:extLst>
                  </p:cNvPr>
                  <p:cNvSpPr/>
                  <p:nvPr/>
                </p:nvSpPr>
                <p:spPr>
                  <a:xfrm>
                    <a:off x="4915373" y="1633391"/>
                    <a:ext cx="342000" cy="342000"/>
                  </a:xfrm>
                  <a:prstGeom prst="ellipse">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Oval 32">
                    <a:extLst>
                      <a:ext uri="{FF2B5EF4-FFF2-40B4-BE49-F238E27FC236}">
                        <a16:creationId xmlns:a16="http://schemas.microsoft.com/office/drawing/2014/main" id="{560C2C06-F40E-41C1-869D-471E79C969D6}"/>
                      </a:ext>
                    </a:extLst>
                  </p:cNvPr>
                  <p:cNvSpPr/>
                  <p:nvPr/>
                </p:nvSpPr>
                <p:spPr>
                  <a:xfrm>
                    <a:off x="4932040" y="1666488"/>
                    <a:ext cx="295795" cy="295795"/>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6" name="Oval 33">
                    <a:extLst>
                      <a:ext uri="{FF2B5EF4-FFF2-40B4-BE49-F238E27FC236}">
                        <a16:creationId xmlns:a16="http://schemas.microsoft.com/office/drawing/2014/main" id="{4401E78B-02CC-4B6E-942C-3FCFC73B17AD}"/>
                      </a:ext>
                    </a:extLst>
                  </p:cNvPr>
                  <p:cNvSpPr/>
                  <p:nvPr/>
                </p:nvSpPr>
                <p:spPr>
                  <a:xfrm>
                    <a:off x="4970613" y="1724593"/>
                    <a:ext cx="207640" cy="207640"/>
                  </a:xfrm>
                  <a:prstGeom prst="ellipse">
                    <a:avLst/>
                  </a:prstGeom>
                  <a:solidFill>
                    <a:schemeClr val="bg1">
                      <a:lumMod val="85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52" name="Block Arc 3">
                  <a:extLst>
                    <a:ext uri="{FF2B5EF4-FFF2-40B4-BE49-F238E27FC236}">
                      <a16:creationId xmlns:a16="http://schemas.microsoft.com/office/drawing/2014/main" id="{92176111-8627-4540-B84B-FF39731DDD1B}"/>
                    </a:ext>
                  </a:extLst>
                </p:cNvPr>
                <p:cNvSpPr/>
                <p:nvPr/>
              </p:nvSpPr>
              <p:spPr>
                <a:xfrm>
                  <a:off x="2821941" y="605499"/>
                  <a:ext cx="3131677" cy="3396957"/>
                </a:xfrm>
                <a:custGeom>
                  <a:avLst/>
                  <a:gdLst>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58032 w 3131677"/>
                    <a:gd name="connsiteY32" fmla="*/ 447003 h 3396957"/>
                    <a:gd name="connsiteX33" fmla="*/ 1611978 w 3131677"/>
                    <a:gd name="connsiteY33" fmla="*/ 394818 h 3396957"/>
                    <a:gd name="connsiteX34" fmla="*/ 1568131 w 3131677"/>
                    <a:gd name="connsiteY34" fmla="*/ 348932 h 3396957"/>
                    <a:gd name="connsiteX35" fmla="*/ 2257049 w 3131677"/>
                    <a:gd name="connsiteY35"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42689 w 3131677"/>
                    <a:gd name="connsiteY32" fmla="*/ 459276 h 3396957"/>
                    <a:gd name="connsiteX33" fmla="*/ 1611978 w 3131677"/>
                    <a:gd name="connsiteY33" fmla="*/ 394818 h 3396957"/>
                    <a:gd name="connsiteX34" fmla="*/ 1568131 w 3131677"/>
                    <a:gd name="connsiteY34" fmla="*/ 348932 h 3396957"/>
                    <a:gd name="connsiteX35" fmla="*/ 2257049 w 3131677"/>
                    <a:gd name="connsiteY35"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42689 w 3131677"/>
                    <a:gd name="connsiteY32" fmla="*/ 459276 h 3396957"/>
                    <a:gd name="connsiteX33" fmla="*/ 1596636 w 3131677"/>
                    <a:gd name="connsiteY33" fmla="*/ 404023 h 3396957"/>
                    <a:gd name="connsiteX34" fmla="*/ 1568131 w 3131677"/>
                    <a:gd name="connsiteY34" fmla="*/ 348932 h 3396957"/>
                    <a:gd name="connsiteX35" fmla="*/ 2257049 w 3131677"/>
                    <a:gd name="connsiteY35"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42689 w 3131677"/>
                    <a:gd name="connsiteY32" fmla="*/ 459276 h 3396957"/>
                    <a:gd name="connsiteX33" fmla="*/ 1596636 w 3131677"/>
                    <a:gd name="connsiteY33" fmla="*/ 404023 h 3396957"/>
                    <a:gd name="connsiteX34" fmla="*/ 1568131 w 3131677"/>
                    <a:gd name="connsiteY34" fmla="*/ 348932 h 3396957"/>
                    <a:gd name="connsiteX35" fmla="*/ 2257049 w 3131677"/>
                    <a:gd name="connsiteY35"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42689 w 3131677"/>
                    <a:gd name="connsiteY32" fmla="*/ 459276 h 3396957"/>
                    <a:gd name="connsiteX33" fmla="*/ 1596636 w 3131677"/>
                    <a:gd name="connsiteY33" fmla="*/ 404023 h 3396957"/>
                    <a:gd name="connsiteX34" fmla="*/ 1568131 w 3131677"/>
                    <a:gd name="connsiteY34" fmla="*/ 348932 h 3396957"/>
                    <a:gd name="connsiteX35" fmla="*/ 2257049 w 3131677"/>
                    <a:gd name="connsiteY35"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42689 w 3131677"/>
                    <a:gd name="connsiteY32" fmla="*/ 459276 h 3396957"/>
                    <a:gd name="connsiteX33" fmla="*/ 1596636 w 3131677"/>
                    <a:gd name="connsiteY33" fmla="*/ 404023 h 3396957"/>
                    <a:gd name="connsiteX34" fmla="*/ 1568131 w 3131677"/>
                    <a:gd name="connsiteY34" fmla="*/ 348932 h 3396957"/>
                    <a:gd name="connsiteX35" fmla="*/ 2257049 w 3131677"/>
                    <a:gd name="connsiteY35"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42689 w 3131677"/>
                    <a:gd name="connsiteY32" fmla="*/ 459276 h 3396957"/>
                    <a:gd name="connsiteX33" fmla="*/ 1568131 w 3131677"/>
                    <a:gd name="connsiteY33" fmla="*/ 348932 h 3396957"/>
                    <a:gd name="connsiteX34" fmla="*/ 2257049 w 3131677"/>
                    <a:gd name="connsiteY34"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42689 w 3131677"/>
                    <a:gd name="connsiteY32" fmla="*/ 459276 h 3396957"/>
                    <a:gd name="connsiteX33" fmla="*/ 1568131 w 3131677"/>
                    <a:gd name="connsiteY33" fmla="*/ 348932 h 3396957"/>
                    <a:gd name="connsiteX34" fmla="*/ 2257049 w 3131677"/>
                    <a:gd name="connsiteY34"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18811 w 3131677"/>
                    <a:gd name="connsiteY3" fmla="*/ 820007 h 3396957"/>
                    <a:gd name="connsiteX4" fmla="*/ 3129698 w 3131677"/>
                    <a:gd name="connsiteY4" fmla="*/ 820183 h 3396957"/>
                    <a:gd name="connsiteX5" fmla="*/ 1591027 w 3131677"/>
                    <a:gd name="connsiteY5" fmla="*/ 3358947 h 3396957"/>
                    <a:gd name="connsiteX6" fmla="*/ 1422101 w 3131677"/>
                    <a:gd name="connsiteY6" fmla="*/ 3350668 h 3396957"/>
                    <a:gd name="connsiteX7" fmla="*/ 0 w 3131677"/>
                    <a:gd name="connsiteY7" fmla="*/ 877013 h 3396957"/>
                    <a:gd name="connsiteX8" fmla="*/ 2721 w 3131677"/>
                    <a:gd name="connsiteY8" fmla="*/ 876880 h 3396957"/>
                    <a:gd name="connsiteX9" fmla="*/ 832835 w 3131677"/>
                    <a:gd name="connsiteY9" fmla="*/ 698 h 3396957"/>
                    <a:gd name="connsiteX10" fmla="*/ 1728735 w 3131677"/>
                    <a:gd name="connsiteY10" fmla="*/ 814420 h 3396957"/>
                    <a:gd name="connsiteX11" fmla="*/ 1967691 w 3131677"/>
                    <a:gd name="connsiteY11" fmla="*/ 1169414 h 3396957"/>
                    <a:gd name="connsiteX12" fmla="*/ 1970030 w 3131677"/>
                    <a:gd name="connsiteY12" fmla="*/ 1169701 h 3396957"/>
                    <a:gd name="connsiteX13" fmla="*/ 1908601 w 3131677"/>
                    <a:gd name="connsiteY13" fmla="*/ 1670000 h 3396957"/>
                    <a:gd name="connsiteX14" fmla="*/ 1813208 w 3131677"/>
                    <a:gd name="connsiteY14" fmla="*/ 1658287 h 3396957"/>
                    <a:gd name="connsiteX15" fmla="*/ 1874637 w 3131677"/>
                    <a:gd name="connsiteY15" fmla="*/ 1157988 h 3396957"/>
                    <a:gd name="connsiteX16" fmla="*/ 1875030 w 3131677"/>
                    <a:gd name="connsiteY16" fmla="*/ 1158036 h 3396957"/>
                    <a:gd name="connsiteX17" fmla="*/ 1667467 w 3131677"/>
                    <a:gd name="connsiteY17" fmla="*/ 894447 h 3396957"/>
                    <a:gd name="connsiteX18" fmla="*/ 1386487 w 3131677"/>
                    <a:gd name="connsiteY18" fmla="*/ 1080881 h 3396957"/>
                    <a:gd name="connsiteX19" fmla="*/ 1331506 w 3131677"/>
                    <a:gd name="connsiteY19" fmla="*/ 1562990 h 3396957"/>
                    <a:gd name="connsiteX20" fmla="*/ 1236015 w 3131677"/>
                    <a:gd name="connsiteY20" fmla="*/ 1552100 h 3396957"/>
                    <a:gd name="connsiteX21" fmla="*/ 1293128 w 3131677"/>
                    <a:gd name="connsiteY21" fmla="*/ 1051290 h 3396957"/>
                    <a:gd name="connsiteX22" fmla="*/ 1297866 w 3131677"/>
                    <a:gd name="connsiteY22" fmla="*/ 1051831 h 3396957"/>
                    <a:gd name="connsiteX23" fmla="*/ 1597750 w 3131677"/>
                    <a:gd name="connsiteY23" fmla="*/ 799994 h 3396957"/>
                    <a:gd name="connsiteX24" fmla="*/ 837781 w 3131677"/>
                    <a:gd name="connsiteY24" fmla="*/ 128299 h 3396957"/>
                    <a:gd name="connsiteX25" fmla="*/ 130146 w 3131677"/>
                    <a:gd name="connsiteY25" fmla="*/ 883003 h 3396957"/>
                    <a:gd name="connsiteX26" fmla="*/ 126314 w 3131677"/>
                    <a:gd name="connsiteY26" fmla="*/ 883101 h 3396957"/>
                    <a:gd name="connsiteX27" fmla="*/ 1483472 w 3131677"/>
                    <a:gd name="connsiteY27" fmla="*/ 3239643 h 3396957"/>
                    <a:gd name="connsiteX28" fmla="*/ 1535793 w 3131677"/>
                    <a:gd name="connsiteY28" fmla="*/ 3248051 h 3396957"/>
                    <a:gd name="connsiteX29" fmla="*/ 3004583 w 3131677"/>
                    <a:gd name="connsiteY29" fmla="*/ 825938 h 3396957"/>
                    <a:gd name="connsiteX30" fmla="*/ 3004153 w 3131677"/>
                    <a:gd name="connsiteY30" fmla="*/ 825960 h 3396957"/>
                    <a:gd name="connsiteX31" fmla="*/ 2483327 w 3131677"/>
                    <a:gd name="connsiteY31" fmla="*/ 159704 h 3396957"/>
                    <a:gd name="connsiteX32" fmla="*/ 1642689 w 3131677"/>
                    <a:gd name="connsiteY32" fmla="*/ 459276 h 3396957"/>
                    <a:gd name="connsiteX33" fmla="*/ 1568131 w 3131677"/>
                    <a:gd name="connsiteY33" fmla="*/ 348932 h 3396957"/>
                    <a:gd name="connsiteX34" fmla="*/ 2257049 w 3131677"/>
                    <a:gd name="connsiteY34" fmla="*/ 80 h 3396957"/>
                    <a:gd name="connsiteX0" fmla="*/ 2257049 w 3131677"/>
                    <a:gd name="connsiteY0" fmla="*/ 80 h 3396957"/>
                    <a:gd name="connsiteX1" fmla="*/ 2520537 w 3131677"/>
                    <a:gd name="connsiteY1" fmla="*/ 37550 h 3396957"/>
                    <a:gd name="connsiteX2" fmla="*/ 3131677 w 3131677"/>
                    <a:gd name="connsiteY2" fmla="*/ 819339 h 3396957"/>
                    <a:gd name="connsiteX3" fmla="*/ 3129698 w 3131677"/>
                    <a:gd name="connsiteY3" fmla="*/ 820183 h 3396957"/>
                    <a:gd name="connsiteX4" fmla="*/ 1591027 w 3131677"/>
                    <a:gd name="connsiteY4" fmla="*/ 3358947 h 3396957"/>
                    <a:gd name="connsiteX5" fmla="*/ 1422101 w 3131677"/>
                    <a:gd name="connsiteY5" fmla="*/ 3350668 h 3396957"/>
                    <a:gd name="connsiteX6" fmla="*/ 0 w 3131677"/>
                    <a:gd name="connsiteY6" fmla="*/ 877013 h 3396957"/>
                    <a:gd name="connsiteX7" fmla="*/ 2721 w 3131677"/>
                    <a:gd name="connsiteY7" fmla="*/ 876880 h 3396957"/>
                    <a:gd name="connsiteX8" fmla="*/ 832835 w 3131677"/>
                    <a:gd name="connsiteY8" fmla="*/ 698 h 3396957"/>
                    <a:gd name="connsiteX9" fmla="*/ 1728735 w 3131677"/>
                    <a:gd name="connsiteY9" fmla="*/ 814420 h 3396957"/>
                    <a:gd name="connsiteX10" fmla="*/ 1967691 w 3131677"/>
                    <a:gd name="connsiteY10" fmla="*/ 1169414 h 3396957"/>
                    <a:gd name="connsiteX11" fmla="*/ 1970030 w 3131677"/>
                    <a:gd name="connsiteY11" fmla="*/ 1169701 h 3396957"/>
                    <a:gd name="connsiteX12" fmla="*/ 1908601 w 3131677"/>
                    <a:gd name="connsiteY12" fmla="*/ 1670000 h 3396957"/>
                    <a:gd name="connsiteX13" fmla="*/ 1813208 w 3131677"/>
                    <a:gd name="connsiteY13" fmla="*/ 1658287 h 3396957"/>
                    <a:gd name="connsiteX14" fmla="*/ 1874637 w 3131677"/>
                    <a:gd name="connsiteY14" fmla="*/ 1157988 h 3396957"/>
                    <a:gd name="connsiteX15" fmla="*/ 1875030 w 3131677"/>
                    <a:gd name="connsiteY15" fmla="*/ 1158036 h 3396957"/>
                    <a:gd name="connsiteX16" fmla="*/ 1667467 w 3131677"/>
                    <a:gd name="connsiteY16" fmla="*/ 894447 h 3396957"/>
                    <a:gd name="connsiteX17" fmla="*/ 1386487 w 3131677"/>
                    <a:gd name="connsiteY17" fmla="*/ 1080881 h 3396957"/>
                    <a:gd name="connsiteX18" fmla="*/ 1331506 w 3131677"/>
                    <a:gd name="connsiteY18" fmla="*/ 1562990 h 3396957"/>
                    <a:gd name="connsiteX19" fmla="*/ 1236015 w 3131677"/>
                    <a:gd name="connsiteY19" fmla="*/ 1552100 h 3396957"/>
                    <a:gd name="connsiteX20" fmla="*/ 1293128 w 3131677"/>
                    <a:gd name="connsiteY20" fmla="*/ 1051290 h 3396957"/>
                    <a:gd name="connsiteX21" fmla="*/ 1297866 w 3131677"/>
                    <a:gd name="connsiteY21" fmla="*/ 1051831 h 3396957"/>
                    <a:gd name="connsiteX22" fmla="*/ 1597750 w 3131677"/>
                    <a:gd name="connsiteY22" fmla="*/ 799994 h 3396957"/>
                    <a:gd name="connsiteX23" fmla="*/ 837781 w 3131677"/>
                    <a:gd name="connsiteY23" fmla="*/ 128299 h 3396957"/>
                    <a:gd name="connsiteX24" fmla="*/ 130146 w 3131677"/>
                    <a:gd name="connsiteY24" fmla="*/ 883003 h 3396957"/>
                    <a:gd name="connsiteX25" fmla="*/ 126314 w 3131677"/>
                    <a:gd name="connsiteY25" fmla="*/ 883101 h 3396957"/>
                    <a:gd name="connsiteX26" fmla="*/ 1483472 w 3131677"/>
                    <a:gd name="connsiteY26" fmla="*/ 3239643 h 3396957"/>
                    <a:gd name="connsiteX27" fmla="*/ 1535793 w 3131677"/>
                    <a:gd name="connsiteY27" fmla="*/ 3248051 h 3396957"/>
                    <a:gd name="connsiteX28" fmla="*/ 3004583 w 3131677"/>
                    <a:gd name="connsiteY28" fmla="*/ 825938 h 3396957"/>
                    <a:gd name="connsiteX29" fmla="*/ 3004153 w 3131677"/>
                    <a:gd name="connsiteY29" fmla="*/ 825960 h 3396957"/>
                    <a:gd name="connsiteX30" fmla="*/ 2483327 w 3131677"/>
                    <a:gd name="connsiteY30" fmla="*/ 159704 h 3396957"/>
                    <a:gd name="connsiteX31" fmla="*/ 1642689 w 3131677"/>
                    <a:gd name="connsiteY31" fmla="*/ 459276 h 3396957"/>
                    <a:gd name="connsiteX32" fmla="*/ 1568131 w 3131677"/>
                    <a:gd name="connsiteY32" fmla="*/ 348932 h 3396957"/>
                    <a:gd name="connsiteX33" fmla="*/ 2257049 w 3131677"/>
                    <a:gd name="connsiteY33" fmla="*/ 80 h 339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131677" h="3396957">
                      <a:moveTo>
                        <a:pt x="2257049" y="80"/>
                      </a:moveTo>
                      <a:cubicBezTo>
                        <a:pt x="2344740" y="-1118"/>
                        <a:pt x="2433548" y="11052"/>
                        <a:pt x="2520537" y="37550"/>
                      </a:cubicBezTo>
                      <a:cubicBezTo>
                        <a:pt x="2868492" y="143542"/>
                        <a:pt x="3112815" y="456088"/>
                        <a:pt x="3131677" y="819339"/>
                      </a:cubicBezTo>
                      <a:lnTo>
                        <a:pt x="3129698" y="820183"/>
                      </a:lnTo>
                      <a:cubicBezTo>
                        <a:pt x="3126703" y="2076733"/>
                        <a:pt x="1952337" y="2241171"/>
                        <a:pt x="1591027" y="3358947"/>
                      </a:cubicBezTo>
                      <a:cubicBezTo>
                        <a:pt x="1551904" y="3415036"/>
                        <a:pt x="1441284" y="3406337"/>
                        <a:pt x="1422101" y="3350668"/>
                      </a:cubicBezTo>
                      <a:cubicBezTo>
                        <a:pt x="991027" y="2292914"/>
                        <a:pt x="16834" y="2045232"/>
                        <a:pt x="0" y="877013"/>
                      </a:cubicBezTo>
                      <a:lnTo>
                        <a:pt x="2721" y="876880"/>
                      </a:lnTo>
                      <a:cubicBezTo>
                        <a:pt x="-4707" y="408412"/>
                        <a:pt x="363520" y="18891"/>
                        <a:pt x="832835" y="698"/>
                      </a:cubicBezTo>
                      <a:cubicBezTo>
                        <a:pt x="1303635" y="-17551"/>
                        <a:pt x="1701937" y="344636"/>
                        <a:pt x="1728735" y="814420"/>
                      </a:cubicBezTo>
                      <a:cubicBezTo>
                        <a:pt x="1881130" y="860273"/>
                        <a:pt x="1982501" y="1007933"/>
                        <a:pt x="1967691" y="1169414"/>
                      </a:cubicBezTo>
                      <a:lnTo>
                        <a:pt x="1970030" y="1169701"/>
                      </a:lnTo>
                      <a:lnTo>
                        <a:pt x="1908601" y="1670000"/>
                      </a:lnTo>
                      <a:lnTo>
                        <a:pt x="1813208" y="1658287"/>
                      </a:lnTo>
                      <a:lnTo>
                        <a:pt x="1874637" y="1157988"/>
                      </a:lnTo>
                      <a:lnTo>
                        <a:pt x="1875030" y="1158036"/>
                      </a:lnTo>
                      <a:cubicBezTo>
                        <a:pt x="1885124" y="1030311"/>
                        <a:pt x="1795343" y="915258"/>
                        <a:pt x="1667467" y="894447"/>
                      </a:cubicBezTo>
                      <a:cubicBezTo>
                        <a:pt x="1538806" y="873509"/>
                        <a:pt x="1416530" y="955289"/>
                        <a:pt x="1386487" y="1080881"/>
                      </a:cubicBezTo>
                      <a:lnTo>
                        <a:pt x="1331506" y="1562990"/>
                      </a:lnTo>
                      <a:lnTo>
                        <a:pt x="1236015" y="1552100"/>
                      </a:lnTo>
                      <a:lnTo>
                        <a:pt x="1293128" y="1051290"/>
                      </a:lnTo>
                      <a:lnTo>
                        <a:pt x="1297866" y="1051831"/>
                      </a:lnTo>
                      <a:cubicBezTo>
                        <a:pt x="1334472" y="910658"/>
                        <a:pt x="1456620" y="811282"/>
                        <a:pt x="1597750" y="799994"/>
                      </a:cubicBezTo>
                      <a:cubicBezTo>
                        <a:pt x="1565966" y="410188"/>
                        <a:pt x="1231642" y="113032"/>
                        <a:pt x="837781" y="128299"/>
                      </a:cubicBezTo>
                      <a:cubicBezTo>
                        <a:pt x="435153" y="143906"/>
                        <a:pt x="119829" y="480205"/>
                        <a:pt x="130146" y="883003"/>
                      </a:cubicBezTo>
                      <a:lnTo>
                        <a:pt x="126314" y="883101"/>
                      </a:lnTo>
                      <a:cubicBezTo>
                        <a:pt x="179756" y="2111457"/>
                        <a:pt x="1209498" y="2287502"/>
                        <a:pt x="1483472" y="3239643"/>
                      </a:cubicBezTo>
                      <a:cubicBezTo>
                        <a:pt x="1510118" y="3271436"/>
                        <a:pt x="1512215" y="3271490"/>
                        <a:pt x="1535793" y="3248051"/>
                      </a:cubicBezTo>
                      <a:cubicBezTo>
                        <a:pt x="1861880" y="2158993"/>
                        <a:pt x="2985150" y="2038931"/>
                        <a:pt x="3004583" y="825938"/>
                      </a:cubicBezTo>
                      <a:lnTo>
                        <a:pt x="3004153" y="825960"/>
                      </a:lnTo>
                      <a:cubicBezTo>
                        <a:pt x="2988078" y="516390"/>
                        <a:pt x="2777744" y="236161"/>
                        <a:pt x="2483327" y="159704"/>
                      </a:cubicBezTo>
                      <a:cubicBezTo>
                        <a:pt x="2188910" y="83247"/>
                        <a:pt x="1882012" y="146998"/>
                        <a:pt x="1642689" y="459276"/>
                      </a:cubicBezTo>
                      <a:cubicBezTo>
                        <a:pt x="1612894" y="423308"/>
                        <a:pt x="1606887" y="416259"/>
                        <a:pt x="1568131" y="348932"/>
                      </a:cubicBezTo>
                      <a:cubicBezTo>
                        <a:pt x="1731759" y="130647"/>
                        <a:pt x="1993976" y="3673"/>
                        <a:pt x="2257049" y="80"/>
                      </a:cubicBezTo>
                      <a:close/>
                    </a:path>
                  </a:pathLst>
                </a:cu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53" name="Oval 10">
                  <a:extLst>
                    <a:ext uri="{FF2B5EF4-FFF2-40B4-BE49-F238E27FC236}">
                      <a16:creationId xmlns:a16="http://schemas.microsoft.com/office/drawing/2014/main" id="{AC9C7496-9BD9-4D8A-A570-69C2BC5D33C4}"/>
                    </a:ext>
                  </a:extLst>
                </p:cNvPr>
                <p:cNvSpPr/>
                <p:nvPr/>
              </p:nvSpPr>
              <p:spPr>
                <a:xfrm>
                  <a:off x="4376150" y="2733371"/>
                  <a:ext cx="217657" cy="166388"/>
                </a:xfrm>
                <a:custGeom>
                  <a:avLst/>
                  <a:gdLst/>
                  <a:ahLst/>
                  <a:cxnLst/>
                  <a:rect l="l" t="t" r="r" b="b"/>
                  <a:pathLst>
                    <a:path w="217657" h="166388">
                      <a:moveTo>
                        <a:pt x="134463" y="0"/>
                      </a:moveTo>
                      <a:cubicBezTo>
                        <a:pt x="180410" y="0"/>
                        <a:pt x="217657" y="37247"/>
                        <a:pt x="217657" y="83194"/>
                      </a:cubicBezTo>
                      <a:cubicBezTo>
                        <a:pt x="217657" y="129141"/>
                        <a:pt x="180410" y="166388"/>
                        <a:pt x="134463" y="166388"/>
                      </a:cubicBezTo>
                      <a:cubicBezTo>
                        <a:pt x="112032" y="166388"/>
                        <a:pt x="91675" y="157511"/>
                        <a:pt x="76906" y="142878"/>
                      </a:cubicBezTo>
                      <a:lnTo>
                        <a:pt x="14686" y="153039"/>
                      </a:lnTo>
                      <a:lnTo>
                        <a:pt x="0" y="63111"/>
                      </a:lnTo>
                      <a:lnTo>
                        <a:pt x="57210" y="53768"/>
                      </a:lnTo>
                      <a:cubicBezTo>
                        <a:pt x="68634" y="22251"/>
                        <a:pt x="98950" y="0"/>
                        <a:pt x="13446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1" name="Group 18">
                <a:extLst>
                  <a:ext uri="{FF2B5EF4-FFF2-40B4-BE49-F238E27FC236}">
                    <a16:creationId xmlns:a16="http://schemas.microsoft.com/office/drawing/2014/main" id="{4EC02E33-A0B4-4D75-BE30-98A479E82B84}"/>
                  </a:ext>
                </a:extLst>
              </p:cNvPr>
              <p:cNvGrpSpPr/>
              <p:nvPr/>
            </p:nvGrpSpPr>
            <p:grpSpPr>
              <a:xfrm rot="20881907">
                <a:off x="6349088" y="2617695"/>
                <a:ext cx="201600" cy="201600"/>
                <a:chOff x="5692579" y="2456484"/>
                <a:chExt cx="201600" cy="201600"/>
              </a:xfrm>
            </p:grpSpPr>
            <p:sp>
              <p:nvSpPr>
                <p:cNvPr id="42" name="Chord 19">
                  <a:extLst>
                    <a:ext uri="{FF2B5EF4-FFF2-40B4-BE49-F238E27FC236}">
                      <a16:creationId xmlns:a16="http://schemas.microsoft.com/office/drawing/2014/main" id="{9C43128A-678E-4042-81B5-659B4C2FC1A2}"/>
                    </a:ext>
                  </a:extLst>
                </p:cNvPr>
                <p:cNvSpPr/>
                <p:nvPr/>
              </p:nvSpPr>
              <p:spPr>
                <a:xfrm>
                  <a:off x="5692579" y="2456484"/>
                  <a:ext cx="201600" cy="201600"/>
                </a:xfrm>
                <a:prstGeom prst="chord">
                  <a:avLst>
                    <a:gd name="adj1" fmla="val 5070744"/>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Chord 20">
                  <a:extLst>
                    <a:ext uri="{FF2B5EF4-FFF2-40B4-BE49-F238E27FC236}">
                      <a16:creationId xmlns:a16="http://schemas.microsoft.com/office/drawing/2014/main" id="{9BB8A0FC-F0A2-4513-A137-6DB8700F09F7}"/>
                    </a:ext>
                  </a:extLst>
                </p:cNvPr>
                <p:cNvSpPr/>
                <p:nvPr/>
              </p:nvSpPr>
              <p:spPr>
                <a:xfrm>
                  <a:off x="5692579" y="2456484"/>
                  <a:ext cx="201600" cy="201600"/>
                </a:xfrm>
                <a:prstGeom prst="chord">
                  <a:avLst>
                    <a:gd name="adj1" fmla="val 16204063"/>
                    <a:gd name="adj2" fmla="val 53916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57" name="Freeform 9">
              <a:extLst>
                <a:ext uri="{FF2B5EF4-FFF2-40B4-BE49-F238E27FC236}">
                  <a16:creationId xmlns:a16="http://schemas.microsoft.com/office/drawing/2014/main" id="{CF843F7A-F941-46C2-BC3F-8ED87BDD71A3}"/>
                </a:ext>
              </a:extLst>
            </p:cNvPr>
            <p:cNvSpPr>
              <a:spLocks/>
            </p:cNvSpPr>
            <p:nvPr/>
          </p:nvSpPr>
          <p:spPr bwMode="auto">
            <a:xfrm>
              <a:off x="4926794" y="3983833"/>
              <a:ext cx="284125" cy="290957"/>
            </a:xfrm>
            <a:custGeom>
              <a:avLst/>
              <a:gdLst>
                <a:gd name="T0" fmla="*/ 1754 w 3785"/>
                <a:gd name="T1" fmla="*/ 114 h 3876"/>
                <a:gd name="T2" fmla="*/ 1771 w 3785"/>
                <a:gd name="T3" fmla="*/ 367 h 3876"/>
                <a:gd name="T4" fmla="*/ 1818 w 3785"/>
                <a:gd name="T5" fmla="*/ 614 h 3876"/>
                <a:gd name="T6" fmla="*/ 1902 w 3785"/>
                <a:gd name="T7" fmla="*/ 796 h 3876"/>
                <a:gd name="T8" fmla="*/ 2038 w 3785"/>
                <a:gd name="T9" fmla="*/ 858 h 3876"/>
                <a:gd name="T10" fmla="*/ 2180 w 3785"/>
                <a:gd name="T11" fmla="*/ 802 h 3876"/>
                <a:gd name="T12" fmla="*/ 2320 w 3785"/>
                <a:gd name="T13" fmla="*/ 722 h 3876"/>
                <a:gd name="T14" fmla="*/ 2609 w 3785"/>
                <a:gd name="T15" fmla="*/ 640 h 3876"/>
                <a:gd name="T16" fmla="*/ 2954 w 3785"/>
                <a:gd name="T17" fmla="*/ 674 h 3876"/>
                <a:gd name="T18" fmla="*/ 3298 w 3785"/>
                <a:gd name="T19" fmla="*/ 856 h 3876"/>
                <a:gd name="T20" fmla="*/ 3556 w 3785"/>
                <a:gd name="T21" fmla="*/ 1133 h 3876"/>
                <a:gd name="T22" fmla="*/ 3704 w 3785"/>
                <a:gd name="T23" fmla="*/ 1473 h 3876"/>
                <a:gd name="T24" fmla="*/ 3776 w 3785"/>
                <a:gd name="T25" fmla="*/ 1871 h 3876"/>
                <a:gd name="T26" fmla="*/ 3771 w 3785"/>
                <a:gd name="T27" fmla="*/ 2284 h 3876"/>
                <a:gd name="T28" fmla="*/ 3674 w 3785"/>
                <a:gd name="T29" fmla="*/ 2671 h 3876"/>
                <a:gd name="T30" fmla="*/ 3467 w 3785"/>
                <a:gd name="T31" fmla="*/ 3049 h 3876"/>
                <a:gd name="T32" fmla="*/ 3198 w 3785"/>
                <a:gd name="T33" fmla="*/ 3334 h 3876"/>
                <a:gd name="T34" fmla="*/ 2900 w 3785"/>
                <a:gd name="T35" fmla="*/ 3536 h 3876"/>
                <a:gd name="T36" fmla="*/ 2609 w 3785"/>
                <a:gd name="T37" fmla="*/ 3667 h 3876"/>
                <a:gd name="T38" fmla="*/ 2300 w 3785"/>
                <a:gd name="T39" fmla="*/ 3738 h 3876"/>
                <a:gd name="T40" fmla="*/ 1933 w 3785"/>
                <a:gd name="T41" fmla="*/ 3720 h 3876"/>
                <a:gd name="T42" fmla="*/ 1602 w 3785"/>
                <a:gd name="T43" fmla="*/ 3634 h 3876"/>
                <a:gd name="T44" fmla="*/ 1262 w 3785"/>
                <a:gd name="T45" fmla="*/ 3469 h 3876"/>
                <a:gd name="T46" fmla="*/ 913 w 3785"/>
                <a:gd name="T47" fmla="*/ 3256 h 3876"/>
                <a:gd name="T48" fmla="*/ 842 w 3785"/>
                <a:gd name="T49" fmla="*/ 3214 h 3876"/>
                <a:gd name="T50" fmla="*/ 753 w 3785"/>
                <a:gd name="T51" fmla="*/ 3174 h 3876"/>
                <a:gd name="T52" fmla="*/ 658 w 3785"/>
                <a:gd name="T53" fmla="*/ 3164 h 3876"/>
                <a:gd name="T54" fmla="*/ 571 w 3785"/>
                <a:gd name="T55" fmla="*/ 3213 h 3876"/>
                <a:gd name="T56" fmla="*/ 504 w 3785"/>
                <a:gd name="T57" fmla="*/ 3347 h 3876"/>
                <a:gd name="T58" fmla="*/ 467 w 3785"/>
                <a:gd name="T59" fmla="*/ 3596 h 3876"/>
                <a:gd name="T60" fmla="*/ 382 w 3785"/>
                <a:gd name="T61" fmla="*/ 3873 h 3876"/>
                <a:gd name="T62" fmla="*/ 16 w 3785"/>
                <a:gd name="T63" fmla="*/ 3869 h 3876"/>
                <a:gd name="T64" fmla="*/ 2 w 3785"/>
                <a:gd name="T65" fmla="*/ 3682 h 3876"/>
                <a:gd name="T66" fmla="*/ 9 w 3785"/>
                <a:gd name="T67" fmla="*/ 3413 h 3876"/>
                <a:gd name="T68" fmla="*/ 64 w 3785"/>
                <a:gd name="T69" fmla="*/ 3125 h 3876"/>
                <a:gd name="T70" fmla="*/ 182 w 3785"/>
                <a:gd name="T71" fmla="*/ 2867 h 3876"/>
                <a:gd name="T72" fmla="*/ 382 w 3785"/>
                <a:gd name="T73" fmla="*/ 2689 h 3876"/>
                <a:gd name="T74" fmla="*/ 556 w 3785"/>
                <a:gd name="T75" fmla="*/ 2647 h 3876"/>
                <a:gd name="T76" fmla="*/ 714 w 3785"/>
                <a:gd name="T77" fmla="*/ 2684 h 3876"/>
                <a:gd name="T78" fmla="*/ 971 w 3785"/>
                <a:gd name="T79" fmla="*/ 2734 h 3876"/>
                <a:gd name="T80" fmla="*/ 1387 w 3785"/>
                <a:gd name="T81" fmla="*/ 2694 h 3876"/>
                <a:gd name="T82" fmla="*/ 1711 w 3785"/>
                <a:gd name="T83" fmla="*/ 2527 h 3876"/>
                <a:gd name="T84" fmla="*/ 1909 w 3785"/>
                <a:gd name="T85" fmla="*/ 2273 h 3876"/>
                <a:gd name="T86" fmla="*/ 1973 w 3785"/>
                <a:gd name="T87" fmla="*/ 1993 h 3876"/>
                <a:gd name="T88" fmla="*/ 1916 w 3785"/>
                <a:gd name="T89" fmla="*/ 1658 h 3876"/>
                <a:gd name="T90" fmla="*/ 1760 w 3785"/>
                <a:gd name="T91" fmla="*/ 1404 h 3876"/>
                <a:gd name="T92" fmla="*/ 1564 w 3785"/>
                <a:gd name="T93" fmla="*/ 1238 h 3876"/>
                <a:gd name="T94" fmla="*/ 1387 w 3785"/>
                <a:gd name="T95" fmla="*/ 1056 h 3876"/>
                <a:gd name="T96" fmla="*/ 1300 w 3785"/>
                <a:gd name="T97" fmla="*/ 807 h 3876"/>
                <a:gd name="T98" fmla="*/ 1260 w 3785"/>
                <a:gd name="T99" fmla="*/ 585 h 3876"/>
                <a:gd name="T100" fmla="*/ 1251 w 3785"/>
                <a:gd name="T101" fmla="*/ 485 h 3876"/>
                <a:gd name="T102" fmla="*/ 1236 w 3785"/>
                <a:gd name="T103" fmla="*/ 293 h 3876"/>
                <a:gd name="T104" fmla="*/ 1236 w 3785"/>
                <a:gd name="T105" fmla="*/ 85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5" h="3876">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58" name="Freeform 9">
              <a:extLst>
                <a:ext uri="{FF2B5EF4-FFF2-40B4-BE49-F238E27FC236}">
                  <a16:creationId xmlns:a16="http://schemas.microsoft.com/office/drawing/2014/main" id="{65C2A297-4AE4-4C10-AC7F-89FB57E65A3E}"/>
                </a:ext>
              </a:extLst>
            </p:cNvPr>
            <p:cNvSpPr>
              <a:spLocks noEditPoints="1"/>
            </p:cNvSpPr>
            <p:nvPr/>
          </p:nvSpPr>
          <p:spPr bwMode="auto">
            <a:xfrm>
              <a:off x="1465457" y="4044114"/>
              <a:ext cx="312374" cy="226752"/>
            </a:xfrm>
            <a:custGeom>
              <a:avLst/>
              <a:gdLst>
                <a:gd name="T0" fmla="*/ 1418 w 1846"/>
                <a:gd name="T1" fmla="*/ 21 h 1340"/>
                <a:gd name="T2" fmla="*/ 1609 w 1846"/>
                <a:gd name="T3" fmla="*/ 47 h 1340"/>
                <a:gd name="T4" fmla="*/ 1771 w 1846"/>
                <a:gd name="T5" fmla="*/ 100 h 1340"/>
                <a:gd name="T6" fmla="*/ 1840 w 1846"/>
                <a:gd name="T7" fmla="*/ 191 h 1340"/>
                <a:gd name="T8" fmla="*/ 1787 w 1846"/>
                <a:gd name="T9" fmla="*/ 294 h 1340"/>
                <a:gd name="T10" fmla="*/ 1673 w 1846"/>
                <a:gd name="T11" fmla="*/ 385 h 1340"/>
                <a:gd name="T12" fmla="*/ 1560 w 1846"/>
                <a:gd name="T13" fmla="*/ 447 h 1340"/>
                <a:gd name="T14" fmla="*/ 1462 w 1846"/>
                <a:gd name="T15" fmla="*/ 498 h 1340"/>
                <a:gd name="T16" fmla="*/ 1380 w 1846"/>
                <a:gd name="T17" fmla="*/ 565 h 1340"/>
                <a:gd name="T18" fmla="*/ 1289 w 1846"/>
                <a:gd name="T19" fmla="*/ 605 h 1340"/>
                <a:gd name="T20" fmla="*/ 1198 w 1846"/>
                <a:gd name="T21" fmla="*/ 596 h 1340"/>
                <a:gd name="T22" fmla="*/ 1140 w 1846"/>
                <a:gd name="T23" fmla="*/ 527 h 1340"/>
                <a:gd name="T24" fmla="*/ 1107 w 1846"/>
                <a:gd name="T25" fmla="*/ 447 h 1340"/>
                <a:gd name="T26" fmla="*/ 1091 w 1846"/>
                <a:gd name="T27" fmla="*/ 371 h 1340"/>
                <a:gd name="T28" fmla="*/ 1091 w 1846"/>
                <a:gd name="T29" fmla="*/ 232 h 1340"/>
                <a:gd name="T30" fmla="*/ 1106 w 1846"/>
                <a:gd name="T31" fmla="*/ 129 h 1340"/>
                <a:gd name="T32" fmla="*/ 1138 w 1846"/>
                <a:gd name="T33" fmla="*/ 80 h 1340"/>
                <a:gd name="T34" fmla="*/ 1213 w 1846"/>
                <a:gd name="T35" fmla="*/ 32 h 1340"/>
                <a:gd name="T36" fmla="*/ 606 w 1846"/>
                <a:gd name="T37" fmla="*/ 0 h 1340"/>
                <a:gd name="T38" fmla="*/ 749 w 1846"/>
                <a:gd name="T39" fmla="*/ 9 h 1340"/>
                <a:gd name="T40" fmla="*/ 882 w 1846"/>
                <a:gd name="T41" fmla="*/ 45 h 1340"/>
                <a:gd name="T42" fmla="*/ 978 w 1846"/>
                <a:gd name="T43" fmla="*/ 111 h 1340"/>
                <a:gd name="T44" fmla="*/ 1018 w 1846"/>
                <a:gd name="T45" fmla="*/ 229 h 1340"/>
                <a:gd name="T46" fmla="*/ 1018 w 1846"/>
                <a:gd name="T47" fmla="*/ 401 h 1340"/>
                <a:gd name="T48" fmla="*/ 1049 w 1846"/>
                <a:gd name="T49" fmla="*/ 511 h 1340"/>
                <a:gd name="T50" fmla="*/ 1086 w 1846"/>
                <a:gd name="T51" fmla="*/ 600 h 1340"/>
                <a:gd name="T52" fmla="*/ 1071 w 1846"/>
                <a:gd name="T53" fmla="*/ 678 h 1340"/>
                <a:gd name="T54" fmla="*/ 1029 w 1846"/>
                <a:gd name="T55" fmla="*/ 731 h 1340"/>
                <a:gd name="T56" fmla="*/ 940 w 1846"/>
                <a:gd name="T57" fmla="*/ 807 h 1340"/>
                <a:gd name="T58" fmla="*/ 780 w 1846"/>
                <a:gd name="T59" fmla="*/ 907 h 1340"/>
                <a:gd name="T60" fmla="*/ 658 w 1846"/>
                <a:gd name="T61" fmla="*/ 1016 h 1340"/>
                <a:gd name="T62" fmla="*/ 564 w 1846"/>
                <a:gd name="T63" fmla="*/ 1147 h 1340"/>
                <a:gd name="T64" fmla="*/ 458 w 1846"/>
                <a:gd name="T65" fmla="*/ 1252 h 1340"/>
                <a:gd name="T66" fmla="*/ 344 w 1846"/>
                <a:gd name="T67" fmla="*/ 1320 h 1340"/>
                <a:gd name="T68" fmla="*/ 246 w 1846"/>
                <a:gd name="T69" fmla="*/ 1340 h 1340"/>
                <a:gd name="T70" fmla="*/ 169 w 1846"/>
                <a:gd name="T71" fmla="*/ 1287 h 1340"/>
                <a:gd name="T72" fmla="*/ 93 w 1846"/>
                <a:gd name="T73" fmla="*/ 1156 h 1340"/>
                <a:gd name="T74" fmla="*/ 33 w 1846"/>
                <a:gd name="T75" fmla="*/ 974 h 1340"/>
                <a:gd name="T76" fmla="*/ 2 w 1846"/>
                <a:gd name="T77" fmla="*/ 760 h 1340"/>
                <a:gd name="T78" fmla="*/ 11 w 1846"/>
                <a:gd name="T79" fmla="*/ 540 h 1340"/>
                <a:gd name="T80" fmla="*/ 77 w 1846"/>
                <a:gd name="T81" fmla="*/ 332 h 1340"/>
                <a:gd name="T82" fmla="*/ 211 w 1846"/>
                <a:gd name="T83" fmla="*/ 161 h 1340"/>
                <a:gd name="T84" fmla="*/ 364 w 1846"/>
                <a:gd name="T85" fmla="*/ 60 h 1340"/>
                <a:gd name="T86" fmla="*/ 509 w 1846"/>
                <a:gd name="T87" fmla="*/ 1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6" h="1340">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59" name="Freeform 9">
              <a:extLst>
                <a:ext uri="{FF2B5EF4-FFF2-40B4-BE49-F238E27FC236}">
                  <a16:creationId xmlns:a16="http://schemas.microsoft.com/office/drawing/2014/main" id="{33C53612-5D02-4C3C-B679-9F1B19127FC8}"/>
                </a:ext>
              </a:extLst>
            </p:cNvPr>
            <p:cNvSpPr>
              <a:spLocks/>
            </p:cNvSpPr>
            <p:nvPr/>
          </p:nvSpPr>
          <p:spPr bwMode="auto">
            <a:xfrm>
              <a:off x="3185438" y="3959244"/>
              <a:ext cx="333749" cy="340141"/>
            </a:xfrm>
            <a:custGeom>
              <a:avLst/>
              <a:gdLst>
                <a:gd name="T0" fmla="*/ 987 w 1776"/>
                <a:gd name="T1" fmla="*/ 23 h 1881"/>
                <a:gd name="T2" fmla="*/ 994 w 1776"/>
                <a:gd name="T3" fmla="*/ 296 h 1881"/>
                <a:gd name="T4" fmla="*/ 994 w 1776"/>
                <a:gd name="T5" fmla="*/ 612 h 1881"/>
                <a:gd name="T6" fmla="*/ 1071 w 1776"/>
                <a:gd name="T7" fmla="*/ 663 h 1881"/>
                <a:gd name="T8" fmla="*/ 1145 w 1776"/>
                <a:gd name="T9" fmla="*/ 580 h 1881"/>
                <a:gd name="T10" fmla="*/ 1252 w 1776"/>
                <a:gd name="T11" fmla="*/ 490 h 1881"/>
                <a:gd name="T12" fmla="*/ 1380 w 1776"/>
                <a:gd name="T13" fmla="*/ 556 h 1881"/>
                <a:gd name="T14" fmla="*/ 1527 w 1776"/>
                <a:gd name="T15" fmla="*/ 729 h 1881"/>
                <a:gd name="T16" fmla="*/ 1634 w 1776"/>
                <a:gd name="T17" fmla="*/ 956 h 1881"/>
                <a:gd name="T18" fmla="*/ 1722 w 1776"/>
                <a:gd name="T19" fmla="*/ 1294 h 1881"/>
                <a:gd name="T20" fmla="*/ 1771 w 1776"/>
                <a:gd name="T21" fmla="*/ 1549 h 1881"/>
                <a:gd name="T22" fmla="*/ 1767 w 1776"/>
                <a:gd name="T23" fmla="*/ 1734 h 1881"/>
                <a:gd name="T24" fmla="*/ 1694 w 1776"/>
                <a:gd name="T25" fmla="*/ 1860 h 1881"/>
                <a:gd name="T26" fmla="*/ 1591 w 1776"/>
                <a:gd name="T27" fmla="*/ 1854 h 1881"/>
                <a:gd name="T28" fmla="*/ 1462 w 1776"/>
                <a:gd name="T29" fmla="*/ 1781 h 1881"/>
                <a:gd name="T30" fmla="*/ 1362 w 1776"/>
                <a:gd name="T31" fmla="*/ 1707 h 1881"/>
                <a:gd name="T32" fmla="*/ 1212 w 1776"/>
                <a:gd name="T33" fmla="*/ 1605 h 1881"/>
                <a:gd name="T34" fmla="*/ 1031 w 1776"/>
                <a:gd name="T35" fmla="*/ 1500 h 1881"/>
                <a:gd name="T36" fmla="*/ 989 w 1776"/>
                <a:gd name="T37" fmla="*/ 1327 h 1881"/>
                <a:gd name="T38" fmla="*/ 1014 w 1776"/>
                <a:gd name="T39" fmla="*/ 1176 h 1881"/>
                <a:gd name="T40" fmla="*/ 989 w 1776"/>
                <a:gd name="T41" fmla="*/ 1036 h 1881"/>
                <a:gd name="T42" fmla="*/ 1034 w 1776"/>
                <a:gd name="T43" fmla="*/ 858 h 1881"/>
                <a:gd name="T44" fmla="*/ 1009 w 1776"/>
                <a:gd name="T45" fmla="*/ 776 h 1881"/>
                <a:gd name="T46" fmla="*/ 891 w 1776"/>
                <a:gd name="T47" fmla="*/ 720 h 1881"/>
                <a:gd name="T48" fmla="*/ 787 w 1776"/>
                <a:gd name="T49" fmla="*/ 770 h 1881"/>
                <a:gd name="T50" fmla="*/ 740 w 1776"/>
                <a:gd name="T51" fmla="*/ 874 h 1881"/>
                <a:gd name="T52" fmla="*/ 778 w 1776"/>
                <a:gd name="T53" fmla="*/ 1021 h 1881"/>
                <a:gd name="T54" fmla="*/ 754 w 1776"/>
                <a:gd name="T55" fmla="*/ 1149 h 1881"/>
                <a:gd name="T56" fmla="*/ 767 w 1776"/>
                <a:gd name="T57" fmla="*/ 1292 h 1881"/>
                <a:gd name="T58" fmla="*/ 783 w 1776"/>
                <a:gd name="T59" fmla="*/ 1432 h 1881"/>
                <a:gd name="T60" fmla="*/ 540 w 1776"/>
                <a:gd name="T61" fmla="*/ 1621 h 1881"/>
                <a:gd name="T62" fmla="*/ 371 w 1776"/>
                <a:gd name="T63" fmla="*/ 1736 h 1881"/>
                <a:gd name="T64" fmla="*/ 252 w 1776"/>
                <a:gd name="T65" fmla="*/ 1827 h 1881"/>
                <a:gd name="T66" fmla="*/ 143 w 1776"/>
                <a:gd name="T67" fmla="*/ 1881 h 1881"/>
                <a:gd name="T68" fmla="*/ 47 w 1776"/>
                <a:gd name="T69" fmla="*/ 1832 h 1881"/>
                <a:gd name="T70" fmla="*/ 3 w 1776"/>
                <a:gd name="T71" fmla="*/ 1690 h 1881"/>
                <a:gd name="T72" fmla="*/ 5 w 1776"/>
                <a:gd name="T73" fmla="*/ 1512 h 1881"/>
                <a:gd name="T74" fmla="*/ 47 w 1776"/>
                <a:gd name="T75" fmla="*/ 1285 h 1881"/>
                <a:gd name="T76" fmla="*/ 162 w 1776"/>
                <a:gd name="T77" fmla="*/ 912 h 1881"/>
                <a:gd name="T78" fmla="*/ 311 w 1776"/>
                <a:gd name="T79" fmla="*/ 656 h 1881"/>
                <a:gd name="T80" fmla="*/ 378 w 1776"/>
                <a:gd name="T81" fmla="*/ 563 h 1881"/>
                <a:gd name="T82" fmla="*/ 471 w 1776"/>
                <a:gd name="T83" fmla="*/ 492 h 1881"/>
                <a:gd name="T84" fmla="*/ 582 w 1776"/>
                <a:gd name="T85" fmla="*/ 538 h 1881"/>
                <a:gd name="T86" fmla="*/ 638 w 1776"/>
                <a:gd name="T87" fmla="*/ 660 h 1881"/>
                <a:gd name="T88" fmla="*/ 674 w 1776"/>
                <a:gd name="T89" fmla="*/ 716 h 1881"/>
                <a:gd name="T90" fmla="*/ 694 w 1776"/>
                <a:gd name="T91" fmla="*/ 690 h 1881"/>
                <a:gd name="T92" fmla="*/ 774 w 1776"/>
                <a:gd name="T93" fmla="*/ 632 h 1881"/>
                <a:gd name="T94" fmla="*/ 816 w 1776"/>
                <a:gd name="T95" fmla="*/ 461 h 1881"/>
                <a:gd name="T96" fmla="*/ 811 w 1776"/>
                <a:gd name="T97" fmla="*/ 185 h 1881"/>
                <a:gd name="T98" fmla="*/ 829 w 1776"/>
                <a:gd name="T99" fmla="*/ 16 h 1881"/>
                <a:gd name="T100" fmla="*/ 914 w 1776"/>
                <a:gd name="T101"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6" h="1881">
                  <a:moveTo>
                    <a:pt x="914" y="0"/>
                  </a:moveTo>
                  <a:lnTo>
                    <a:pt x="940" y="3"/>
                  </a:lnTo>
                  <a:lnTo>
                    <a:pt x="965" y="10"/>
                  </a:lnTo>
                  <a:lnTo>
                    <a:pt x="987" y="23"/>
                  </a:lnTo>
                  <a:lnTo>
                    <a:pt x="991" y="81"/>
                  </a:lnTo>
                  <a:lnTo>
                    <a:pt x="994" y="147"/>
                  </a:lnTo>
                  <a:lnTo>
                    <a:pt x="994" y="220"/>
                  </a:lnTo>
                  <a:lnTo>
                    <a:pt x="994" y="296"/>
                  </a:lnTo>
                  <a:lnTo>
                    <a:pt x="994" y="376"/>
                  </a:lnTo>
                  <a:lnTo>
                    <a:pt x="994" y="458"/>
                  </a:lnTo>
                  <a:lnTo>
                    <a:pt x="994" y="536"/>
                  </a:lnTo>
                  <a:lnTo>
                    <a:pt x="994" y="612"/>
                  </a:lnTo>
                  <a:lnTo>
                    <a:pt x="1020" y="629"/>
                  </a:lnTo>
                  <a:lnTo>
                    <a:pt x="1040" y="641"/>
                  </a:lnTo>
                  <a:lnTo>
                    <a:pt x="1056" y="652"/>
                  </a:lnTo>
                  <a:lnTo>
                    <a:pt x="1071" y="663"/>
                  </a:lnTo>
                  <a:lnTo>
                    <a:pt x="1085" y="674"/>
                  </a:lnTo>
                  <a:lnTo>
                    <a:pt x="1100" y="689"/>
                  </a:lnTo>
                  <a:lnTo>
                    <a:pt x="1122" y="629"/>
                  </a:lnTo>
                  <a:lnTo>
                    <a:pt x="1145" y="580"/>
                  </a:lnTo>
                  <a:lnTo>
                    <a:pt x="1171" y="543"/>
                  </a:lnTo>
                  <a:lnTo>
                    <a:pt x="1196" y="516"/>
                  </a:lnTo>
                  <a:lnTo>
                    <a:pt x="1223" y="498"/>
                  </a:lnTo>
                  <a:lnTo>
                    <a:pt x="1252" y="490"/>
                  </a:lnTo>
                  <a:lnTo>
                    <a:pt x="1282" y="494"/>
                  </a:lnTo>
                  <a:lnTo>
                    <a:pt x="1314" y="505"/>
                  </a:lnTo>
                  <a:lnTo>
                    <a:pt x="1345" y="525"/>
                  </a:lnTo>
                  <a:lnTo>
                    <a:pt x="1380" y="556"/>
                  </a:lnTo>
                  <a:lnTo>
                    <a:pt x="1414" y="594"/>
                  </a:lnTo>
                  <a:lnTo>
                    <a:pt x="1451" y="640"/>
                  </a:lnTo>
                  <a:lnTo>
                    <a:pt x="1491" y="683"/>
                  </a:lnTo>
                  <a:lnTo>
                    <a:pt x="1527" y="729"/>
                  </a:lnTo>
                  <a:lnTo>
                    <a:pt x="1558" y="778"/>
                  </a:lnTo>
                  <a:lnTo>
                    <a:pt x="1585" y="832"/>
                  </a:lnTo>
                  <a:lnTo>
                    <a:pt x="1611" y="890"/>
                  </a:lnTo>
                  <a:lnTo>
                    <a:pt x="1634" y="956"/>
                  </a:lnTo>
                  <a:lnTo>
                    <a:pt x="1656" y="1027"/>
                  </a:lnTo>
                  <a:lnTo>
                    <a:pt x="1678" y="1107"/>
                  </a:lnTo>
                  <a:lnTo>
                    <a:pt x="1700" y="1196"/>
                  </a:lnTo>
                  <a:lnTo>
                    <a:pt x="1722" y="1294"/>
                  </a:lnTo>
                  <a:lnTo>
                    <a:pt x="1747" y="1403"/>
                  </a:lnTo>
                  <a:lnTo>
                    <a:pt x="1756" y="1450"/>
                  </a:lnTo>
                  <a:lnTo>
                    <a:pt x="1765" y="1500"/>
                  </a:lnTo>
                  <a:lnTo>
                    <a:pt x="1771" y="1549"/>
                  </a:lnTo>
                  <a:lnTo>
                    <a:pt x="1774" y="1598"/>
                  </a:lnTo>
                  <a:lnTo>
                    <a:pt x="1776" y="1645"/>
                  </a:lnTo>
                  <a:lnTo>
                    <a:pt x="1774" y="1690"/>
                  </a:lnTo>
                  <a:lnTo>
                    <a:pt x="1767" y="1734"/>
                  </a:lnTo>
                  <a:lnTo>
                    <a:pt x="1756" y="1774"/>
                  </a:lnTo>
                  <a:lnTo>
                    <a:pt x="1742" y="1809"/>
                  </a:lnTo>
                  <a:lnTo>
                    <a:pt x="1722" y="1838"/>
                  </a:lnTo>
                  <a:lnTo>
                    <a:pt x="1694" y="1860"/>
                  </a:lnTo>
                  <a:lnTo>
                    <a:pt x="1674" y="1869"/>
                  </a:lnTo>
                  <a:lnTo>
                    <a:pt x="1649" y="1869"/>
                  </a:lnTo>
                  <a:lnTo>
                    <a:pt x="1622" y="1863"/>
                  </a:lnTo>
                  <a:lnTo>
                    <a:pt x="1591" y="1854"/>
                  </a:lnTo>
                  <a:lnTo>
                    <a:pt x="1558" y="1840"/>
                  </a:lnTo>
                  <a:lnTo>
                    <a:pt x="1527" y="1821"/>
                  </a:lnTo>
                  <a:lnTo>
                    <a:pt x="1494" y="1801"/>
                  </a:lnTo>
                  <a:lnTo>
                    <a:pt x="1462" y="1781"/>
                  </a:lnTo>
                  <a:lnTo>
                    <a:pt x="1432" y="1760"/>
                  </a:lnTo>
                  <a:lnTo>
                    <a:pt x="1405" y="1740"/>
                  </a:lnTo>
                  <a:lnTo>
                    <a:pt x="1382" y="1723"/>
                  </a:lnTo>
                  <a:lnTo>
                    <a:pt x="1362" y="1707"/>
                  </a:lnTo>
                  <a:lnTo>
                    <a:pt x="1347" y="1696"/>
                  </a:lnTo>
                  <a:lnTo>
                    <a:pt x="1305" y="1663"/>
                  </a:lnTo>
                  <a:lnTo>
                    <a:pt x="1260" y="1632"/>
                  </a:lnTo>
                  <a:lnTo>
                    <a:pt x="1212" y="1605"/>
                  </a:lnTo>
                  <a:lnTo>
                    <a:pt x="1163" y="1580"/>
                  </a:lnTo>
                  <a:lnTo>
                    <a:pt x="1114" y="1554"/>
                  </a:lnTo>
                  <a:lnTo>
                    <a:pt x="1071" y="1527"/>
                  </a:lnTo>
                  <a:lnTo>
                    <a:pt x="1031" y="1500"/>
                  </a:lnTo>
                  <a:lnTo>
                    <a:pt x="1000" y="1469"/>
                  </a:lnTo>
                  <a:lnTo>
                    <a:pt x="987" y="1420"/>
                  </a:lnTo>
                  <a:lnTo>
                    <a:pt x="985" y="1372"/>
                  </a:lnTo>
                  <a:lnTo>
                    <a:pt x="989" y="1327"/>
                  </a:lnTo>
                  <a:lnTo>
                    <a:pt x="996" y="1285"/>
                  </a:lnTo>
                  <a:lnTo>
                    <a:pt x="1003" y="1247"/>
                  </a:lnTo>
                  <a:lnTo>
                    <a:pt x="1011" y="1212"/>
                  </a:lnTo>
                  <a:lnTo>
                    <a:pt x="1014" y="1176"/>
                  </a:lnTo>
                  <a:lnTo>
                    <a:pt x="1009" y="1143"/>
                  </a:lnTo>
                  <a:lnTo>
                    <a:pt x="1002" y="1114"/>
                  </a:lnTo>
                  <a:lnTo>
                    <a:pt x="994" y="1089"/>
                  </a:lnTo>
                  <a:lnTo>
                    <a:pt x="989" y="1036"/>
                  </a:lnTo>
                  <a:lnTo>
                    <a:pt x="992" y="985"/>
                  </a:lnTo>
                  <a:lnTo>
                    <a:pt x="1003" y="938"/>
                  </a:lnTo>
                  <a:lnTo>
                    <a:pt x="1018" y="896"/>
                  </a:lnTo>
                  <a:lnTo>
                    <a:pt x="1034" y="858"/>
                  </a:lnTo>
                  <a:lnTo>
                    <a:pt x="1051" y="825"/>
                  </a:lnTo>
                  <a:lnTo>
                    <a:pt x="1040" y="810"/>
                  </a:lnTo>
                  <a:lnTo>
                    <a:pt x="1025" y="794"/>
                  </a:lnTo>
                  <a:lnTo>
                    <a:pt x="1009" y="776"/>
                  </a:lnTo>
                  <a:lnTo>
                    <a:pt x="989" y="758"/>
                  </a:lnTo>
                  <a:lnTo>
                    <a:pt x="963" y="743"/>
                  </a:lnTo>
                  <a:lnTo>
                    <a:pt x="931" y="729"/>
                  </a:lnTo>
                  <a:lnTo>
                    <a:pt x="891" y="720"/>
                  </a:lnTo>
                  <a:lnTo>
                    <a:pt x="856" y="732"/>
                  </a:lnTo>
                  <a:lnTo>
                    <a:pt x="829" y="743"/>
                  </a:lnTo>
                  <a:lnTo>
                    <a:pt x="805" y="756"/>
                  </a:lnTo>
                  <a:lnTo>
                    <a:pt x="787" y="770"/>
                  </a:lnTo>
                  <a:lnTo>
                    <a:pt x="769" y="789"/>
                  </a:lnTo>
                  <a:lnTo>
                    <a:pt x="751" y="810"/>
                  </a:lnTo>
                  <a:lnTo>
                    <a:pt x="727" y="840"/>
                  </a:lnTo>
                  <a:lnTo>
                    <a:pt x="740" y="874"/>
                  </a:lnTo>
                  <a:lnTo>
                    <a:pt x="752" y="909"/>
                  </a:lnTo>
                  <a:lnTo>
                    <a:pt x="765" y="945"/>
                  </a:lnTo>
                  <a:lnTo>
                    <a:pt x="774" y="983"/>
                  </a:lnTo>
                  <a:lnTo>
                    <a:pt x="778" y="1021"/>
                  </a:lnTo>
                  <a:lnTo>
                    <a:pt x="776" y="1056"/>
                  </a:lnTo>
                  <a:lnTo>
                    <a:pt x="769" y="1089"/>
                  </a:lnTo>
                  <a:lnTo>
                    <a:pt x="762" y="1120"/>
                  </a:lnTo>
                  <a:lnTo>
                    <a:pt x="754" y="1149"/>
                  </a:lnTo>
                  <a:lnTo>
                    <a:pt x="752" y="1183"/>
                  </a:lnTo>
                  <a:lnTo>
                    <a:pt x="754" y="1220"/>
                  </a:lnTo>
                  <a:lnTo>
                    <a:pt x="760" y="1256"/>
                  </a:lnTo>
                  <a:lnTo>
                    <a:pt x="767" y="1292"/>
                  </a:lnTo>
                  <a:lnTo>
                    <a:pt x="774" y="1330"/>
                  </a:lnTo>
                  <a:lnTo>
                    <a:pt x="782" y="1365"/>
                  </a:lnTo>
                  <a:lnTo>
                    <a:pt x="785" y="1400"/>
                  </a:lnTo>
                  <a:lnTo>
                    <a:pt x="783" y="1432"/>
                  </a:lnTo>
                  <a:lnTo>
                    <a:pt x="774" y="1461"/>
                  </a:lnTo>
                  <a:lnTo>
                    <a:pt x="760" y="1489"/>
                  </a:lnTo>
                  <a:lnTo>
                    <a:pt x="651" y="1556"/>
                  </a:lnTo>
                  <a:lnTo>
                    <a:pt x="540" y="1621"/>
                  </a:lnTo>
                  <a:lnTo>
                    <a:pt x="431" y="1689"/>
                  </a:lnTo>
                  <a:lnTo>
                    <a:pt x="416" y="1700"/>
                  </a:lnTo>
                  <a:lnTo>
                    <a:pt x="396" y="1716"/>
                  </a:lnTo>
                  <a:lnTo>
                    <a:pt x="371" y="1736"/>
                  </a:lnTo>
                  <a:lnTo>
                    <a:pt x="343" y="1758"/>
                  </a:lnTo>
                  <a:lnTo>
                    <a:pt x="314" y="1781"/>
                  </a:lnTo>
                  <a:lnTo>
                    <a:pt x="283" y="1805"/>
                  </a:lnTo>
                  <a:lnTo>
                    <a:pt x="252" y="1827"/>
                  </a:lnTo>
                  <a:lnTo>
                    <a:pt x="222" y="1847"/>
                  </a:lnTo>
                  <a:lnTo>
                    <a:pt x="192" y="1863"/>
                  </a:lnTo>
                  <a:lnTo>
                    <a:pt x="167" y="1874"/>
                  </a:lnTo>
                  <a:lnTo>
                    <a:pt x="143" y="1881"/>
                  </a:lnTo>
                  <a:lnTo>
                    <a:pt x="123" y="1880"/>
                  </a:lnTo>
                  <a:lnTo>
                    <a:pt x="92" y="1872"/>
                  </a:lnTo>
                  <a:lnTo>
                    <a:pt x="69" y="1856"/>
                  </a:lnTo>
                  <a:lnTo>
                    <a:pt x="47" y="1832"/>
                  </a:lnTo>
                  <a:lnTo>
                    <a:pt x="31" y="1803"/>
                  </a:lnTo>
                  <a:lnTo>
                    <a:pt x="18" y="1769"/>
                  </a:lnTo>
                  <a:lnTo>
                    <a:pt x="9" y="1730"/>
                  </a:lnTo>
                  <a:lnTo>
                    <a:pt x="3" y="1690"/>
                  </a:lnTo>
                  <a:lnTo>
                    <a:pt x="0" y="1647"/>
                  </a:lnTo>
                  <a:lnTo>
                    <a:pt x="0" y="1601"/>
                  </a:lnTo>
                  <a:lnTo>
                    <a:pt x="2" y="1558"/>
                  </a:lnTo>
                  <a:lnTo>
                    <a:pt x="5" y="1512"/>
                  </a:lnTo>
                  <a:lnTo>
                    <a:pt x="9" y="1470"/>
                  </a:lnTo>
                  <a:lnTo>
                    <a:pt x="16" y="1429"/>
                  </a:lnTo>
                  <a:lnTo>
                    <a:pt x="23" y="1392"/>
                  </a:lnTo>
                  <a:lnTo>
                    <a:pt x="47" y="1285"/>
                  </a:lnTo>
                  <a:lnTo>
                    <a:pt x="72" y="1183"/>
                  </a:lnTo>
                  <a:lnTo>
                    <a:pt x="100" y="1087"/>
                  </a:lnTo>
                  <a:lnTo>
                    <a:pt x="129" y="996"/>
                  </a:lnTo>
                  <a:lnTo>
                    <a:pt x="162" y="912"/>
                  </a:lnTo>
                  <a:lnTo>
                    <a:pt x="194" y="834"/>
                  </a:lnTo>
                  <a:lnTo>
                    <a:pt x="231" y="767"/>
                  </a:lnTo>
                  <a:lnTo>
                    <a:pt x="269" y="707"/>
                  </a:lnTo>
                  <a:lnTo>
                    <a:pt x="311" y="656"/>
                  </a:lnTo>
                  <a:lnTo>
                    <a:pt x="327" y="634"/>
                  </a:lnTo>
                  <a:lnTo>
                    <a:pt x="343" y="610"/>
                  </a:lnTo>
                  <a:lnTo>
                    <a:pt x="360" y="587"/>
                  </a:lnTo>
                  <a:lnTo>
                    <a:pt x="378" y="563"/>
                  </a:lnTo>
                  <a:lnTo>
                    <a:pt x="398" y="541"/>
                  </a:lnTo>
                  <a:lnTo>
                    <a:pt x="420" y="521"/>
                  </a:lnTo>
                  <a:lnTo>
                    <a:pt x="443" y="505"/>
                  </a:lnTo>
                  <a:lnTo>
                    <a:pt x="471" y="492"/>
                  </a:lnTo>
                  <a:lnTo>
                    <a:pt x="502" y="487"/>
                  </a:lnTo>
                  <a:lnTo>
                    <a:pt x="534" y="489"/>
                  </a:lnTo>
                  <a:lnTo>
                    <a:pt x="562" y="510"/>
                  </a:lnTo>
                  <a:lnTo>
                    <a:pt x="582" y="538"/>
                  </a:lnTo>
                  <a:lnTo>
                    <a:pt x="596" y="567"/>
                  </a:lnTo>
                  <a:lnTo>
                    <a:pt x="611" y="598"/>
                  </a:lnTo>
                  <a:lnTo>
                    <a:pt x="623" y="629"/>
                  </a:lnTo>
                  <a:lnTo>
                    <a:pt x="638" y="660"/>
                  </a:lnTo>
                  <a:lnTo>
                    <a:pt x="654" y="689"/>
                  </a:lnTo>
                  <a:lnTo>
                    <a:pt x="672" y="712"/>
                  </a:lnTo>
                  <a:lnTo>
                    <a:pt x="671" y="716"/>
                  </a:lnTo>
                  <a:lnTo>
                    <a:pt x="674" y="716"/>
                  </a:lnTo>
                  <a:lnTo>
                    <a:pt x="672" y="712"/>
                  </a:lnTo>
                  <a:lnTo>
                    <a:pt x="672" y="710"/>
                  </a:lnTo>
                  <a:lnTo>
                    <a:pt x="682" y="701"/>
                  </a:lnTo>
                  <a:lnTo>
                    <a:pt x="694" y="690"/>
                  </a:lnTo>
                  <a:lnTo>
                    <a:pt x="711" y="676"/>
                  </a:lnTo>
                  <a:lnTo>
                    <a:pt x="731" y="661"/>
                  </a:lnTo>
                  <a:lnTo>
                    <a:pt x="752" y="645"/>
                  </a:lnTo>
                  <a:lnTo>
                    <a:pt x="774" y="632"/>
                  </a:lnTo>
                  <a:lnTo>
                    <a:pt x="796" y="620"/>
                  </a:lnTo>
                  <a:lnTo>
                    <a:pt x="814" y="612"/>
                  </a:lnTo>
                  <a:lnTo>
                    <a:pt x="816" y="534"/>
                  </a:lnTo>
                  <a:lnTo>
                    <a:pt x="816" y="461"/>
                  </a:lnTo>
                  <a:lnTo>
                    <a:pt x="814" y="394"/>
                  </a:lnTo>
                  <a:lnTo>
                    <a:pt x="812" y="327"/>
                  </a:lnTo>
                  <a:lnTo>
                    <a:pt x="812" y="258"/>
                  </a:lnTo>
                  <a:lnTo>
                    <a:pt x="811" y="185"/>
                  </a:lnTo>
                  <a:lnTo>
                    <a:pt x="812" y="107"/>
                  </a:lnTo>
                  <a:lnTo>
                    <a:pt x="814" y="20"/>
                  </a:lnTo>
                  <a:lnTo>
                    <a:pt x="818" y="20"/>
                  </a:lnTo>
                  <a:lnTo>
                    <a:pt x="829" y="16"/>
                  </a:lnTo>
                  <a:lnTo>
                    <a:pt x="845" y="10"/>
                  </a:lnTo>
                  <a:lnTo>
                    <a:pt x="865" y="5"/>
                  </a:lnTo>
                  <a:lnTo>
                    <a:pt x="889" y="1"/>
                  </a:lnTo>
                  <a:lnTo>
                    <a:pt x="9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grpSp>
    </p:spTree>
    <p:extLst>
      <p:ext uri="{BB962C8B-B14F-4D97-AF65-F5344CB8AC3E}">
        <p14:creationId xmlns:p14="http://schemas.microsoft.com/office/powerpoint/2010/main" val="2556783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7">
            <a:extLst>
              <a:ext uri="{FF2B5EF4-FFF2-40B4-BE49-F238E27FC236}">
                <a16:creationId xmlns:a16="http://schemas.microsoft.com/office/drawing/2014/main" id="{4079C417-E7D8-47D5-B0F3-CB15FE3FDCFC}"/>
              </a:ext>
            </a:extLst>
          </p:cNvPr>
          <p:cNvSpPr txBox="1">
            <a:spLocks/>
          </p:cNvSpPr>
          <p:nvPr/>
        </p:nvSpPr>
        <p:spPr>
          <a:xfrm>
            <a:off x="4080156" y="1619565"/>
            <a:ext cx="4742148" cy="359875"/>
          </a:xfrm>
          <a:prstGeom prst="rect">
            <a:avLst/>
          </a:prstGeom>
          <a:solidFill>
            <a:schemeClr val="bg1"/>
          </a:solidFill>
        </p:spPr>
        <p:txBody>
          <a:bodyPr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accent1"/>
                </a:solidFill>
              </a:rPr>
              <a:t>MICHAEL DOE</a:t>
            </a:r>
          </a:p>
        </p:txBody>
      </p:sp>
      <p:sp>
        <p:nvSpPr>
          <p:cNvPr id="6" name="직사각형 1">
            <a:extLst>
              <a:ext uri="{FF2B5EF4-FFF2-40B4-BE49-F238E27FC236}">
                <a16:creationId xmlns:a16="http://schemas.microsoft.com/office/drawing/2014/main" id="{F86F5520-28FB-4B34-A630-EB27EDB3D99A}"/>
              </a:ext>
            </a:extLst>
          </p:cNvPr>
          <p:cNvSpPr/>
          <p:nvPr/>
        </p:nvSpPr>
        <p:spPr>
          <a:xfrm>
            <a:off x="4080156" y="2068601"/>
            <a:ext cx="4742147" cy="845998"/>
          </a:xfrm>
          <a:prstGeom prst="rect">
            <a:avLst/>
          </a:prstGeom>
        </p:spPr>
        <p:txBody>
          <a:bodyPr wrap="square">
            <a:spAutoFit/>
          </a:bodyPr>
          <a:lstStyle/>
          <a:p>
            <a:r>
              <a:rPr lang="en-US" altLang="ko-KR" sz="1200" dirty="0">
                <a:solidFill>
                  <a:schemeClr val="tx1">
                    <a:lumMod val="75000"/>
                    <a:lumOff val="25000"/>
                  </a:schemeClr>
                </a:solidFill>
              </a:rPr>
              <a:t>Example Text : Get a modern PowerPoint  Presentation that is beautifully designed. I hope and I believe that this Template will your Time, Money and Reputation. Easy to change colors, photos and Text.</a:t>
            </a:r>
            <a:endParaRPr lang="ko-KR" altLang="en-US" sz="1200" dirty="0">
              <a:solidFill>
                <a:schemeClr val="tx1">
                  <a:lumMod val="75000"/>
                  <a:lumOff val="25000"/>
                </a:schemeClr>
              </a:solidFill>
            </a:endParaRPr>
          </a:p>
        </p:txBody>
      </p:sp>
      <p:sp>
        <p:nvSpPr>
          <p:cNvPr id="7" name="Text Placeholder 27">
            <a:extLst>
              <a:ext uri="{FF2B5EF4-FFF2-40B4-BE49-F238E27FC236}">
                <a16:creationId xmlns:a16="http://schemas.microsoft.com/office/drawing/2014/main" id="{DE13F44F-BAB8-44F2-B14F-053183A60D6C}"/>
              </a:ext>
            </a:extLst>
          </p:cNvPr>
          <p:cNvSpPr txBox="1">
            <a:spLocks/>
          </p:cNvSpPr>
          <p:nvPr/>
        </p:nvSpPr>
        <p:spPr>
          <a:xfrm>
            <a:off x="5539764" y="3345973"/>
            <a:ext cx="3282537" cy="239917"/>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Tx/>
              <a:buNone/>
              <a:tabLst/>
              <a:defRPr sz="14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600" dirty="0">
                <a:solidFill>
                  <a:schemeClr val="tx1">
                    <a:lumMod val="75000"/>
                    <a:lumOff val="25000"/>
                  </a:schemeClr>
                </a:solidFill>
              </a:rPr>
              <a:t>Work Experience</a:t>
            </a:r>
          </a:p>
        </p:txBody>
      </p:sp>
      <p:sp>
        <p:nvSpPr>
          <p:cNvPr id="8" name="직사각형 22">
            <a:extLst>
              <a:ext uri="{FF2B5EF4-FFF2-40B4-BE49-F238E27FC236}">
                <a16:creationId xmlns:a16="http://schemas.microsoft.com/office/drawing/2014/main" id="{6BDE6ED4-EDD0-4831-A1FF-6FBC007A8136}"/>
              </a:ext>
            </a:extLst>
          </p:cNvPr>
          <p:cNvSpPr/>
          <p:nvPr/>
        </p:nvSpPr>
        <p:spPr>
          <a:xfrm>
            <a:off x="5539766" y="3620095"/>
            <a:ext cx="3282537" cy="538362"/>
          </a:xfrm>
          <a:prstGeom prst="rect">
            <a:avLst/>
          </a:prstGeom>
        </p:spPr>
        <p:txBody>
          <a:bodyPr wrap="square">
            <a:spAutoFit/>
          </a:bodyPr>
          <a:lstStyle/>
          <a:p>
            <a:r>
              <a:rPr lang="en-US" altLang="ko-KR" sz="1200" dirty="0">
                <a:solidFill>
                  <a:schemeClr val="tx1">
                    <a:lumMod val="75000"/>
                    <a:lumOff val="25000"/>
                  </a:schemeClr>
                </a:solidFill>
              </a:rPr>
              <a:t>2013 ~ 2014  Text here</a:t>
            </a:r>
          </a:p>
          <a:p>
            <a:r>
              <a:rPr lang="en-US" altLang="ko-KR" sz="1200" dirty="0">
                <a:solidFill>
                  <a:schemeClr val="tx1">
                    <a:lumMod val="75000"/>
                    <a:lumOff val="25000"/>
                  </a:schemeClr>
                </a:solidFill>
              </a:rPr>
              <a:t>Example Text : Get a modern PowerPoint  Presentation that is beautifully designed.</a:t>
            </a:r>
          </a:p>
        </p:txBody>
      </p:sp>
      <p:sp>
        <p:nvSpPr>
          <p:cNvPr id="9" name="직사각형 5">
            <a:extLst>
              <a:ext uri="{FF2B5EF4-FFF2-40B4-BE49-F238E27FC236}">
                <a16:creationId xmlns:a16="http://schemas.microsoft.com/office/drawing/2014/main" id="{DB5C3BEE-C7F1-402E-BDE1-8370D620A868}"/>
              </a:ext>
            </a:extLst>
          </p:cNvPr>
          <p:cNvSpPr/>
          <p:nvPr/>
        </p:nvSpPr>
        <p:spPr>
          <a:xfrm>
            <a:off x="5539766" y="4192662"/>
            <a:ext cx="3282537" cy="538362"/>
          </a:xfrm>
          <a:prstGeom prst="rect">
            <a:avLst/>
          </a:prstGeom>
        </p:spPr>
        <p:txBody>
          <a:bodyPr wrap="square">
            <a:spAutoFit/>
          </a:bodyPr>
          <a:lstStyle/>
          <a:p>
            <a:r>
              <a:rPr lang="en-US" altLang="ko-KR" sz="1200" dirty="0">
                <a:solidFill>
                  <a:schemeClr val="tx1">
                    <a:lumMod val="75000"/>
                    <a:lumOff val="25000"/>
                  </a:schemeClr>
                </a:solidFill>
              </a:rPr>
              <a:t>2014 ~ 2016Text here</a:t>
            </a:r>
          </a:p>
          <a:p>
            <a:r>
              <a:rPr lang="en-US" altLang="ko-KR" sz="1200" dirty="0">
                <a:solidFill>
                  <a:schemeClr val="tx1">
                    <a:lumMod val="75000"/>
                    <a:lumOff val="25000"/>
                  </a:schemeClr>
                </a:solidFill>
              </a:rPr>
              <a:t>Example Text : Get a modern PowerPoint  Presentation that is beautifully designed</a:t>
            </a:r>
          </a:p>
        </p:txBody>
      </p:sp>
      <p:sp>
        <p:nvSpPr>
          <p:cNvPr id="11" name="TextBox 38">
            <a:extLst>
              <a:ext uri="{FF2B5EF4-FFF2-40B4-BE49-F238E27FC236}">
                <a16:creationId xmlns:a16="http://schemas.microsoft.com/office/drawing/2014/main" id="{830860A2-EA9F-4F20-9C3C-AEA673F0C19E}"/>
              </a:ext>
            </a:extLst>
          </p:cNvPr>
          <p:cNvSpPr txBox="1"/>
          <p:nvPr/>
        </p:nvSpPr>
        <p:spPr>
          <a:xfrm>
            <a:off x="3967516" y="3392789"/>
            <a:ext cx="1313183" cy="1169551"/>
          </a:xfrm>
          <a:prstGeom prst="rect">
            <a:avLst/>
          </a:prstGeom>
          <a:noFill/>
        </p:spPr>
        <p:txBody>
          <a:bodyPr wrap="square" rtlCol="0" anchor="ctr">
            <a:spAutoFit/>
          </a:bodyPr>
          <a:lstStyle/>
          <a:p>
            <a:pPr algn="r"/>
            <a:r>
              <a:rPr lang="en-GB" altLang="ko-KR" dirty="0" smtClean="0">
                <a:solidFill>
                  <a:schemeClr val="accent2"/>
                </a:solidFill>
                <a:cs typeface="Arial" pitchFamily="34" charset="0"/>
              </a:rPr>
              <a:t>THEME PPT </a:t>
            </a:r>
            <a:r>
              <a:rPr lang="en-GB" altLang="ko-KR" dirty="0">
                <a:solidFill>
                  <a:schemeClr val="accent2"/>
                </a:solidFill>
                <a:cs typeface="Arial" pitchFamily="34" charset="0"/>
              </a:rPr>
              <a:t>Layout</a:t>
            </a:r>
          </a:p>
          <a:p>
            <a:pPr algn="r"/>
            <a:r>
              <a:rPr lang="en-GB" altLang="ko-KR" dirty="0">
                <a:solidFill>
                  <a:schemeClr val="accent2"/>
                </a:solidFill>
                <a:cs typeface="Arial" pitchFamily="34" charset="0"/>
              </a:rPr>
              <a:t>Clean Text Slide for your Presentation</a:t>
            </a:r>
            <a:endParaRPr lang="ko-KR" altLang="en-US" dirty="0">
              <a:solidFill>
                <a:schemeClr val="accent2"/>
              </a:solidFill>
              <a:cs typeface="Arial" pitchFamily="34" charset="0"/>
            </a:endParaRPr>
          </a:p>
        </p:txBody>
      </p:sp>
      <p:sp>
        <p:nvSpPr>
          <p:cNvPr id="12" name="Text Placeholder 1">
            <a:extLst>
              <a:ext uri="{FF2B5EF4-FFF2-40B4-BE49-F238E27FC236}">
                <a16:creationId xmlns:a16="http://schemas.microsoft.com/office/drawing/2014/main" id="{40815E35-6935-491C-BF3D-950ADB7709BC}"/>
              </a:ext>
            </a:extLst>
          </p:cNvPr>
          <p:cNvSpPr txBox="1">
            <a:spLocks/>
          </p:cNvSpPr>
          <p:nvPr/>
        </p:nvSpPr>
        <p:spPr>
          <a:xfrm>
            <a:off x="4080156" y="512531"/>
            <a:ext cx="5063844" cy="603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chemeClr val="bg2">
                    <a:lumMod val="40000"/>
                    <a:lumOff val="60000"/>
                  </a:schemeClr>
                </a:solidFill>
                <a:latin typeface="+mj-lt"/>
              </a:rPr>
              <a:t>Our Team Style</a:t>
            </a:r>
          </a:p>
        </p:txBody>
      </p:sp>
      <p:grpSp>
        <p:nvGrpSpPr>
          <p:cNvPr id="20" name="Grupo 19">
            <a:extLst>
              <a:ext uri="{FF2B5EF4-FFF2-40B4-BE49-F238E27FC236}">
                <a16:creationId xmlns:a16="http://schemas.microsoft.com/office/drawing/2014/main" id="{CA43AD83-7C9F-47DA-A0B3-A32811AC6B77}"/>
              </a:ext>
            </a:extLst>
          </p:cNvPr>
          <p:cNvGrpSpPr/>
          <p:nvPr/>
        </p:nvGrpSpPr>
        <p:grpSpPr>
          <a:xfrm>
            <a:off x="321696" y="4013238"/>
            <a:ext cx="3758461" cy="780212"/>
            <a:chOff x="681486" y="5383785"/>
            <a:chExt cx="4530356" cy="940449"/>
          </a:xfrm>
        </p:grpSpPr>
        <p:sp>
          <p:nvSpPr>
            <p:cNvPr id="14" name="TextBox 26">
              <a:extLst>
                <a:ext uri="{FF2B5EF4-FFF2-40B4-BE49-F238E27FC236}">
                  <a16:creationId xmlns:a16="http://schemas.microsoft.com/office/drawing/2014/main" id="{44179B6B-7943-42AF-8FC3-552E4BF2265B}"/>
                </a:ext>
              </a:extLst>
            </p:cNvPr>
            <p:cNvSpPr txBox="1"/>
            <p:nvPr/>
          </p:nvSpPr>
          <p:spPr>
            <a:xfrm>
              <a:off x="3084846" y="5431852"/>
              <a:ext cx="2126996" cy="333888"/>
            </a:xfrm>
            <a:prstGeom prst="rect">
              <a:avLst/>
            </a:prstGeom>
            <a:noFill/>
          </p:spPr>
          <p:txBody>
            <a:bodyPr wrap="square" rtlCol="0" anchor="ctr">
              <a:spAutoFit/>
            </a:bodyPr>
            <a:lstStyle/>
            <a:p>
              <a:pPr algn="r"/>
              <a:r>
                <a:rPr lang="en-US" altLang="ko-KR" sz="1200" dirty="0">
                  <a:solidFill>
                    <a:schemeClr val="tx1">
                      <a:lumMod val="75000"/>
                      <a:lumOff val="25000"/>
                    </a:schemeClr>
                  </a:solidFill>
                </a:rPr>
                <a:t>www.hompageurl.com</a:t>
              </a:r>
              <a:endParaRPr lang="ko-KR" altLang="en-US" sz="1200" dirty="0">
                <a:solidFill>
                  <a:schemeClr val="tx1">
                    <a:lumMod val="75000"/>
                    <a:lumOff val="25000"/>
                  </a:schemeClr>
                </a:solidFill>
              </a:endParaRPr>
            </a:p>
          </p:txBody>
        </p:sp>
        <p:sp>
          <p:nvSpPr>
            <p:cNvPr id="15" name="TextBox 28">
              <a:extLst>
                <a:ext uri="{FF2B5EF4-FFF2-40B4-BE49-F238E27FC236}">
                  <a16:creationId xmlns:a16="http://schemas.microsoft.com/office/drawing/2014/main" id="{55EC7A8D-AE9E-4059-974D-83C8A650CCFF}"/>
                </a:ext>
              </a:extLst>
            </p:cNvPr>
            <p:cNvSpPr txBox="1"/>
            <p:nvPr/>
          </p:nvSpPr>
          <p:spPr>
            <a:xfrm>
              <a:off x="2455355" y="5804853"/>
              <a:ext cx="2756486" cy="519381"/>
            </a:xfrm>
            <a:prstGeom prst="rect">
              <a:avLst/>
            </a:prstGeom>
            <a:noFill/>
          </p:spPr>
          <p:txBody>
            <a:bodyPr wrap="square" rtlCol="0" anchor="ctr">
              <a:spAutoFit/>
            </a:bodyPr>
            <a:lstStyle/>
            <a:p>
              <a:pPr algn="r"/>
              <a:r>
                <a:rPr lang="en-US" altLang="ko-KR" sz="1100" dirty="0">
                  <a:solidFill>
                    <a:schemeClr val="tx1">
                      <a:lumMod val="75000"/>
                      <a:lumOff val="25000"/>
                    </a:schemeClr>
                  </a:solidFill>
                </a:rPr>
                <a:t>Example Text Example Text Example Text Example Text</a:t>
              </a:r>
              <a:endParaRPr lang="ko-KR" altLang="en-US" sz="1100" dirty="0">
                <a:solidFill>
                  <a:schemeClr val="tx1">
                    <a:lumMod val="75000"/>
                    <a:lumOff val="25000"/>
                  </a:schemeClr>
                </a:solidFill>
              </a:endParaRPr>
            </a:p>
          </p:txBody>
        </p:sp>
        <p:sp>
          <p:nvSpPr>
            <p:cNvPr id="16" name="TextBox 30">
              <a:extLst>
                <a:ext uri="{FF2B5EF4-FFF2-40B4-BE49-F238E27FC236}">
                  <a16:creationId xmlns:a16="http://schemas.microsoft.com/office/drawing/2014/main" id="{26172AB9-334C-44A4-9F39-741E270FE251}"/>
                </a:ext>
              </a:extLst>
            </p:cNvPr>
            <p:cNvSpPr txBox="1"/>
            <p:nvPr/>
          </p:nvSpPr>
          <p:spPr>
            <a:xfrm>
              <a:off x="992961" y="5383785"/>
              <a:ext cx="1224136" cy="315338"/>
            </a:xfrm>
            <a:prstGeom prst="rect">
              <a:avLst/>
            </a:prstGeom>
            <a:noFill/>
          </p:spPr>
          <p:txBody>
            <a:bodyPr wrap="square" rtlCol="0" anchor="ctr">
              <a:spAutoFit/>
            </a:bodyPr>
            <a:lstStyle/>
            <a:p>
              <a:r>
                <a:rPr lang="en-US" altLang="ko-KR" sz="1100" dirty="0">
                  <a:solidFill>
                    <a:schemeClr val="tx1">
                      <a:lumMod val="75000"/>
                      <a:lumOff val="25000"/>
                    </a:schemeClr>
                  </a:solidFill>
                </a:rPr>
                <a:t>/FACEBOOK</a:t>
              </a:r>
              <a:endParaRPr lang="ko-KR" altLang="en-US" sz="1100" dirty="0">
                <a:solidFill>
                  <a:schemeClr val="tx1">
                    <a:lumMod val="75000"/>
                    <a:lumOff val="25000"/>
                  </a:schemeClr>
                </a:solidFill>
              </a:endParaRPr>
            </a:p>
          </p:txBody>
        </p:sp>
        <p:sp>
          <p:nvSpPr>
            <p:cNvPr id="17" name="TextBox 32">
              <a:extLst>
                <a:ext uri="{FF2B5EF4-FFF2-40B4-BE49-F238E27FC236}">
                  <a16:creationId xmlns:a16="http://schemas.microsoft.com/office/drawing/2014/main" id="{D88E5809-F437-468E-A66B-9387C86A9FED}"/>
                </a:ext>
              </a:extLst>
            </p:cNvPr>
            <p:cNvSpPr txBox="1"/>
            <p:nvPr/>
          </p:nvSpPr>
          <p:spPr>
            <a:xfrm>
              <a:off x="1026954" y="5899687"/>
              <a:ext cx="1224136" cy="315338"/>
            </a:xfrm>
            <a:prstGeom prst="rect">
              <a:avLst/>
            </a:prstGeom>
            <a:noFill/>
          </p:spPr>
          <p:txBody>
            <a:bodyPr wrap="square" rtlCol="0" anchor="ctr">
              <a:spAutoFit/>
            </a:bodyPr>
            <a:lstStyle/>
            <a:p>
              <a:r>
                <a:rPr lang="en-US" altLang="ko-KR" sz="1100" dirty="0">
                  <a:solidFill>
                    <a:schemeClr val="tx1">
                      <a:lumMod val="75000"/>
                      <a:lumOff val="25000"/>
                    </a:schemeClr>
                  </a:solidFill>
                </a:rPr>
                <a:t>@TWITTER</a:t>
              </a:r>
              <a:endParaRPr lang="ko-KR" altLang="en-US" sz="1100" dirty="0">
                <a:solidFill>
                  <a:schemeClr val="tx1">
                    <a:lumMod val="75000"/>
                    <a:lumOff val="25000"/>
                  </a:schemeClr>
                </a:solidFill>
              </a:endParaRPr>
            </a:p>
          </p:txBody>
        </p:sp>
        <p:sp>
          <p:nvSpPr>
            <p:cNvPr id="18" name="Rounded Rectangle 2">
              <a:extLst>
                <a:ext uri="{FF2B5EF4-FFF2-40B4-BE49-F238E27FC236}">
                  <a16:creationId xmlns:a16="http://schemas.microsoft.com/office/drawing/2014/main" id="{58F6C229-9C00-4D6A-97C3-B6E3E622A5A4}"/>
                </a:ext>
              </a:extLst>
            </p:cNvPr>
            <p:cNvSpPr/>
            <p:nvPr/>
          </p:nvSpPr>
          <p:spPr>
            <a:xfrm>
              <a:off x="681486" y="5898901"/>
              <a:ext cx="311477" cy="311477"/>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Rounded Rectangle 3">
              <a:extLst>
                <a:ext uri="{FF2B5EF4-FFF2-40B4-BE49-F238E27FC236}">
                  <a16:creationId xmlns:a16="http://schemas.microsoft.com/office/drawing/2014/main" id="{3F13C62D-1049-4DDE-8165-C3559700BAFC}"/>
                </a:ext>
              </a:extLst>
            </p:cNvPr>
            <p:cNvSpPr/>
            <p:nvPr/>
          </p:nvSpPr>
          <p:spPr>
            <a:xfrm>
              <a:off x="681486" y="5385714"/>
              <a:ext cx="311477" cy="311477"/>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pic>
        <p:nvPicPr>
          <p:cNvPr id="3" name="Imagen 2"/>
          <p:cNvPicPr>
            <a:picLocks noChangeAspect="1"/>
          </p:cNvPicPr>
          <p:nvPr/>
        </p:nvPicPr>
        <p:blipFill>
          <a:blip r:embed="rId2"/>
          <a:stretch>
            <a:fillRect/>
          </a:stretch>
        </p:blipFill>
        <p:spPr>
          <a:xfrm>
            <a:off x="707894" y="717855"/>
            <a:ext cx="3126753" cy="3171421"/>
          </a:xfrm>
          <a:prstGeom prst="rect">
            <a:avLst/>
          </a:prstGeom>
        </p:spPr>
      </p:pic>
    </p:spTree>
    <p:extLst>
      <p:ext uri="{BB962C8B-B14F-4D97-AF65-F5344CB8AC3E}">
        <p14:creationId xmlns:p14="http://schemas.microsoft.com/office/powerpoint/2010/main" val="3415872654"/>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endParaRPr lang="es-PE"/>
          </a:p>
        </p:txBody>
      </p:sp>
      <p:sp>
        <p:nvSpPr>
          <p:cNvPr id="2" name="Marcador de número de diapositiva 1"/>
          <p:cNvSpPr>
            <a:spLocks noGrp="1"/>
          </p:cNvSpPr>
          <p:nvPr>
            <p:ph type="sldNum" idx="4294967295"/>
          </p:nvPr>
        </p:nvSpPr>
        <p:spPr>
          <a:xfrm>
            <a:off x="8674100" y="4673600"/>
            <a:ext cx="469900" cy="469900"/>
          </a:xfrm>
        </p:spPr>
        <p:txBody>
          <a:bodyPr/>
          <a:lstStyle/>
          <a:p>
            <a:pPr marL="0" lvl="0" indent="0" algn="ctr" rtl="0">
              <a:spcBef>
                <a:spcPts val="0"/>
              </a:spcBef>
              <a:spcAft>
                <a:spcPts val="0"/>
              </a:spcAft>
              <a:buNone/>
            </a:pPr>
            <a:endParaRPr lang="es-PE" dirty="0"/>
          </a:p>
        </p:txBody>
      </p:sp>
      <p:grpSp>
        <p:nvGrpSpPr>
          <p:cNvPr id="7" name="Group 2">
            <a:extLst>
              <a:ext uri="{FF2B5EF4-FFF2-40B4-BE49-F238E27FC236}">
                <a16:creationId xmlns:a16="http://schemas.microsoft.com/office/drawing/2014/main" id="{258CC494-9AF2-4953-8A12-3D75761290E9}"/>
              </a:ext>
            </a:extLst>
          </p:cNvPr>
          <p:cNvGrpSpPr/>
          <p:nvPr/>
        </p:nvGrpSpPr>
        <p:grpSpPr>
          <a:xfrm>
            <a:off x="315004" y="1670591"/>
            <a:ext cx="8513991" cy="714923"/>
            <a:chOff x="161604" y="2486704"/>
            <a:chExt cx="14028561" cy="1177984"/>
          </a:xfrm>
        </p:grpSpPr>
        <p:sp>
          <p:nvSpPr>
            <p:cNvPr id="8" name="Round Same Side Corner Rectangle 8">
              <a:extLst>
                <a:ext uri="{FF2B5EF4-FFF2-40B4-BE49-F238E27FC236}">
                  <a16:creationId xmlns:a16="http://schemas.microsoft.com/office/drawing/2014/main" id="{B51CDC04-5AB9-4C6D-8F37-A18504C4F2EC}"/>
                </a:ext>
              </a:extLst>
            </p:cNvPr>
            <p:cNvSpPr/>
            <p:nvPr/>
          </p:nvSpPr>
          <p:spPr>
            <a:xfrm flipH="1">
              <a:off x="161604"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ound Same Side Corner Rectangle 20">
              <a:extLst>
                <a:ext uri="{FF2B5EF4-FFF2-40B4-BE49-F238E27FC236}">
                  <a16:creationId xmlns:a16="http://schemas.microsoft.com/office/drawing/2014/main" id="{FE57949E-F47F-4E2F-B19B-0F90914976E8}"/>
                </a:ext>
              </a:extLst>
            </p:cNvPr>
            <p:cNvSpPr/>
            <p:nvPr/>
          </p:nvSpPr>
          <p:spPr>
            <a:xfrm rot="10800000">
              <a:off x="752241"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ound Same Side Corner Rectangle 8">
              <a:extLst>
                <a:ext uri="{FF2B5EF4-FFF2-40B4-BE49-F238E27FC236}">
                  <a16:creationId xmlns:a16="http://schemas.microsoft.com/office/drawing/2014/main" id="{6475E89A-5340-4913-9E3D-4025CC86E5AA}"/>
                </a:ext>
              </a:extLst>
            </p:cNvPr>
            <p:cNvSpPr/>
            <p:nvPr/>
          </p:nvSpPr>
          <p:spPr>
            <a:xfrm flipH="1">
              <a:off x="1450175"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ound Same Side Corner Rectangle 20">
              <a:extLst>
                <a:ext uri="{FF2B5EF4-FFF2-40B4-BE49-F238E27FC236}">
                  <a16:creationId xmlns:a16="http://schemas.microsoft.com/office/drawing/2014/main" id="{EC017010-CDC8-4530-B301-6A95BD640C3E}"/>
                </a:ext>
              </a:extLst>
            </p:cNvPr>
            <p:cNvSpPr/>
            <p:nvPr/>
          </p:nvSpPr>
          <p:spPr>
            <a:xfrm rot="10800000">
              <a:off x="2040812"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Round Same Side Corner Rectangle 8">
              <a:extLst>
                <a:ext uri="{FF2B5EF4-FFF2-40B4-BE49-F238E27FC236}">
                  <a16:creationId xmlns:a16="http://schemas.microsoft.com/office/drawing/2014/main" id="{583F3ED9-DB59-46B1-9CCF-AA8799421F88}"/>
                </a:ext>
              </a:extLst>
            </p:cNvPr>
            <p:cNvSpPr/>
            <p:nvPr/>
          </p:nvSpPr>
          <p:spPr>
            <a:xfrm flipH="1">
              <a:off x="2738746"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Round Same Side Corner Rectangle 20">
              <a:extLst>
                <a:ext uri="{FF2B5EF4-FFF2-40B4-BE49-F238E27FC236}">
                  <a16:creationId xmlns:a16="http://schemas.microsoft.com/office/drawing/2014/main" id="{F5D544D0-EC5C-4273-AF64-3EDB593CD19E}"/>
                </a:ext>
              </a:extLst>
            </p:cNvPr>
            <p:cNvSpPr/>
            <p:nvPr/>
          </p:nvSpPr>
          <p:spPr>
            <a:xfrm rot="10800000">
              <a:off x="3329383"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ound Same Side Corner Rectangle 8">
              <a:extLst>
                <a:ext uri="{FF2B5EF4-FFF2-40B4-BE49-F238E27FC236}">
                  <a16:creationId xmlns:a16="http://schemas.microsoft.com/office/drawing/2014/main" id="{19F9FDF2-3B98-43C0-AFE4-22A8B17F72F5}"/>
                </a:ext>
              </a:extLst>
            </p:cNvPr>
            <p:cNvSpPr/>
            <p:nvPr/>
          </p:nvSpPr>
          <p:spPr>
            <a:xfrm flipH="1">
              <a:off x="4027317"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 name="Round Same Side Corner Rectangle 20">
              <a:extLst>
                <a:ext uri="{FF2B5EF4-FFF2-40B4-BE49-F238E27FC236}">
                  <a16:creationId xmlns:a16="http://schemas.microsoft.com/office/drawing/2014/main" id="{52F95E45-43C9-40CA-992D-208A8F84F8D7}"/>
                </a:ext>
              </a:extLst>
            </p:cNvPr>
            <p:cNvSpPr/>
            <p:nvPr/>
          </p:nvSpPr>
          <p:spPr>
            <a:xfrm rot="10800000">
              <a:off x="4617954"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Round Same Side Corner Rectangle 8">
              <a:extLst>
                <a:ext uri="{FF2B5EF4-FFF2-40B4-BE49-F238E27FC236}">
                  <a16:creationId xmlns:a16="http://schemas.microsoft.com/office/drawing/2014/main" id="{246A9006-105B-4371-B80F-315E042AA7FE}"/>
                </a:ext>
              </a:extLst>
            </p:cNvPr>
            <p:cNvSpPr/>
            <p:nvPr/>
          </p:nvSpPr>
          <p:spPr>
            <a:xfrm flipH="1">
              <a:off x="5315888"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Round Same Side Corner Rectangle 20">
              <a:extLst>
                <a:ext uri="{FF2B5EF4-FFF2-40B4-BE49-F238E27FC236}">
                  <a16:creationId xmlns:a16="http://schemas.microsoft.com/office/drawing/2014/main" id="{30630B91-A7C1-491E-B464-153ED055E566}"/>
                </a:ext>
              </a:extLst>
            </p:cNvPr>
            <p:cNvSpPr/>
            <p:nvPr/>
          </p:nvSpPr>
          <p:spPr>
            <a:xfrm rot="10800000">
              <a:off x="5906525"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Round Same Side Corner Rectangle 8">
              <a:extLst>
                <a:ext uri="{FF2B5EF4-FFF2-40B4-BE49-F238E27FC236}">
                  <a16:creationId xmlns:a16="http://schemas.microsoft.com/office/drawing/2014/main" id="{B0A92620-51A7-47CB-B6A5-BE4466182574}"/>
                </a:ext>
              </a:extLst>
            </p:cNvPr>
            <p:cNvSpPr/>
            <p:nvPr/>
          </p:nvSpPr>
          <p:spPr>
            <a:xfrm flipH="1">
              <a:off x="7893030"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Round Same Side Corner Rectangle 20">
              <a:extLst>
                <a:ext uri="{FF2B5EF4-FFF2-40B4-BE49-F238E27FC236}">
                  <a16:creationId xmlns:a16="http://schemas.microsoft.com/office/drawing/2014/main" id="{4631695C-0228-4D90-ABF7-8E7705B3C256}"/>
                </a:ext>
              </a:extLst>
            </p:cNvPr>
            <p:cNvSpPr/>
            <p:nvPr/>
          </p:nvSpPr>
          <p:spPr>
            <a:xfrm rot="10800000">
              <a:off x="8483667"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 name="Round Same Side Corner Rectangle 8">
              <a:extLst>
                <a:ext uri="{FF2B5EF4-FFF2-40B4-BE49-F238E27FC236}">
                  <a16:creationId xmlns:a16="http://schemas.microsoft.com/office/drawing/2014/main" id="{DA908812-951F-4C9B-A8C6-002358A9B364}"/>
                </a:ext>
              </a:extLst>
            </p:cNvPr>
            <p:cNvSpPr/>
            <p:nvPr/>
          </p:nvSpPr>
          <p:spPr>
            <a:xfrm flipH="1">
              <a:off x="9181601"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 name="Round Same Side Corner Rectangle 20">
              <a:extLst>
                <a:ext uri="{FF2B5EF4-FFF2-40B4-BE49-F238E27FC236}">
                  <a16:creationId xmlns:a16="http://schemas.microsoft.com/office/drawing/2014/main" id="{86144456-BB6D-410C-AAAC-8AB4253C6669}"/>
                </a:ext>
              </a:extLst>
            </p:cNvPr>
            <p:cNvSpPr/>
            <p:nvPr/>
          </p:nvSpPr>
          <p:spPr>
            <a:xfrm rot="10800000">
              <a:off x="9772238" y="2486705"/>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2" name="Round Same Side Corner Rectangle 8">
              <a:extLst>
                <a:ext uri="{FF2B5EF4-FFF2-40B4-BE49-F238E27FC236}">
                  <a16:creationId xmlns:a16="http://schemas.microsoft.com/office/drawing/2014/main" id="{363CF39D-C7AB-44F7-84A8-C32B505B84C6}"/>
                </a:ext>
              </a:extLst>
            </p:cNvPr>
            <p:cNvSpPr/>
            <p:nvPr/>
          </p:nvSpPr>
          <p:spPr>
            <a:xfrm flipH="1">
              <a:off x="10470172"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Round Same Side Corner Rectangle 20">
              <a:extLst>
                <a:ext uri="{FF2B5EF4-FFF2-40B4-BE49-F238E27FC236}">
                  <a16:creationId xmlns:a16="http://schemas.microsoft.com/office/drawing/2014/main" id="{9DE9E126-047D-4CA1-9F31-9BBBA3CAE3D9}"/>
                </a:ext>
              </a:extLst>
            </p:cNvPr>
            <p:cNvSpPr/>
            <p:nvPr/>
          </p:nvSpPr>
          <p:spPr>
            <a:xfrm rot="10800000">
              <a:off x="11060809" y="2486705"/>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4" name="Round Same Side Corner Rectangle 8">
              <a:extLst>
                <a:ext uri="{FF2B5EF4-FFF2-40B4-BE49-F238E27FC236}">
                  <a16:creationId xmlns:a16="http://schemas.microsoft.com/office/drawing/2014/main" id="{6B5084AF-36B0-4378-808B-0D5522418258}"/>
                </a:ext>
              </a:extLst>
            </p:cNvPr>
            <p:cNvSpPr/>
            <p:nvPr/>
          </p:nvSpPr>
          <p:spPr>
            <a:xfrm flipH="1">
              <a:off x="11758743"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5" name="Round Same Side Corner Rectangle 20">
              <a:extLst>
                <a:ext uri="{FF2B5EF4-FFF2-40B4-BE49-F238E27FC236}">
                  <a16:creationId xmlns:a16="http://schemas.microsoft.com/office/drawing/2014/main" id="{0BEF59FC-ACD7-40C9-839E-A4668958FB1B}"/>
                </a:ext>
              </a:extLst>
            </p:cNvPr>
            <p:cNvSpPr/>
            <p:nvPr/>
          </p:nvSpPr>
          <p:spPr>
            <a:xfrm rot="10800000">
              <a:off x="12349380" y="2486705"/>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6" name="Round Same Side Corner Rectangle 8">
              <a:extLst>
                <a:ext uri="{FF2B5EF4-FFF2-40B4-BE49-F238E27FC236}">
                  <a16:creationId xmlns:a16="http://schemas.microsoft.com/office/drawing/2014/main" id="{711FFB23-9AF7-4FAE-BB43-6544E8ECF7BC}"/>
                </a:ext>
              </a:extLst>
            </p:cNvPr>
            <p:cNvSpPr/>
            <p:nvPr/>
          </p:nvSpPr>
          <p:spPr>
            <a:xfrm flipH="1">
              <a:off x="13047314"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7" name="Round Same Side Corner Rectangle 20">
              <a:extLst>
                <a:ext uri="{FF2B5EF4-FFF2-40B4-BE49-F238E27FC236}">
                  <a16:creationId xmlns:a16="http://schemas.microsoft.com/office/drawing/2014/main" id="{8B732449-56E6-47CC-8899-F76C58B1AF24}"/>
                </a:ext>
              </a:extLst>
            </p:cNvPr>
            <p:cNvSpPr/>
            <p:nvPr/>
          </p:nvSpPr>
          <p:spPr>
            <a:xfrm rot="10800000">
              <a:off x="13637951"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28" name="Group 23">
            <a:extLst>
              <a:ext uri="{FF2B5EF4-FFF2-40B4-BE49-F238E27FC236}">
                <a16:creationId xmlns:a16="http://schemas.microsoft.com/office/drawing/2014/main" id="{8C28BC87-B0A3-451E-B784-7C12DC831FC1}"/>
              </a:ext>
            </a:extLst>
          </p:cNvPr>
          <p:cNvGrpSpPr/>
          <p:nvPr/>
        </p:nvGrpSpPr>
        <p:grpSpPr>
          <a:xfrm>
            <a:off x="4135691" y="1578331"/>
            <a:ext cx="872618" cy="899443"/>
            <a:chOff x="5605966" y="2635440"/>
            <a:chExt cx="980068" cy="1010196"/>
          </a:xfrm>
        </p:grpSpPr>
        <p:sp>
          <p:nvSpPr>
            <p:cNvPr id="29" name="Round Same Side Corner Rectangle 8">
              <a:extLst>
                <a:ext uri="{FF2B5EF4-FFF2-40B4-BE49-F238E27FC236}">
                  <a16:creationId xmlns:a16="http://schemas.microsoft.com/office/drawing/2014/main" id="{FBF0573F-5BFB-4C2F-9D48-CC1B48302744}"/>
                </a:ext>
              </a:extLst>
            </p:cNvPr>
            <p:cNvSpPr/>
            <p:nvPr/>
          </p:nvSpPr>
          <p:spPr>
            <a:xfrm flipH="1">
              <a:off x="5605966" y="2635440"/>
              <a:ext cx="381545" cy="100489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Round Same Side Corner Rectangle 20">
              <a:extLst>
                <a:ext uri="{FF2B5EF4-FFF2-40B4-BE49-F238E27FC236}">
                  <a16:creationId xmlns:a16="http://schemas.microsoft.com/office/drawing/2014/main" id="{B36A2853-7202-4906-BF36-197FDEECFCEB}"/>
                </a:ext>
              </a:extLst>
            </p:cNvPr>
            <p:cNvSpPr/>
            <p:nvPr/>
          </p:nvSpPr>
          <p:spPr>
            <a:xfrm rot="10800000">
              <a:off x="6112475" y="2635440"/>
              <a:ext cx="473559" cy="1010196"/>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31" name="Circle: Hollow 26">
            <a:extLst>
              <a:ext uri="{FF2B5EF4-FFF2-40B4-BE49-F238E27FC236}">
                <a16:creationId xmlns:a16="http://schemas.microsoft.com/office/drawing/2014/main" id="{18F510C1-10AC-4ABC-BD53-3E67CCF40E4F}"/>
              </a:ext>
            </a:extLst>
          </p:cNvPr>
          <p:cNvSpPr/>
          <p:nvPr/>
        </p:nvSpPr>
        <p:spPr>
          <a:xfrm>
            <a:off x="3823056" y="1276747"/>
            <a:ext cx="1497889" cy="1497889"/>
          </a:xfrm>
          <a:prstGeom prst="donut">
            <a:avLst>
              <a:gd name="adj" fmla="val 51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Box 27">
            <a:extLst>
              <a:ext uri="{FF2B5EF4-FFF2-40B4-BE49-F238E27FC236}">
                <a16:creationId xmlns:a16="http://schemas.microsoft.com/office/drawing/2014/main" id="{5EB57F6A-6780-4C7D-A14F-6A83E28C5233}"/>
              </a:ext>
            </a:extLst>
          </p:cNvPr>
          <p:cNvSpPr txBox="1"/>
          <p:nvPr/>
        </p:nvSpPr>
        <p:spPr>
          <a:xfrm>
            <a:off x="813994" y="1158563"/>
            <a:ext cx="984572" cy="370286"/>
          </a:xfrm>
          <a:prstGeom prst="rect">
            <a:avLst/>
          </a:prstGeom>
          <a:noFill/>
        </p:spPr>
        <p:txBody>
          <a:bodyPr wrap="none" rtlCol="0" anchor="ctr">
            <a:spAutoFit/>
          </a:bodyPr>
          <a:lstStyle/>
          <a:p>
            <a:r>
              <a:rPr lang="en-US" altLang="ko-KR" sz="2800" b="1" dirty="0">
                <a:solidFill>
                  <a:schemeClr val="accent2"/>
                </a:solidFill>
              </a:rPr>
              <a:t>A Case</a:t>
            </a:r>
            <a:endParaRPr lang="ko-KR" altLang="en-US" sz="2800" b="1" dirty="0">
              <a:solidFill>
                <a:schemeClr val="accent2"/>
              </a:solidFill>
            </a:endParaRPr>
          </a:p>
        </p:txBody>
      </p:sp>
      <p:sp>
        <p:nvSpPr>
          <p:cNvPr id="33" name="TextBox 28">
            <a:extLst>
              <a:ext uri="{FF2B5EF4-FFF2-40B4-BE49-F238E27FC236}">
                <a16:creationId xmlns:a16="http://schemas.microsoft.com/office/drawing/2014/main" id="{B648BC43-EF85-43A2-A163-3F0BA599DA0B}"/>
              </a:ext>
            </a:extLst>
          </p:cNvPr>
          <p:cNvSpPr txBox="1"/>
          <p:nvPr/>
        </p:nvSpPr>
        <p:spPr>
          <a:xfrm>
            <a:off x="7335995" y="1158563"/>
            <a:ext cx="994011" cy="370286"/>
          </a:xfrm>
          <a:prstGeom prst="rect">
            <a:avLst/>
          </a:prstGeom>
          <a:noFill/>
        </p:spPr>
        <p:txBody>
          <a:bodyPr wrap="none" rtlCol="0" anchor="ctr">
            <a:spAutoFit/>
          </a:bodyPr>
          <a:lstStyle/>
          <a:p>
            <a:pPr algn="r"/>
            <a:r>
              <a:rPr lang="en-US" altLang="ko-KR" sz="2800" b="1" dirty="0">
                <a:ln w="3175">
                  <a:noFill/>
                </a:ln>
                <a:solidFill>
                  <a:schemeClr val="accent1"/>
                </a:solidFill>
              </a:rPr>
              <a:t>B Case</a:t>
            </a:r>
            <a:endParaRPr lang="ko-KR" altLang="en-US" sz="2800" b="1" dirty="0">
              <a:ln w="3175">
                <a:noFill/>
              </a:ln>
              <a:solidFill>
                <a:schemeClr val="accent1"/>
              </a:solidFill>
            </a:endParaRPr>
          </a:p>
        </p:txBody>
      </p:sp>
      <p:grpSp>
        <p:nvGrpSpPr>
          <p:cNvPr id="34" name="Group 29">
            <a:extLst>
              <a:ext uri="{FF2B5EF4-FFF2-40B4-BE49-F238E27FC236}">
                <a16:creationId xmlns:a16="http://schemas.microsoft.com/office/drawing/2014/main" id="{79A3E0D9-6DE1-495E-92EF-10452B0B070C}"/>
              </a:ext>
            </a:extLst>
          </p:cNvPr>
          <p:cNvGrpSpPr/>
          <p:nvPr/>
        </p:nvGrpSpPr>
        <p:grpSpPr>
          <a:xfrm>
            <a:off x="5734045" y="2561926"/>
            <a:ext cx="2684449" cy="485698"/>
            <a:chOff x="1013692" y="2833009"/>
            <a:chExt cx="3793166" cy="686298"/>
          </a:xfrm>
        </p:grpSpPr>
        <p:sp>
          <p:nvSpPr>
            <p:cNvPr id="35" name="TextBox 30">
              <a:extLst>
                <a:ext uri="{FF2B5EF4-FFF2-40B4-BE49-F238E27FC236}">
                  <a16:creationId xmlns:a16="http://schemas.microsoft.com/office/drawing/2014/main" id="{F008BC04-3197-47C8-8A61-03AA575EB7B9}"/>
                </a:ext>
              </a:extLst>
            </p:cNvPr>
            <p:cNvSpPr txBox="1"/>
            <p:nvPr/>
          </p:nvSpPr>
          <p:spPr>
            <a:xfrm>
              <a:off x="1034858" y="2833009"/>
              <a:ext cx="1034257" cy="276999"/>
            </a:xfrm>
            <a:prstGeom prst="rect">
              <a:avLst/>
            </a:prstGeom>
            <a:noFill/>
          </p:spPr>
          <p:txBody>
            <a:bodyPr wrap="none" rtlCol="0" anchor="ctr">
              <a:spAutoFit/>
            </a:bodyPr>
            <a:lstStyle/>
            <a:p>
              <a:r>
                <a:rPr lang="en-US" altLang="ko-KR" b="1" dirty="0">
                  <a:solidFill>
                    <a:schemeClr val="tx1">
                      <a:lumMod val="75000"/>
                      <a:lumOff val="25000"/>
                    </a:schemeClr>
                  </a:solidFill>
                </a:rPr>
                <a:t>Content Here</a:t>
              </a:r>
              <a:endParaRPr lang="ko-KR" altLang="en-US" b="1" dirty="0">
                <a:solidFill>
                  <a:schemeClr val="tx1">
                    <a:lumMod val="75000"/>
                    <a:lumOff val="25000"/>
                  </a:schemeClr>
                </a:solidFill>
              </a:endParaRPr>
            </a:p>
          </p:txBody>
        </p:sp>
        <p:sp>
          <p:nvSpPr>
            <p:cNvPr id="36" name="순서도: 처리 6">
              <a:extLst>
                <a:ext uri="{FF2B5EF4-FFF2-40B4-BE49-F238E27FC236}">
                  <a16:creationId xmlns:a16="http://schemas.microsoft.com/office/drawing/2014/main" id="{7D556C8A-FD22-49F9-BA36-FC72E82D6854}"/>
                </a:ext>
              </a:extLst>
            </p:cNvPr>
            <p:cNvSpPr/>
            <p:nvPr/>
          </p:nvSpPr>
          <p:spPr>
            <a:xfrm>
              <a:off x="1013692"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7" name="순서도: 처리 56">
              <a:extLst>
                <a:ext uri="{FF2B5EF4-FFF2-40B4-BE49-F238E27FC236}">
                  <a16:creationId xmlns:a16="http://schemas.microsoft.com/office/drawing/2014/main" id="{5AFD9B74-19BB-4844-99FC-389C35B79C83}"/>
                </a:ext>
              </a:extLst>
            </p:cNvPr>
            <p:cNvSpPr/>
            <p:nvPr/>
          </p:nvSpPr>
          <p:spPr>
            <a:xfrm>
              <a:off x="1165261"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순서도: 처리 57">
              <a:extLst>
                <a:ext uri="{FF2B5EF4-FFF2-40B4-BE49-F238E27FC236}">
                  <a16:creationId xmlns:a16="http://schemas.microsoft.com/office/drawing/2014/main" id="{26028FB4-153F-41AC-8393-4F9666951632}"/>
                </a:ext>
              </a:extLst>
            </p:cNvPr>
            <p:cNvSpPr/>
            <p:nvPr/>
          </p:nvSpPr>
          <p:spPr>
            <a:xfrm>
              <a:off x="1316830"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순서도: 처리 58">
              <a:extLst>
                <a:ext uri="{FF2B5EF4-FFF2-40B4-BE49-F238E27FC236}">
                  <a16:creationId xmlns:a16="http://schemas.microsoft.com/office/drawing/2014/main" id="{963F74B0-FE1D-4729-9D4F-36BD3AA83BD3}"/>
                </a:ext>
              </a:extLst>
            </p:cNvPr>
            <p:cNvSpPr/>
            <p:nvPr/>
          </p:nvSpPr>
          <p:spPr>
            <a:xfrm>
              <a:off x="1468399"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0" name="순서도: 처리 59">
              <a:extLst>
                <a:ext uri="{FF2B5EF4-FFF2-40B4-BE49-F238E27FC236}">
                  <a16:creationId xmlns:a16="http://schemas.microsoft.com/office/drawing/2014/main" id="{1B6AE41F-79D7-4E71-BDA8-F330045E41A5}"/>
                </a:ext>
              </a:extLst>
            </p:cNvPr>
            <p:cNvSpPr/>
            <p:nvPr/>
          </p:nvSpPr>
          <p:spPr>
            <a:xfrm>
              <a:off x="1619968"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순서도: 처리 60">
              <a:extLst>
                <a:ext uri="{FF2B5EF4-FFF2-40B4-BE49-F238E27FC236}">
                  <a16:creationId xmlns:a16="http://schemas.microsoft.com/office/drawing/2014/main" id="{C8AC6FD4-7CF5-4B61-88C1-7841ED1E810E}"/>
                </a:ext>
              </a:extLst>
            </p:cNvPr>
            <p:cNvSpPr/>
            <p:nvPr/>
          </p:nvSpPr>
          <p:spPr>
            <a:xfrm>
              <a:off x="1771537"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2" name="순서도: 처리 61">
              <a:extLst>
                <a:ext uri="{FF2B5EF4-FFF2-40B4-BE49-F238E27FC236}">
                  <a16:creationId xmlns:a16="http://schemas.microsoft.com/office/drawing/2014/main" id="{07540E13-6397-458B-A8AC-267A9B5F1E51}"/>
                </a:ext>
              </a:extLst>
            </p:cNvPr>
            <p:cNvSpPr/>
            <p:nvPr/>
          </p:nvSpPr>
          <p:spPr>
            <a:xfrm>
              <a:off x="1923106"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3" name="순서도: 처리 62">
              <a:extLst>
                <a:ext uri="{FF2B5EF4-FFF2-40B4-BE49-F238E27FC236}">
                  <a16:creationId xmlns:a16="http://schemas.microsoft.com/office/drawing/2014/main" id="{6A20B2CC-55D5-42E6-89DD-0F84AFB9616F}"/>
                </a:ext>
              </a:extLst>
            </p:cNvPr>
            <p:cNvSpPr/>
            <p:nvPr/>
          </p:nvSpPr>
          <p:spPr>
            <a:xfrm>
              <a:off x="2074675"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4" name="순서도: 처리 63">
              <a:extLst>
                <a:ext uri="{FF2B5EF4-FFF2-40B4-BE49-F238E27FC236}">
                  <a16:creationId xmlns:a16="http://schemas.microsoft.com/office/drawing/2014/main" id="{90DA25B6-B884-431C-880E-AC8FDE3281AA}"/>
                </a:ext>
              </a:extLst>
            </p:cNvPr>
            <p:cNvSpPr/>
            <p:nvPr/>
          </p:nvSpPr>
          <p:spPr>
            <a:xfrm>
              <a:off x="2226244"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5" name="순서도: 처리 64">
              <a:extLst>
                <a:ext uri="{FF2B5EF4-FFF2-40B4-BE49-F238E27FC236}">
                  <a16:creationId xmlns:a16="http://schemas.microsoft.com/office/drawing/2014/main" id="{FCC479D5-AA00-4E65-83DD-C66DB5813595}"/>
                </a:ext>
              </a:extLst>
            </p:cNvPr>
            <p:cNvSpPr/>
            <p:nvPr/>
          </p:nvSpPr>
          <p:spPr>
            <a:xfrm>
              <a:off x="2377813"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순서도: 처리 65">
              <a:extLst>
                <a:ext uri="{FF2B5EF4-FFF2-40B4-BE49-F238E27FC236}">
                  <a16:creationId xmlns:a16="http://schemas.microsoft.com/office/drawing/2014/main" id="{CC3A2C2D-FE7C-4B02-9B87-99EBA8449A2A}"/>
                </a:ext>
              </a:extLst>
            </p:cNvPr>
            <p:cNvSpPr/>
            <p:nvPr/>
          </p:nvSpPr>
          <p:spPr>
            <a:xfrm>
              <a:off x="2529382"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순서도: 처리 66">
              <a:extLst>
                <a:ext uri="{FF2B5EF4-FFF2-40B4-BE49-F238E27FC236}">
                  <a16:creationId xmlns:a16="http://schemas.microsoft.com/office/drawing/2014/main" id="{66971453-00A7-4EAE-9A66-4E9C9E541C83}"/>
                </a:ext>
              </a:extLst>
            </p:cNvPr>
            <p:cNvSpPr/>
            <p:nvPr/>
          </p:nvSpPr>
          <p:spPr>
            <a:xfrm>
              <a:off x="2680951"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순서도: 처리 67">
              <a:extLst>
                <a:ext uri="{FF2B5EF4-FFF2-40B4-BE49-F238E27FC236}">
                  <a16:creationId xmlns:a16="http://schemas.microsoft.com/office/drawing/2014/main" id="{89925C2E-2C73-4C86-9BF2-58598A7DCE89}"/>
                </a:ext>
              </a:extLst>
            </p:cNvPr>
            <p:cNvSpPr/>
            <p:nvPr/>
          </p:nvSpPr>
          <p:spPr>
            <a:xfrm>
              <a:off x="2832520"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순서도: 처리 68">
              <a:extLst>
                <a:ext uri="{FF2B5EF4-FFF2-40B4-BE49-F238E27FC236}">
                  <a16:creationId xmlns:a16="http://schemas.microsoft.com/office/drawing/2014/main" id="{D62D3310-F793-4B61-A761-A25476A6D622}"/>
                </a:ext>
              </a:extLst>
            </p:cNvPr>
            <p:cNvSpPr/>
            <p:nvPr/>
          </p:nvSpPr>
          <p:spPr>
            <a:xfrm>
              <a:off x="2984089"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0" name="순서도: 처리 69">
              <a:extLst>
                <a:ext uri="{FF2B5EF4-FFF2-40B4-BE49-F238E27FC236}">
                  <a16:creationId xmlns:a16="http://schemas.microsoft.com/office/drawing/2014/main" id="{45C21D02-E9F0-441F-821A-4287362925F3}"/>
                </a:ext>
              </a:extLst>
            </p:cNvPr>
            <p:cNvSpPr/>
            <p:nvPr/>
          </p:nvSpPr>
          <p:spPr>
            <a:xfrm>
              <a:off x="3135658"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1" name="순서도: 처리 71">
              <a:extLst>
                <a:ext uri="{FF2B5EF4-FFF2-40B4-BE49-F238E27FC236}">
                  <a16:creationId xmlns:a16="http://schemas.microsoft.com/office/drawing/2014/main" id="{7A0B8601-92B1-4F28-B55A-C2851BF5205F}"/>
                </a:ext>
              </a:extLst>
            </p:cNvPr>
            <p:cNvSpPr/>
            <p:nvPr/>
          </p:nvSpPr>
          <p:spPr>
            <a:xfrm>
              <a:off x="3287227"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2" name="순서도: 처리 72">
              <a:extLst>
                <a:ext uri="{FF2B5EF4-FFF2-40B4-BE49-F238E27FC236}">
                  <a16:creationId xmlns:a16="http://schemas.microsoft.com/office/drawing/2014/main" id="{EA96AD06-92A6-454C-BD03-E77FAFE396D0}"/>
                </a:ext>
              </a:extLst>
            </p:cNvPr>
            <p:cNvSpPr/>
            <p:nvPr/>
          </p:nvSpPr>
          <p:spPr>
            <a:xfrm>
              <a:off x="3438796"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3" name="순서도: 처리 73">
              <a:extLst>
                <a:ext uri="{FF2B5EF4-FFF2-40B4-BE49-F238E27FC236}">
                  <a16:creationId xmlns:a16="http://schemas.microsoft.com/office/drawing/2014/main" id="{F1A5EB54-E509-4D7E-8A5F-8EF1F868D219}"/>
                </a:ext>
              </a:extLst>
            </p:cNvPr>
            <p:cNvSpPr/>
            <p:nvPr/>
          </p:nvSpPr>
          <p:spPr>
            <a:xfrm>
              <a:off x="3590365"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4" name="순서도: 처리 74">
              <a:extLst>
                <a:ext uri="{FF2B5EF4-FFF2-40B4-BE49-F238E27FC236}">
                  <a16:creationId xmlns:a16="http://schemas.microsoft.com/office/drawing/2014/main" id="{41CF216A-608D-4E50-86B3-FFD7A13B3923}"/>
                </a:ext>
              </a:extLst>
            </p:cNvPr>
            <p:cNvSpPr/>
            <p:nvPr/>
          </p:nvSpPr>
          <p:spPr>
            <a:xfrm>
              <a:off x="3741934"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순서도: 처리 75">
              <a:extLst>
                <a:ext uri="{FF2B5EF4-FFF2-40B4-BE49-F238E27FC236}">
                  <a16:creationId xmlns:a16="http://schemas.microsoft.com/office/drawing/2014/main" id="{53B21D4F-4944-4137-AE78-8266325607F0}"/>
                </a:ext>
              </a:extLst>
            </p:cNvPr>
            <p:cNvSpPr/>
            <p:nvPr/>
          </p:nvSpPr>
          <p:spPr>
            <a:xfrm>
              <a:off x="3893502"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TextBox 51">
              <a:extLst>
                <a:ext uri="{FF2B5EF4-FFF2-40B4-BE49-F238E27FC236}">
                  <a16:creationId xmlns:a16="http://schemas.microsoft.com/office/drawing/2014/main" id="{C60D188B-FD59-43A8-BFDD-C3EA2EABA745}"/>
                </a:ext>
              </a:extLst>
            </p:cNvPr>
            <p:cNvSpPr txBox="1"/>
            <p:nvPr/>
          </p:nvSpPr>
          <p:spPr>
            <a:xfrm>
              <a:off x="4073965" y="3057642"/>
              <a:ext cx="732893" cy="461665"/>
            </a:xfrm>
            <a:prstGeom prst="rect">
              <a:avLst/>
            </a:prstGeom>
            <a:noFill/>
          </p:spPr>
          <p:txBody>
            <a:bodyPr wrap="none" rtlCol="0" anchor="ctr">
              <a:spAutoFit/>
            </a:bodyPr>
            <a:lstStyle/>
            <a:p>
              <a:r>
                <a:rPr lang="en-US" altLang="ko-KR" sz="2400" b="1" dirty="0">
                  <a:solidFill>
                    <a:schemeClr val="accent1"/>
                  </a:solidFill>
                </a:rPr>
                <a:t>50</a:t>
              </a:r>
              <a:r>
                <a:rPr lang="en-US" altLang="ko-KR" b="1" dirty="0">
                  <a:solidFill>
                    <a:schemeClr val="accent1"/>
                  </a:solidFill>
                </a:rPr>
                <a:t>%</a:t>
              </a:r>
              <a:endParaRPr lang="ko-KR" altLang="en-US" b="1" dirty="0">
                <a:solidFill>
                  <a:schemeClr val="accent1"/>
                </a:solidFill>
              </a:endParaRPr>
            </a:p>
          </p:txBody>
        </p:sp>
      </p:grpSp>
      <p:grpSp>
        <p:nvGrpSpPr>
          <p:cNvPr id="57" name="Group 52">
            <a:extLst>
              <a:ext uri="{FF2B5EF4-FFF2-40B4-BE49-F238E27FC236}">
                <a16:creationId xmlns:a16="http://schemas.microsoft.com/office/drawing/2014/main" id="{2B6B694E-0549-4794-A241-22D5C0B1B9E4}"/>
              </a:ext>
            </a:extLst>
          </p:cNvPr>
          <p:cNvGrpSpPr/>
          <p:nvPr/>
        </p:nvGrpSpPr>
        <p:grpSpPr>
          <a:xfrm>
            <a:off x="776858" y="2561926"/>
            <a:ext cx="2744491" cy="485698"/>
            <a:chOff x="7394185" y="2852938"/>
            <a:chExt cx="3878007" cy="686298"/>
          </a:xfrm>
        </p:grpSpPr>
        <p:sp>
          <p:nvSpPr>
            <p:cNvPr id="58" name="TextBox 53">
              <a:extLst>
                <a:ext uri="{FF2B5EF4-FFF2-40B4-BE49-F238E27FC236}">
                  <a16:creationId xmlns:a16="http://schemas.microsoft.com/office/drawing/2014/main" id="{A0FC5E42-8812-49E6-A822-2E88001D29C4}"/>
                </a:ext>
              </a:extLst>
            </p:cNvPr>
            <p:cNvSpPr txBox="1"/>
            <p:nvPr/>
          </p:nvSpPr>
          <p:spPr>
            <a:xfrm>
              <a:off x="7394185" y="2852938"/>
              <a:ext cx="1034257" cy="276999"/>
            </a:xfrm>
            <a:prstGeom prst="rect">
              <a:avLst/>
            </a:prstGeom>
            <a:noFill/>
          </p:spPr>
          <p:txBody>
            <a:bodyPr wrap="none" rtlCol="0" anchor="ctr">
              <a:spAutoFit/>
            </a:bodyPr>
            <a:lstStyle/>
            <a:p>
              <a:r>
                <a:rPr lang="en-US" altLang="ko-KR" b="1" dirty="0">
                  <a:solidFill>
                    <a:schemeClr val="tx1">
                      <a:lumMod val="75000"/>
                      <a:lumOff val="25000"/>
                    </a:schemeClr>
                  </a:solidFill>
                </a:rPr>
                <a:t>Content Here</a:t>
              </a:r>
              <a:endParaRPr lang="ko-KR" altLang="en-US" b="1" dirty="0">
                <a:solidFill>
                  <a:schemeClr val="tx1">
                    <a:lumMod val="75000"/>
                    <a:lumOff val="25000"/>
                  </a:schemeClr>
                </a:solidFill>
              </a:endParaRPr>
            </a:p>
          </p:txBody>
        </p:sp>
        <p:sp>
          <p:nvSpPr>
            <p:cNvPr id="59" name="순서도: 처리 250">
              <a:extLst>
                <a:ext uri="{FF2B5EF4-FFF2-40B4-BE49-F238E27FC236}">
                  <a16:creationId xmlns:a16="http://schemas.microsoft.com/office/drawing/2014/main" id="{FABC80AB-EE44-4363-9CAF-1EBD4BE0AFB2}"/>
                </a:ext>
              </a:extLst>
            </p:cNvPr>
            <p:cNvSpPr/>
            <p:nvPr/>
          </p:nvSpPr>
          <p:spPr>
            <a:xfrm>
              <a:off x="7479026"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순서도: 처리 251">
              <a:extLst>
                <a:ext uri="{FF2B5EF4-FFF2-40B4-BE49-F238E27FC236}">
                  <a16:creationId xmlns:a16="http://schemas.microsoft.com/office/drawing/2014/main" id="{7884439B-1200-49F6-B944-F4B70FEF8EB0}"/>
                </a:ext>
              </a:extLst>
            </p:cNvPr>
            <p:cNvSpPr/>
            <p:nvPr/>
          </p:nvSpPr>
          <p:spPr>
            <a:xfrm>
              <a:off x="7630595"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순서도: 처리 252">
              <a:extLst>
                <a:ext uri="{FF2B5EF4-FFF2-40B4-BE49-F238E27FC236}">
                  <a16:creationId xmlns:a16="http://schemas.microsoft.com/office/drawing/2014/main" id="{055581F0-AD13-4DF5-ABF3-7379ABE9855E}"/>
                </a:ext>
              </a:extLst>
            </p:cNvPr>
            <p:cNvSpPr/>
            <p:nvPr/>
          </p:nvSpPr>
          <p:spPr>
            <a:xfrm>
              <a:off x="7782164"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순서도: 처리 253">
              <a:extLst>
                <a:ext uri="{FF2B5EF4-FFF2-40B4-BE49-F238E27FC236}">
                  <a16:creationId xmlns:a16="http://schemas.microsoft.com/office/drawing/2014/main" id="{D706E042-0B4F-4AA3-9636-14C7EAFBF3FA}"/>
                </a:ext>
              </a:extLst>
            </p:cNvPr>
            <p:cNvSpPr/>
            <p:nvPr/>
          </p:nvSpPr>
          <p:spPr>
            <a:xfrm>
              <a:off x="7933733"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순서도: 처리 254">
              <a:extLst>
                <a:ext uri="{FF2B5EF4-FFF2-40B4-BE49-F238E27FC236}">
                  <a16:creationId xmlns:a16="http://schemas.microsoft.com/office/drawing/2014/main" id="{A23344B0-C594-4552-83FE-72326F146FC5}"/>
                </a:ext>
              </a:extLst>
            </p:cNvPr>
            <p:cNvSpPr/>
            <p:nvPr/>
          </p:nvSpPr>
          <p:spPr>
            <a:xfrm>
              <a:off x="8085302"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순서도: 처리 255">
              <a:extLst>
                <a:ext uri="{FF2B5EF4-FFF2-40B4-BE49-F238E27FC236}">
                  <a16:creationId xmlns:a16="http://schemas.microsoft.com/office/drawing/2014/main" id="{467337C2-926A-44C1-B6A8-D67FFD6DDF56}"/>
                </a:ext>
              </a:extLst>
            </p:cNvPr>
            <p:cNvSpPr/>
            <p:nvPr/>
          </p:nvSpPr>
          <p:spPr>
            <a:xfrm>
              <a:off x="8236871"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순서도: 처리 256">
              <a:extLst>
                <a:ext uri="{FF2B5EF4-FFF2-40B4-BE49-F238E27FC236}">
                  <a16:creationId xmlns:a16="http://schemas.microsoft.com/office/drawing/2014/main" id="{D1B6416D-2ECF-4C01-B506-829505AFA465}"/>
                </a:ext>
              </a:extLst>
            </p:cNvPr>
            <p:cNvSpPr/>
            <p:nvPr/>
          </p:nvSpPr>
          <p:spPr>
            <a:xfrm>
              <a:off x="8388440"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순서도: 처리 257">
              <a:extLst>
                <a:ext uri="{FF2B5EF4-FFF2-40B4-BE49-F238E27FC236}">
                  <a16:creationId xmlns:a16="http://schemas.microsoft.com/office/drawing/2014/main" id="{CC7154E5-E248-4CC7-B5A2-2A7B34580FED}"/>
                </a:ext>
              </a:extLst>
            </p:cNvPr>
            <p:cNvSpPr/>
            <p:nvPr/>
          </p:nvSpPr>
          <p:spPr>
            <a:xfrm>
              <a:off x="8540009"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순서도: 처리 258">
              <a:extLst>
                <a:ext uri="{FF2B5EF4-FFF2-40B4-BE49-F238E27FC236}">
                  <a16:creationId xmlns:a16="http://schemas.microsoft.com/office/drawing/2014/main" id="{0EEFA2FF-F4CF-42D5-9521-B271DD4FF014}"/>
                </a:ext>
              </a:extLst>
            </p:cNvPr>
            <p:cNvSpPr/>
            <p:nvPr/>
          </p:nvSpPr>
          <p:spPr>
            <a:xfrm>
              <a:off x="8691578"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순서도: 처리 259">
              <a:extLst>
                <a:ext uri="{FF2B5EF4-FFF2-40B4-BE49-F238E27FC236}">
                  <a16:creationId xmlns:a16="http://schemas.microsoft.com/office/drawing/2014/main" id="{94CC2D95-A00A-4B51-BF0F-75F5052ECAC3}"/>
                </a:ext>
              </a:extLst>
            </p:cNvPr>
            <p:cNvSpPr/>
            <p:nvPr/>
          </p:nvSpPr>
          <p:spPr>
            <a:xfrm>
              <a:off x="8843147"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순서도: 처리 260">
              <a:extLst>
                <a:ext uri="{FF2B5EF4-FFF2-40B4-BE49-F238E27FC236}">
                  <a16:creationId xmlns:a16="http://schemas.microsoft.com/office/drawing/2014/main" id="{48068D5B-AACC-4A2D-837B-5ECDF34D9E82}"/>
                </a:ext>
              </a:extLst>
            </p:cNvPr>
            <p:cNvSpPr/>
            <p:nvPr/>
          </p:nvSpPr>
          <p:spPr>
            <a:xfrm>
              <a:off x="8994716"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순서도: 처리 261">
              <a:extLst>
                <a:ext uri="{FF2B5EF4-FFF2-40B4-BE49-F238E27FC236}">
                  <a16:creationId xmlns:a16="http://schemas.microsoft.com/office/drawing/2014/main" id="{8AC37787-8749-4E71-9401-A0C998B8A652}"/>
                </a:ext>
              </a:extLst>
            </p:cNvPr>
            <p:cNvSpPr/>
            <p:nvPr/>
          </p:nvSpPr>
          <p:spPr>
            <a:xfrm>
              <a:off x="9146285"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순서도: 처리 262">
              <a:extLst>
                <a:ext uri="{FF2B5EF4-FFF2-40B4-BE49-F238E27FC236}">
                  <a16:creationId xmlns:a16="http://schemas.microsoft.com/office/drawing/2014/main" id="{7C6D937B-DEF4-4783-B6A7-4D2296E3C10E}"/>
                </a:ext>
              </a:extLst>
            </p:cNvPr>
            <p:cNvSpPr/>
            <p:nvPr/>
          </p:nvSpPr>
          <p:spPr>
            <a:xfrm>
              <a:off x="9297854"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순서도: 처리 263">
              <a:extLst>
                <a:ext uri="{FF2B5EF4-FFF2-40B4-BE49-F238E27FC236}">
                  <a16:creationId xmlns:a16="http://schemas.microsoft.com/office/drawing/2014/main" id="{E85C1617-B2AE-46A6-ACBF-DEF0497084C4}"/>
                </a:ext>
              </a:extLst>
            </p:cNvPr>
            <p:cNvSpPr/>
            <p:nvPr/>
          </p:nvSpPr>
          <p:spPr>
            <a:xfrm>
              <a:off x="9449423"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순서도: 처리 264">
              <a:extLst>
                <a:ext uri="{FF2B5EF4-FFF2-40B4-BE49-F238E27FC236}">
                  <a16:creationId xmlns:a16="http://schemas.microsoft.com/office/drawing/2014/main" id="{97433DDE-CADB-4F48-89F8-32666E16596F}"/>
                </a:ext>
              </a:extLst>
            </p:cNvPr>
            <p:cNvSpPr/>
            <p:nvPr/>
          </p:nvSpPr>
          <p:spPr>
            <a:xfrm>
              <a:off x="9600992"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순서도: 처리 265">
              <a:extLst>
                <a:ext uri="{FF2B5EF4-FFF2-40B4-BE49-F238E27FC236}">
                  <a16:creationId xmlns:a16="http://schemas.microsoft.com/office/drawing/2014/main" id="{E7409F52-7196-4ABA-B4C3-CC1417B48BAF}"/>
                </a:ext>
              </a:extLst>
            </p:cNvPr>
            <p:cNvSpPr/>
            <p:nvPr/>
          </p:nvSpPr>
          <p:spPr>
            <a:xfrm>
              <a:off x="9752561"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순서도: 처리 266">
              <a:extLst>
                <a:ext uri="{FF2B5EF4-FFF2-40B4-BE49-F238E27FC236}">
                  <a16:creationId xmlns:a16="http://schemas.microsoft.com/office/drawing/2014/main" id="{311002A9-0324-44E9-91A3-6E530634B622}"/>
                </a:ext>
              </a:extLst>
            </p:cNvPr>
            <p:cNvSpPr/>
            <p:nvPr/>
          </p:nvSpPr>
          <p:spPr>
            <a:xfrm>
              <a:off x="9904130"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순서도: 처리 267">
              <a:extLst>
                <a:ext uri="{FF2B5EF4-FFF2-40B4-BE49-F238E27FC236}">
                  <a16:creationId xmlns:a16="http://schemas.microsoft.com/office/drawing/2014/main" id="{65BED7C5-4D73-4CAE-8302-0C0434818816}"/>
                </a:ext>
              </a:extLst>
            </p:cNvPr>
            <p:cNvSpPr/>
            <p:nvPr/>
          </p:nvSpPr>
          <p:spPr>
            <a:xfrm>
              <a:off x="10055699"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순서도: 처리 268">
              <a:extLst>
                <a:ext uri="{FF2B5EF4-FFF2-40B4-BE49-F238E27FC236}">
                  <a16:creationId xmlns:a16="http://schemas.microsoft.com/office/drawing/2014/main" id="{2FB140F1-F85A-4D9A-AFC0-C5ED6BF8F46F}"/>
                </a:ext>
              </a:extLst>
            </p:cNvPr>
            <p:cNvSpPr/>
            <p:nvPr/>
          </p:nvSpPr>
          <p:spPr>
            <a:xfrm>
              <a:off x="10207268"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순서도: 처리 269">
              <a:extLst>
                <a:ext uri="{FF2B5EF4-FFF2-40B4-BE49-F238E27FC236}">
                  <a16:creationId xmlns:a16="http://schemas.microsoft.com/office/drawing/2014/main" id="{A064693F-332B-40AD-9A4B-C7EA68133E39}"/>
                </a:ext>
              </a:extLst>
            </p:cNvPr>
            <p:cNvSpPr/>
            <p:nvPr/>
          </p:nvSpPr>
          <p:spPr>
            <a:xfrm>
              <a:off x="10358836"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TextBox 74">
              <a:extLst>
                <a:ext uri="{FF2B5EF4-FFF2-40B4-BE49-F238E27FC236}">
                  <a16:creationId xmlns:a16="http://schemas.microsoft.com/office/drawing/2014/main" id="{E7A59F8F-19F1-4964-B3AF-067ACAD93124}"/>
                </a:ext>
              </a:extLst>
            </p:cNvPr>
            <p:cNvSpPr txBox="1"/>
            <p:nvPr/>
          </p:nvSpPr>
          <p:spPr>
            <a:xfrm>
              <a:off x="10539299" y="3077571"/>
              <a:ext cx="732893" cy="461665"/>
            </a:xfrm>
            <a:prstGeom prst="rect">
              <a:avLst/>
            </a:prstGeom>
            <a:noFill/>
          </p:spPr>
          <p:txBody>
            <a:bodyPr wrap="none" rtlCol="0" anchor="ctr">
              <a:spAutoFit/>
            </a:bodyPr>
            <a:lstStyle/>
            <a:p>
              <a:r>
                <a:rPr lang="en-US" altLang="ko-KR" sz="2400" b="1" dirty="0">
                  <a:solidFill>
                    <a:schemeClr val="accent2"/>
                  </a:solidFill>
                </a:rPr>
                <a:t>60</a:t>
              </a:r>
              <a:r>
                <a:rPr lang="en-US" altLang="ko-KR" b="1" dirty="0">
                  <a:solidFill>
                    <a:schemeClr val="accent2"/>
                  </a:solidFill>
                </a:rPr>
                <a:t>%</a:t>
              </a:r>
              <a:endParaRPr lang="ko-KR" altLang="en-US" b="1" dirty="0">
                <a:solidFill>
                  <a:schemeClr val="accent2"/>
                </a:solidFill>
              </a:endParaRPr>
            </a:p>
          </p:txBody>
        </p:sp>
      </p:grpSp>
      <p:grpSp>
        <p:nvGrpSpPr>
          <p:cNvPr id="5" name="Grupo 4"/>
          <p:cNvGrpSpPr/>
          <p:nvPr/>
        </p:nvGrpSpPr>
        <p:grpSpPr>
          <a:xfrm>
            <a:off x="803577" y="3238056"/>
            <a:ext cx="3019479" cy="1468501"/>
            <a:chOff x="803577" y="3238057"/>
            <a:chExt cx="3374724" cy="1144312"/>
          </a:xfrm>
        </p:grpSpPr>
        <p:grpSp>
          <p:nvGrpSpPr>
            <p:cNvPr id="80" name="Group 75">
              <a:extLst>
                <a:ext uri="{FF2B5EF4-FFF2-40B4-BE49-F238E27FC236}">
                  <a16:creationId xmlns:a16="http://schemas.microsoft.com/office/drawing/2014/main" id="{A5B96607-D7F1-4F05-8425-62264C2E489F}"/>
                </a:ext>
              </a:extLst>
            </p:cNvPr>
            <p:cNvGrpSpPr/>
            <p:nvPr/>
          </p:nvGrpSpPr>
          <p:grpSpPr>
            <a:xfrm>
              <a:off x="803577" y="3238057"/>
              <a:ext cx="3374724" cy="1144312"/>
              <a:chOff x="720000" y="4898547"/>
              <a:chExt cx="5796216" cy="1425288"/>
            </a:xfrm>
            <a:effectLst/>
          </p:grpSpPr>
          <p:sp>
            <p:nvSpPr>
              <p:cNvPr id="81" name="Rectangle 76">
                <a:extLst>
                  <a:ext uri="{FF2B5EF4-FFF2-40B4-BE49-F238E27FC236}">
                    <a16:creationId xmlns:a16="http://schemas.microsoft.com/office/drawing/2014/main" id="{C418C5CD-AB90-47C5-BB7E-D1FB6873A641}"/>
                  </a:ext>
                </a:extLst>
              </p:cNvPr>
              <p:cNvSpPr/>
              <p:nvPr/>
            </p:nvSpPr>
            <p:spPr>
              <a:xfrm>
                <a:off x="720000" y="5229200"/>
                <a:ext cx="5796216" cy="1094635"/>
              </a:xfrm>
              <a:prstGeom prst="rect">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ound Same Side Corner Rectangle 23">
                <a:extLst>
                  <a:ext uri="{FF2B5EF4-FFF2-40B4-BE49-F238E27FC236}">
                    <a16:creationId xmlns:a16="http://schemas.microsoft.com/office/drawing/2014/main" id="{1E7C4B61-1A65-4D7F-8B3A-A1338C71292B}"/>
                  </a:ext>
                </a:extLst>
              </p:cNvPr>
              <p:cNvSpPr/>
              <p:nvPr/>
            </p:nvSpPr>
            <p:spPr>
              <a:xfrm>
                <a:off x="720000" y="4898547"/>
                <a:ext cx="5796216" cy="426626"/>
              </a:xfrm>
              <a:prstGeom prst="round2SameRect">
                <a:avLst/>
              </a:prstGeom>
              <a:solidFill>
                <a:schemeClr val="accent2"/>
              </a:solidFill>
              <a:ln w="63500">
                <a:solidFill>
                  <a:schemeClr val="accent2"/>
                </a:solidFill>
              </a:ln>
            </p:spPr>
            <p:txBody>
              <a:bodyPr wrap="square" rtlCol="0">
                <a:spAutoFit/>
              </a:bodyPr>
              <a:lstStyle/>
              <a:p>
                <a:pPr algn="ctr"/>
                <a:endParaRPr lang="ko-KR" altLang="en-US" sz="2400" b="1">
                  <a:solidFill>
                    <a:schemeClr val="bg1"/>
                  </a:solidFill>
                  <a:cs typeface="Arial" pitchFamily="34" charset="0"/>
                </a:endParaRPr>
              </a:p>
            </p:txBody>
          </p:sp>
        </p:grpSp>
        <p:sp>
          <p:nvSpPr>
            <p:cNvPr id="83" name="TextBox 78">
              <a:extLst>
                <a:ext uri="{FF2B5EF4-FFF2-40B4-BE49-F238E27FC236}">
                  <a16:creationId xmlns:a16="http://schemas.microsoft.com/office/drawing/2014/main" id="{BB1C1EEB-92D1-4CF5-A31C-FDA5C830D579}"/>
                </a:ext>
              </a:extLst>
            </p:cNvPr>
            <p:cNvSpPr txBox="1"/>
            <p:nvPr/>
          </p:nvSpPr>
          <p:spPr>
            <a:xfrm>
              <a:off x="964973" y="3301146"/>
              <a:ext cx="3070957" cy="217816"/>
            </a:xfrm>
            <a:prstGeom prst="rect">
              <a:avLst/>
            </a:prstGeom>
            <a:noFill/>
          </p:spPr>
          <p:txBody>
            <a:bodyPr wrap="square" rtlCol="0">
              <a:spAutoFit/>
            </a:bodyPr>
            <a:lstStyle/>
            <a:p>
              <a:r>
                <a:rPr lang="en-US" altLang="ko-KR" sz="1200" b="1" dirty="0">
                  <a:solidFill>
                    <a:schemeClr val="bg1"/>
                  </a:solidFill>
                  <a:cs typeface="Arial" pitchFamily="34" charset="0"/>
                </a:rPr>
                <a:t>Simple PowerPoint Presentation </a:t>
              </a:r>
              <a:endParaRPr lang="ko-KR" altLang="en-US" sz="1200" b="1" dirty="0">
                <a:solidFill>
                  <a:schemeClr val="bg1"/>
                </a:solidFill>
                <a:cs typeface="Arial" pitchFamily="34" charset="0"/>
              </a:endParaRPr>
            </a:p>
          </p:txBody>
        </p:sp>
        <p:sp>
          <p:nvSpPr>
            <p:cNvPr id="85" name="TextBox 80">
              <a:extLst>
                <a:ext uri="{FF2B5EF4-FFF2-40B4-BE49-F238E27FC236}">
                  <a16:creationId xmlns:a16="http://schemas.microsoft.com/office/drawing/2014/main" id="{AD082F5E-BDA7-4EB6-BA24-B38C13022CB9}"/>
                </a:ext>
              </a:extLst>
            </p:cNvPr>
            <p:cNvSpPr txBox="1"/>
            <p:nvPr/>
          </p:nvSpPr>
          <p:spPr>
            <a:xfrm>
              <a:off x="964973" y="3657179"/>
              <a:ext cx="2876125" cy="647545"/>
            </a:xfrm>
            <a:prstGeom prst="rect">
              <a:avLst/>
            </a:prstGeom>
            <a:noFill/>
          </p:spPr>
          <p:txBody>
            <a:bodyPr wrap="square" rtlCol="0">
              <a:spAutoFit/>
            </a:bodyPr>
            <a:lstStyle/>
            <a:p>
              <a:pPr marL="171459" indent="-171459">
                <a:buFont typeface="Wingdings" pitchFamily="2" charset="2"/>
                <a:buChar char="l"/>
              </a:pPr>
              <a:r>
                <a:rPr lang="en-US" altLang="ko-KR" sz="1200" dirty="0">
                  <a:solidFill>
                    <a:srgbClr val="262626"/>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cs typeface="Arial" pitchFamily="34" charset="0"/>
              </a:endParaRPr>
            </a:p>
          </p:txBody>
        </p:sp>
      </p:grpSp>
      <p:grpSp>
        <p:nvGrpSpPr>
          <p:cNvPr id="87" name="Group 82">
            <a:extLst>
              <a:ext uri="{FF2B5EF4-FFF2-40B4-BE49-F238E27FC236}">
                <a16:creationId xmlns:a16="http://schemas.microsoft.com/office/drawing/2014/main" id="{CF6D69DE-7D65-4E8E-9506-32F90994E461}"/>
              </a:ext>
            </a:extLst>
          </p:cNvPr>
          <p:cNvGrpSpPr/>
          <p:nvPr/>
        </p:nvGrpSpPr>
        <p:grpSpPr>
          <a:xfrm>
            <a:off x="5043769" y="3238057"/>
            <a:ext cx="2802772" cy="1435543"/>
            <a:chOff x="6192627" y="4688368"/>
            <a:chExt cx="4768535" cy="1616930"/>
          </a:xfrm>
        </p:grpSpPr>
        <p:grpSp>
          <p:nvGrpSpPr>
            <p:cNvPr id="88" name="Group 83">
              <a:extLst>
                <a:ext uri="{FF2B5EF4-FFF2-40B4-BE49-F238E27FC236}">
                  <a16:creationId xmlns:a16="http://schemas.microsoft.com/office/drawing/2014/main" id="{6229A2D9-B522-4424-AD9E-A39ABDD32591}"/>
                </a:ext>
              </a:extLst>
            </p:cNvPr>
            <p:cNvGrpSpPr/>
            <p:nvPr/>
          </p:nvGrpSpPr>
          <p:grpSpPr>
            <a:xfrm>
              <a:off x="6192627" y="4688368"/>
              <a:ext cx="4768535" cy="1616930"/>
              <a:chOff x="720000" y="4898547"/>
              <a:chExt cx="5796216" cy="1425288"/>
            </a:xfrm>
            <a:effectLst/>
          </p:grpSpPr>
          <p:sp>
            <p:nvSpPr>
              <p:cNvPr id="93" name="Rectangle 88">
                <a:extLst>
                  <a:ext uri="{FF2B5EF4-FFF2-40B4-BE49-F238E27FC236}">
                    <a16:creationId xmlns:a16="http://schemas.microsoft.com/office/drawing/2014/main" id="{4724C378-C5B5-43F5-985B-FC70A594C6A0}"/>
                  </a:ext>
                </a:extLst>
              </p:cNvPr>
              <p:cNvSpPr/>
              <p:nvPr/>
            </p:nvSpPr>
            <p:spPr>
              <a:xfrm>
                <a:off x="720000" y="5229200"/>
                <a:ext cx="5796216" cy="1094635"/>
              </a:xfrm>
              <a:prstGeom prst="rect">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Round Same Side Corner Rectangle 26">
                <a:extLst>
                  <a:ext uri="{FF2B5EF4-FFF2-40B4-BE49-F238E27FC236}">
                    <a16:creationId xmlns:a16="http://schemas.microsoft.com/office/drawing/2014/main" id="{A7E117A0-E40F-4767-AB33-D1C2E12B9567}"/>
                  </a:ext>
                </a:extLst>
              </p:cNvPr>
              <p:cNvSpPr/>
              <p:nvPr/>
            </p:nvSpPr>
            <p:spPr>
              <a:xfrm>
                <a:off x="720000" y="4898547"/>
                <a:ext cx="5796216" cy="426626"/>
              </a:xfrm>
              <a:prstGeom prst="round2SameRect">
                <a:avLst/>
              </a:prstGeom>
              <a:solidFill>
                <a:schemeClr val="accent1"/>
              </a:solidFill>
              <a:ln w="63500">
                <a:solidFill>
                  <a:schemeClr val="accent1"/>
                </a:solidFill>
              </a:ln>
            </p:spPr>
            <p:txBody>
              <a:bodyPr wrap="square" rtlCol="0">
                <a:spAutoFit/>
              </a:bodyPr>
              <a:lstStyle/>
              <a:p>
                <a:pPr algn="ctr"/>
                <a:endParaRPr lang="ko-KR" altLang="en-US" sz="2400" b="1">
                  <a:solidFill>
                    <a:schemeClr val="bg1"/>
                  </a:solidFill>
                  <a:cs typeface="Arial" pitchFamily="34" charset="0"/>
                </a:endParaRPr>
              </a:p>
            </p:txBody>
          </p:sp>
        </p:grpSp>
        <p:sp>
          <p:nvSpPr>
            <p:cNvPr id="89" name="TextBox 84">
              <a:extLst>
                <a:ext uri="{FF2B5EF4-FFF2-40B4-BE49-F238E27FC236}">
                  <a16:creationId xmlns:a16="http://schemas.microsoft.com/office/drawing/2014/main" id="{99787E53-52C1-4314-8E69-A6F33EF5A23E}"/>
                </a:ext>
              </a:extLst>
            </p:cNvPr>
            <p:cNvSpPr txBox="1"/>
            <p:nvPr/>
          </p:nvSpPr>
          <p:spPr>
            <a:xfrm>
              <a:off x="6408550" y="4777514"/>
              <a:ext cx="4339308" cy="311999"/>
            </a:xfrm>
            <a:prstGeom prst="rect">
              <a:avLst/>
            </a:prstGeom>
            <a:noFill/>
          </p:spPr>
          <p:txBody>
            <a:bodyPr wrap="square" rtlCol="0">
              <a:spAutoFit/>
            </a:bodyPr>
            <a:lstStyle/>
            <a:p>
              <a:r>
                <a:rPr lang="en-US" altLang="ko-KR" sz="1200" b="1" dirty="0">
                  <a:solidFill>
                    <a:schemeClr val="bg1"/>
                  </a:solidFill>
                  <a:cs typeface="Arial" pitchFamily="34" charset="0"/>
                </a:rPr>
                <a:t>Simple PowerPoint Presentation </a:t>
              </a:r>
              <a:endParaRPr lang="ko-KR" altLang="en-US" sz="1200" b="1" dirty="0">
                <a:solidFill>
                  <a:schemeClr val="bg1"/>
                </a:solidFill>
                <a:cs typeface="Arial" pitchFamily="34" charset="0"/>
              </a:endParaRPr>
            </a:p>
          </p:txBody>
        </p:sp>
        <p:sp>
          <p:nvSpPr>
            <p:cNvPr id="91" name="TextBox 86">
              <a:extLst>
                <a:ext uri="{FF2B5EF4-FFF2-40B4-BE49-F238E27FC236}">
                  <a16:creationId xmlns:a16="http://schemas.microsoft.com/office/drawing/2014/main" id="{238B7F55-A85C-40D1-B4FF-301871916B35}"/>
                </a:ext>
              </a:extLst>
            </p:cNvPr>
            <p:cNvSpPr txBox="1"/>
            <p:nvPr/>
          </p:nvSpPr>
          <p:spPr>
            <a:xfrm>
              <a:off x="6408550" y="5280594"/>
              <a:ext cx="4339308" cy="461664"/>
            </a:xfrm>
            <a:prstGeom prst="rect">
              <a:avLst/>
            </a:prstGeom>
            <a:noFill/>
          </p:spPr>
          <p:txBody>
            <a:bodyPr wrap="square" rtlCol="0">
              <a:spAutoFit/>
            </a:bodyPr>
            <a:lstStyle/>
            <a:p>
              <a:pPr marL="171459" indent="-171459">
                <a:buFont typeface="Wingdings" pitchFamily="2" charset="2"/>
                <a:buChar char="l"/>
              </a:pPr>
              <a:r>
                <a:rPr lang="en-US" altLang="ko-KR" sz="1200" dirty="0">
                  <a:solidFill>
                    <a:srgbClr val="262626"/>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cs typeface="Arial" pitchFamily="34" charset="0"/>
              </a:endParaRPr>
            </a:p>
          </p:txBody>
        </p:sp>
      </p:grpSp>
    </p:spTree>
    <p:extLst>
      <p:ext uri="{BB962C8B-B14F-4D97-AF65-F5344CB8AC3E}">
        <p14:creationId xmlns:p14="http://schemas.microsoft.com/office/powerpoint/2010/main" val="438747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s-PE"/>
          </a:p>
        </p:txBody>
      </p:sp>
      <p:grpSp>
        <p:nvGrpSpPr>
          <p:cNvPr id="4" name="Grupo 3">
            <a:extLst>
              <a:ext uri="{FF2B5EF4-FFF2-40B4-BE49-F238E27FC236}">
                <a16:creationId xmlns:a16="http://schemas.microsoft.com/office/drawing/2014/main" id="{F6996568-36A3-49CA-B101-D5E212007285}"/>
              </a:ext>
            </a:extLst>
          </p:cNvPr>
          <p:cNvGrpSpPr/>
          <p:nvPr/>
        </p:nvGrpSpPr>
        <p:grpSpPr>
          <a:xfrm>
            <a:off x="2666578" y="928698"/>
            <a:ext cx="5514383" cy="3286104"/>
            <a:chOff x="4116000" y="1685173"/>
            <a:chExt cx="7434267" cy="4430192"/>
          </a:xfrm>
        </p:grpSpPr>
        <p:sp>
          <p:nvSpPr>
            <p:cNvPr id="90" name="막힌 원호 14">
              <a:extLst>
                <a:ext uri="{FF2B5EF4-FFF2-40B4-BE49-F238E27FC236}">
                  <a16:creationId xmlns:a16="http://schemas.microsoft.com/office/drawing/2014/main" id="{E89B23A4-8360-431C-8A29-04D8124FA0CB}"/>
                </a:ext>
              </a:extLst>
            </p:cNvPr>
            <p:cNvSpPr/>
            <p:nvPr/>
          </p:nvSpPr>
          <p:spPr>
            <a:xfrm>
              <a:off x="4116000" y="1685173"/>
              <a:ext cx="3960000" cy="3960000"/>
            </a:xfrm>
            <a:prstGeom prst="blockArc">
              <a:avLst>
                <a:gd name="adj1" fmla="val 13437054"/>
                <a:gd name="adj2" fmla="val 7644143"/>
                <a:gd name="adj3" fmla="val 139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92" name="Group 23">
              <a:extLst>
                <a:ext uri="{FF2B5EF4-FFF2-40B4-BE49-F238E27FC236}">
                  <a16:creationId xmlns:a16="http://schemas.microsoft.com/office/drawing/2014/main" id="{3CC71406-B2BE-45C8-8673-E0168F91CA9D}"/>
                </a:ext>
              </a:extLst>
            </p:cNvPr>
            <p:cNvGrpSpPr/>
            <p:nvPr/>
          </p:nvGrpSpPr>
          <p:grpSpPr>
            <a:xfrm>
              <a:off x="7662267" y="1715003"/>
              <a:ext cx="3888000" cy="954109"/>
              <a:chOff x="-311418" y="4171820"/>
              <a:chExt cx="2741025" cy="1150314"/>
            </a:xfrm>
          </p:grpSpPr>
          <p:sp>
            <p:nvSpPr>
              <p:cNvPr id="95" name="TextBox 4">
                <a:extLst>
                  <a:ext uri="{FF2B5EF4-FFF2-40B4-BE49-F238E27FC236}">
                    <a16:creationId xmlns:a16="http://schemas.microsoft.com/office/drawing/2014/main" id="{168CFEAD-5506-43D0-832A-68B2CA57A903}"/>
                  </a:ext>
                </a:extLst>
              </p:cNvPr>
              <p:cNvSpPr txBox="1"/>
              <p:nvPr/>
            </p:nvSpPr>
            <p:spPr>
              <a:xfrm>
                <a:off x="-311418" y="4542890"/>
                <a:ext cx="2741025" cy="779244"/>
              </a:xfrm>
              <a:prstGeom prst="rect">
                <a:avLst/>
              </a:prstGeom>
              <a:noFill/>
            </p:spPr>
            <p:txBody>
              <a:bodyPr wrap="square" lIns="108000" rIns="10800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
            <p:nvSpPr>
              <p:cNvPr id="96" name="TextBox 5">
                <a:extLst>
                  <a:ext uri="{FF2B5EF4-FFF2-40B4-BE49-F238E27FC236}">
                    <a16:creationId xmlns:a16="http://schemas.microsoft.com/office/drawing/2014/main" id="{59A4E3C9-0472-4A51-B202-48F0310EEE91}"/>
                  </a:ext>
                </a:extLst>
              </p:cNvPr>
              <p:cNvSpPr txBox="1"/>
              <p:nvPr/>
            </p:nvSpPr>
            <p:spPr>
              <a:xfrm>
                <a:off x="-311418" y="4171820"/>
                <a:ext cx="2741025" cy="371069"/>
              </a:xfrm>
              <a:prstGeom prst="rect">
                <a:avLst/>
              </a:prstGeom>
              <a:noFill/>
            </p:spPr>
            <p:txBody>
              <a:bodyPr wrap="square" lIns="108000" rIns="108000" rtlCol="0" anchor="ctr">
                <a:spAutoFit/>
              </a:bodyPr>
              <a:lstStyle/>
              <a:p>
                <a:r>
                  <a:rPr lang="en-US" altLang="ko-KR" sz="1400" b="1" dirty="0">
                    <a:solidFill>
                      <a:schemeClr val="tx1">
                        <a:lumMod val="75000"/>
                        <a:lumOff val="25000"/>
                      </a:schemeClr>
                    </a:solidFill>
                    <a:cs typeface="Arial" pitchFamily="34" charset="0"/>
                  </a:rPr>
                  <a:t>Contents Here</a:t>
                </a:r>
                <a:endParaRPr lang="ko-KR" altLang="en-US" sz="1400" b="1" dirty="0">
                  <a:solidFill>
                    <a:schemeClr val="tx1">
                      <a:lumMod val="75000"/>
                      <a:lumOff val="25000"/>
                    </a:schemeClr>
                  </a:solidFill>
                  <a:cs typeface="Arial" pitchFamily="34" charset="0"/>
                </a:endParaRPr>
              </a:p>
            </p:txBody>
          </p:sp>
        </p:grpSp>
        <p:grpSp>
          <p:nvGrpSpPr>
            <p:cNvPr id="97" name="Group 26">
              <a:extLst>
                <a:ext uri="{FF2B5EF4-FFF2-40B4-BE49-F238E27FC236}">
                  <a16:creationId xmlns:a16="http://schemas.microsoft.com/office/drawing/2014/main" id="{DB9F0999-E500-43B4-858C-170EA4B959FF}"/>
                </a:ext>
              </a:extLst>
            </p:cNvPr>
            <p:cNvGrpSpPr/>
            <p:nvPr/>
          </p:nvGrpSpPr>
          <p:grpSpPr>
            <a:xfrm>
              <a:off x="8629080" y="3367555"/>
              <a:ext cx="2808000" cy="1138472"/>
              <a:chOff x="-311417" y="4140067"/>
              <a:chExt cx="2778246" cy="883004"/>
            </a:xfrm>
          </p:grpSpPr>
          <p:sp>
            <p:nvSpPr>
              <p:cNvPr id="98" name="TextBox 7">
                <a:extLst>
                  <a:ext uri="{FF2B5EF4-FFF2-40B4-BE49-F238E27FC236}">
                    <a16:creationId xmlns:a16="http://schemas.microsoft.com/office/drawing/2014/main" id="{6085DD98-2415-476C-9515-95B81D024404}"/>
                  </a:ext>
                </a:extLst>
              </p:cNvPr>
              <p:cNvSpPr txBox="1"/>
              <p:nvPr/>
            </p:nvSpPr>
            <p:spPr>
              <a:xfrm>
                <a:off x="-311417" y="4378546"/>
                <a:ext cx="2778246" cy="644525"/>
              </a:xfrm>
              <a:prstGeom prst="rect">
                <a:avLst/>
              </a:prstGeom>
              <a:noFill/>
            </p:spPr>
            <p:txBody>
              <a:bodyPr wrap="square" lIns="108000" rIns="10800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
            <p:nvSpPr>
              <p:cNvPr id="99" name="TextBox 8">
                <a:extLst>
                  <a:ext uri="{FF2B5EF4-FFF2-40B4-BE49-F238E27FC236}">
                    <a16:creationId xmlns:a16="http://schemas.microsoft.com/office/drawing/2014/main" id="{9C6F5EF0-9F32-400F-8CA5-2BE741180C28}"/>
                  </a:ext>
                </a:extLst>
              </p:cNvPr>
              <p:cNvSpPr txBox="1"/>
              <p:nvPr/>
            </p:nvSpPr>
            <p:spPr>
              <a:xfrm>
                <a:off x="-311417" y="4140067"/>
                <a:ext cx="2778246" cy="238713"/>
              </a:xfrm>
              <a:prstGeom prst="rect">
                <a:avLst/>
              </a:prstGeom>
              <a:noFill/>
            </p:spPr>
            <p:txBody>
              <a:bodyPr wrap="square" lIns="108000" rIns="108000" rtlCol="0" anchor="ctr">
                <a:spAutoFit/>
              </a:bodyPr>
              <a:lstStyle/>
              <a:p>
                <a:r>
                  <a:rPr lang="en-US" altLang="ko-KR" sz="1400" b="1" dirty="0">
                    <a:solidFill>
                      <a:schemeClr val="tx1">
                        <a:lumMod val="75000"/>
                        <a:lumOff val="25000"/>
                      </a:schemeClr>
                    </a:solidFill>
                    <a:cs typeface="Arial" pitchFamily="34" charset="0"/>
                  </a:rPr>
                  <a:t>Contents Here</a:t>
                </a:r>
                <a:endParaRPr lang="ko-KR" altLang="en-US" sz="1400" b="1" dirty="0">
                  <a:solidFill>
                    <a:schemeClr val="tx1">
                      <a:lumMod val="75000"/>
                      <a:lumOff val="25000"/>
                    </a:schemeClr>
                  </a:solidFill>
                  <a:cs typeface="Arial" pitchFamily="34" charset="0"/>
                </a:endParaRPr>
              </a:p>
            </p:txBody>
          </p:sp>
        </p:grpSp>
        <p:grpSp>
          <p:nvGrpSpPr>
            <p:cNvPr id="100" name="Group 29">
              <a:extLst>
                <a:ext uri="{FF2B5EF4-FFF2-40B4-BE49-F238E27FC236}">
                  <a16:creationId xmlns:a16="http://schemas.microsoft.com/office/drawing/2014/main" id="{024A43CC-329F-4762-9EC3-4F5548634145}"/>
                </a:ext>
              </a:extLst>
            </p:cNvPr>
            <p:cNvGrpSpPr/>
            <p:nvPr/>
          </p:nvGrpSpPr>
          <p:grpSpPr>
            <a:xfrm>
              <a:off x="7662267" y="5204472"/>
              <a:ext cx="3888000" cy="910893"/>
              <a:chOff x="-311418" y="4171821"/>
              <a:chExt cx="2712798" cy="1098211"/>
            </a:xfrm>
          </p:grpSpPr>
          <p:sp>
            <p:nvSpPr>
              <p:cNvPr id="101" name="TextBox 10">
                <a:extLst>
                  <a:ext uri="{FF2B5EF4-FFF2-40B4-BE49-F238E27FC236}">
                    <a16:creationId xmlns:a16="http://schemas.microsoft.com/office/drawing/2014/main" id="{FAB8A0D2-8AB0-4334-B098-BEDFD5BE848E}"/>
                  </a:ext>
                </a:extLst>
              </p:cNvPr>
              <p:cNvSpPr txBox="1"/>
              <p:nvPr/>
            </p:nvSpPr>
            <p:spPr>
              <a:xfrm>
                <a:off x="-311418" y="4490788"/>
                <a:ext cx="2712798" cy="779244"/>
              </a:xfrm>
              <a:prstGeom prst="rect">
                <a:avLst/>
              </a:prstGeom>
              <a:noFill/>
            </p:spPr>
            <p:txBody>
              <a:bodyPr wrap="square" lIns="108000" rIns="10800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
            <p:nvSpPr>
              <p:cNvPr id="102" name="TextBox 11">
                <a:extLst>
                  <a:ext uri="{FF2B5EF4-FFF2-40B4-BE49-F238E27FC236}">
                    <a16:creationId xmlns:a16="http://schemas.microsoft.com/office/drawing/2014/main" id="{59E1213D-4863-4344-BA37-638242404100}"/>
                  </a:ext>
                </a:extLst>
              </p:cNvPr>
              <p:cNvSpPr txBox="1"/>
              <p:nvPr/>
            </p:nvSpPr>
            <p:spPr>
              <a:xfrm>
                <a:off x="-311418" y="4171821"/>
                <a:ext cx="2712798" cy="371069"/>
              </a:xfrm>
              <a:prstGeom prst="rect">
                <a:avLst/>
              </a:prstGeom>
              <a:noFill/>
            </p:spPr>
            <p:txBody>
              <a:bodyPr wrap="square" lIns="108000" rIns="108000" rtlCol="0" anchor="ctr">
                <a:spAutoFit/>
              </a:bodyPr>
              <a:lstStyle/>
              <a:p>
                <a:r>
                  <a:rPr lang="en-US" altLang="ko-KR" sz="1400" b="1" dirty="0">
                    <a:solidFill>
                      <a:schemeClr val="tx1">
                        <a:lumMod val="75000"/>
                        <a:lumOff val="25000"/>
                      </a:schemeClr>
                    </a:solidFill>
                    <a:cs typeface="Arial" pitchFamily="34" charset="0"/>
                  </a:rPr>
                  <a:t>Contents Here</a:t>
                </a:r>
                <a:endParaRPr lang="ko-KR" altLang="en-US" sz="1400" b="1" dirty="0">
                  <a:solidFill>
                    <a:schemeClr val="tx1">
                      <a:lumMod val="75000"/>
                      <a:lumOff val="25000"/>
                    </a:schemeClr>
                  </a:solidFill>
                  <a:cs typeface="Arial" pitchFamily="34" charset="0"/>
                </a:endParaRPr>
              </a:p>
            </p:txBody>
          </p:sp>
        </p:grpSp>
        <p:grpSp>
          <p:nvGrpSpPr>
            <p:cNvPr id="103" name="Group 12">
              <a:extLst>
                <a:ext uri="{FF2B5EF4-FFF2-40B4-BE49-F238E27FC236}">
                  <a16:creationId xmlns:a16="http://schemas.microsoft.com/office/drawing/2014/main" id="{930A93F7-B602-4863-944D-23DE528E8947}"/>
                </a:ext>
              </a:extLst>
            </p:cNvPr>
            <p:cNvGrpSpPr/>
            <p:nvPr/>
          </p:nvGrpSpPr>
          <p:grpSpPr>
            <a:xfrm>
              <a:off x="5251892" y="1877140"/>
              <a:ext cx="3083268" cy="3958901"/>
              <a:chOff x="5251892" y="1877140"/>
              <a:chExt cx="3083268" cy="3958901"/>
            </a:xfrm>
          </p:grpSpPr>
          <p:sp>
            <p:nvSpPr>
              <p:cNvPr id="104" name="Heart 3">
                <a:extLst>
                  <a:ext uri="{FF2B5EF4-FFF2-40B4-BE49-F238E27FC236}">
                    <a16:creationId xmlns:a16="http://schemas.microsoft.com/office/drawing/2014/main" id="{356ABFBF-1EC5-47E9-8140-C915C7B33587}"/>
                  </a:ext>
                </a:extLst>
              </p:cNvPr>
              <p:cNvSpPr>
                <a:spLocks noChangeAspect="1"/>
              </p:cNvSpPr>
              <p:nvPr/>
            </p:nvSpPr>
            <p:spPr>
              <a:xfrm>
                <a:off x="5791821" y="3241849"/>
                <a:ext cx="926121" cy="838125"/>
              </a:xfrm>
              <a:custGeom>
                <a:avLst/>
                <a:gdLst/>
                <a:ahLst/>
                <a:cxnLst/>
                <a:rect l="l" t="t" r="r" b="b"/>
                <a:pathLst>
                  <a:path w="3971393" h="3594045">
                    <a:moveTo>
                      <a:pt x="2284446" y="942229"/>
                    </a:moveTo>
                    <a:cubicBezTo>
                      <a:pt x="2231718" y="946666"/>
                      <a:pt x="2184212" y="981897"/>
                      <a:pt x="2166723" y="1035351"/>
                    </a:cubicBezTo>
                    <a:lnTo>
                      <a:pt x="1818705" y="2099054"/>
                    </a:lnTo>
                    <a:lnTo>
                      <a:pt x="1630896" y="1461099"/>
                    </a:lnTo>
                    <a:cubicBezTo>
                      <a:pt x="1625536" y="1442893"/>
                      <a:pt x="1616698" y="1426659"/>
                      <a:pt x="1605222" y="1412988"/>
                    </a:cubicBezTo>
                    <a:cubicBezTo>
                      <a:pt x="1592838" y="1372092"/>
                      <a:pt x="1559535" y="1339590"/>
                      <a:pt x="1515200" y="1327710"/>
                    </a:cubicBezTo>
                    <a:cubicBezTo>
                      <a:pt x="1442764" y="1308302"/>
                      <a:pt x="1368310" y="1351289"/>
                      <a:pt x="1348901" y="1423723"/>
                    </a:cubicBezTo>
                    <a:lnTo>
                      <a:pt x="1175574" y="2070589"/>
                    </a:lnTo>
                    <a:lnTo>
                      <a:pt x="887391" y="2070589"/>
                    </a:lnTo>
                    <a:cubicBezTo>
                      <a:pt x="812401" y="2070589"/>
                      <a:pt x="751610" y="2131382"/>
                      <a:pt x="751610" y="2206372"/>
                    </a:cubicBezTo>
                    <a:cubicBezTo>
                      <a:pt x="751609" y="2281361"/>
                      <a:pt x="812402" y="2342153"/>
                      <a:pt x="887391" y="2342154"/>
                    </a:cubicBezTo>
                    <a:lnTo>
                      <a:pt x="1266160" y="2342154"/>
                    </a:lnTo>
                    <a:cubicBezTo>
                      <a:pt x="1309243" y="2342153"/>
                      <a:pt x="1347639" y="2322088"/>
                      <a:pt x="1370869" y="2289485"/>
                    </a:cubicBezTo>
                    <a:cubicBezTo>
                      <a:pt x="1392914" y="2274134"/>
                      <a:pt x="1408463" y="2250677"/>
                      <a:pt x="1415910" y="2222885"/>
                    </a:cubicBezTo>
                    <a:lnTo>
                      <a:pt x="1490320" y="1945186"/>
                    </a:lnTo>
                    <a:lnTo>
                      <a:pt x="1661817" y="2527729"/>
                    </a:lnTo>
                    <a:cubicBezTo>
                      <a:pt x="1680716" y="2591927"/>
                      <a:pt x="1742866" y="2631605"/>
                      <a:pt x="1806849" y="2621696"/>
                    </a:cubicBezTo>
                    <a:cubicBezTo>
                      <a:pt x="1873057" y="2637495"/>
                      <a:pt x="1940784" y="2599243"/>
                      <a:pt x="1962449" y="2533025"/>
                    </a:cubicBezTo>
                    <a:lnTo>
                      <a:pt x="2291633" y="1526890"/>
                    </a:lnTo>
                    <a:lnTo>
                      <a:pt x="2478124" y="2222886"/>
                    </a:lnTo>
                    <a:cubicBezTo>
                      <a:pt x="2491725" y="2273643"/>
                      <a:pt x="2532355" y="2309941"/>
                      <a:pt x="2580723" y="2318869"/>
                    </a:cubicBezTo>
                    <a:cubicBezTo>
                      <a:pt x="2600453" y="2334375"/>
                      <a:pt x="2625460" y="2342152"/>
                      <a:pt x="2652283" y="2342153"/>
                    </a:cubicBezTo>
                    <a:lnTo>
                      <a:pt x="3058108" y="2342153"/>
                    </a:lnTo>
                    <a:cubicBezTo>
                      <a:pt x="3133099" y="2342153"/>
                      <a:pt x="3193891" y="2281360"/>
                      <a:pt x="3193891" y="2206371"/>
                    </a:cubicBezTo>
                    <a:cubicBezTo>
                      <a:pt x="3193890" y="2131381"/>
                      <a:pt x="3133099" y="2070589"/>
                      <a:pt x="3058108" y="2070588"/>
                    </a:cubicBezTo>
                    <a:lnTo>
                      <a:pt x="2718460" y="2070589"/>
                    </a:lnTo>
                    <a:lnTo>
                      <a:pt x="2455970" y="1090961"/>
                    </a:lnTo>
                    <a:cubicBezTo>
                      <a:pt x="2449895" y="1068289"/>
                      <a:pt x="2438427" y="1048501"/>
                      <a:pt x="2421928" y="1033927"/>
                    </a:cubicBezTo>
                    <a:cubicBezTo>
                      <a:pt x="2410672" y="994460"/>
                      <a:pt x="2379946" y="962248"/>
                      <a:pt x="2337996" y="948523"/>
                    </a:cubicBezTo>
                    <a:cubicBezTo>
                      <a:pt x="2320178" y="942693"/>
                      <a:pt x="2302022" y="940751"/>
                      <a:pt x="2284446" y="942229"/>
                    </a:cubicBezTo>
                    <a:close/>
                    <a:moveTo>
                      <a:pt x="941190" y="119"/>
                    </a:moveTo>
                    <a:cubicBezTo>
                      <a:pt x="1335246" y="6449"/>
                      <a:pt x="1754682" y="267656"/>
                      <a:pt x="1985697" y="864700"/>
                    </a:cubicBezTo>
                    <a:cubicBezTo>
                      <a:pt x="2807082" y="-1258124"/>
                      <a:pt x="6010484" y="864700"/>
                      <a:pt x="1985697" y="3594045"/>
                    </a:cubicBezTo>
                    <a:cubicBezTo>
                      <a:pt x="-907119" y="1632328"/>
                      <a:pt x="-65842" y="-16059"/>
                      <a:pt x="941190" y="11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cs typeface="Arial" pitchFamily="34" charset="0"/>
                </a:endParaRPr>
              </a:p>
            </p:txBody>
          </p:sp>
          <p:sp>
            <p:nvSpPr>
              <p:cNvPr id="105" name="TextBox 14">
                <a:extLst>
                  <a:ext uri="{FF2B5EF4-FFF2-40B4-BE49-F238E27FC236}">
                    <a16:creationId xmlns:a16="http://schemas.microsoft.com/office/drawing/2014/main" id="{BF5D6482-09B3-437F-8C35-954E80E00D12}"/>
                  </a:ext>
                </a:extLst>
              </p:cNvPr>
              <p:cNvSpPr txBox="1"/>
              <p:nvPr/>
            </p:nvSpPr>
            <p:spPr>
              <a:xfrm>
                <a:off x="5251892" y="4119996"/>
                <a:ext cx="2005978" cy="707886"/>
              </a:xfrm>
              <a:prstGeom prst="rect">
                <a:avLst/>
              </a:prstGeom>
              <a:noFill/>
              <a:ln>
                <a:noFill/>
              </a:ln>
            </p:spPr>
            <p:txBody>
              <a:bodyPr wrap="square" lIns="0" rIns="0" rtlCol="0">
                <a:spAutoFit/>
              </a:bodyPr>
              <a:lstStyle/>
              <a:p>
                <a:pPr algn="ctr"/>
                <a:r>
                  <a:rPr lang="en-US" altLang="ko-KR" sz="2000" b="1" dirty="0">
                    <a:solidFill>
                      <a:schemeClr val="tx1">
                        <a:lumMod val="75000"/>
                        <a:lumOff val="25000"/>
                      </a:schemeClr>
                    </a:solidFill>
                    <a:cs typeface="Arial" pitchFamily="34" charset="0"/>
                  </a:rPr>
                  <a:t>Add Contents</a:t>
                </a:r>
              </a:p>
              <a:p>
                <a:pPr algn="ctr"/>
                <a:r>
                  <a:rPr lang="en-US" altLang="ko-KR" sz="2000" b="1" dirty="0">
                    <a:solidFill>
                      <a:schemeClr val="tx1">
                        <a:lumMod val="75000"/>
                        <a:lumOff val="25000"/>
                      </a:schemeClr>
                    </a:solidFill>
                    <a:cs typeface="Arial" pitchFamily="34" charset="0"/>
                  </a:rPr>
                  <a:t> Here</a:t>
                </a:r>
              </a:p>
            </p:txBody>
          </p:sp>
          <p:sp>
            <p:nvSpPr>
              <p:cNvPr id="106" name="타원 2">
                <a:extLst>
                  <a:ext uri="{FF2B5EF4-FFF2-40B4-BE49-F238E27FC236}">
                    <a16:creationId xmlns:a16="http://schemas.microsoft.com/office/drawing/2014/main" id="{985E21AB-DB56-4EE9-A1E5-5BF8F84B295C}"/>
                  </a:ext>
                </a:extLst>
              </p:cNvPr>
              <p:cNvSpPr/>
              <p:nvPr/>
            </p:nvSpPr>
            <p:spPr>
              <a:xfrm>
                <a:off x="6672371" y="5116041"/>
                <a:ext cx="720000" cy="720000"/>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7" name="타원 29">
                <a:extLst>
                  <a:ext uri="{FF2B5EF4-FFF2-40B4-BE49-F238E27FC236}">
                    <a16:creationId xmlns:a16="http://schemas.microsoft.com/office/drawing/2014/main" id="{F7EA19F7-ADCF-447A-95CB-A6C3A039ED44}"/>
                  </a:ext>
                </a:extLst>
              </p:cNvPr>
              <p:cNvSpPr/>
              <p:nvPr/>
            </p:nvSpPr>
            <p:spPr>
              <a:xfrm>
                <a:off x="7615160" y="3554129"/>
                <a:ext cx="720000" cy="720000"/>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8" name="타원 30">
                <a:extLst>
                  <a:ext uri="{FF2B5EF4-FFF2-40B4-BE49-F238E27FC236}">
                    <a16:creationId xmlns:a16="http://schemas.microsoft.com/office/drawing/2014/main" id="{4E3675BE-5DCD-4639-A9DD-8FCA327252F9}"/>
                  </a:ext>
                </a:extLst>
              </p:cNvPr>
              <p:cNvSpPr/>
              <p:nvPr/>
            </p:nvSpPr>
            <p:spPr>
              <a:xfrm>
                <a:off x="6653582" y="1877140"/>
                <a:ext cx="720000" cy="720000"/>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9" name="Freeform 9">
                <a:extLst>
                  <a:ext uri="{FF2B5EF4-FFF2-40B4-BE49-F238E27FC236}">
                    <a16:creationId xmlns:a16="http://schemas.microsoft.com/office/drawing/2014/main" id="{F13D36E1-FA65-431C-8113-2EEE5CBB014A}"/>
                  </a:ext>
                </a:extLst>
              </p:cNvPr>
              <p:cNvSpPr>
                <a:spLocks noEditPoints="1"/>
              </p:cNvSpPr>
              <p:nvPr/>
            </p:nvSpPr>
            <p:spPr bwMode="auto">
              <a:xfrm>
                <a:off x="6824714" y="2117604"/>
                <a:ext cx="415314" cy="301474"/>
              </a:xfrm>
              <a:custGeom>
                <a:avLst/>
                <a:gdLst>
                  <a:gd name="T0" fmla="*/ 1418 w 1846"/>
                  <a:gd name="T1" fmla="*/ 21 h 1340"/>
                  <a:gd name="T2" fmla="*/ 1609 w 1846"/>
                  <a:gd name="T3" fmla="*/ 47 h 1340"/>
                  <a:gd name="T4" fmla="*/ 1771 w 1846"/>
                  <a:gd name="T5" fmla="*/ 100 h 1340"/>
                  <a:gd name="T6" fmla="*/ 1840 w 1846"/>
                  <a:gd name="T7" fmla="*/ 191 h 1340"/>
                  <a:gd name="T8" fmla="*/ 1787 w 1846"/>
                  <a:gd name="T9" fmla="*/ 294 h 1340"/>
                  <a:gd name="T10" fmla="*/ 1673 w 1846"/>
                  <a:gd name="T11" fmla="*/ 385 h 1340"/>
                  <a:gd name="T12" fmla="*/ 1560 w 1846"/>
                  <a:gd name="T13" fmla="*/ 447 h 1340"/>
                  <a:gd name="T14" fmla="*/ 1462 w 1846"/>
                  <a:gd name="T15" fmla="*/ 498 h 1340"/>
                  <a:gd name="T16" fmla="*/ 1380 w 1846"/>
                  <a:gd name="T17" fmla="*/ 565 h 1340"/>
                  <a:gd name="T18" fmla="*/ 1289 w 1846"/>
                  <a:gd name="T19" fmla="*/ 605 h 1340"/>
                  <a:gd name="T20" fmla="*/ 1198 w 1846"/>
                  <a:gd name="T21" fmla="*/ 596 h 1340"/>
                  <a:gd name="T22" fmla="*/ 1140 w 1846"/>
                  <a:gd name="T23" fmla="*/ 527 h 1340"/>
                  <a:gd name="T24" fmla="*/ 1107 w 1846"/>
                  <a:gd name="T25" fmla="*/ 447 h 1340"/>
                  <a:gd name="T26" fmla="*/ 1091 w 1846"/>
                  <a:gd name="T27" fmla="*/ 371 h 1340"/>
                  <a:gd name="T28" fmla="*/ 1091 w 1846"/>
                  <a:gd name="T29" fmla="*/ 232 h 1340"/>
                  <a:gd name="T30" fmla="*/ 1106 w 1846"/>
                  <a:gd name="T31" fmla="*/ 129 h 1340"/>
                  <a:gd name="T32" fmla="*/ 1138 w 1846"/>
                  <a:gd name="T33" fmla="*/ 80 h 1340"/>
                  <a:gd name="T34" fmla="*/ 1213 w 1846"/>
                  <a:gd name="T35" fmla="*/ 32 h 1340"/>
                  <a:gd name="T36" fmla="*/ 606 w 1846"/>
                  <a:gd name="T37" fmla="*/ 0 h 1340"/>
                  <a:gd name="T38" fmla="*/ 749 w 1846"/>
                  <a:gd name="T39" fmla="*/ 9 h 1340"/>
                  <a:gd name="T40" fmla="*/ 882 w 1846"/>
                  <a:gd name="T41" fmla="*/ 45 h 1340"/>
                  <a:gd name="T42" fmla="*/ 978 w 1846"/>
                  <a:gd name="T43" fmla="*/ 111 h 1340"/>
                  <a:gd name="T44" fmla="*/ 1018 w 1846"/>
                  <a:gd name="T45" fmla="*/ 229 h 1340"/>
                  <a:gd name="T46" fmla="*/ 1018 w 1846"/>
                  <a:gd name="T47" fmla="*/ 401 h 1340"/>
                  <a:gd name="T48" fmla="*/ 1049 w 1846"/>
                  <a:gd name="T49" fmla="*/ 511 h 1340"/>
                  <a:gd name="T50" fmla="*/ 1086 w 1846"/>
                  <a:gd name="T51" fmla="*/ 600 h 1340"/>
                  <a:gd name="T52" fmla="*/ 1071 w 1846"/>
                  <a:gd name="T53" fmla="*/ 678 h 1340"/>
                  <a:gd name="T54" fmla="*/ 1029 w 1846"/>
                  <a:gd name="T55" fmla="*/ 731 h 1340"/>
                  <a:gd name="T56" fmla="*/ 940 w 1846"/>
                  <a:gd name="T57" fmla="*/ 807 h 1340"/>
                  <a:gd name="T58" fmla="*/ 780 w 1846"/>
                  <a:gd name="T59" fmla="*/ 907 h 1340"/>
                  <a:gd name="T60" fmla="*/ 658 w 1846"/>
                  <a:gd name="T61" fmla="*/ 1016 h 1340"/>
                  <a:gd name="T62" fmla="*/ 564 w 1846"/>
                  <a:gd name="T63" fmla="*/ 1147 h 1340"/>
                  <a:gd name="T64" fmla="*/ 458 w 1846"/>
                  <a:gd name="T65" fmla="*/ 1252 h 1340"/>
                  <a:gd name="T66" fmla="*/ 344 w 1846"/>
                  <a:gd name="T67" fmla="*/ 1320 h 1340"/>
                  <a:gd name="T68" fmla="*/ 246 w 1846"/>
                  <a:gd name="T69" fmla="*/ 1340 h 1340"/>
                  <a:gd name="T70" fmla="*/ 169 w 1846"/>
                  <a:gd name="T71" fmla="*/ 1287 h 1340"/>
                  <a:gd name="T72" fmla="*/ 93 w 1846"/>
                  <a:gd name="T73" fmla="*/ 1156 h 1340"/>
                  <a:gd name="T74" fmla="*/ 33 w 1846"/>
                  <a:gd name="T75" fmla="*/ 974 h 1340"/>
                  <a:gd name="T76" fmla="*/ 2 w 1846"/>
                  <a:gd name="T77" fmla="*/ 760 h 1340"/>
                  <a:gd name="T78" fmla="*/ 11 w 1846"/>
                  <a:gd name="T79" fmla="*/ 540 h 1340"/>
                  <a:gd name="T80" fmla="*/ 77 w 1846"/>
                  <a:gd name="T81" fmla="*/ 332 h 1340"/>
                  <a:gd name="T82" fmla="*/ 211 w 1846"/>
                  <a:gd name="T83" fmla="*/ 161 h 1340"/>
                  <a:gd name="T84" fmla="*/ 364 w 1846"/>
                  <a:gd name="T85" fmla="*/ 60 h 1340"/>
                  <a:gd name="T86" fmla="*/ 509 w 1846"/>
                  <a:gd name="T87" fmla="*/ 1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6" h="1340">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10" name="Freeform 9">
                <a:extLst>
                  <a:ext uri="{FF2B5EF4-FFF2-40B4-BE49-F238E27FC236}">
                    <a16:creationId xmlns:a16="http://schemas.microsoft.com/office/drawing/2014/main" id="{0B70A54F-9127-4398-A1D2-453850E37AB6}"/>
                  </a:ext>
                </a:extLst>
              </p:cNvPr>
              <p:cNvSpPr>
                <a:spLocks/>
              </p:cNvSpPr>
              <p:nvPr/>
            </p:nvSpPr>
            <p:spPr bwMode="auto">
              <a:xfrm>
                <a:off x="7788860" y="3736142"/>
                <a:ext cx="376873" cy="385934"/>
              </a:xfrm>
              <a:custGeom>
                <a:avLst/>
                <a:gdLst>
                  <a:gd name="T0" fmla="*/ 1754 w 3785"/>
                  <a:gd name="T1" fmla="*/ 114 h 3876"/>
                  <a:gd name="T2" fmla="*/ 1771 w 3785"/>
                  <a:gd name="T3" fmla="*/ 367 h 3876"/>
                  <a:gd name="T4" fmla="*/ 1818 w 3785"/>
                  <a:gd name="T5" fmla="*/ 614 h 3876"/>
                  <a:gd name="T6" fmla="*/ 1902 w 3785"/>
                  <a:gd name="T7" fmla="*/ 796 h 3876"/>
                  <a:gd name="T8" fmla="*/ 2038 w 3785"/>
                  <a:gd name="T9" fmla="*/ 858 h 3876"/>
                  <a:gd name="T10" fmla="*/ 2180 w 3785"/>
                  <a:gd name="T11" fmla="*/ 802 h 3876"/>
                  <a:gd name="T12" fmla="*/ 2320 w 3785"/>
                  <a:gd name="T13" fmla="*/ 722 h 3876"/>
                  <a:gd name="T14" fmla="*/ 2609 w 3785"/>
                  <a:gd name="T15" fmla="*/ 640 h 3876"/>
                  <a:gd name="T16" fmla="*/ 2954 w 3785"/>
                  <a:gd name="T17" fmla="*/ 674 h 3876"/>
                  <a:gd name="T18" fmla="*/ 3298 w 3785"/>
                  <a:gd name="T19" fmla="*/ 856 h 3876"/>
                  <a:gd name="T20" fmla="*/ 3556 w 3785"/>
                  <a:gd name="T21" fmla="*/ 1133 h 3876"/>
                  <a:gd name="T22" fmla="*/ 3704 w 3785"/>
                  <a:gd name="T23" fmla="*/ 1473 h 3876"/>
                  <a:gd name="T24" fmla="*/ 3776 w 3785"/>
                  <a:gd name="T25" fmla="*/ 1871 h 3876"/>
                  <a:gd name="T26" fmla="*/ 3771 w 3785"/>
                  <a:gd name="T27" fmla="*/ 2284 h 3876"/>
                  <a:gd name="T28" fmla="*/ 3674 w 3785"/>
                  <a:gd name="T29" fmla="*/ 2671 h 3876"/>
                  <a:gd name="T30" fmla="*/ 3467 w 3785"/>
                  <a:gd name="T31" fmla="*/ 3049 h 3876"/>
                  <a:gd name="T32" fmla="*/ 3198 w 3785"/>
                  <a:gd name="T33" fmla="*/ 3334 h 3876"/>
                  <a:gd name="T34" fmla="*/ 2900 w 3785"/>
                  <a:gd name="T35" fmla="*/ 3536 h 3876"/>
                  <a:gd name="T36" fmla="*/ 2609 w 3785"/>
                  <a:gd name="T37" fmla="*/ 3667 h 3876"/>
                  <a:gd name="T38" fmla="*/ 2300 w 3785"/>
                  <a:gd name="T39" fmla="*/ 3738 h 3876"/>
                  <a:gd name="T40" fmla="*/ 1933 w 3785"/>
                  <a:gd name="T41" fmla="*/ 3720 h 3876"/>
                  <a:gd name="T42" fmla="*/ 1602 w 3785"/>
                  <a:gd name="T43" fmla="*/ 3634 h 3876"/>
                  <a:gd name="T44" fmla="*/ 1262 w 3785"/>
                  <a:gd name="T45" fmla="*/ 3469 h 3876"/>
                  <a:gd name="T46" fmla="*/ 913 w 3785"/>
                  <a:gd name="T47" fmla="*/ 3256 h 3876"/>
                  <a:gd name="T48" fmla="*/ 842 w 3785"/>
                  <a:gd name="T49" fmla="*/ 3214 h 3876"/>
                  <a:gd name="T50" fmla="*/ 753 w 3785"/>
                  <a:gd name="T51" fmla="*/ 3174 h 3876"/>
                  <a:gd name="T52" fmla="*/ 658 w 3785"/>
                  <a:gd name="T53" fmla="*/ 3164 h 3876"/>
                  <a:gd name="T54" fmla="*/ 571 w 3785"/>
                  <a:gd name="T55" fmla="*/ 3213 h 3876"/>
                  <a:gd name="T56" fmla="*/ 504 w 3785"/>
                  <a:gd name="T57" fmla="*/ 3347 h 3876"/>
                  <a:gd name="T58" fmla="*/ 467 w 3785"/>
                  <a:gd name="T59" fmla="*/ 3596 h 3876"/>
                  <a:gd name="T60" fmla="*/ 382 w 3785"/>
                  <a:gd name="T61" fmla="*/ 3873 h 3876"/>
                  <a:gd name="T62" fmla="*/ 16 w 3785"/>
                  <a:gd name="T63" fmla="*/ 3869 h 3876"/>
                  <a:gd name="T64" fmla="*/ 2 w 3785"/>
                  <a:gd name="T65" fmla="*/ 3682 h 3876"/>
                  <a:gd name="T66" fmla="*/ 9 w 3785"/>
                  <a:gd name="T67" fmla="*/ 3413 h 3876"/>
                  <a:gd name="T68" fmla="*/ 64 w 3785"/>
                  <a:gd name="T69" fmla="*/ 3125 h 3876"/>
                  <a:gd name="T70" fmla="*/ 182 w 3785"/>
                  <a:gd name="T71" fmla="*/ 2867 h 3876"/>
                  <a:gd name="T72" fmla="*/ 382 w 3785"/>
                  <a:gd name="T73" fmla="*/ 2689 h 3876"/>
                  <a:gd name="T74" fmla="*/ 556 w 3785"/>
                  <a:gd name="T75" fmla="*/ 2647 h 3876"/>
                  <a:gd name="T76" fmla="*/ 714 w 3785"/>
                  <a:gd name="T77" fmla="*/ 2684 h 3876"/>
                  <a:gd name="T78" fmla="*/ 971 w 3785"/>
                  <a:gd name="T79" fmla="*/ 2734 h 3876"/>
                  <a:gd name="T80" fmla="*/ 1387 w 3785"/>
                  <a:gd name="T81" fmla="*/ 2694 h 3876"/>
                  <a:gd name="T82" fmla="*/ 1711 w 3785"/>
                  <a:gd name="T83" fmla="*/ 2527 h 3876"/>
                  <a:gd name="T84" fmla="*/ 1909 w 3785"/>
                  <a:gd name="T85" fmla="*/ 2273 h 3876"/>
                  <a:gd name="T86" fmla="*/ 1973 w 3785"/>
                  <a:gd name="T87" fmla="*/ 1993 h 3876"/>
                  <a:gd name="T88" fmla="*/ 1916 w 3785"/>
                  <a:gd name="T89" fmla="*/ 1658 h 3876"/>
                  <a:gd name="T90" fmla="*/ 1760 w 3785"/>
                  <a:gd name="T91" fmla="*/ 1404 h 3876"/>
                  <a:gd name="T92" fmla="*/ 1564 w 3785"/>
                  <a:gd name="T93" fmla="*/ 1238 h 3876"/>
                  <a:gd name="T94" fmla="*/ 1387 w 3785"/>
                  <a:gd name="T95" fmla="*/ 1056 h 3876"/>
                  <a:gd name="T96" fmla="*/ 1300 w 3785"/>
                  <a:gd name="T97" fmla="*/ 807 h 3876"/>
                  <a:gd name="T98" fmla="*/ 1260 w 3785"/>
                  <a:gd name="T99" fmla="*/ 585 h 3876"/>
                  <a:gd name="T100" fmla="*/ 1251 w 3785"/>
                  <a:gd name="T101" fmla="*/ 485 h 3876"/>
                  <a:gd name="T102" fmla="*/ 1236 w 3785"/>
                  <a:gd name="T103" fmla="*/ 293 h 3876"/>
                  <a:gd name="T104" fmla="*/ 1236 w 3785"/>
                  <a:gd name="T105" fmla="*/ 85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5" h="3876">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11" name="Freeform 9">
                <a:extLst>
                  <a:ext uri="{FF2B5EF4-FFF2-40B4-BE49-F238E27FC236}">
                    <a16:creationId xmlns:a16="http://schemas.microsoft.com/office/drawing/2014/main" id="{CE2BBFE7-79AC-45E5-B984-DB335D183C2D}"/>
                  </a:ext>
                </a:extLst>
              </p:cNvPr>
              <p:cNvSpPr>
                <a:spLocks/>
              </p:cNvSpPr>
              <p:nvPr/>
            </p:nvSpPr>
            <p:spPr bwMode="auto">
              <a:xfrm>
                <a:off x="6861603" y="5302628"/>
                <a:ext cx="341536" cy="348078"/>
              </a:xfrm>
              <a:custGeom>
                <a:avLst/>
                <a:gdLst>
                  <a:gd name="T0" fmla="*/ 987 w 1776"/>
                  <a:gd name="T1" fmla="*/ 23 h 1881"/>
                  <a:gd name="T2" fmla="*/ 994 w 1776"/>
                  <a:gd name="T3" fmla="*/ 296 h 1881"/>
                  <a:gd name="T4" fmla="*/ 994 w 1776"/>
                  <a:gd name="T5" fmla="*/ 612 h 1881"/>
                  <a:gd name="T6" fmla="*/ 1071 w 1776"/>
                  <a:gd name="T7" fmla="*/ 663 h 1881"/>
                  <a:gd name="T8" fmla="*/ 1145 w 1776"/>
                  <a:gd name="T9" fmla="*/ 580 h 1881"/>
                  <a:gd name="T10" fmla="*/ 1252 w 1776"/>
                  <a:gd name="T11" fmla="*/ 490 h 1881"/>
                  <a:gd name="T12" fmla="*/ 1380 w 1776"/>
                  <a:gd name="T13" fmla="*/ 556 h 1881"/>
                  <a:gd name="T14" fmla="*/ 1527 w 1776"/>
                  <a:gd name="T15" fmla="*/ 729 h 1881"/>
                  <a:gd name="T16" fmla="*/ 1634 w 1776"/>
                  <a:gd name="T17" fmla="*/ 956 h 1881"/>
                  <a:gd name="T18" fmla="*/ 1722 w 1776"/>
                  <a:gd name="T19" fmla="*/ 1294 h 1881"/>
                  <a:gd name="T20" fmla="*/ 1771 w 1776"/>
                  <a:gd name="T21" fmla="*/ 1549 h 1881"/>
                  <a:gd name="T22" fmla="*/ 1767 w 1776"/>
                  <a:gd name="T23" fmla="*/ 1734 h 1881"/>
                  <a:gd name="T24" fmla="*/ 1694 w 1776"/>
                  <a:gd name="T25" fmla="*/ 1860 h 1881"/>
                  <a:gd name="T26" fmla="*/ 1591 w 1776"/>
                  <a:gd name="T27" fmla="*/ 1854 h 1881"/>
                  <a:gd name="T28" fmla="*/ 1462 w 1776"/>
                  <a:gd name="T29" fmla="*/ 1781 h 1881"/>
                  <a:gd name="T30" fmla="*/ 1362 w 1776"/>
                  <a:gd name="T31" fmla="*/ 1707 h 1881"/>
                  <a:gd name="T32" fmla="*/ 1212 w 1776"/>
                  <a:gd name="T33" fmla="*/ 1605 h 1881"/>
                  <a:gd name="T34" fmla="*/ 1031 w 1776"/>
                  <a:gd name="T35" fmla="*/ 1500 h 1881"/>
                  <a:gd name="T36" fmla="*/ 989 w 1776"/>
                  <a:gd name="T37" fmla="*/ 1327 h 1881"/>
                  <a:gd name="T38" fmla="*/ 1014 w 1776"/>
                  <a:gd name="T39" fmla="*/ 1176 h 1881"/>
                  <a:gd name="T40" fmla="*/ 989 w 1776"/>
                  <a:gd name="T41" fmla="*/ 1036 h 1881"/>
                  <a:gd name="T42" fmla="*/ 1034 w 1776"/>
                  <a:gd name="T43" fmla="*/ 858 h 1881"/>
                  <a:gd name="T44" fmla="*/ 1009 w 1776"/>
                  <a:gd name="T45" fmla="*/ 776 h 1881"/>
                  <a:gd name="T46" fmla="*/ 891 w 1776"/>
                  <a:gd name="T47" fmla="*/ 720 h 1881"/>
                  <a:gd name="T48" fmla="*/ 787 w 1776"/>
                  <a:gd name="T49" fmla="*/ 770 h 1881"/>
                  <a:gd name="T50" fmla="*/ 740 w 1776"/>
                  <a:gd name="T51" fmla="*/ 874 h 1881"/>
                  <a:gd name="T52" fmla="*/ 778 w 1776"/>
                  <a:gd name="T53" fmla="*/ 1021 h 1881"/>
                  <a:gd name="T54" fmla="*/ 754 w 1776"/>
                  <a:gd name="T55" fmla="*/ 1149 h 1881"/>
                  <a:gd name="T56" fmla="*/ 767 w 1776"/>
                  <a:gd name="T57" fmla="*/ 1292 h 1881"/>
                  <a:gd name="T58" fmla="*/ 783 w 1776"/>
                  <a:gd name="T59" fmla="*/ 1432 h 1881"/>
                  <a:gd name="T60" fmla="*/ 540 w 1776"/>
                  <a:gd name="T61" fmla="*/ 1621 h 1881"/>
                  <a:gd name="T62" fmla="*/ 371 w 1776"/>
                  <a:gd name="T63" fmla="*/ 1736 h 1881"/>
                  <a:gd name="T64" fmla="*/ 252 w 1776"/>
                  <a:gd name="T65" fmla="*/ 1827 h 1881"/>
                  <a:gd name="T66" fmla="*/ 143 w 1776"/>
                  <a:gd name="T67" fmla="*/ 1881 h 1881"/>
                  <a:gd name="T68" fmla="*/ 47 w 1776"/>
                  <a:gd name="T69" fmla="*/ 1832 h 1881"/>
                  <a:gd name="T70" fmla="*/ 3 w 1776"/>
                  <a:gd name="T71" fmla="*/ 1690 h 1881"/>
                  <a:gd name="T72" fmla="*/ 5 w 1776"/>
                  <a:gd name="T73" fmla="*/ 1512 h 1881"/>
                  <a:gd name="T74" fmla="*/ 47 w 1776"/>
                  <a:gd name="T75" fmla="*/ 1285 h 1881"/>
                  <a:gd name="T76" fmla="*/ 162 w 1776"/>
                  <a:gd name="T77" fmla="*/ 912 h 1881"/>
                  <a:gd name="T78" fmla="*/ 311 w 1776"/>
                  <a:gd name="T79" fmla="*/ 656 h 1881"/>
                  <a:gd name="T80" fmla="*/ 378 w 1776"/>
                  <a:gd name="T81" fmla="*/ 563 h 1881"/>
                  <a:gd name="T82" fmla="*/ 471 w 1776"/>
                  <a:gd name="T83" fmla="*/ 492 h 1881"/>
                  <a:gd name="T84" fmla="*/ 582 w 1776"/>
                  <a:gd name="T85" fmla="*/ 538 h 1881"/>
                  <a:gd name="T86" fmla="*/ 638 w 1776"/>
                  <a:gd name="T87" fmla="*/ 660 h 1881"/>
                  <a:gd name="T88" fmla="*/ 674 w 1776"/>
                  <a:gd name="T89" fmla="*/ 716 h 1881"/>
                  <a:gd name="T90" fmla="*/ 694 w 1776"/>
                  <a:gd name="T91" fmla="*/ 690 h 1881"/>
                  <a:gd name="T92" fmla="*/ 774 w 1776"/>
                  <a:gd name="T93" fmla="*/ 632 h 1881"/>
                  <a:gd name="T94" fmla="*/ 816 w 1776"/>
                  <a:gd name="T95" fmla="*/ 461 h 1881"/>
                  <a:gd name="T96" fmla="*/ 811 w 1776"/>
                  <a:gd name="T97" fmla="*/ 185 h 1881"/>
                  <a:gd name="T98" fmla="*/ 829 w 1776"/>
                  <a:gd name="T99" fmla="*/ 16 h 1881"/>
                  <a:gd name="T100" fmla="*/ 914 w 1776"/>
                  <a:gd name="T101"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6" h="1881">
                    <a:moveTo>
                      <a:pt x="914" y="0"/>
                    </a:moveTo>
                    <a:lnTo>
                      <a:pt x="940" y="3"/>
                    </a:lnTo>
                    <a:lnTo>
                      <a:pt x="965" y="10"/>
                    </a:lnTo>
                    <a:lnTo>
                      <a:pt x="987" y="23"/>
                    </a:lnTo>
                    <a:lnTo>
                      <a:pt x="991" y="81"/>
                    </a:lnTo>
                    <a:lnTo>
                      <a:pt x="994" y="147"/>
                    </a:lnTo>
                    <a:lnTo>
                      <a:pt x="994" y="220"/>
                    </a:lnTo>
                    <a:lnTo>
                      <a:pt x="994" y="296"/>
                    </a:lnTo>
                    <a:lnTo>
                      <a:pt x="994" y="376"/>
                    </a:lnTo>
                    <a:lnTo>
                      <a:pt x="994" y="458"/>
                    </a:lnTo>
                    <a:lnTo>
                      <a:pt x="994" y="536"/>
                    </a:lnTo>
                    <a:lnTo>
                      <a:pt x="994" y="612"/>
                    </a:lnTo>
                    <a:lnTo>
                      <a:pt x="1020" y="629"/>
                    </a:lnTo>
                    <a:lnTo>
                      <a:pt x="1040" y="641"/>
                    </a:lnTo>
                    <a:lnTo>
                      <a:pt x="1056" y="652"/>
                    </a:lnTo>
                    <a:lnTo>
                      <a:pt x="1071" y="663"/>
                    </a:lnTo>
                    <a:lnTo>
                      <a:pt x="1085" y="674"/>
                    </a:lnTo>
                    <a:lnTo>
                      <a:pt x="1100" y="689"/>
                    </a:lnTo>
                    <a:lnTo>
                      <a:pt x="1122" y="629"/>
                    </a:lnTo>
                    <a:lnTo>
                      <a:pt x="1145" y="580"/>
                    </a:lnTo>
                    <a:lnTo>
                      <a:pt x="1171" y="543"/>
                    </a:lnTo>
                    <a:lnTo>
                      <a:pt x="1196" y="516"/>
                    </a:lnTo>
                    <a:lnTo>
                      <a:pt x="1223" y="498"/>
                    </a:lnTo>
                    <a:lnTo>
                      <a:pt x="1252" y="490"/>
                    </a:lnTo>
                    <a:lnTo>
                      <a:pt x="1282" y="494"/>
                    </a:lnTo>
                    <a:lnTo>
                      <a:pt x="1314" y="505"/>
                    </a:lnTo>
                    <a:lnTo>
                      <a:pt x="1345" y="525"/>
                    </a:lnTo>
                    <a:lnTo>
                      <a:pt x="1380" y="556"/>
                    </a:lnTo>
                    <a:lnTo>
                      <a:pt x="1414" y="594"/>
                    </a:lnTo>
                    <a:lnTo>
                      <a:pt x="1451" y="640"/>
                    </a:lnTo>
                    <a:lnTo>
                      <a:pt x="1491" y="683"/>
                    </a:lnTo>
                    <a:lnTo>
                      <a:pt x="1527" y="729"/>
                    </a:lnTo>
                    <a:lnTo>
                      <a:pt x="1558" y="778"/>
                    </a:lnTo>
                    <a:lnTo>
                      <a:pt x="1585" y="832"/>
                    </a:lnTo>
                    <a:lnTo>
                      <a:pt x="1611" y="890"/>
                    </a:lnTo>
                    <a:lnTo>
                      <a:pt x="1634" y="956"/>
                    </a:lnTo>
                    <a:lnTo>
                      <a:pt x="1656" y="1027"/>
                    </a:lnTo>
                    <a:lnTo>
                      <a:pt x="1678" y="1107"/>
                    </a:lnTo>
                    <a:lnTo>
                      <a:pt x="1700" y="1196"/>
                    </a:lnTo>
                    <a:lnTo>
                      <a:pt x="1722" y="1294"/>
                    </a:lnTo>
                    <a:lnTo>
                      <a:pt x="1747" y="1403"/>
                    </a:lnTo>
                    <a:lnTo>
                      <a:pt x="1756" y="1450"/>
                    </a:lnTo>
                    <a:lnTo>
                      <a:pt x="1765" y="1500"/>
                    </a:lnTo>
                    <a:lnTo>
                      <a:pt x="1771" y="1549"/>
                    </a:lnTo>
                    <a:lnTo>
                      <a:pt x="1774" y="1598"/>
                    </a:lnTo>
                    <a:lnTo>
                      <a:pt x="1776" y="1645"/>
                    </a:lnTo>
                    <a:lnTo>
                      <a:pt x="1774" y="1690"/>
                    </a:lnTo>
                    <a:lnTo>
                      <a:pt x="1767" y="1734"/>
                    </a:lnTo>
                    <a:lnTo>
                      <a:pt x="1756" y="1774"/>
                    </a:lnTo>
                    <a:lnTo>
                      <a:pt x="1742" y="1809"/>
                    </a:lnTo>
                    <a:lnTo>
                      <a:pt x="1722" y="1838"/>
                    </a:lnTo>
                    <a:lnTo>
                      <a:pt x="1694" y="1860"/>
                    </a:lnTo>
                    <a:lnTo>
                      <a:pt x="1674" y="1869"/>
                    </a:lnTo>
                    <a:lnTo>
                      <a:pt x="1649" y="1869"/>
                    </a:lnTo>
                    <a:lnTo>
                      <a:pt x="1622" y="1863"/>
                    </a:lnTo>
                    <a:lnTo>
                      <a:pt x="1591" y="1854"/>
                    </a:lnTo>
                    <a:lnTo>
                      <a:pt x="1558" y="1840"/>
                    </a:lnTo>
                    <a:lnTo>
                      <a:pt x="1527" y="1821"/>
                    </a:lnTo>
                    <a:lnTo>
                      <a:pt x="1494" y="1801"/>
                    </a:lnTo>
                    <a:lnTo>
                      <a:pt x="1462" y="1781"/>
                    </a:lnTo>
                    <a:lnTo>
                      <a:pt x="1432" y="1760"/>
                    </a:lnTo>
                    <a:lnTo>
                      <a:pt x="1405" y="1740"/>
                    </a:lnTo>
                    <a:lnTo>
                      <a:pt x="1382" y="1723"/>
                    </a:lnTo>
                    <a:lnTo>
                      <a:pt x="1362" y="1707"/>
                    </a:lnTo>
                    <a:lnTo>
                      <a:pt x="1347" y="1696"/>
                    </a:lnTo>
                    <a:lnTo>
                      <a:pt x="1305" y="1663"/>
                    </a:lnTo>
                    <a:lnTo>
                      <a:pt x="1260" y="1632"/>
                    </a:lnTo>
                    <a:lnTo>
                      <a:pt x="1212" y="1605"/>
                    </a:lnTo>
                    <a:lnTo>
                      <a:pt x="1163" y="1580"/>
                    </a:lnTo>
                    <a:lnTo>
                      <a:pt x="1114" y="1554"/>
                    </a:lnTo>
                    <a:lnTo>
                      <a:pt x="1071" y="1527"/>
                    </a:lnTo>
                    <a:lnTo>
                      <a:pt x="1031" y="1500"/>
                    </a:lnTo>
                    <a:lnTo>
                      <a:pt x="1000" y="1469"/>
                    </a:lnTo>
                    <a:lnTo>
                      <a:pt x="987" y="1420"/>
                    </a:lnTo>
                    <a:lnTo>
                      <a:pt x="985" y="1372"/>
                    </a:lnTo>
                    <a:lnTo>
                      <a:pt x="989" y="1327"/>
                    </a:lnTo>
                    <a:lnTo>
                      <a:pt x="996" y="1285"/>
                    </a:lnTo>
                    <a:lnTo>
                      <a:pt x="1003" y="1247"/>
                    </a:lnTo>
                    <a:lnTo>
                      <a:pt x="1011" y="1212"/>
                    </a:lnTo>
                    <a:lnTo>
                      <a:pt x="1014" y="1176"/>
                    </a:lnTo>
                    <a:lnTo>
                      <a:pt x="1009" y="1143"/>
                    </a:lnTo>
                    <a:lnTo>
                      <a:pt x="1002" y="1114"/>
                    </a:lnTo>
                    <a:lnTo>
                      <a:pt x="994" y="1089"/>
                    </a:lnTo>
                    <a:lnTo>
                      <a:pt x="989" y="1036"/>
                    </a:lnTo>
                    <a:lnTo>
                      <a:pt x="992" y="985"/>
                    </a:lnTo>
                    <a:lnTo>
                      <a:pt x="1003" y="938"/>
                    </a:lnTo>
                    <a:lnTo>
                      <a:pt x="1018" y="896"/>
                    </a:lnTo>
                    <a:lnTo>
                      <a:pt x="1034" y="858"/>
                    </a:lnTo>
                    <a:lnTo>
                      <a:pt x="1051" y="825"/>
                    </a:lnTo>
                    <a:lnTo>
                      <a:pt x="1040" y="810"/>
                    </a:lnTo>
                    <a:lnTo>
                      <a:pt x="1025" y="794"/>
                    </a:lnTo>
                    <a:lnTo>
                      <a:pt x="1009" y="776"/>
                    </a:lnTo>
                    <a:lnTo>
                      <a:pt x="989" y="758"/>
                    </a:lnTo>
                    <a:lnTo>
                      <a:pt x="963" y="743"/>
                    </a:lnTo>
                    <a:lnTo>
                      <a:pt x="931" y="729"/>
                    </a:lnTo>
                    <a:lnTo>
                      <a:pt x="891" y="720"/>
                    </a:lnTo>
                    <a:lnTo>
                      <a:pt x="856" y="732"/>
                    </a:lnTo>
                    <a:lnTo>
                      <a:pt x="829" y="743"/>
                    </a:lnTo>
                    <a:lnTo>
                      <a:pt x="805" y="756"/>
                    </a:lnTo>
                    <a:lnTo>
                      <a:pt x="787" y="770"/>
                    </a:lnTo>
                    <a:lnTo>
                      <a:pt x="769" y="789"/>
                    </a:lnTo>
                    <a:lnTo>
                      <a:pt x="751" y="810"/>
                    </a:lnTo>
                    <a:lnTo>
                      <a:pt x="727" y="840"/>
                    </a:lnTo>
                    <a:lnTo>
                      <a:pt x="740" y="874"/>
                    </a:lnTo>
                    <a:lnTo>
                      <a:pt x="752" y="909"/>
                    </a:lnTo>
                    <a:lnTo>
                      <a:pt x="765" y="945"/>
                    </a:lnTo>
                    <a:lnTo>
                      <a:pt x="774" y="983"/>
                    </a:lnTo>
                    <a:lnTo>
                      <a:pt x="778" y="1021"/>
                    </a:lnTo>
                    <a:lnTo>
                      <a:pt x="776" y="1056"/>
                    </a:lnTo>
                    <a:lnTo>
                      <a:pt x="769" y="1089"/>
                    </a:lnTo>
                    <a:lnTo>
                      <a:pt x="762" y="1120"/>
                    </a:lnTo>
                    <a:lnTo>
                      <a:pt x="754" y="1149"/>
                    </a:lnTo>
                    <a:lnTo>
                      <a:pt x="752" y="1183"/>
                    </a:lnTo>
                    <a:lnTo>
                      <a:pt x="754" y="1220"/>
                    </a:lnTo>
                    <a:lnTo>
                      <a:pt x="760" y="1256"/>
                    </a:lnTo>
                    <a:lnTo>
                      <a:pt x="767" y="1292"/>
                    </a:lnTo>
                    <a:lnTo>
                      <a:pt x="774" y="1330"/>
                    </a:lnTo>
                    <a:lnTo>
                      <a:pt x="782" y="1365"/>
                    </a:lnTo>
                    <a:lnTo>
                      <a:pt x="785" y="1400"/>
                    </a:lnTo>
                    <a:lnTo>
                      <a:pt x="783" y="1432"/>
                    </a:lnTo>
                    <a:lnTo>
                      <a:pt x="774" y="1461"/>
                    </a:lnTo>
                    <a:lnTo>
                      <a:pt x="760" y="1489"/>
                    </a:lnTo>
                    <a:lnTo>
                      <a:pt x="651" y="1556"/>
                    </a:lnTo>
                    <a:lnTo>
                      <a:pt x="540" y="1621"/>
                    </a:lnTo>
                    <a:lnTo>
                      <a:pt x="431" y="1689"/>
                    </a:lnTo>
                    <a:lnTo>
                      <a:pt x="416" y="1700"/>
                    </a:lnTo>
                    <a:lnTo>
                      <a:pt x="396" y="1716"/>
                    </a:lnTo>
                    <a:lnTo>
                      <a:pt x="371" y="1736"/>
                    </a:lnTo>
                    <a:lnTo>
                      <a:pt x="343" y="1758"/>
                    </a:lnTo>
                    <a:lnTo>
                      <a:pt x="314" y="1781"/>
                    </a:lnTo>
                    <a:lnTo>
                      <a:pt x="283" y="1805"/>
                    </a:lnTo>
                    <a:lnTo>
                      <a:pt x="252" y="1827"/>
                    </a:lnTo>
                    <a:lnTo>
                      <a:pt x="222" y="1847"/>
                    </a:lnTo>
                    <a:lnTo>
                      <a:pt x="192" y="1863"/>
                    </a:lnTo>
                    <a:lnTo>
                      <a:pt x="167" y="1874"/>
                    </a:lnTo>
                    <a:lnTo>
                      <a:pt x="143" y="1881"/>
                    </a:lnTo>
                    <a:lnTo>
                      <a:pt x="123" y="1880"/>
                    </a:lnTo>
                    <a:lnTo>
                      <a:pt x="92" y="1872"/>
                    </a:lnTo>
                    <a:lnTo>
                      <a:pt x="69" y="1856"/>
                    </a:lnTo>
                    <a:lnTo>
                      <a:pt x="47" y="1832"/>
                    </a:lnTo>
                    <a:lnTo>
                      <a:pt x="31" y="1803"/>
                    </a:lnTo>
                    <a:lnTo>
                      <a:pt x="18" y="1769"/>
                    </a:lnTo>
                    <a:lnTo>
                      <a:pt x="9" y="1730"/>
                    </a:lnTo>
                    <a:lnTo>
                      <a:pt x="3" y="1690"/>
                    </a:lnTo>
                    <a:lnTo>
                      <a:pt x="0" y="1647"/>
                    </a:lnTo>
                    <a:lnTo>
                      <a:pt x="0" y="1601"/>
                    </a:lnTo>
                    <a:lnTo>
                      <a:pt x="2" y="1558"/>
                    </a:lnTo>
                    <a:lnTo>
                      <a:pt x="5" y="1512"/>
                    </a:lnTo>
                    <a:lnTo>
                      <a:pt x="9" y="1470"/>
                    </a:lnTo>
                    <a:lnTo>
                      <a:pt x="16" y="1429"/>
                    </a:lnTo>
                    <a:lnTo>
                      <a:pt x="23" y="1392"/>
                    </a:lnTo>
                    <a:lnTo>
                      <a:pt x="47" y="1285"/>
                    </a:lnTo>
                    <a:lnTo>
                      <a:pt x="72" y="1183"/>
                    </a:lnTo>
                    <a:lnTo>
                      <a:pt x="100" y="1087"/>
                    </a:lnTo>
                    <a:lnTo>
                      <a:pt x="129" y="996"/>
                    </a:lnTo>
                    <a:lnTo>
                      <a:pt x="162" y="912"/>
                    </a:lnTo>
                    <a:lnTo>
                      <a:pt x="194" y="834"/>
                    </a:lnTo>
                    <a:lnTo>
                      <a:pt x="231" y="767"/>
                    </a:lnTo>
                    <a:lnTo>
                      <a:pt x="269" y="707"/>
                    </a:lnTo>
                    <a:lnTo>
                      <a:pt x="311" y="656"/>
                    </a:lnTo>
                    <a:lnTo>
                      <a:pt x="327" y="634"/>
                    </a:lnTo>
                    <a:lnTo>
                      <a:pt x="343" y="610"/>
                    </a:lnTo>
                    <a:lnTo>
                      <a:pt x="360" y="587"/>
                    </a:lnTo>
                    <a:lnTo>
                      <a:pt x="378" y="563"/>
                    </a:lnTo>
                    <a:lnTo>
                      <a:pt x="398" y="541"/>
                    </a:lnTo>
                    <a:lnTo>
                      <a:pt x="420" y="521"/>
                    </a:lnTo>
                    <a:lnTo>
                      <a:pt x="443" y="505"/>
                    </a:lnTo>
                    <a:lnTo>
                      <a:pt x="471" y="492"/>
                    </a:lnTo>
                    <a:lnTo>
                      <a:pt x="502" y="487"/>
                    </a:lnTo>
                    <a:lnTo>
                      <a:pt x="534" y="489"/>
                    </a:lnTo>
                    <a:lnTo>
                      <a:pt x="562" y="510"/>
                    </a:lnTo>
                    <a:lnTo>
                      <a:pt x="582" y="538"/>
                    </a:lnTo>
                    <a:lnTo>
                      <a:pt x="596" y="567"/>
                    </a:lnTo>
                    <a:lnTo>
                      <a:pt x="611" y="598"/>
                    </a:lnTo>
                    <a:lnTo>
                      <a:pt x="623" y="629"/>
                    </a:lnTo>
                    <a:lnTo>
                      <a:pt x="638" y="660"/>
                    </a:lnTo>
                    <a:lnTo>
                      <a:pt x="654" y="689"/>
                    </a:lnTo>
                    <a:lnTo>
                      <a:pt x="672" y="712"/>
                    </a:lnTo>
                    <a:lnTo>
                      <a:pt x="671" y="716"/>
                    </a:lnTo>
                    <a:lnTo>
                      <a:pt x="674" y="716"/>
                    </a:lnTo>
                    <a:lnTo>
                      <a:pt x="672" y="712"/>
                    </a:lnTo>
                    <a:lnTo>
                      <a:pt x="672" y="710"/>
                    </a:lnTo>
                    <a:lnTo>
                      <a:pt x="682" y="701"/>
                    </a:lnTo>
                    <a:lnTo>
                      <a:pt x="694" y="690"/>
                    </a:lnTo>
                    <a:lnTo>
                      <a:pt x="711" y="676"/>
                    </a:lnTo>
                    <a:lnTo>
                      <a:pt x="731" y="661"/>
                    </a:lnTo>
                    <a:lnTo>
                      <a:pt x="752" y="645"/>
                    </a:lnTo>
                    <a:lnTo>
                      <a:pt x="774" y="632"/>
                    </a:lnTo>
                    <a:lnTo>
                      <a:pt x="796" y="620"/>
                    </a:lnTo>
                    <a:lnTo>
                      <a:pt x="814" y="612"/>
                    </a:lnTo>
                    <a:lnTo>
                      <a:pt x="816" y="534"/>
                    </a:lnTo>
                    <a:lnTo>
                      <a:pt x="816" y="461"/>
                    </a:lnTo>
                    <a:lnTo>
                      <a:pt x="814" y="394"/>
                    </a:lnTo>
                    <a:lnTo>
                      <a:pt x="812" y="327"/>
                    </a:lnTo>
                    <a:lnTo>
                      <a:pt x="812" y="258"/>
                    </a:lnTo>
                    <a:lnTo>
                      <a:pt x="811" y="185"/>
                    </a:lnTo>
                    <a:lnTo>
                      <a:pt x="812" y="107"/>
                    </a:lnTo>
                    <a:lnTo>
                      <a:pt x="814" y="20"/>
                    </a:lnTo>
                    <a:lnTo>
                      <a:pt x="818" y="20"/>
                    </a:lnTo>
                    <a:lnTo>
                      <a:pt x="829" y="16"/>
                    </a:lnTo>
                    <a:lnTo>
                      <a:pt x="845" y="10"/>
                    </a:lnTo>
                    <a:lnTo>
                      <a:pt x="865" y="5"/>
                    </a:lnTo>
                    <a:lnTo>
                      <a:pt x="889" y="1"/>
                    </a:lnTo>
                    <a:lnTo>
                      <a:pt x="91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0"/>
              </a:p>
            </p:txBody>
          </p:sp>
        </p:grpSp>
      </p:grpSp>
      <p:grpSp>
        <p:nvGrpSpPr>
          <p:cNvPr id="24" name="Grupo 23">
            <a:extLst>
              <a:ext uri="{FF2B5EF4-FFF2-40B4-BE49-F238E27FC236}">
                <a16:creationId xmlns:a16="http://schemas.microsoft.com/office/drawing/2014/main" id="{31E93533-97B3-4D5A-8425-6707F9B473D6}"/>
              </a:ext>
            </a:extLst>
          </p:cNvPr>
          <p:cNvGrpSpPr/>
          <p:nvPr/>
        </p:nvGrpSpPr>
        <p:grpSpPr>
          <a:xfrm>
            <a:off x="379973" y="923169"/>
            <a:ext cx="2883932" cy="3625673"/>
            <a:chOff x="0" y="1112838"/>
            <a:chExt cx="827088" cy="1039813"/>
          </a:xfrm>
        </p:grpSpPr>
        <p:sp>
          <p:nvSpPr>
            <p:cNvPr id="25" name="Freeform 11">
              <a:extLst>
                <a:ext uri="{FF2B5EF4-FFF2-40B4-BE49-F238E27FC236}">
                  <a16:creationId xmlns:a16="http://schemas.microsoft.com/office/drawing/2014/main" id="{8DFEF1FF-4F72-4FAD-A35D-CE28E45DEBB6}"/>
                </a:ext>
              </a:extLst>
            </p:cNvPr>
            <p:cNvSpPr>
              <a:spLocks/>
            </p:cNvSpPr>
            <p:nvPr/>
          </p:nvSpPr>
          <p:spPr bwMode="auto">
            <a:xfrm>
              <a:off x="180975" y="1112838"/>
              <a:ext cx="465138" cy="565150"/>
            </a:xfrm>
            <a:custGeom>
              <a:avLst/>
              <a:gdLst>
                <a:gd name="T0" fmla="*/ 0 w 659"/>
                <a:gd name="T1" fmla="*/ 799 h 799"/>
                <a:gd name="T2" fmla="*/ 31 w 659"/>
                <a:gd name="T3" fmla="*/ 662 h 799"/>
                <a:gd name="T4" fmla="*/ 50 w 659"/>
                <a:gd name="T5" fmla="*/ 379 h 799"/>
                <a:gd name="T6" fmla="*/ 65 w 659"/>
                <a:gd name="T7" fmla="*/ 200 h 799"/>
                <a:gd name="T8" fmla="*/ 68 w 659"/>
                <a:gd name="T9" fmla="*/ 166 h 799"/>
                <a:gd name="T10" fmla="*/ 137 w 659"/>
                <a:gd name="T11" fmla="*/ 78 h 799"/>
                <a:gd name="T12" fmla="*/ 249 w 659"/>
                <a:gd name="T13" fmla="*/ 28 h 799"/>
                <a:gd name="T14" fmla="*/ 448 w 659"/>
                <a:gd name="T15" fmla="*/ 35 h 799"/>
                <a:gd name="T16" fmla="*/ 549 w 659"/>
                <a:gd name="T17" fmla="*/ 107 h 799"/>
                <a:gd name="T18" fmla="*/ 596 w 659"/>
                <a:gd name="T19" fmla="*/ 188 h 799"/>
                <a:gd name="T20" fmla="*/ 609 w 659"/>
                <a:gd name="T21" fmla="*/ 277 h 799"/>
                <a:gd name="T22" fmla="*/ 612 w 659"/>
                <a:gd name="T23" fmla="*/ 432 h 799"/>
                <a:gd name="T24" fmla="*/ 630 w 659"/>
                <a:gd name="T25" fmla="*/ 645 h 799"/>
                <a:gd name="T26" fmla="*/ 659 w 659"/>
                <a:gd name="T27" fmla="*/ 796 h 799"/>
                <a:gd name="T28" fmla="*/ 342 w 659"/>
                <a:gd name="T29" fmla="*/ 773 h 799"/>
                <a:gd name="T30" fmla="*/ 0 w 659"/>
                <a:gd name="T31" fmla="*/ 79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9" h="799">
                  <a:moveTo>
                    <a:pt x="0" y="799"/>
                  </a:moveTo>
                  <a:cubicBezTo>
                    <a:pt x="9" y="769"/>
                    <a:pt x="21" y="722"/>
                    <a:pt x="31" y="662"/>
                  </a:cubicBezTo>
                  <a:cubicBezTo>
                    <a:pt x="45" y="571"/>
                    <a:pt x="36" y="558"/>
                    <a:pt x="50" y="379"/>
                  </a:cubicBezTo>
                  <a:cubicBezTo>
                    <a:pt x="52" y="351"/>
                    <a:pt x="58" y="281"/>
                    <a:pt x="65" y="200"/>
                  </a:cubicBezTo>
                  <a:cubicBezTo>
                    <a:pt x="67" y="185"/>
                    <a:pt x="68" y="174"/>
                    <a:pt x="68" y="166"/>
                  </a:cubicBezTo>
                  <a:cubicBezTo>
                    <a:pt x="78" y="144"/>
                    <a:pt x="99" y="109"/>
                    <a:pt x="137" y="78"/>
                  </a:cubicBezTo>
                  <a:cubicBezTo>
                    <a:pt x="177" y="46"/>
                    <a:pt x="216" y="36"/>
                    <a:pt x="249" y="28"/>
                  </a:cubicBezTo>
                  <a:cubicBezTo>
                    <a:pt x="286" y="19"/>
                    <a:pt x="363" y="0"/>
                    <a:pt x="448" y="35"/>
                  </a:cubicBezTo>
                  <a:cubicBezTo>
                    <a:pt x="508" y="59"/>
                    <a:pt x="542" y="98"/>
                    <a:pt x="549" y="107"/>
                  </a:cubicBezTo>
                  <a:cubicBezTo>
                    <a:pt x="576" y="137"/>
                    <a:pt x="589" y="168"/>
                    <a:pt x="596" y="188"/>
                  </a:cubicBezTo>
                  <a:cubicBezTo>
                    <a:pt x="600" y="208"/>
                    <a:pt x="605" y="239"/>
                    <a:pt x="609" y="277"/>
                  </a:cubicBezTo>
                  <a:cubicBezTo>
                    <a:pt x="615" y="343"/>
                    <a:pt x="611" y="373"/>
                    <a:pt x="612" y="432"/>
                  </a:cubicBezTo>
                  <a:cubicBezTo>
                    <a:pt x="613" y="524"/>
                    <a:pt x="623" y="594"/>
                    <a:pt x="630" y="645"/>
                  </a:cubicBezTo>
                  <a:cubicBezTo>
                    <a:pt x="638" y="702"/>
                    <a:pt x="649" y="753"/>
                    <a:pt x="659" y="796"/>
                  </a:cubicBezTo>
                  <a:cubicBezTo>
                    <a:pt x="567" y="783"/>
                    <a:pt x="460" y="774"/>
                    <a:pt x="342" y="773"/>
                  </a:cubicBezTo>
                  <a:cubicBezTo>
                    <a:pt x="213" y="773"/>
                    <a:pt x="98" y="784"/>
                    <a:pt x="0" y="799"/>
                  </a:cubicBezTo>
                  <a:close/>
                </a:path>
              </a:pathLst>
            </a:custGeom>
            <a:solidFill>
              <a:srgbClr val="2B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6" name="Freeform 12">
              <a:extLst>
                <a:ext uri="{FF2B5EF4-FFF2-40B4-BE49-F238E27FC236}">
                  <a16:creationId xmlns:a16="http://schemas.microsoft.com/office/drawing/2014/main" id="{6B50EC44-E6D1-4F24-A742-2BD4013CC832}"/>
                </a:ext>
              </a:extLst>
            </p:cNvPr>
            <p:cNvSpPr>
              <a:spLocks/>
            </p:cNvSpPr>
            <p:nvPr/>
          </p:nvSpPr>
          <p:spPr bwMode="auto">
            <a:xfrm>
              <a:off x="1588" y="1597026"/>
              <a:ext cx="825500" cy="555625"/>
            </a:xfrm>
            <a:custGeom>
              <a:avLst/>
              <a:gdLst>
                <a:gd name="T0" fmla="*/ 374 w 1167"/>
                <a:gd name="T1" fmla="*/ 39 h 786"/>
                <a:gd name="T2" fmla="*/ 341 w 1167"/>
                <a:gd name="T3" fmla="*/ 56 h 786"/>
                <a:gd name="T4" fmla="*/ 229 w 1167"/>
                <a:gd name="T5" fmla="*/ 104 h 786"/>
                <a:gd name="T6" fmla="*/ 146 w 1167"/>
                <a:gd name="T7" fmla="*/ 139 h 786"/>
                <a:gd name="T8" fmla="*/ 104 w 1167"/>
                <a:gd name="T9" fmla="*/ 171 h 786"/>
                <a:gd name="T10" fmla="*/ 79 w 1167"/>
                <a:gd name="T11" fmla="*/ 211 h 786"/>
                <a:gd name="T12" fmla="*/ 52 w 1167"/>
                <a:gd name="T13" fmla="*/ 289 h 786"/>
                <a:gd name="T14" fmla="*/ 26 w 1167"/>
                <a:gd name="T15" fmla="*/ 404 h 786"/>
                <a:gd name="T16" fmla="*/ 10 w 1167"/>
                <a:gd name="T17" fmla="*/ 527 h 786"/>
                <a:gd name="T18" fmla="*/ 0 w 1167"/>
                <a:gd name="T19" fmla="*/ 651 h 786"/>
                <a:gd name="T20" fmla="*/ 109 w 1167"/>
                <a:gd name="T21" fmla="*/ 712 h 786"/>
                <a:gd name="T22" fmla="*/ 201 w 1167"/>
                <a:gd name="T23" fmla="*/ 739 h 786"/>
                <a:gd name="T24" fmla="*/ 465 w 1167"/>
                <a:gd name="T25" fmla="*/ 776 h 786"/>
                <a:gd name="T26" fmla="*/ 816 w 1167"/>
                <a:gd name="T27" fmla="*/ 767 h 786"/>
                <a:gd name="T28" fmla="*/ 985 w 1167"/>
                <a:gd name="T29" fmla="*/ 736 h 786"/>
                <a:gd name="T30" fmla="*/ 1087 w 1167"/>
                <a:gd name="T31" fmla="*/ 700 h 786"/>
                <a:gd name="T32" fmla="*/ 1166 w 1167"/>
                <a:gd name="T33" fmla="*/ 654 h 786"/>
                <a:gd name="T34" fmla="*/ 1154 w 1167"/>
                <a:gd name="T35" fmla="*/ 457 h 786"/>
                <a:gd name="T36" fmla="*/ 1114 w 1167"/>
                <a:gd name="T37" fmla="*/ 273 h 786"/>
                <a:gd name="T38" fmla="*/ 1082 w 1167"/>
                <a:gd name="T39" fmla="*/ 189 h 786"/>
                <a:gd name="T40" fmla="*/ 1053 w 1167"/>
                <a:gd name="T41" fmla="*/ 159 h 786"/>
                <a:gd name="T42" fmla="*/ 1014 w 1167"/>
                <a:gd name="T43" fmla="*/ 136 h 786"/>
                <a:gd name="T44" fmla="*/ 915 w 1167"/>
                <a:gd name="T45" fmla="*/ 93 h 786"/>
                <a:gd name="T46" fmla="*/ 810 w 1167"/>
                <a:gd name="T47" fmla="*/ 47 h 786"/>
                <a:gd name="T48" fmla="*/ 682 w 1167"/>
                <a:gd name="T49" fmla="*/ 11 h 786"/>
                <a:gd name="T50" fmla="*/ 504 w 1167"/>
                <a:gd name="T51" fmla="*/ 13 h 786"/>
                <a:gd name="T52" fmla="*/ 374 w 1167"/>
                <a:gd name="T53" fmla="*/ 39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7" h="786">
                  <a:moveTo>
                    <a:pt x="374" y="39"/>
                  </a:moveTo>
                  <a:cubicBezTo>
                    <a:pt x="366" y="44"/>
                    <a:pt x="355" y="49"/>
                    <a:pt x="341" y="56"/>
                  </a:cubicBezTo>
                  <a:cubicBezTo>
                    <a:pt x="321" y="66"/>
                    <a:pt x="283" y="84"/>
                    <a:pt x="229" y="104"/>
                  </a:cubicBezTo>
                  <a:cubicBezTo>
                    <a:pt x="188" y="120"/>
                    <a:pt x="173" y="123"/>
                    <a:pt x="146" y="139"/>
                  </a:cubicBezTo>
                  <a:cubicBezTo>
                    <a:pt x="130" y="147"/>
                    <a:pt x="117" y="157"/>
                    <a:pt x="104" y="171"/>
                  </a:cubicBezTo>
                  <a:cubicBezTo>
                    <a:pt x="96" y="180"/>
                    <a:pt x="89" y="191"/>
                    <a:pt x="79" y="211"/>
                  </a:cubicBezTo>
                  <a:cubicBezTo>
                    <a:pt x="63" y="244"/>
                    <a:pt x="56" y="272"/>
                    <a:pt x="52" y="289"/>
                  </a:cubicBezTo>
                  <a:cubicBezTo>
                    <a:pt x="39" y="339"/>
                    <a:pt x="33" y="364"/>
                    <a:pt x="26" y="404"/>
                  </a:cubicBezTo>
                  <a:cubicBezTo>
                    <a:pt x="18" y="450"/>
                    <a:pt x="14" y="485"/>
                    <a:pt x="10" y="527"/>
                  </a:cubicBezTo>
                  <a:cubicBezTo>
                    <a:pt x="7" y="559"/>
                    <a:pt x="3" y="601"/>
                    <a:pt x="0" y="651"/>
                  </a:cubicBezTo>
                  <a:cubicBezTo>
                    <a:pt x="24" y="669"/>
                    <a:pt x="61" y="692"/>
                    <a:pt x="109" y="712"/>
                  </a:cubicBezTo>
                  <a:cubicBezTo>
                    <a:pt x="147" y="727"/>
                    <a:pt x="178" y="734"/>
                    <a:pt x="201" y="739"/>
                  </a:cubicBezTo>
                  <a:cubicBezTo>
                    <a:pt x="341" y="769"/>
                    <a:pt x="465" y="776"/>
                    <a:pt x="465" y="776"/>
                  </a:cubicBezTo>
                  <a:cubicBezTo>
                    <a:pt x="625" y="786"/>
                    <a:pt x="743" y="774"/>
                    <a:pt x="816" y="767"/>
                  </a:cubicBezTo>
                  <a:cubicBezTo>
                    <a:pt x="845" y="764"/>
                    <a:pt x="908" y="757"/>
                    <a:pt x="985" y="736"/>
                  </a:cubicBezTo>
                  <a:cubicBezTo>
                    <a:pt x="1032" y="723"/>
                    <a:pt x="1061" y="712"/>
                    <a:pt x="1087" y="700"/>
                  </a:cubicBezTo>
                  <a:cubicBezTo>
                    <a:pt x="1121" y="684"/>
                    <a:pt x="1147" y="667"/>
                    <a:pt x="1166" y="654"/>
                  </a:cubicBezTo>
                  <a:cubicBezTo>
                    <a:pt x="1167" y="575"/>
                    <a:pt x="1161" y="509"/>
                    <a:pt x="1154" y="457"/>
                  </a:cubicBezTo>
                  <a:cubicBezTo>
                    <a:pt x="1148" y="412"/>
                    <a:pt x="1139" y="350"/>
                    <a:pt x="1114" y="273"/>
                  </a:cubicBezTo>
                  <a:cubicBezTo>
                    <a:pt x="1103" y="238"/>
                    <a:pt x="1091" y="210"/>
                    <a:pt x="1082" y="189"/>
                  </a:cubicBezTo>
                  <a:cubicBezTo>
                    <a:pt x="1076" y="181"/>
                    <a:pt x="1067" y="170"/>
                    <a:pt x="1053" y="159"/>
                  </a:cubicBezTo>
                  <a:cubicBezTo>
                    <a:pt x="1036" y="146"/>
                    <a:pt x="1022" y="139"/>
                    <a:pt x="1014" y="136"/>
                  </a:cubicBezTo>
                  <a:cubicBezTo>
                    <a:pt x="953" y="109"/>
                    <a:pt x="923" y="95"/>
                    <a:pt x="915" y="93"/>
                  </a:cubicBezTo>
                  <a:cubicBezTo>
                    <a:pt x="848" y="66"/>
                    <a:pt x="855" y="64"/>
                    <a:pt x="810" y="47"/>
                  </a:cubicBezTo>
                  <a:cubicBezTo>
                    <a:pt x="778" y="35"/>
                    <a:pt x="736" y="19"/>
                    <a:pt x="682" y="11"/>
                  </a:cubicBezTo>
                  <a:cubicBezTo>
                    <a:pt x="611" y="0"/>
                    <a:pt x="554" y="7"/>
                    <a:pt x="504" y="13"/>
                  </a:cubicBezTo>
                  <a:cubicBezTo>
                    <a:pt x="453" y="19"/>
                    <a:pt x="410" y="29"/>
                    <a:pt x="374"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7" name="Freeform 13">
              <a:extLst>
                <a:ext uri="{FF2B5EF4-FFF2-40B4-BE49-F238E27FC236}">
                  <a16:creationId xmlns:a16="http://schemas.microsoft.com/office/drawing/2014/main" id="{38B10FAF-E12A-4653-8154-03DECBC10FDC}"/>
                </a:ext>
              </a:extLst>
            </p:cNvPr>
            <p:cNvSpPr>
              <a:spLocks/>
            </p:cNvSpPr>
            <p:nvPr/>
          </p:nvSpPr>
          <p:spPr bwMode="auto">
            <a:xfrm>
              <a:off x="0" y="1598613"/>
              <a:ext cx="827088" cy="550863"/>
            </a:xfrm>
            <a:custGeom>
              <a:avLst/>
              <a:gdLst>
                <a:gd name="T0" fmla="*/ 375 w 1170"/>
                <a:gd name="T1" fmla="*/ 35 h 779"/>
                <a:gd name="T2" fmla="*/ 230 w 1170"/>
                <a:gd name="T3" fmla="*/ 99 h 779"/>
                <a:gd name="T4" fmla="*/ 147 w 1170"/>
                <a:gd name="T5" fmla="*/ 134 h 779"/>
                <a:gd name="T6" fmla="*/ 79 w 1170"/>
                <a:gd name="T7" fmla="*/ 207 h 779"/>
                <a:gd name="T8" fmla="*/ 26 w 1170"/>
                <a:gd name="T9" fmla="*/ 400 h 779"/>
                <a:gd name="T10" fmla="*/ 0 w 1170"/>
                <a:gd name="T11" fmla="*/ 648 h 779"/>
                <a:gd name="T12" fmla="*/ 1 w 1170"/>
                <a:gd name="T13" fmla="*/ 649 h 779"/>
                <a:gd name="T14" fmla="*/ 202 w 1170"/>
                <a:gd name="T15" fmla="*/ 738 h 779"/>
                <a:gd name="T16" fmla="*/ 588 w 1170"/>
                <a:gd name="T17" fmla="*/ 779 h 779"/>
                <a:gd name="T18" fmla="*/ 987 w 1170"/>
                <a:gd name="T19" fmla="*/ 735 h 779"/>
                <a:gd name="T20" fmla="*/ 1169 w 1170"/>
                <a:gd name="T21" fmla="*/ 652 h 779"/>
                <a:gd name="T22" fmla="*/ 1170 w 1170"/>
                <a:gd name="T23" fmla="*/ 651 h 779"/>
                <a:gd name="T24" fmla="*/ 1158 w 1170"/>
                <a:gd name="T25" fmla="*/ 454 h 779"/>
                <a:gd name="T26" fmla="*/ 1086 w 1170"/>
                <a:gd name="T27" fmla="*/ 185 h 779"/>
                <a:gd name="T28" fmla="*/ 1086 w 1170"/>
                <a:gd name="T29" fmla="*/ 185 h 779"/>
                <a:gd name="T30" fmla="*/ 1017 w 1170"/>
                <a:gd name="T31" fmla="*/ 131 h 779"/>
                <a:gd name="T32" fmla="*/ 857 w 1170"/>
                <a:gd name="T33" fmla="*/ 61 h 779"/>
                <a:gd name="T34" fmla="*/ 684 w 1170"/>
                <a:gd name="T35" fmla="*/ 6 h 779"/>
                <a:gd name="T36" fmla="*/ 506 w 1170"/>
                <a:gd name="T37" fmla="*/ 8 h 779"/>
                <a:gd name="T38" fmla="*/ 375 w 1170"/>
                <a:gd name="T39" fmla="*/ 35 h 779"/>
                <a:gd name="T40" fmla="*/ 376 w 1170"/>
                <a:gd name="T41" fmla="*/ 36 h 779"/>
                <a:gd name="T42" fmla="*/ 506 w 1170"/>
                <a:gd name="T43" fmla="*/ 12 h 779"/>
                <a:gd name="T44" fmla="*/ 684 w 1170"/>
                <a:gd name="T45" fmla="*/ 10 h 779"/>
                <a:gd name="T46" fmla="*/ 856 w 1170"/>
                <a:gd name="T47" fmla="*/ 65 h 779"/>
                <a:gd name="T48" fmla="*/ 1015 w 1170"/>
                <a:gd name="T49" fmla="*/ 135 h 779"/>
                <a:gd name="T50" fmla="*/ 1083 w 1170"/>
                <a:gd name="T51" fmla="*/ 187 h 779"/>
                <a:gd name="T52" fmla="*/ 1082 w 1170"/>
                <a:gd name="T53" fmla="*/ 187 h 779"/>
                <a:gd name="T54" fmla="*/ 1154 w 1170"/>
                <a:gd name="T55" fmla="*/ 455 h 779"/>
                <a:gd name="T56" fmla="*/ 1166 w 1170"/>
                <a:gd name="T57" fmla="*/ 651 h 779"/>
                <a:gd name="T58" fmla="*/ 1167 w 1170"/>
                <a:gd name="T59" fmla="*/ 649 h 779"/>
                <a:gd name="T60" fmla="*/ 986 w 1170"/>
                <a:gd name="T61" fmla="*/ 731 h 779"/>
                <a:gd name="T62" fmla="*/ 588 w 1170"/>
                <a:gd name="T63" fmla="*/ 775 h 779"/>
                <a:gd name="T64" fmla="*/ 462 w 1170"/>
                <a:gd name="T65" fmla="*/ 771 h 779"/>
                <a:gd name="T66" fmla="*/ 112 w 1170"/>
                <a:gd name="T67" fmla="*/ 707 h 779"/>
                <a:gd name="T68" fmla="*/ 2 w 1170"/>
                <a:gd name="T69" fmla="*/ 648 h 779"/>
                <a:gd name="T70" fmla="*/ 14 w 1170"/>
                <a:gd name="T71" fmla="*/ 524 h 779"/>
                <a:gd name="T72" fmla="*/ 56 w 1170"/>
                <a:gd name="T73" fmla="*/ 286 h 779"/>
                <a:gd name="T74" fmla="*/ 107 w 1170"/>
                <a:gd name="T75" fmla="*/ 170 h 779"/>
                <a:gd name="T76" fmla="*/ 185 w 1170"/>
                <a:gd name="T77" fmla="*/ 120 h 779"/>
                <a:gd name="T78" fmla="*/ 344 w 1170"/>
                <a:gd name="T79" fmla="*/ 55 h 779"/>
                <a:gd name="T80" fmla="*/ 376 w 1170"/>
                <a:gd name="T81" fmla="*/ 36 h 779"/>
                <a:gd name="T82" fmla="*/ 376 w 1170"/>
                <a:gd name="T83" fmla="*/ 36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0" h="779">
                  <a:moveTo>
                    <a:pt x="376" y="36"/>
                  </a:moveTo>
                  <a:cubicBezTo>
                    <a:pt x="375" y="35"/>
                    <a:pt x="375" y="35"/>
                    <a:pt x="375" y="35"/>
                  </a:cubicBezTo>
                  <a:cubicBezTo>
                    <a:pt x="367" y="39"/>
                    <a:pt x="356" y="45"/>
                    <a:pt x="342" y="51"/>
                  </a:cubicBezTo>
                  <a:cubicBezTo>
                    <a:pt x="323" y="61"/>
                    <a:pt x="284" y="79"/>
                    <a:pt x="230" y="99"/>
                  </a:cubicBezTo>
                  <a:cubicBezTo>
                    <a:pt x="210" y="107"/>
                    <a:pt x="196" y="112"/>
                    <a:pt x="184" y="117"/>
                  </a:cubicBezTo>
                  <a:cubicBezTo>
                    <a:pt x="171" y="121"/>
                    <a:pt x="161" y="126"/>
                    <a:pt x="147" y="134"/>
                  </a:cubicBezTo>
                  <a:cubicBezTo>
                    <a:pt x="131" y="143"/>
                    <a:pt x="117" y="152"/>
                    <a:pt x="104" y="167"/>
                  </a:cubicBezTo>
                  <a:cubicBezTo>
                    <a:pt x="96" y="176"/>
                    <a:pt x="89" y="187"/>
                    <a:pt x="79" y="207"/>
                  </a:cubicBezTo>
                  <a:cubicBezTo>
                    <a:pt x="63" y="240"/>
                    <a:pt x="56" y="269"/>
                    <a:pt x="52" y="285"/>
                  </a:cubicBezTo>
                  <a:cubicBezTo>
                    <a:pt x="39" y="336"/>
                    <a:pt x="33" y="361"/>
                    <a:pt x="26" y="400"/>
                  </a:cubicBezTo>
                  <a:cubicBezTo>
                    <a:pt x="18" y="447"/>
                    <a:pt x="14" y="482"/>
                    <a:pt x="10" y="523"/>
                  </a:cubicBezTo>
                  <a:cubicBezTo>
                    <a:pt x="7" y="556"/>
                    <a:pt x="3" y="598"/>
                    <a:pt x="0" y="648"/>
                  </a:cubicBezTo>
                  <a:cubicBezTo>
                    <a:pt x="0" y="649"/>
                    <a:pt x="0" y="649"/>
                    <a:pt x="0" y="649"/>
                  </a:cubicBezTo>
                  <a:cubicBezTo>
                    <a:pt x="1" y="649"/>
                    <a:pt x="1" y="649"/>
                    <a:pt x="1" y="649"/>
                  </a:cubicBezTo>
                  <a:cubicBezTo>
                    <a:pt x="25" y="667"/>
                    <a:pt x="62" y="691"/>
                    <a:pt x="111" y="711"/>
                  </a:cubicBezTo>
                  <a:cubicBezTo>
                    <a:pt x="148" y="726"/>
                    <a:pt x="180" y="733"/>
                    <a:pt x="202" y="738"/>
                  </a:cubicBezTo>
                  <a:cubicBezTo>
                    <a:pt x="343" y="768"/>
                    <a:pt x="467" y="775"/>
                    <a:pt x="467" y="775"/>
                  </a:cubicBezTo>
                  <a:cubicBezTo>
                    <a:pt x="510" y="778"/>
                    <a:pt x="551" y="779"/>
                    <a:pt x="588" y="779"/>
                  </a:cubicBezTo>
                  <a:cubicBezTo>
                    <a:pt x="688" y="779"/>
                    <a:pt x="765" y="771"/>
                    <a:pt x="818" y="766"/>
                  </a:cubicBezTo>
                  <a:cubicBezTo>
                    <a:pt x="847" y="763"/>
                    <a:pt x="910" y="755"/>
                    <a:pt x="987" y="735"/>
                  </a:cubicBezTo>
                  <a:cubicBezTo>
                    <a:pt x="1034" y="722"/>
                    <a:pt x="1064" y="711"/>
                    <a:pt x="1090" y="699"/>
                  </a:cubicBezTo>
                  <a:cubicBezTo>
                    <a:pt x="1124" y="683"/>
                    <a:pt x="1150" y="666"/>
                    <a:pt x="1169" y="652"/>
                  </a:cubicBezTo>
                  <a:cubicBezTo>
                    <a:pt x="1170" y="652"/>
                    <a:pt x="1170" y="652"/>
                    <a:pt x="1170" y="652"/>
                  </a:cubicBezTo>
                  <a:cubicBezTo>
                    <a:pt x="1170" y="651"/>
                    <a:pt x="1170" y="651"/>
                    <a:pt x="1170" y="651"/>
                  </a:cubicBezTo>
                  <a:cubicBezTo>
                    <a:pt x="1170" y="643"/>
                    <a:pt x="1170" y="636"/>
                    <a:pt x="1170" y="629"/>
                  </a:cubicBezTo>
                  <a:cubicBezTo>
                    <a:pt x="1170" y="560"/>
                    <a:pt x="1165" y="501"/>
                    <a:pt x="1158" y="454"/>
                  </a:cubicBezTo>
                  <a:cubicBezTo>
                    <a:pt x="1152" y="408"/>
                    <a:pt x="1143" y="347"/>
                    <a:pt x="1118" y="269"/>
                  </a:cubicBezTo>
                  <a:cubicBezTo>
                    <a:pt x="1107" y="235"/>
                    <a:pt x="1095" y="206"/>
                    <a:pt x="1086" y="185"/>
                  </a:cubicBezTo>
                  <a:cubicBezTo>
                    <a:pt x="1086" y="185"/>
                    <a:pt x="1086" y="185"/>
                    <a:pt x="1086" y="185"/>
                  </a:cubicBezTo>
                  <a:cubicBezTo>
                    <a:pt x="1086" y="185"/>
                    <a:pt x="1086" y="185"/>
                    <a:pt x="1086" y="185"/>
                  </a:cubicBezTo>
                  <a:cubicBezTo>
                    <a:pt x="1080" y="177"/>
                    <a:pt x="1070" y="166"/>
                    <a:pt x="1056" y="155"/>
                  </a:cubicBezTo>
                  <a:cubicBezTo>
                    <a:pt x="1040" y="141"/>
                    <a:pt x="1025" y="135"/>
                    <a:pt x="1017" y="131"/>
                  </a:cubicBezTo>
                  <a:cubicBezTo>
                    <a:pt x="956" y="104"/>
                    <a:pt x="926" y="91"/>
                    <a:pt x="918" y="88"/>
                  </a:cubicBezTo>
                  <a:cubicBezTo>
                    <a:pt x="885" y="74"/>
                    <a:pt x="870" y="67"/>
                    <a:pt x="857" y="61"/>
                  </a:cubicBezTo>
                  <a:cubicBezTo>
                    <a:pt x="845" y="55"/>
                    <a:pt x="835" y="51"/>
                    <a:pt x="813" y="42"/>
                  </a:cubicBezTo>
                  <a:cubicBezTo>
                    <a:pt x="780" y="30"/>
                    <a:pt x="738" y="14"/>
                    <a:pt x="684" y="6"/>
                  </a:cubicBezTo>
                  <a:cubicBezTo>
                    <a:pt x="657" y="2"/>
                    <a:pt x="631" y="0"/>
                    <a:pt x="608" y="0"/>
                  </a:cubicBezTo>
                  <a:cubicBezTo>
                    <a:pt x="570" y="0"/>
                    <a:pt x="537" y="4"/>
                    <a:pt x="506" y="8"/>
                  </a:cubicBezTo>
                  <a:cubicBezTo>
                    <a:pt x="455" y="14"/>
                    <a:pt x="411" y="24"/>
                    <a:pt x="375" y="35"/>
                  </a:cubicBezTo>
                  <a:cubicBezTo>
                    <a:pt x="375" y="35"/>
                    <a:pt x="375" y="35"/>
                    <a:pt x="375" y="35"/>
                  </a:cubicBezTo>
                  <a:cubicBezTo>
                    <a:pt x="375" y="35"/>
                    <a:pt x="375" y="35"/>
                    <a:pt x="375" y="35"/>
                  </a:cubicBezTo>
                  <a:cubicBezTo>
                    <a:pt x="376" y="36"/>
                    <a:pt x="376" y="36"/>
                    <a:pt x="376" y="36"/>
                  </a:cubicBezTo>
                  <a:cubicBezTo>
                    <a:pt x="376" y="38"/>
                    <a:pt x="376" y="38"/>
                    <a:pt x="376" y="38"/>
                  </a:cubicBezTo>
                  <a:cubicBezTo>
                    <a:pt x="412" y="28"/>
                    <a:pt x="456" y="18"/>
                    <a:pt x="506" y="12"/>
                  </a:cubicBezTo>
                  <a:cubicBezTo>
                    <a:pt x="537" y="8"/>
                    <a:pt x="570" y="4"/>
                    <a:pt x="608" y="4"/>
                  </a:cubicBezTo>
                  <a:cubicBezTo>
                    <a:pt x="631" y="4"/>
                    <a:pt x="656" y="6"/>
                    <a:pt x="684" y="10"/>
                  </a:cubicBezTo>
                  <a:cubicBezTo>
                    <a:pt x="737" y="18"/>
                    <a:pt x="779" y="34"/>
                    <a:pt x="811" y="46"/>
                  </a:cubicBezTo>
                  <a:cubicBezTo>
                    <a:pt x="834" y="54"/>
                    <a:pt x="843" y="59"/>
                    <a:pt x="856" y="65"/>
                  </a:cubicBezTo>
                  <a:cubicBezTo>
                    <a:pt x="868" y="71"/>
                    <a:pt x="883" y="78"/>
                    <a:pt x="917" y="91"/>
                  </a:cubicBezTo>
                  <a:cubicBezTo>
                    <a:pt x="924" y="94"/>
                    <a:pt x="954" y="108"/>
                    <a:pt x="1015" y="135"/>
                  </a:cubicBezTo>
                  <a:cubicBezTo>
                    <a:pt x="1023" y="138"/>
                    <a:pt x="1037" y="145"/>
                    <a:pt x="1054" y="158"/>
                  </a:cubicBezTo>
                  <a:cubicBezTo>
                    <a:pt x="1067" y="169"/>
                    <a:pt x="1077" y="180"/>
                    <a:pt x="1083" y="187"/>
                  </a:cubicBezTo>
                  <a:cubicBezTo>
                    <a:pt x="1084" y="186"/>
                    <a:pt x="1084" y="186"/>
                    <a:pt x="1084" y="186"/>
                  </a:cubicBezTo>
                  <a:cubicBezTo>
                    <a:pt x="1082" y="187"/>
                    <a:pt x="1082" y="187"/>
                    <a:pt x="1082" y="187"/>
                  </a:cubicBezTo>
                  <a:cubicBezTo>
                    <a:pt x="1091" y="207"/>
                    <a:pt x="1103" y="236"/>
                    <a:pt x="1114" y="271"/>
                  </a:cubicBezTo>
                  <a:cubicBezTo>
                    <a:pt x="1140" y="348"/>
                    <a:pt x="1148" y="409"/>
                    <a:pt x="1154" y="455"/>
                  </a:cubicBezTo>
                  <a:cubicBezTo>
                    <a:pt x="1161" y="501"/>
                    <a:pt x="1166" y="560"/>
                    <a:pt x="1166" y="629"/>
                  </a:cubicBezTo>
                  <a:cubicBezTo>
                    <a:pt x="1166" y="636"/>
                    <a:pt x="1166" y="643"/>
                    <a:pt x="1166" y="651"/>
                  </a:cubicBezTo>
                  <a:cubicBezTo>
                    <a:pt x="1168" y="651"/>
                    <a:pt x="1168" y="651"/>
                    <a:pt x="1168" y="651"/>
                  </a:cubicBezTo>
                  <a:cubicBezTo>
                    <a:pt x="1167" y="649"/>
                    <a:pt x="1167" y="649"/>
                    <a:pt x="1167" y="649"/>
                  </a:cubicBezTo>
                  <a:cubicBezTo>
                    <a:pt x="1148" y="662"/>
                    <a:pt x="1122" y="679"/>
                    <a:pt x="1088" y="695"/>
                  </a:cubicBezTo>
                  <a:cubicBezTo>
                    <a:pt x="1063" y="707"/>
                    <a:pt x="1033" y="719"/>
                    <a:pt x="986" y="731"/>
                  </a:cubicBezTo>
                  <a:cubicBezTo>
                    <a:pt x="909" y="752"/>
                    <a:pt x="846" y="759"/>
                    <a:pt x="818" y="762"/>
                  </a:cubicBezTo>
                  <a:cubicBezTo>
                    <a:pt x="765" y="767"/>
                    <a:pt x="688" y="775"/>
                    <a:pt x="588" y="775"/>
                  </a:cubicBezTo>
                  <a:cubicBezTo>
                    <a:pt x="551" y="775"/>
                    <a:pt x="511" y="774"/>
                    <a:pt x="467" y="771"/>
                  </a:cubicBezTo>
                  <a:cubicBezTo>
                    <a:pt x="467" y="771"/>
                    <a:pt x="466" y="771"/>
                    <a:pt x="462" y="771"/>
                  </a:cubicBezTo>
                  <a:cubicBezTo>
                    <a:pt x="436" y="769"/>
                    <a:pt x="326" y="760"/>
                    <a:pt x="203" y="734"/>
                  </a:cubicBezTo>
                  <a:cubicBezTo>
                    <a:pt x="180" y="729"/>
                    <a:pt x="150" y="722"/>
                    <a:pt x="112" y="707"/>
                  </a:cubicBezTo>
                  <a:cubicBezTo>
                    <a:pt x="64" y="687"/>
                    <a:pt x="28" y="664"/>
                    <a:pt x="4" y="646"/>
                  </a:cubicBezTo>
                  <a:cubicBezTo>
                    <a:pt x="2" y="648"/>
                    <a:pt x="2" y="648"/>
                    <a:pt x="2" y="648"/>
                  </a:cubicBezTo>
                  <a:cubicBezTo>
                    <a:pt x="4" y="648"/>
                    <a:pt x="4" y="648"/>
                    <a:pt x="4" y="648"/>
                  </a:cubicBezTo>
                  <a:cubicBezTo>
                    <a:pt x="7" y="598"/>
                    <a:pt x="11" y="556"/>
                    <a:pt x="14" y="524"/>
                  </a:cubicBezTo>
                  <a:cubicBezTo>
                    <a:pt x="18" y="482"/>
                    <a:pt x="22" y="447"/>
                    <a:pt x="30" y="401"/>
                  </a:cubicBezTo>
                  <a:cubicBezTo>
                    <a:pt x="37" y="362"/>
                    <a:pt x="43" y="337"/>
                    <a:pt x="56" y="286"/>
                  </a:cubicBezTo>
                  <a:cubicBezTo>
                    <a:pt x="60" y="270"/>
                    <a:pt x="67" y="242"/>
                    <a:pt x="83" y="209"/>
                  </a:cubicBezTo>
                  <a:cubicBezTo>
                    <a:pt x="92" y="188"/>
                    <a:pt x="100" y="178"/>
                    <a:pt x="107" y="170"/>
                  </a:cubicBezTo>
                  <a:cubicBezTo>
                    <a:pt x="120" y="155"/>
                    <a:pt x="133" y="146"/>
                    <a:pt x="149" y="137"/>
                  </a:cubicBezTo>
                  <a:cubicBezTo>
                    <a:pt x="163" y="130"/>
                    <a:pt x="173" y="125"/>
                    <a:pt x="185" y="120"/>
                  </a:cubicBezTo>
                  <a:cubicBezTo>
                    <a:pt x="197" y="116"/>
                    <a:pt x="211" y="111"/>
                    <a:pt x="232" y="103"/>
                  </a:cubicBezTo>
                  <a:cubicBezTo>
                    <a:pt x="285" y="83"/>
                    <a:pt x="324" y="65"/>
                    <a:pt x="344" y="55"/>
                  </a:cubicBezTo>
                  <a:cubicBezTo>
                    <a:pt x="358" y="48"/>
                    <a:pt x="369" y="42"/>
                    <a:pt x="377" y="38"/>
                  </a:cubicBezTo>
                  <a:cubicBezTo>
                    <a:pt x="376" y="36"/>
                    <a:pt x="376" y="36"/>
                    <a:pt x="376" y="36"/>
                  </a:cubicBezTo>
                  <a:cubicBezTo>
                    <a:pt x="376" y="38"/>
                    <a:pt x="376" y="38"/>
                    <a:pt x="376" y="38"/>
                  </a:cubicBezTo>
                  <a:lnTo>
                    <a:pt x="376" y="36"/>
                  </a:ln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 name="Freeform 14">
              <a:extLst>
                <a:ext uri="{FF2B5EF4-FFF2-40B4-BE49-F238E27FC236}">
                  <a16:creationId xmlns:a16="http://schemas.microsoft.com/office/drawing/2014/main" id="{1241E337-600A-47B9-B505-74D49AE7729A}"/>
                </a:ext>
              </a:extLst>
            </p:cNvPr>
            <p:cNvSpPr>
              <a:spLocks/>
            </p:cNvSpPr>
            <p:nvPr/>
          </p:nvSpPr>
          <p:spPr bwMode="auto">
            <a:xfrm>
              <a:off x="411163" y="2119313"/>
              <a:ext cx="19050" cy="30163"/>
            </a:xfrm>
            <a:custGeom>
              <a:avLst/>
              <a:gdLst>
                <a:gd name="T0" fmla="*/ 0 w 27"/>
                <a:gd name="T1" fmla="*/ 2 h 43"/>
                <a:gd name="T2" fmla="*/ 12 w 27"/>
                <a:gd name="T3" fmla="*/ 23 h 43"/>
                <a:gd name="T4" fmla="*/ 24 w 27"/>
                <a:gd name="T5" fmla="*/ 43 h 43"/>
                <a:gd name="T6" fmla="*/ 27 w 27"/>
                <a:gd name="T7" fmla="*/ 41 h 43"/>
                <a:gd name="T8" fmla="*/ 16 w 27"/>
                <a:gd name="T9" fmla="*/ 21 h 43"/>
                <a:gd name="T10" fmla="*/ 3 w 27"/>
                <a:gd name="T11" fmla="*/ 0 h 43"/>
                <a:gd name="T12" fmla="*/ 0 w 2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27" h="43">
                  <a:moveTo>
                    <a:pt x="0" y="2"/>
                  </a:moveTo>
                  <a:cubicBezTo>
                    <a:pt x="4" y="9"/>
                    <a:pt x="8" y="16"/>
                    <a:pt x="12" y="23"/>
                  </a:cubicBezTo>
                  <a:cubicBezTo>
                    <a:pt x="16" y="30"/>
                    <a:pt x="20" y="37"/>
                    <a:pt x="24" y="43"/>
                  </a:cubicBezTo>
                  <a:cubicBezTo>
                    <a:pt x="27" y="41"/>
                    <a:pt x="27" y="41"/>
                    <a:pt x="27" y="41"/>
                  </a:cubicBezTo>
                  <a:cubicBezTo>
                    <a:pt x="24" y="35"/>
                    <a:pt x="20" y="28"/>
                    <a:pt x="16" y="21"/>
                  </a:cubicBezTo>
                  <a:cubicBezTo>
                    <a:pt x="12" y="14"/>
                    <a:pt x="8" y="7"/>
                    <a:pt x="3" y="0"/>
                  </a:cubicBezTo>
                  <a:cubicBezTo>
                    <a:pt x="0" y="2"/>
                    <a:pt x="0" y="2"/>
                    <a:pt x="0" y="2"/>
                  </a:cubicBezTo>
                  <a:close/>
                </a:path>
              </a:pathLst>
            </a:custGeom>
            <a:solidFill>
              <a:srgbClr val="E52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 name="Freeform 15">
              <a:extLst>
                <a:ext uri="{FF2B5EF4-FFF2-40B4-BE49-F238E27FC236}">
                  <a16:creationId xmlns:a16="http://schemas.microsoft.com/office/drawing/2014/main" id="{FB14C5F9-8C4F-4ED6-9E3D-89EA2B44FED4}"/>
                </a:ext>
              </a:extLst>
            </p:cNvPr>
            <p:cNvSpPr>
              <a:spLocks/>
            </p:cNvSpPr>
            <p:nvPr/>
          </p:nvSpPr>
          <p:spPr bwMode="auto">
            <a:xfrm>
              <a:off x="195263" y="1582738"/>
              <a:ext cx="441325" cy="568325"/>
            </a:xfrm>
            <a:custGeom>
              <a:avLst/>
              <a:gdLst>
                <a:gd name="T0" fmla="*/ 176 w 625"/>
                <a:gd name="T1" fmla="*/ 0 h 803"/>
                <a:gd name="T2" fmla="*/ 113 w 625"/>
                <a:gd name="T3" fmla="*/ 58 h 803"/>
                <a:gd name="T4" fmla="*/ 27 w 625"/>
                <a:gd name="T5" fmla="*/ 133 h 803"/>
                <a:gd name="T6" fmla="*/ 63 w 625"/>
                <a:gd name="T7" fmla="*/ 193 h 803"/>
                <a:gd name="T8" fmla="*/ 0 w 625"/>
                <a:gd name="T9" fmla="*/ 249 h 803"/>
                <a:gd name="T10" fmla="*/ 54 w 625"/>
                <a:gd name="T11" fmla="*/ 406 h 803"/>
                <a:gd name="T12" fmla="*/ 97 w 625"/>
                <a:gd name="T13" fmla="*/ 508 h 803"/>
                <a:gd name="T14" fmla="*/ 180 w 625"/>
                <a:gd name="T15" fmla="*/ 651 h 803"/>
                <a:gd name="T16" fmla="*/ 283 w 625"/>
                <a:gd name="T17" fmla="*/ 803 h 803"/>
                <a:gd name="T18" fmla="*/ 336 w 625"/>
                <a:gd name="T19" fmla="*/ 803 h 803"/>
                <a:gd name="T20" fmla="*/ 447 w 625"/>
                <a:gd name="T21" fmla="*/ 640 h 803"/>
                <a:gd name="T22" fmla="*/ 564 w 625"/>
                <a:gd name="T23" fmla="*/ 403 h 803"/>
                <a:gd name="T24" fmla="*/ 625 w 625"/>
                <a:gd name="T25" fmla="*/ 246 h 803"/>
                <a:gd name="T26" fmla="*/ 558 w 625"/>
                <a:gd name="T27" fmla="*/ 193 h 803"/>
                <a:gd name="T28" fmla="*/ 595 w 625"/>
                <a:gd name="T29" fmla="*/ 132 h 803"/>
                <a:gd name="T30" fmla="*/ 513 w 625"/>
                <a:gd name="T31" fmla="*/ 68 h 803"/>
                <a:gd name="T32" fmla="*/ 454 w 625"/>
                <a:gd name="T33" fmla="*/ 10 h 803"/>
                <a:gd name="T34" fmla="*/ 444 w 625"/>
                <a:gd name="T35" fmla="*/ 1 h 803"/>
                <a:gd name="T36" fmla="*/ 176 w 625"/>
                <a:gd name="T3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5" h="803">
                  <a:moveTo>
                    <a:pt x="176" y="0"/>
                  </a:moveTo>
                  <a:cubicBezTo>
                    <a:pt x="156" y="19"/>
                    <a:pt x="135" y="39"/>
                    <a:pt x="113" y="58"/>
                  </a:cubicBezTo>
                  <a:cubicBezTo>
                    <a:pt x="84" y="85"/>
                    <a:pt x="55" y="110"/>
                    <a:pt x="27" y="133"/>
                  </a:cubicBezTo>
                  <a:cubicBezTo>
                    <a:pt x="39" y="153"/>
                    <a:pt x="51" y="173"/>
                    <a:pt x="63" y="193"/>
                  </a:cubicBezTo>
                  <a:cubicBezTo>
                    <a:pt x="42" y="212"/>
                    <a:pt x="21" y="230"/>
                    <a:pt x="0" y="249"/>
                  </a:cubicBezTo>
                  <a:cubicBezTo>
                    <a:pt x="19" y="308"/>
                    <a:pt x="37" y="360"/>
                    <a:pt x="54" y="406"/>
                  </a:cubicBezTo>
                  <a:cubicBezTo>
                    <a:pt x="71" y="449"/>
                    <a:pt x="81" y="474"/>
                    <a:pt x="97" y="508"/>
                  </a:cubicBezTo>
                  <a:cubicBezTo>
                    <a:pt x="105" y="525"/>
                    <a:pt x="124" y="564"/>
                    <a:pt x="180" y="651"/>
                  </a:cubicBezTo>
                  <a:cubicBezTo>
                    <a:pt x="205" y="691"/>
                    <a:pt x="240" y="743"/>
                    <a:pt x="283" y="803"/>
                  </a:cubicBezTo>
                  <a:cubicBezTo>
                    <a:pt x="301" y="803"/>
                    <a:pt x="319" y="803"/>
                    <a:pt x="336" y="803"/>
                  </a:cubicBezTo>
                  <a:cubicBezTo>
                    <a:pt x="385" y="739"/>
                    <a:pt x="421" y="682"/>
                    <a:pt x="447" y="640"/>
                  </a:cubicBezTo>
                  <a:cubicBezTo>
                    <a:pt x="502" y="547"/>
                    <a:pt x="535" y="470"/>
                    <a:pt x="564" y="403"/>
                  </a:cubicBezTo>
                  <a:cubicBezTo>
                    <a:pt x="591" y="339"/>
                    <a:pt x="611" y="285"/>
                    <a:pt x="625" y="246"/>
                  </a:cubicBezTo>
                  <a:cubicBezTo>
                    <a:pt x="603" y="229"/>
                    <a:pt x="581" y="211"/>
                    <a:pt x="558" y="193"/>
                  </a:cubicBezTo>
                  <a:cubicBezTo>
                    <a:pt x="571" y="173"/>
                    <a:pt x="583" y="152"/>
                    <a:pt x="595" y="132"/>
                  </a:cubicBezTo>
                  <a:cubicBezTo>
                    <a:pt x="570" y="114"/>
                    <a:pt x="542" y="93"/>
                    <a:pt x="513" y="68"/>
                  </a:cubicBezTo>
                  <a:cubicBezTo>
                    <a:pt x="491" y="48"/>
                    <a:pt x="471" y="29"/>
                    <a:pt x="454" y="10"/>
                  </a:cubicBezTo>
                  <a:cubicBezTo>
                    <a:pt x="451" y="7"/>
                    <a:pt x="447" y="4"/>
                    <a:pt x="444" y="1"/>
                  </a:cubicBezTo>
                  <a:cubicBezTo>
                    <a:pt x="354" y="1"/>
                    <a:pt x="265" y="0"/>
                    <a:pt x="1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 name="Freeform 16">
              <a:extLst>
                <a:ext uri="{FF2B5EF4-FFF2-40B4-BE49-F238E27FC236}">
                  <a16:creationId xmlns:a16="http://schemas.microsoft.com/office/drawing/2014/main" id="{2739FB0A-F06C-4C78-B346-C88A3B9FFB4C}"/>
                </a:ext>
              </a:extLst>
            </p:cNvPr>
            <p:cNvSpPr>
              <a:spLocks/>
            </p:cNvSpPr>
            <p:nvPr/>
          </p:nvSpPr>
          <p:spPr bwMode="auto">
            <a:xfrm>
              <a:off x="193675" y="1581151"/>
              <a:ext cx="444500" cy="571500"/>
            </a:xfrm>
            <a:custGeom>
              <a:avLst/>
              <a:gdLst>
                <a:gd name="T0" fmla="*/ 176 w 629"/>
                <a:gd name="T1" fmla="*/ 0 h 807"/>
                <a:gd name="T2" fmla="*/ 28 w 629"/>
                <a:gd name="T3" fmla="*/ 134 h 807"/>
                <a:gd name="T4" fmla="*/ 28 w 629"/>
                <a:gd name="T5" fmla="*/ 136 h 807"/>
                <a:gd name="T6" fmla="*/ 65 w 629"/>
                <a:gd name="T7" fmla="*/ 195 h 807"/>
                <a:gd name="T8" fmla="*/ 1 w 629"/>
                <a:gd name="T9" fmla="*/ 250 h 807"/>
                <a:gd name="T10" fmla="*/ 0 w 629"/>
                <a:gd name="T11" fmla="*/ 252 h 807"/>
                <a:gd name="T12" fmla="*/ 97 w 629"/>
                <a:gd name="T13" fmla="*/ 511 h 807"/>
                <a:gd name="T14" fmla="*/ 284 w 629"/>
                <a:gd name="T15" fmla="*/ 806 h 807"/>
                <a:gd name="T16" fmla="*/ 285 w 629"/>
                <a:gd name="T17" fmla="*/ 807 h 807"/>
                <a:gd name="T18" fmla="*/ 339 w 629"/>
                <a:gd name="T19" fmla="*/ 807 h 807"/>
                <a:gd name="T20" fmla="*/ 450 w 629"/>
                <a:gd name="T21" fmla="*/ 643 h 807"/>
                <a:gd name="T22" fmla="*/ 629 w 629"/>
                <a:gd name="T23" fmla="*/ 249 h 807"/>
                <a:gd name="T24" fmla="*/ 628 w 629"/>
                <a:gd name="T25" fmla="*/ 247 h 807"/>
                <a:gd name="T26" fmla="*/ 560 w 629"/>
                <a:gd name="T27" fmla="*/ 195 h 807"/>
                <a:gd name="T28" fmla="*/ 599 w 629"/>
                <a:gd name="T29" fmla="*/ 135 h 807"/>
                <a:gd name="T30" fmla="*/ 598 w 629"/>
                <a:gd name="T31" fmla="*/ 132 h 807"/>
                <a:gd name="T32" fmla="*/ 458 w 629"/>
                <a:gd name="T33" fmla="*/ 11 h 807"/>
                <a:gd name="T34" fmla="*/ 458 w 629"/>
                <a:gd name="T35" fmla="*/ 10 h 807"/>
                <a:gd name="T36" fmla="*/ 446 w 629"/>
                <a:gd name="T37" fmla="*/ 1 h 807"/>
                <a:gd name="T38" fmla="*/ 178 w 629"/>
                <a:gd name="T39" fmla="*/ 0 h 807"/>
                <a:gd name="T40" fmla="*/ 176 w 629"/>
                <a:gd name="T41" fmla="*/ 0 h 807"/>
                <a:gd name="T42" fmla="*/ 178 w 629"/>
                <a:gd name="T43" fmla="*/ 4 h 807"/>
                <a:gd name="T44" fmla="*/ 446 w 629"/>
                <a:gd name="T45" fmla="*/ 3 h 807"/>
                <a:gd name="T46" fmla="*/ 455 w 629"/>
                <a:gd name="T47" fmla="*/ 13 h 807"/>
                <a:gd name="T48" fmla="*/ 455 w 629"/>
                <a:gd name="T49" fmla="*/ 13 h 807"/>
                <a:gd name="T50" fmla="*/ 596 w 629"/>
                <a:gd name="T51" fmla="*/ 136 h 807"/>
                <a:gd name="T52" fmla="*/ 595 w 629"/>
                <a:gd name="T53" fmla="*/ 133 h 807"/>
                <a:gd name="T54" fmla="*/ 558 w 629"/>
                <a:gd name="T55" fmla="*/ 196 h 807"/>
                <a:gd name="T56" fmla="*/ 626 w 629"/>
                <a:gd name="T57" fmla="*/ 250 h 807"/>
                <a:gd name="T58" fmla="*/ 625 w 629"/>
                <a:gd name="T59" fmla="*/ 248 h 807"/>
                <a:gd name="T60" fmla="*/ 447 w 629"/>
                <a:gd name="T61" fmla="*/ 641 h 807"/>
                <a:gd name="T62" fmla="*/ 338 w 629"/>
                <a:gd name="T63" fmla="*/ 805 h 807"/>
                <a:gd name="T64" fmla="*/ 285 w 629"/>
                <a:gd name="T65" fmla="*/ 803 h 807"/>
                <a:gd name="T66" fmla="*/ 287 w 629"/>
                <a:gd name="T67" fmla="*/ 804 h 807"/>
                <a:gd name="T68" fmla="*/ 101 w 629"/>
                <a:gd name="T69" fmla="*/ 509 h 807"/>
                <a:gd name="T70" fmla="*/ 4 w 629"/>
                <a:gd name="T71" fmla="*/ 250 h 807"/>
                <a:gd name="T72" fmla="*/ 3 w 629"/>
                <a:gd name="T73" fmla="*/ 253 h 807"/>
                <a:gd name="T74" fmla="*/ 67 w 629"/>
                <a:gd name="T75" fmla="*/ 196 h 807"/>
                <a:gd name="T76" fmla="*/ 31 w 629"/>
                <a:gd name="T77" fmla="*/ 134 h 807"/>
                <a:gd name="T78" fmla="*/ 31 w 629"/>
                <a:gd name="T79" fmla="*/ 137 h 807"/>
                <a:gd name="T80" fmla="*/ 179 w 629"/>
                <a:gd name="T81" fmla="*/ 3 h 807"/>
                <a:gd name="T82" fmla="*/ 178 w 629"/>
                <a:gd name="T83" fmla="*/ 4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9" h="807">
                  <a:moveTo>
                    <a:pt x="178" y="2"/>
                  </a:moveTo>
                  <a:cubicBezTo>
                    <a:pt x="176" y="0"/>
                    <a:pt x="176" y="0"/>
                    <a:pt x="176" y="0"/>
                  </a:cubicBezTo>
                  <a:cubicBezTo>
                    <a:pt x="156" y="20"/>
                    <a:pt x="135" y="39"/>
                    <a:pt x="114" y="59"/>
                  </a:cubicBezTo>
                  <a:cubicBezTo>
                    <a:pt x="85" y="85"/>
                    <a:pt x="56" y="110"/>
                    <a:pt x="28" y="134"/>
                  </a:cubicBezTo>
                  <a:cubicBezTo>
                    <a:pt x="27" y="135"/>
                    <a:pt x="27" y="135"/>
                    <a:pt x="27" y="135"/>
                  </a:cubicBezTo>
                  <a:cubicBezTo>
                    <a:pt x="28" y="136"/>
                    <a:pt x="28" y="136"/>
                    <a:pt x="28" y="136"/>
                  </a:cubicBezTo>
                  <a:cubicBezTo>
                    <a:pt x="39" y="156"/>
                    <a:pt x="51" y="176"/>
                    <a:pt x="63" y="196"/>
                  </a:cubicBezTo>
                  <a:cubicBezTo>
                    <a:pt x="65" y="195"/>
                    <a:pt x="65" y="195"/>
                    <a:pt x="65" y="195"/>
                  </a:cubicBezTo>
                  <a:cubicBezTo>
                    <a:pt x="63" y="194"/>
                    <a:pt x="63" y="194"/>
                    <a:pt x="63" y="194"/>
                  </a:cubicBezTo>
                  <a:cubicBezTo>
                    <a:pt x="42" y="212"/>
                    <a:pt x="22" y="231"/>
                    <a:pt x="1" y="250"/>
                  </a:cubicBezTo>
                  <a:cubicBezTo>
                    <a:pt x="0" y="250"/>
                    <a:pt x="0" y="250"/>
                    <a:pt x="0" y="250"/>
                  </a:cubicBezTo>
                  <a:cubicBezTo>
                    <a:pt x="0" y="252"/>
                    <a:pt x="0" y="252"/>
                    <a:pt x="0" y="252"/>
                  </a:cubicBezTo>
                  <a:cubicBezTo>
                    <a:pt x="19" y="311"/>
                    <a:pt x="37" y="363"/>
                    <a:pt x="55" y="408"/>
                  </a:cubicBezTo>
                  <a:cubicBezTo>
                    <a:pt x="71" y="452"/>
                    <a:pt x="81" y="477"/>
                    <a:pt x="97" y="511"/>
                  </a:cubicBezTo>
                  <a:cubicBezTo>
                    <a:pt x="105" y="528"/>
                    <a:pt x="124" y="567"/>
                    <a:pt x="180" y="654"/>
                  </a:cubicBezTo>
                  <a:cubicBezTo>
                    <a:pt x="206" y="694"/>
                    <a:pt x="240" y="746"/>
                    <a:pt x="284" y="806"/>
                  </a:cubicBezTo>
                  <a:cubicBezTo>
                    <a:pt x="284" y="807"/>
                    <a:pt x="284" y="807"/>
                    <a:pt x="284" y="807"/>
                  </a:cubicBezTo>
                  <a:cubicBezTo>
                    <a:pt x="285" y="807"/>
                    <a:pt x="285" y="807"/>
                    <a:pt x="285" y="807"/>
                  </a:cubicBezTo>
                  <a:cubicBezTo>
                    <a:pt x="303" y="807"/>
                    <a:pt x="321" y="807"/>
                    <a:pt x="338" y="807"/>
                  </a:cubicBezTo>
                  <a:cubicBezTo>
                    <a:pt x="339" y="807"/>
                    <a:pt x="339" y="807"/>
                    <a:pt x="339" y="807"/>
                  </a:cubicBezTo>
                  <a:cubicBezTo>
                    <a:pt x="340" y="806"/>
                    <a:pt x="340" y="806"/>
                    <a:pt x="340" y="806"/>
                  </a:cubicBezTo>
                  <a:cubicBezTo>
                    <a:pt x="389" y="742"/>
                    <a:pt x="425" y="686"/>
                    <a:pt x="450" y="643"/>
                  </a:cubicBezTo>
                  <a:cubicBezTo>
                    <a:pt x="505" y="550"/>
                    <a:pt x="539" y="472"/>
                    <a:pt x="568" y="406"/>
                  </a:cubicBezTo>
                  <a:cubicBezTo>
                    <a:pt x="595" y="342"/>
                    <a:pt x="615" y="288"/>
                    <a:pt x="629" y="249"/>
                  </a:cubicBezTo>
                  <a:cubicBezTo>
                    <a:pt x="629" y="248"/>
                    <a:pt x="629" y="248"/>
                    <a:pt x="629" y="248"/>
                  </a:cubicBezTo>
                  <a:cubicBezTo>
                    <a:pt x="628" y="247"/>
                    <a:pt x="628" y="247"/>
                    <a:pt x="628" y="247"/>
                  </a:cubicBezTo>
                  <a:cubicBezTo>
                    <a:pt x="606" y="229"/>
                    <a:pt x="584" y="211"/>
                    <a:pt x="562" y="194"/>
                  </a:cubicBezTo>
                  <a:cubicBezTo>
                    <a:pt x="560" y="195"/>
                    <a:pt x="560" y="195"/>
                    <a:pt x="560" y="195"/>
                  </a:cubicBezTo>
                  <a:cubicBezTo>
                    <a:pt x="562" y="196"/>
                    <a:pt x="562" y="196"/>
                    <a:pt x="562" y="196"/>
                  </a:cubicBezTo>
                  <a:cubicBezTo>
                    <a:pt x="574" y="176"/>
                    <a:pt x="587" y="155"/>
                    <a:pt x="599" y="135"/>
                  </a:cubicBezTo>
                  <a:cubicBezTo>
                    <a:pt x="600" y="133"/>
                    <a:pt x="600" y="133"/>
                    <a:pt x="600" y="133"/>
                  </a:cubicBezTo>
                  <a:cubicBezTo>
                    <a:pt x="598" y="132"/>
                    <a:pt x="598" y="132"/>
                    <a:pt x="598" y="132"/>
                  </a:cubicBezTo>
                  <a:cubicBezTo>
                    <a:pt x="573" y="115"/>
                    <a:pt x="545" y="94"/>
                    <a:pt x="517" y="68"/>
                  </a:cubicBezTo>
                  <a:cubicBezTo>
                    <a:pt x="494" y="49"/>
                    <a:pt x="475" y="29"/>
                    <a:pt x="458" y="11"/>
                  </a:cubicBezTo>
                  <a:cubicBezTo>
                    <a:pt x="458" y="10"/>
                    <a:pt x="458" y="10"/>
                    <a:pt x="458" y="10"/>
                  </a:cubicBezTo>
                  <a:cubicBezTo>
                    <a:pt x="458" y="10"/>
                    <a:pt x="458" y="10"/>
                    <a:pt x="458" y="10"/>
                  </a:cubicBezTo>
                  <a:cubicBezTo>
                    <a:pt x="454" y="7"/>
                    <a:pt x="450" y="5"/>
                    <a:pt x="447" y="2"/>
                  </a:cubicBezTo>
                  <a:cubicBezTo>
                    <a:pt x="446" y="1"/>
                    <a:pt x="446" y="1"/>
                    <a:pt x="446" y="1"/>
                  </a:cubicBezTo>
                  <a:cubicBezTo>
                    <a:pt x="446" y="1"/>
                    <a:pt x="446" y="1"/>
                    <a:pt x="446" y="1"/>
                  </a:cubicBezTo>
                  <a:cubicBezTo>
                    <a:pt x="356" y="1"/>
                    <a:pt x="267" y="0"/>
                    <a:pt x="178" y="0"/>
                  </a:cubicBezTo>
                  <a:cubicBezTo>
                    <a:pt x="177" y="0"/>
                    <a:pt x="177" y="0"/>
                    <a:pt x="177" y="0"/>
                  </a:cubicBezTo>
                  <a:cubicBezTo>
                    <a:pt x="176" y="0"/>
                    <a:pt x="176" y="0"/>
                    <a:pt x="176" y="0"/>
                  </a:cubicBezTo>
                  <a:cubicBezTo>
                    <a:pt x="178" y="2"/>
                    <a:pt x="178" y="2"/>
                    <a:pt x="178" y="2"/>
                  </a:cubicBezTo>
                  <a:cubicBezTo>
                    <a:pt x="178" y="4"/>
                    <a:pt x="178" y="4"/>
                    <a:pt x="178" y="4"/>
                  </a:cubicBezTo>
                  <a:cubicBezTo>
                    <a:pt x="267" y="4"/>
                    <a:pt x="356" y="5"/>
                    <a:pt x="446" y="5"/>
                  </a:cubicBezTo>
                  <a:cubicBezTo>
                    <a:pt x="446" y="3"/>
                    <a:pt x="446" y="3"/>
                    <a:pt x="446" y="3"/>
                  </a:cubicBezTo>
                  <a:cubicBezTo>
                    <a:pt x="444" y="5"/>
                    <a:pt x="444" y="5"/>
                    <a:pt x="444" y="5"/>
                  </a:cubicBezTo>
                  <a:cubicBezTo>
                    <a:pt x="448" y="8"/>
                    <a:pt x="451" y="11"/>
                    <a:pt x="455" y="13"/>
                  </a:cubicBezTo>
                  <a:cubicBezTo>
                    <a:pt x="456" y="12"/>
                    <a:pt x="456" y="12"/>
                    <a:pt x="456" y="12"/>
                  </a:cubicBezTo>
                  <a:cubicBezTo>
                    <a:pt x="455" y="13"/>
                    <a:pt x="455" y="13"/>
                    <a:pt x="455" y="13"/>
                  </a:cubicBezTo>
                  <a:cubicBezTo>
                    <a:pt x="472" y="32"/>
                    <a:pt x="492" y="52"/>
                    <a:pt x="514" y="71"/>
                  </a:cubicBezTo>
                  <a:cubicBezTo>
                    <a:pt x="543" y="97"/>
                    <a:pt x="570" y="118"/>
                    <a:pt x="596" y="136"/>
                  </a:cubicBezTo>
                  <a:cubicBezTo>
                    <a:pt x="597" y="134"/>
                    <a:pt x="597" y="134"/>
                    <a:pt x="597" y="134"/>
                  </a:cubicBezTo>
                  <a:cubicBezTo>
                    <a:pt x="595" y="133"/>
                    <a:pt x="595" y="133"/>
                    <a:pt x="595" y="133"/>
                  </a:cubicBezTo>
                  <a:cubicBezTo>
                    <a:pt x="583" y="153"/>
                    <a:pt x="571" y="174"/>
                    <a:pt x="559" y="194"/>
                  </a:cubicBezTo>
                  <a:cubicBezTo>
                    <a:pt x="558" y="196"/>
                    <a:pt x="558" y="196"/>
                    <a:pt x="558" y="196"/>
                  </a:cubicBezTo>
                  <a:cubicBezTo>
                    <a:pt x="559" y="197"/>
                    <a:pt x="559" y="197"/>
                    <a:pt x="559" y="197"/>
                  </a:cubicBezTo>
                  <a:cubicBezTo>
                    <a:pt x="581" y="215"/>
                    <a:pt x="604" y="232"/>
                    <a:pt x="626" y="250"/>
                  </a:cubicBezTo>
                  <a:cubicBezTo>
                    <a:pt x="627" y="248"/>
                    <a:pt x="627" y="248"/>
                    <a:pt x="627" y="248"/>
                  </a:cubicBezTo>
                  <a:cubicBezTo>
                    <a:pt x="625" y="248"/>
                    <a:pt x="625" y="248"/>
                    <a:pt x="625" y="248"/>
                  </a:cubicBezTo>
                  <a:cubicBezTo>
                    <a:pt x="611" y="287"/>
                    <a:pt x="591" y="341"/>
                    <a:pt x="564" y="404"/>
                  </a:cubicBezTo>
                  <a:cubicBezTo>
                    <a:pt x="535" y="471"/>
                    <a:pt x="502" y="548"/>
                    <a:pt x="447" y="641"/>
                  </a:cubicBezTo>
                  <a:cubicBezTo>
                    <a:pt x="422" y="683"/>
                    <a:pt x="386" y="740"/>
                    <a:pt x="337" y="804"/>
                  </a:cubicBezTo>
                  <a:cubicBezTo>
                    <a:pt x="338" y="805"/>
                    <a:pt x="338" y="805"/>
                    <a:pt x="338" y="805"/>
                  </a:cubicBezTo>
                  <a:cubicBezTo>
                    <a:pt x="338" y="803"/>
                    <a:pt x="338" y="803"/>
                    <a:pt x="338" y="803"/>
                  </a:cubicBezTo>
                  <a:cubicBezTo>
                    <a:pt x="321" y="803"/>
                    <a:pt x="303" y="803"/>
                    <a:pt x="285" y="803"/>
                  </a:cubicBezTo>
                  <a:cubicBezTo>
                    <a:pt x="285" y="805"/>
                    <a:pt x="285" y="805"/>
                    <a:pt x="285" y="805"/>
                  </a:cubicBezTo>
                  <a:cubicBezTo>
                    <a:pt x="287" y="804"/>
                    <a:pt x="287" y="804"/>
                    <a:pt x="287" y="804"/>
                  </a:cubicBezTo>
                  <a:cubicBezTo>
                    <a:pt x="244" y="744"/>
                    <a:pt x="209" y="692"/>
                    <a:pt x="183" y="652"/>
                  </a:cubicBezTo>
                  <a:cubicBezTo>
                    <a:pt x="128" y="565"/>
                    <a:pt x="109" y="526"/>
                    <a:pt x="101" y="509"/>
                  </a:cubicBezTo>
                  <a:cubicBezTo>
                    <a:pt x="85" y="475"/>
                    <a:pt x="75" y="450"/>
                    <a:pt x="58" y="407"/>
                  </a:cubicBezTo>
                  <a:cubicBezTo>
                    <a:pt x="41" y="362"/>
                    <a:pt x="22" y="309"/>
                    <a:pt x="4" y="250"/>
                  </a:cubicBezTo>
                  <a:cubicBezTo>
                    <a:pt x="2" y="251"/>
                    <a:pt x="2" y="251"/>
                    <a:pt x="2" y="251"/>
                  </a:cubicBezTo>
                  <a:cubicBezTo>
                    <a:pt x="3" y="253"/>
                    <a:pt x="3" y="253"/>
                    <a:pt x="3" y="253"/>
                  </a:cubicBezTo>
                  <a:cubicBezTo>
                    <a:pt x="24" y="234"/>
                    <a:pt x="45" y="215"/>
                    <a:pt x="66" y="197"/>
                  </a:cubicBezTo>
                  <a:cubicBezTo>
                    <a:pt x="67" y="196"/>
                    <a:pt x="67" y="196"/>
                    <a:pt x="67" y="196"/>
                  </a:cubicBezTo>
                  <a:cubicBezTo>
                    <a:pt x="66" y="194"/>
                    <a:pt x="66" y="194"/>
                    <a:pt x="66" y="194"/>
                  </a:cubicBezTo>
                  <a:cubicBezTo>
                    <a:pt x="55" y="174"/>
                    <a:pt x="43" y="154"/>
                    <a:pt x="31" y="134"/>
                  </a:cubicBezTo>
                  <a:cubicBezTo>
                    <a:pt x="29" y="135"/>
                    <a:pt x="29" y="135"/>
                    <a:pt x="29" y="135"/>
                  </a:cubicBezTo>
                  <a:cubicBezTo>
                    <a:pt x="31" y="137"/>
                    <a:pt x="31" y="137"/>
                    <a:pt x="31" y="137"/>
                  </a:cubicBezTo>
                  <a:cubicBezTo>
                    <a:pt x="59" y="113"/>
                    <a:pt x="87" y="88"/>
                    <a:pt x="116" y="62"/>
                  </a:cubicBezTo>
                  <a:cubicBezTo>
                    <a:pt x="138" y="42"/>
                    <a:pt x="159" y="23"/>
                    <a:pt x="179" y="3"/>
                  </a:cubicBezTo>
                  <a:cubicBezTo>
                    <a:pt x="178" y="2"/>
                    <a:pt x="178" y="2"/>
                    <a:pt x="178" y="2"/>
                  </a:cubicBezTo>
                  <a:cubicBezTo>
                    <a:pt x="178" y="4"/>
                    <a:pt x="178" y="4"/>
                    <a:pt x="178" y="4"/>
                  </a:cubicBezTo>
                  <a:lnTo>
                    <a:pt x="178" y="2"/>
                  </a:ln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 name="Freeform 17">
              <a:extLst>
                <a:ext uri="{FF2B5EF4-FFF2-40B4-BE49-F238E27FC236}">
                  <a16:creationId xmlns:a16="http://schemas.microsoft.com/office/drawing/2014/main" id="{A5153553-E0C0-4999-AD16-455169C1A2A6}"/>
                </a:ext>
              </a:extLst>
            </p:cNvPr>
            <p:cNvSpPr>
              <a:spLocks/>
            </p:cNvSpPr>
            <p:nvPr/>
          </p:nvSpPr>
          <p:spPr bwMode="auto">
            <a:xfrm>
              <a:off x="238125" y="1230313"/>
              <a:ext cx="354013" cy="889000"/>
            </a:xfrm>
            <a:custGeom>
              <a:avLst/>
              <a:gdLst>
                <a:gd name="T0" fmla="*/ 48 w 502"/>
                <a:gd name="T1" fmla="*/ 199 h 1258"/>
                <a:gd name="T2" fmla="*/ 50 w 502"/>
                <a:gd name="T3" fmla="*/ 148 h 1258"/>
                <a:gd name="T4" fmla="*/ 50 w 502"/>
                <a:gd name="T5" fmla="*/ 148 h 1258"/>
                <a:gd name="T6" fmla="*/ 50 w 502"/>
                <a:gd name="T7" fmla="*/ 101 h 1258"/>
                <a:gd name="T8" fmla="*/ 110 w 502"/>
                <a:gd name="T9" fmla="*/ 64 h 1258"/>
                <a:gd name="T10" fmla="*/ 189 w 502"/>
                <a:gd name="T11" fmla="*/ 0 h 1258"/>
                <a:gd name="T12" fmla="*/ 226 w 502"/>
                <a:gd name="T13" fmla="*/ 64 h 1258"/>
                <a:gd name="T14" fmla="*/ 352 w 502"/>
                <a:gd name="T15" fmla="*/ 129 h 1258"/>
                <a:gd name="T16" fmla="*/ 282 w 502"/>
                <a:gd name="T17" fmla="*/ 86 h 1258"/>
                <a:gd name="T18" fmla="*/ 242 w 502"/>
                <a:gd name="T19" fmla="*/ 28 h 1258"/>
                <a:gd name="T20" fmla="*/ 266 w 502"/>
                <a:gd name="T21" fmla="*/ 44 h 1258"/>
                <a:gd name="T22" fmla="*/ 342 w 502"/>
                <a:gd name="T23" fmla="*/ 91 h 1258"/>
                <a:gd name="T24" fmla="*/ 451 w 502"/>
                <a:gd name="T25" fmla="*/ 115 h 1258"/>
                <a:gd name="T26" fmla="*/ 453 w 502"/>
                <a:gd name="T27" fmla="*/ 195 h 1258"/>
                <a:gd name="T28" fmla="*/ 485 w 502"/>
                <a:gd name="T29" fmla="*/ 186 h 1258"/>
                <a:gd name="T30" fmla="*/ 495 w 502"/>
                <a:gd name="T31" fmla="*/ 205 h 1258"/>
                <a:gd name="T32" fmla="*/ 492 w 502"/>
                <a:gd name="T33" fmla="*/ 261 h 1258"/>
                <a:gd name="T34" fmla="*/ 466 w 502"/>
                <a:gd name="T35" fmla="*/ 301 h 1258"/>
                <a:gd name="T36" fmla="*/ 452 w 502"/>
                <a:gd name="T37" fmla="*/ 306 h 1258"/>
                <a:gd name="T38" fmla="*/ 442 w 502"/>
                <a:gd name="T39" fmla="*/ 308 h 1258"/>
                <a:gd name="T40" fmla="*/ 427 w 502"/>
                <a:gd name="T41" fmla="*/ 363 h 1258"/>
                <a:gd name="T42" fmla="*/ 381 w 502"/>
                <a:gd name="T43" fmla="*/ 435 h 1258"/>
                <a:gd name="T44" fmla="*/ 378 w 502"/>
                <a:gd name="T45" fmla="*/ 667 h 1258"/>
                <a:gd name="T46" fmla="*/ 365 w 502"/>
                <a:gd name="T47" fmla="*/ 884 h 1258"/>
                <a:gd name="T48" fmla="*/ 248 w 502"/>
                <a:gd name="T49" fmla="*/ 1258 h 1258"/>
                <a:gd name="T50" fmla="*/ 166 w 502"/>
                <a:gd name="T51" fmla="*/ 1035 h 1258"/>
                <a:gd name="T52" fmla="*/ 127 w 502"/>
                <a:gd name="T53" fmla="*/ 785 h 1258"/>
                <a:gd name="T54" fmla="*/ 123 w 502"/>
                <a:gd name="T55" fmla="*/ 538 h 1258"/>
                <a:gd name="T56" fmla="*/ 128 w 502"/>
                <a:gd name="T57" fmla="*/ 476 h 1258"/>
                <a:gd name="T58" fmla="*/ 121 w 502"/>
                <a:gd name="T59" fmla="*/ 454 h 1258"/>
                <a:gd name="T60" fmla="*/ 116 w 502"/>
                <a:gd name="T61" fmla="*/ 428 h 1258"/>
                <a:gd name="T62" fmla="*/ 89 w 502"/>
                <a:gd name="T63" fmla="*/ 386 h 1258"/>
                <a:gd name="T64" fmla="*/ 62 w 502"/>
                <a:gd name="T65" fmla="*/ 309 h 1258"/>
                <a:gd name="T66" fmla="*/ 41 w 502"/>
                <a:gd name="T67" fmla="*/ 304 h 1258"/>
                <a:gd name="T68" fmla="*/ 5 w 502"/>
                <a:gd name="T69" fmla="*/ 250 h 1258"/>
                <a:gd name="T70" fmla="*/ 17 w 502"/>
                <a:gd name="T71" fmla="*/ 188 h 1258"/>
                <a:gd name="T72" fmla="*/ 48 w 502"/>
                <a:gd name="T73" fmla="*/ 199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2" h="1258">
                  <a:moveTo>
                    <a:pt x="48" y="199"/>
                  </a:moveTo>
                  <a:cubicBezTo>
                    <a:pt x="49" y="182"/>
                    <a:pt x="50" y="165"/>
                    <a:pt x="50" y="148"/>
                  </a:cubicBezTo>
                  <a:cubicBezTo>
                    <a:pt x="50" y="148"/>
                    <a:pt x="50" y="148"/>
                    <a:pt x="50" y="148"/>
                  </a:cubicBezTo>
                  <a:cubicBezTo>
                    <a:pt x="50" y="148"/>
                    <a:pt x="50" y="138"/>
                    <a:pt x="50" y="101"/>
                  </a:cubicBezTo>
                  <a:cubicBezTo>
                    <a:pt x="69" y="90"/>
                    <a:pt x="89" y="78"/>
                    <a:pt x="110" y="64"/>
                  </a:cubicBezTo>
                  <a:cubicBezTo>
                    <a:pt x="140" y="42"/>
                    <a:pt x="167" y="20"/>
                    <a:pt x="189" y="0"/>
                  </a:cubicBezTo>
                  <a:cubicBezTo>
                    <a:pt x="195" y="17"/>
                    <a:pt x="206" y="41"/>
                    <a:pt x="226" y="64"/>
                  </a:cubicBezTo>
                  <a:cubicBezTo>
                    <a:pt x="272" y="116"/>
                    <a:pt x="332" y="126"/>
                    <a:pt x="352" y="129"/>
                  </a:cubicBezTo>
                  <a:cubicBezTo>
                    <a:pt x="336" y="124"/>
                    <a:pt x="308" y="112"/>
                    <a:pt x="282" y="86"/>
                  </a:cubicBezTo>
                  <a:cubicBezTo>
                    <a:pt x="260" y="65"/>
                    <a:pt x="248" y="42"/>
                    <a:pt x="242" y="28"/>
                  </a:cubicBezTo>
                  <a:cubicBezTo>
                    <a:pt x="247" y="32"/>
                    <a:pt x="256" y="37"/>
                    <a:pt x="266" y="44"/>
                  </a:cubicBezTo>
                  <a:cubicBezTo>
                    <a:pt x="288" y="59"/>
                    <a:pt x="322" y="80"/>
                    <a:pt x="342" y="91"/>
                  </a:cubicBezTo>
                  <a:cubicBezTo>
                    <a:pt x="363" y="102"/>
                    <a:pt x="398" y="115"/>
                    <a:pt x="451" y="115"/>
                  </a:cubicBezTo>
                  <a:cubicBezTo>
                    <a:pt x="451" y="141"/>
                    <a:pt x="452" y="168"/>
                    <a:pt x="453" y="195"/>
                  </a:cubicBezTo>
                  <a:cubicBezTo>
                    <a:pt x="464" y="185"/>
                    <a:pt x="477" y="182"/>
                    <a:pt x="485" y="186"/>
                  </a:cubicBezTo>
                  <a:cubicBezTo>
                    <a:pt x="487" y="187"/>
                    <a:pt x="491" y="191"/>
                    <a:pt x="495" y="205"/>
                  </a:cubicBezTo>
                  <a:cubicBezTo>
                    <a:pt x="502" y="232"/>
                    <a:pt x="494" y="256"/>
                    <a:pt x="492" y="261"/>
                  </a:cubicBezTo>
                  <a:cubicBezTo>
                    <a:pt x="485" y="280"/>
                    <a:pt x="474" y="293"/>
                    <a:pt x="466" y="301"/>
                  </a:cubicBezTo>
                  <a:cubicBezTo>
                    <a:pt x="462" y="302"/>
                    <a:pt x="457" y="304"/>
                    <a:pt x="452" y="306"/>
                  </a:cubicBezTo>
                  <a:cubicBezTo>
                    <a:pt x="449" y="307"/>
                    <a:pt x="445" y="307"/>
                    <a:pt x="442" y="308"/>
                  </a:cubicBezTo>
                  <a:cubicBezTo>
                    <a:pt x="440" y="323"/>
                    <a:pt x="435" y="342"/>
                    <a:pt x="427" y="363"/>
                  </a:cubicBezTo>
                  <a:cubicBezTo>
                    <a:pt x="413" y="396"/>
                    <a:pt x="394" y="420"/>
                    <a:pt x="381" y="435"/>
                  </a:cubicBezTo>
                  <a:cubicBezTo>
                    <a:pt x="382" y="492"/>
                    <a:pt x="382" y="571"/>
                    <a:pt x="378" y="667"/>
                  </a:cubicBezTo>
                  <a:cubicBezTo>
                    <a:pt x="376" y="742"/>
                    <a:pt x="373" y="818"/>
                    <a:pt x="365" y="884"/>
                  </a:cubicBezTo>
                  <a:cubicBezTo>
                    <a:pt x="354" y="972"/>
                    <a:pt x="327" y="1102"/>
                    <a:pt x="248" y="1258"/>
                  </a:cubicBezTo>
                  <a:cubicBezTo>
                    <a:pt x="219" y="1199"/>
                    <a:pt x="189" y="1124"/>
                    <a:pt x="166" y="1035"/>
                  </a:cubicBezTo>
                  <a:cubicBezTo>
                    <a:pt x="141" y="940"/>
                    <a:pt x="131" y="854"/>
                    <a:pt x="127" y="785"/>
                  </a:cubicBezTo>
                  <a:cubicBezTo>
                    <a:pt x="120" y="710"/>
                    <a:pt x="118" y="627"/>
                    <a:pt x="123" y="538"/>
                  </a:cubicBezTo>
                  <a:cubicBezTo>
                    <a:pt x="124" y="517"/>
                    <a:pt x="126" y="496"/>
                    <a:pt x="128" y="476"/>
                  </a:cubicBezTo>
                  <a:cubicBezTo>
                    <a:pt x="126" y="469"/>
                    <a:pt x="123" y="462"/>
                    <a:pt x="121" y="454"/>
                  </a:cubicBezTo>
                  <a:cubicBezTo>
                    <a:pt x="119" y="445"/>
                    <a:pt x="117" y="436"/>
                    <a:pt x="116" y="428"/>
                  </a:cubicBezTo>
                  <a:cubicBezTo>
                    <a:pt x="107" y="416"/>
                    <a:pt x="98" y="402"/>
                    <a:pt x="89" y="386"/>
                  </a:cubicBezTo>
                  <a:cubicBezTo>
                    <a:pt x="74" y="357"/>
                    <a:pt x="66" y="330"/>
                    <a:pt x="62" y="309"/>
                  </a:cubicBezTo>
                  <a:cubicBezTo>
                    <a:pt x="55" y="307"/>
                    <a:pt x="48" y="306"/>
                    <a:pt x="41" y="304"/>
                  </a:cubicBezTo>
                  <a:cubicBezTo>
                    <a:pt x="32" y="297"/>
                    <a:pt x="11" y="279"/>
                    <a:pt x="5" y="250"/>
                  </a:cubicBezTo>
                  <a:cubicBezTo>
                    <a:pt x="0" y="229"/>
                    <a:pt x="1" y="194"/>
                    <a:pt x="17" y="188"/>
                  </a:cubicBezTo>
                  <a:cubicBezTo>
                    <a:pt x="28" y="184"/>
                    <a:pt x="42" y="194"/>
                    <a:pt x="48" y="1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 name="Freeform 18">
              <a:extLst>
                <a:ext uri="{FF2B5EF4-FFF2-40B4-BE49-F238E27FC236}">
                  <a16:creationId xmlns:a16="http://schemas.microsoft.com/office/drawing/2014/main" id="{FDC45F95-54C7-4CF3-AE7C-CC303CF7AE7A}"/>
                </a:ext>
              </a:extLst>
            </p:cNvPr>
            <p:cNvSpPr>
              <a:spLocks/>
            </p:cNvSpPr>
            <p:nvPr/>
          </p:nvSpPr>
          <p:spPr bwMode="auto">
            <a:xfrm>
              <a:off x="238125" y="1227138"/>
              <a:ext cx="352425" cy="895350"/>
            </a:xfrm>
            <a:custGeom>
              <a:avLst/>
              <a:gdLst>
                <a:gd name="T0" fmla="*/ 52 w 500"/>
                <a:gd name="T1" fmla="*/ 152 h 1267"/>
                <a:gd name="T2" fmla="*/ 50 w 500"/>
                <a:gd name="T3" fmla="*/ 105 h 1267"/>
                <a:gd name="T4" fmla="*/ 190 w 500"/>
                <a:gd name="T5" fmla="*/ 5 h 1267"/>
                <a:gd name="T6" fmla="*/ 224 w 500"/>
                <a:gd name="T7" fmla="*/ 69 h 1267"/>
                <a:gd name="T8" fmla="*/ 283 w 500"/>
                <a:gd name="T9" fmla="*/ 89 h 1267"/>
                <a:gd name="T10" fmla="*/ 241 w 500"/>
                <a:gd name="T11" fmla="*/ 33 h 1267"/>
                <a:gd name="T12" fmla="*/ 451 w 500"/>
                <a:gd name="T13" fmla="*/ 121 h 1267"/>
                <a:gd name="T14" fmla="*/ 451 w 500"/>
                <a:gd name="T15" fmla="*/ 199 h 1267"/>
                <a:gd name="T16" fmla="*/ 476 w 500"/>
                <a:gd name="T17" fmla="*/ 190 h 1267"/>
                <a:gd name="T18" fmla="*/ 493 w 500"/>
                <a:gd name="T19" fmla="*/ 209 h 1267"/>
                <a:gd name="T20" fmla="*/ 465 w 500"/>
                <a:gd name="T21" fmla="*/ 303 h 1267"/>
                <a:gd name="T22" fmla="*/ 451 w 500"/>
                <a:gd name="T23" fmla="*/ 308 h 1267"/>
                <a:gd name="T24" fmla="*/ 440 w 500"/>
                <a:gd name="T25" fmla="*/ 312 h 1267"/>
                <a:gd name="T26" fmla="*/ 379 w 500"/>
                <a:gd name="T27" fmla="*/ 438 h 1267"/>
                <a:gd name="T28" fmla="*/ 376 w 500"/>
                <a:gd name="T29" fmla="*/ 671 h 1267"/>
                <a:gd name="T30" fmla="*/ 248 w 500"/>
                <a:gd name="T31" fmla="*/ 1262 h 1267"/>
                <a:gd name="T32" fmla="*/ 129 w 500"/>
                <a:gd name="T33" fmla="*/ 789 h 1267"/>
                <a:gd name="T34" fmla="*/ 122 w 500"/>
                <a:gd name="T35" fmla="*/ 639 h 1267"/>
                <a:gd name="T36" fmla="*/ 130 w 500"/>
                <a:gd name="T37" fmla="*/ 479 h 1267"/>
                <a:gd name="T38" fmla="*/ 118 w 500"/>
                <a:gd name="T39" fmla="*/ 432 h 1267"/>
                <a:gd name="T40" fmla="*/ 91 w 500"/>
                <a:gd name="T41" fmla="*/ 389 h 1267"/>
                <a:gd name="T42" fmla="*/ 62 w 500"/>
                <a:gd name="T43" fmla="*/ 311 h 1267"/>
                <a:gd name="T44" fmla="*/ 43 w 500"/>
                <a:gd name="T45" fmla="*/ 307 h 1267"/>
                <a:gd name="T46" fmla="*/ 7 w 500"/>
                <a:gd name="T47" fmla="*/ 207 h 1267"/>
                <a:gd name="T48" fmla="*/ 23 w 500"/>
                <a:gd name="T49" fmla="*/ 193 h 1267"/>
                <a:gd name="T50" fmla="*/ 49 w 500"/>
                <a:gd name="T51" fmla="*/ 207 h 1267"/>
                <a:gd name="T52" fmla="*/ 49 w 500"/>
                <a:gd name="T53" fmla="*/ 201 h 1267"/>
                <a:gd name="T54" fmla="*/ 17 w 500"/>
                <a:gd name="T55" fmla="*/ 190 h 1267"/>
                <a:gd name="T56" fmla="*/ 3 w 500"/>
                <a:gd name="T57" fmla="*/ 254 h 1267"/>
                <a:gd name="T58" fmla="*/ 41 w 500"/>
                <a:gd name="T59" fmla="*/ 310 h 1267"/>
                <a:gd name="T60" fmla="*/ 60 w 500"/>
                <a:gd name="T61" fmla="*/ 314 h 1267"/>
                <a:gd name="T62" fmla="*/ 116 w 500"/>
                <a:gd name="T63" fmla="*/ 432 h 1267"/>
                <a:gd name="T64" fmla="*/ 126 w 500"/>
                <a:gd name="T65" fmla="*/ 480 h 1267"/>
                <a:gd name="T66" fmla="*/ 121 w 500"/>
                <a:gd name="T67" fmla="*/ 542 h 1267"/>
                <a:gd name="T68" fmla="*/ 127 w 500"/>
                <a:gd name="T69" fmla="*/ 789 h 1267"/>
                <a:gd name="T70" fmla="*/ 246 w 500"/>
                <a:gd name="T71" fmla="*/ 1263 h 1267"/>
                <a:gd name="T72" fmla="*/ 367 w 500"/>
                <a:gd name="T73" fmla="*/ 888 h 1267"/>
                <a:gd name="T74" fmla="*/ 383 w 500"/>
                <a:gd name="T75" fmla="*/ 439 h 1267"/>
                <a:gd name="T76" fmla="*/ 429 w 500"/>
                <a:gd name="T77" fmla="*/ 367 h 1267"/>
                <a:gd name="T78" fmla="*/ 442 w 500"/>
                <a:gd name="T79" fmla="*/ 314 h 1267"/>
                <a:gd name="T80" fmla="*/ 467 w 500"/>
                <a:gd name="T81" fmla="*/ 306 h 1267"/>
                <a:gd name="T82" fmla="*/ 500 w 500"/>
                <a:gd name="T83" fmla="*/ 232 h 1267"/>
                <a:gd name="T84" fmla="*/ 486 w 500"/>
                <a:gd name="T85" fmla="*/ 189 h 1267"/>
                <a:gd name="T86" fmla="*/ 453 w 500"/>
                <a:gd name="T87" fmla="*/ 199 h 1267"/>
                <a:gd name="T88" fmla="*/ 453 w 500"/>
                <a:gd name="T89" fmla="*/ 117 h 1267"/>
                <a:gd name="T90" fmla="*/ 267 w 500"/>
                <a:gd name="T91" fmla="*/ 46 h 1267"/>
                <a:gd name="T92" fmla="*/ 240 w 500"/>
                <a:gd name="T93" fmla="*/ 33 h 1267"/>
                <a:gd name="T94" fmla="*/ 352 w 500"/>
                <a:gd name="T95" fmla="*/ 133 h 1267"/>
                <a:gd name="T96" fmla="*/ 190 w 500"/>
                <a:gd name="T97" fmla="*/ 3 h 1267"/>
                <a:gd name="T98" fmla="*/ 108 w 500"/>
                <a:gd name="T99" fmla="*/ 66 h 1267"/>
                <a:gd name="T100" fmla="*/ 48 w 500"/>
                <a:gd name="T101" fmla="*/ 105 h 1267"/>
                <a:gd name="T102" fmla="*/ 46 w 500"/>
                <a:gd name="T103" fmla="*/ 203 h 1267"/>
                <a:gd name="T104" fmla="*/ 48 w 500"/>
                <a:gd name="T105" fmla="*/ 203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0" h="1267">
                  <a:moveTo>
                    <a:pt x="48" y="203"/>
                  </a:moveTo>
                  <a:cubicBezTo>
                    <a:pt x="50" y="203"/>
                    <a:pt x="50" y="203"/>
                    <a:pt x="50" y="203"/>
                  </a:cubicBezTo>
                  <a:cubicBezTo>
                    <a:pt x="51" y="186"/>
                    <a:pt x="52" y="169"/>
                    <a:pt x="52" y="152"/>
                  </a:cubicBezTo>
                  <a:cubicBezTo>
                    <a:pt x="52" y="152"/>
                    <a:pt x="52" y="152"/>
                    <a:pt x="52" y="152"/>
                  </a:cubicBezTo>
                  <a:cubicBezTo>
                    <a:pt x="52" y="152"/>
                    <a:pt x="52" y="142"/>
                    <a:pt x="52" y="105"/>
                  </a:cubicBezTo>
                  <a:cubicBezTo>
                    <a:pt x="50" y="105"/>
                    <a:pt x="50" y="105"/>
                    <a:pt x="50" y="105"/>
                  </a:cubicBezTo>
                  <a:cubicBezTo>
                    <a:pt x="51" y="107"/>
                    <a:pt x="51" y="107"/>
                    <a:pt x="51" y="107"/>
                  </a:cubicBezTo>
                  <a:cubicBezTo>
                    <a:pt x="70" y="96"/>
                    <a:pt x="90" y="84"/>
                    <a:pt x="111" y="69"/>
                  </a:cubicBezTo>
                  <a:cubicBezTo>
                    <a:pt x="142" y="48"/>
                    <a:pt x="168" y="26"/>
                    <a:pt x="190" y="5"/>
                  </a:cubicBezTo>
                  <a:cubicBezTo>
                    <a:pt x="189" y="4"/>
                    <a:pt x="189" y="4"/>
                    <a:pt x="189" y="4"/>
                  </a:cubicBezTo>
                  <a:cubicBezTo>
                    <a:pt x="187" y="4"/>
                    <a:pt x="187" y="4"/>
                    <a:pt x="187" y="4"/>
                  </a:cubicBezTo>
                  <a:cubicBezTo>
                    <a:pt x="193" y="22"/>
                    <a:pt x="204" y="46"/>
                    <a:pt x="224" y="69"/>
                  </a:cubicBezTo>
                  <a:cubicBezTo>
                    <a:pt x="271" y="121"/>
                    <a:pt x="332" y="132"/>
                    <a:pt x="352" y="135"/>
                  </a:cubicBezTo>
                  <a:cubicBezTo>
                    <a:pt x="353" y="131"/>
                    <a:pt x="353" y="131"/>
                    <a:pt x="353" y="131"/>
                  </a:cubicBezTo>
                  <a:cubicBezTo>
                    <a:pt x="337" y="126"/>
                    <a:pt x="309" y="114"/>
                    <a:pt x="283" y="89"/>
                  </a:cubicBezTo>
                  <a:cubicBezTo>
                    <a:pt x="261" y="68"/>
                    <a:pt x="250" y="45"/>
                    <a:pt x="243" y="31"/>
                  </a:cubicBezTo>
                  <a:cubicBezTo>
                    <a:pt x="242" y="32"/>
                    <a:pt x="242" y="32"/>
                    <a:pt x="242" y="32"/>
                  </a:cubicBezTo>
                  <a:cubicBezTo>
                    <a:pt x="241" y="33"/>
                    <a:pt x="241" y="33"/>
                    <a:pt x="241" y="33"/>
                  </a:cubicBezTo>
                  <a:cubicBezTo>
                    <a:pt x="246" y="37"/>
                    <a:pt x="255" y="43"/>
                    <a:pt x="265" y="50"/>
                  </a:cubicBezTo>
                  <a:cubicBezTo>
                    <a:pt x="287" y="64"/>
                    <a:pt x="321" y="86"/>
                    <a:pt x="341" y="97"/>
                  </a:cubicBezTo>
                  <a:cubicBezTo>
                    <a:pt x="363" y="108"/>
                    <a:pt x="398" y="121"/>
                    <a:pt x="451" y="121"/>
                  </a:cubicBezTo>
                  <a:cubicBezTo>
                    <a:pt x="451" y="119"/>
                    <a:pt x="451" y="119"/>
                    <a:pt x="451" y="119"/>
                  </a:cubicBezTo>
                  <a:cubicBezTo>
                    <a:pt x="449" y="119"/>
                    <a:pt x="449" y="119"/>
                    <a:pt x="449" y="119"/>
                  </a:cubicBezTo>
                  <a:cubicBezTo>
                    <a:pt x="449" y="145"/>
                    <a:pt x="450" y="172"/>
                    <a:pt x="451" y="199"/>
                  </a:cubicBezTo>
                  <a:cubicBezTo>
                    <a:pt x="451" y="203"/>
                    <a:pt x="451" y="203"/>
                    <a:pt x="451" y="203"/>
                  </a:cubicBezTo>
                  <a:cubicBezTo>
                    <a:pt x="454" y="200"/>
                    <a:pt x="454" y="200"/>
                    <a:pt x="454" y="200"/>
                  </a:cubicBezTo>
                  <a:cubicBezTo>
                    <a:pt x="462" y="194"/>
                    <a:pt x="470" y="190"/>
                    <a:pt x="476" y="190"/>
                  </a:cubicBezTo>
                  <a:cubicBezTo>
                    <a:pt x="479" y="190"/>
                    <a:pt x="482" y="191"/>
                    <a:pt x="484" y="192"/>
                  </a:cubicBezTo>
                  <a:cubicBezTo>
                    <a:pt x="485" y="193"/>
                    <a:pt x="486" y="193"/>
                    <a:pt x="488" y="196"/>
                  </a:cubicBezTo>
                  <a:cubicBezTo>
                    <a:pt x="489" y="198"/>
                    <a:pt x="491" y="202"/>
                    <a:pt x="493" y="209"/>
                  </a:cubicBezTo>
                  <a:cubicBezTo>
                    <a:pt x="495" y="217"/>
                    <a:pt x="496" y="225"/>
                    <a:pt x="496" y="232"/>
                  </a:cubicBezTo>
                  <a:cubicBezTo>
                    <a:pt x="496" y="248"/>
                    <a:pt x="492" y="260"/>
                    <a:pt x="490" y="264"/>
                  </a:cubicBezTo>
                  <a:cubicBezTo>
                    <a:pt x="484" y="283"/>
                    <a:pt x="473" y="296"/>
                    <a:pt x="465" y="303"/>
                  </a:cubicBezTo>
                  <a:cubicBezTo>
                    <a:pt x="466" y="305"/>
                    <a:pt x="466" y="305"/>
                    <a:pt x="466" y="305"/>
                  </a:cubicBezTo>
                  <a:cubicBezTo>
                    <a:pt x="466" y="303"/>
                    <a:pt x="466" y="303"/>
                    <a:pt x="466" y="303"/>
                  </a:cubicBezTo>
                  <a:cubicBezTo>
                    <a:pt x="461" y="305"/>
                    <a:pt x="456" y="306"/>
                    <a:pt x="451" y="308"/>
                  </a:cubicBezTo>
                  <a:cubicBezTo>
                    <a:pt x="448" y="309"/>
                    <a:pt x="445" y="310"/>
                    <a:pt x="441" y="310"/>
                  </a:cubicBezTo>
                  <a:cubicBezTo>
                    <a:pt x="440" y="311"/>
                    <a:pt x="440" y="311"/>
                    <a:pt x="440" y="311"/>
                  </a:cubicBezTo>
                  <a:cubicBezTo>
                    <a:pt x="440" y="312"/>
                    <a:pt x="440" y="312"/>
                    <a:pt x="440" y="312"/>
                  </a:cubicBezTo>
                  <a:cubicBezTo>
                    <a:pt x="438" y="327"/>
                    <a:pt x="433" y="346"/>
                    <a:pt x="425" y="366"/>
                  </a:cubicBezTo>
                  <a:cubicBezTo>
                    <a:pt x="411" y="399"/>
                    <a:pt x="393" y="423"/>
                    <a:pt x="379" y="438"/>
                  </a:cubicBezTo>
                  <a:cubicBezTo>
                    <a:pt x="379" y="438"/>
                    <a:pt x="379" y="438"/>
                    <a:pt x="379" y="438"/>
                  </a:cubicBezTo>
                  <a:cubicBezTo>
                    <a:pt x="379" y="439"/>
                    <a:pt x="379" y="439"/>
                    <a:pt x="379" y="439"/>
                  </a:cubicBezTo>
                  <a:cubicBezTo>
                    <a:pt x="379" y="461"/>
                    <a:pt x="379" y="486"/>
                    <a:pt x="379" y="515"/>
                  </a:cubicBezTo>
                  <a:cubicBezTo>
                    <a:pt x="379" y="560"/>
                    <a:pt x="379" y="612"/>
                    <a:pt x="376" y="671"/>
                  </a:cubicBezTo>
                  <a:cubicBezTo>
                    <a:pt x="374" y="746"/>
                    <a:pt x="371" y="822"/>
                    <a:pt x="363" y="888"/>
                  </a:cubicBezTo>
                  <a:cubicBezTo>
                    <a:pt x="352" y="976"/>
                    <a:pt x="325" y="1106"/>
                    <a:pt x="246" y="1261"/>
                  </a:cubicBezTo>
                  <a:cubicBezTo>
                    <a:pt x="248" y="1262"/>
                    <a:pt x="248" y="1262"/>
                    <a:pt x="248" y="1262"/>
                  </a:cubicBezTo>
                  <a:cubicBezTo>
                    <a:pt x="250" y="1261"/>
                    <a:pt x="250" y="1261"/>
                    <a:pt x="250" y="1261"/>
                  </a:cubicBezTo>
                  <a:cubicBezTo>
                    <a:pt x="221" y="1202"/>
                    <a:pt x="191" y="1127"/>
                    <a:pt x="168" y="1039"/>
                  </a:cubicBezTo>
                  <a:cubicBezTo>
                    <a:pt x="143" y="944"/>
                    <a:pt x="133" y="858"/>
                    <a:pt x="129" y="789"/>
                  </a:cubicBezTo>
                  <a:cubicBezTo>
                    <a:pt x="129" y="789"/>
                    <a:pt x="129" y="789"/>
                    <a:pt x="129" y="789"/>
                  </a:cubicBezTo>
                  <a:cubicBezTo>
                    <a:pt x="129" y="789"/>
                    <a:pt x="129" y="789"/>
                    <a:pt x="129" y="789"/>
                  </a:cubicBezTo>
                  <a:cubicBezTo>
                    <a:pt x="125" y="742"/>
                    <a:pt x="122" y="692"/>
                    <a:pt x="122" y="639"/>
                  </a:cubicBezTo>
                  <a:cubicBezTo>
                    <a:pt x="122" y="608"/>
                    <a:pt x="123" y="575"/>
                    <a:pt x="125" y="542"/>
                  </a:cubicBezTo>
                  <a:cubicBezTo>
                    <a:pt x="126" y="521"/>
                    <a:pt x="128" y="500"/>
                    <a:pt x="130" y="480"/>
                  </a:cubicBezTo>
                  <a:cubicBezTo>
                    <a:pt x="130" y="479"/>
                    <a:pt x="130" y="479"/>
                    <a:pt x="130" y="479"/>
                  </a:cubicBezTo>
                  <a:cubicBezTo>
                    <a:pt x="130" y="479"/>
                    <a:pt x="130" y="479"/>
                    <a:pt x="130" y="479"/>
                  </a:cubicBezTo>
                  <a:cubicBezTo>
                    <a:pt x="128" y="473"/>
                    <a:pt x="125" y="466"/>
                    <a:pt x="123" y="458"/>
                  </a:cubicBezTo>
                  <a:cubicBezTo>
                    <a:pt x="120" y="448"/>
                    <a:pt x="119" y="439"/>
                    <a:pt x="118" y="432"/>
                  </a:cubicBezTo>
                  <a:cubicBezTo>
                    <a:pt x="118" y="431"/>
                    <a:pt x="118" y="431"/>
                    <a:pt x="118" y="431"/>
                  </a:cubicBezTo>
                  <a:cubicBezTo>
                    <a:pt x="118" y="431"/>
                    <a:pt x="118" y="431"/>
                    <a:pt x="118" y="431"/>
                  </a:cubicBezTo>
                  <a:cubicBezTo>
                    <a:pt x="109" y="419"/>
                    <a:pt x="100" y="405"/>
                    <a:pt x="91" y="389"/>
                  </a:cubicBezTo>
                  <a:cubicBezTo>
                    <a:pt x="76" y="360"/>
                    <a:pt x="68" y="334"/>
                    <a:pt x="63" y="313"/>
                  </a:cubicBezTo>
                  <a:cubicBezTo>
                    <a:pt x="63" y="311"/>
                    <a:pt x="63" y="311"/>
                    <a:pt x="63" y="311"/>
                  </a:cubicBezTo>
                  <a:cubicBezTo>
                    <a:pt x="62" y="311"/>
                    <a:pt x="62" y="311"/>
                    <a:pt x="62" y="311"/>
                  </a:cubicBezTo>
                  <a:cubicBezTo>
                    <a:pt x="55" y="310"/>
                    <a:pt x="49" y="308"/>
                    <a:pt x="42" y="306"/>
                  </a:cubicBezTo>
                  <a:cubicBezTo>
                    <a:pt x="41" y="308"/>
                    <a:pt x="41" y="308"/>
                    <a:pt x="41" y="308"/>
                  </a:cubicBezTo>
                  <a:cubicBezTo>
                    <a:pt x="43" y="307"/>
                    <a:pt x="43" y="307"/>
                    <a:pt x="43" y="307"/>
                  </a:cubicBezTo>
                  <a:cubicBezTo>
                    <a:pt x="33" y="300"/>
                    <a:pt x="13" y="282"/>
                    <a:pt x="7" y="254"/>
                  </a:cubicBezTo>
                  <a:cubicBezTo>
                    <a:pt x="5" y="247"/>
                    <a:pt x="4" y="238"/>
                    <a:pt x="4" y="230"/>
                  </a:cubicBezTo>
                  <a:cubicBezTo>
                    <a:pt x="4" y="222"/>
                    <a:pt x="5" y="213"/>
                    <a:pt x="7" y="207"/>
                  </a:cubicBezTo>
                  <a:cubicBezTo>
                    <a:pt x="9" y="203"/>
                    <a:pt x="10" y="201"/>
                    <a:pt x="12" y="198"/>
                  </a:cubicBezTo>
                  <a:cubicBezTo>
                    <a:pt x="14" y="196"/>
                    <a:pt x="16" y="195"/>
                    <a:pt x="18" y="194"/>
                  </a:cubicBezTo>
                  <a:cubicBezTo>
                    <a:pt x="19" y="193"/>
                    <a:pt x="21" y="193"/>
                    <a:pt x="23" y="193"/>
                  </a:cubicBezTo>
                  <a:cubicBezTo>
                    <a:pt x="27" y="193"/>
                    <a:pt x="32" y="195"/>
                    <a:pt x="36" y="197"/>
                  </a:cubicBezTo>
                  <a:cubicBezTo>
                    <a:pt x="40" y="200"/>
                    <a:pt x="44" y="202"/>
                    <a:pt x="46" y="205"/>
                  </a:cubicBezTo>
                  <a:cubicBezTo>
                    <a:pt x="49" y="207"/>
                    <a:pt x="49" y="207"/>
                    <a:pt x="49" y="207"/>
                  </a:cubicBezTo>
                  <a:cubicBezTo>
                    <a:pt x="50" y="203"/>
                    <a:pt x="50" y="203"/>
                    <a:pt x="50" y="203"/>
                  </a:cubicBezTo>
                  <a:cubicBezTo>
                    <a:pt x="48" y="203"/>
                    <a:pt x="48" y="203"/>
                    <a:pt x="48" y="203"/>
                  </a:cubicBezTo>
                  <a:cubicBezTo>
                    <a:pt x="49" y="201"/>
                    <a:pt x="49" y="201"/>
                    <a:pt x="49" y="201"/>
                  </a:cubicBezTo>
                  <a:cubicBezTo>
                    <a:pt x="46" y="199"/>
                    <a:pt x="42" y="196"/>
                    <a:pt x="38" y="194"/>
                  </a:cubicBezTo>
                  <a:cubicBezTo>
                    <a:pt x="33" y="191"/>
                    <a:pt x="28" y="189"/>
                    <a:pt x="23" y="189"/>
                  </a:cubicBezTo>
                  <a:cubicBezTo>
                    <a:pt x="21" y="189"/>
                    <a:pt x="19" y="189"/>
                    <a:pt x="17" y="190"/>
                  </a:cubicBezTo>
                  <a:cubicBezTo>
                    <a:pt x="13" y="191"/>
                    <a:pt x="11" y="193"/>
                    <a:pt x="9" y="196"/>
                  </a:cubicBezTo>
                  <a:cubicBezTo>
                    <a:pt x="2" y="204"/>
                    <a:pt x="0" y="217"/>
                    <a:pt x="0" y="230"/>
                  </a:cubicBezTo>
                  <a:cubicBezTo>
                    <a:pt x="0" y="239"/>
                    <a:pt x="1" y="247"/>
                    <a:pt x="3" y="254"/>
                  </a:cubicBezTo>
                  <a:cubicBezTo>
                    <a:pt x="10" y="284"/>
                    <a:pt x="31" y="303"/>
                    <a:pt x="40" y="310"/>
                  </a:cubicBezTo>
                  <a:cubicBezTo>
                    <a:pt x="41" y="310"/>
                    <a:pt x="41" y="310"/>
                    <a:pt x="41" y="310"/>
                  </a:cubicBezTo>
                  <a:cubicBezTo>
                    <a:pt x="41" y="310"/>
                    <a:pt x="41" y="310"/>
                    <a:pt x="41" y="310"/>
                  </a:cubicBezTo>
                  <a:cubicBezTo>
                    <a:pt x="48" y="312"/>
                    <a:pt x="54" y="313"/>
                    <a:pt x="61" y="315"/>
                  </a:cubicBezTo>
                  <a:cubicBezTo>
                    <a:pt x="62" y="313"/>
                    <a:pt x="62" y="313"/>
                    <a:pt x="62" y="313"/>
                  </a:cubicBezTo>
                  <a:cubicBezTo>
                    <a:pt x="60" y="314"/>
                    <a:pt x="60" y="314"/>
                    <a:pt x="60" y="314"/>
                  </a:cubicBezTo>
                  <a:cubicBezTo>
                    <a:pt x="64" y="335"/>
                    <a:pt x="73" y="362"/>
                    <a:pt x="88" y="391"/>
                  </a:cubicBezTo>
                  <a:cubicBezTo>
                    <a:pt x="96" y="407"/>
                    <a:pt x="106" y="421"/>
                    <a:pt x="114" y="433"/>
                  </a:cubicBezTo>
                  <a:cubicBezTo>
                    <a:pt x="116" y="432"/>
                    <a:pt x="116" y="432"/>
                    <a:pt x="116" y="432"/>
                  </a:cubicBezTo>
                  <a:cubicBezTo>
                    <a:pt x="114" y="432"/>
                    <a:pt x="114" y="432"/>
                    <a:pt x="114" y="432"/>
                  </a:cubicBezTo>
                  <a:cubicBezTo>
                    <a:pt x="115" y="440"/>
                    <a:pt x="117" y="449"/>
                    <a:pt x="119" y="459"/>
                  </a:cubicBezTo>
                  <a:cubicBezTo>
                    <a:pt x="121" y="467"/>
                    <a:pt x="124" y="474"/>
                    <a:pt x="126" y="480"/>
                  </a:cubicBezTo>
                  <a:cubicBezTo>
                    <a:pt x="128" y="480"/>
                    <a:pt x="128" y="480"/>
                    <a:pt x="128" y="480"/>
                  </a:cubicBezTo>
                  <a:cubicBezTo>
                    <a:pt x="126" y="480"/>
                    <a:pt x="126" y="480"/>
                    <a:pt x="126" y="480"/>
                  </a:cubicBezTo>
                  <a:cubicBezTo>
                    <a:pt x="124" y="500"/>
                    <a:pt x="122" y="521"/>
                    <a:pt x="121" y="542"/>
                  </a:cubicBezTo>
                  <a:cubicBezTo>
                    <a:pt x="119" y="575"/>
                    <a:pt x="118" y="608"/>
                    <a:pt x="118" y="639"/>
                  </a:cubicBezTo>
                  <a:cubicBezTo>
                    <a:pt x="118" y="692"/>
                    <a:pt x="121" y="742"/>
                    <a:pt x="125" y="789"/>
                  </a:cubicBezTo>
                  <a:cubicBezTo>
                    <a:pt x="127" y="789"/>
                    <a:pt x="127" y="789"/>
                    <a:pt x="127" y="789"/>
                  </a:cubicBezTo>
                  <a:cubicBezTo>
                    <a:pt x="125" y="789"/>
                    <a:pt x="125" y="789"/>
                    <a:pt x="125" y="789"/>
                  </a:cubicBezTo>
                  <a:cubicBezTo>
                    <a:pt x="129" y="859"/>
                    <a:pt x="139" y="944"/>
                    <a:pt x="164" y="1040"/>
                  </a:cubicBezTo>
                  <a:cubicBezTo>
                    <a:pt x="187" y="1129"/>
                    <a:pt x="217" y="1203"/>
                    <a:pt x="246" y="1263"/>
                  </a:cubicBezTo>
                  <a:cubicBezTo>
                    <a:pt x="248" y="1267"/>
                    <a:pt x="248" y="1267"/>
                    <a:pt x="248" y="1267"/>
                  </a:cubicBezTo>
                  <a:cubicBezTo>
                    <a:pt x="250" y="1263"/>
                    <a:pt x="250" y="1263"/>
                    <a:pt x="250" y="1263"/>
                  </a:cubicBezTo>
                  <a:cubicBezTo>
                    <a:pt x="329" y="1107"/>
                    <a:pt x="356" y="977"/>
                    <a:pt x="367" y="888"/>
                  </a:cubicBezTo>
                  <a:cubicBezTo>
                    <a:pt x="375" y="822"/>
                    <a:pt x="378" y="746"/>
                    <a:pt x="380" y="671"/>
                  </a:cubicBezTo>
                  <a:cubicBezTo>
                    <a:pt x="383" y="612"/>
                    <a:pt x="383" y="560"/>
                    <a:pt x="383" y="515"/>
                  </a:cubicBezTo>
                  <a:cubicBezTo>
                    <a:pt x="383" y="486"/>
                    <a:pt x="383" y="461"/>
                    <a:pt x="383" y="439"/>
                  </a:cubicBezTo>
                  <a:cubicBezTo>
                    <a:pt x="381" y="439"/>
                    <a:pt x="381" y="439"/>
                    <a:pt x="381" y="439"/>
                  </a:cubicBezTo>
                  <a:cubicBezTo>
                    <a:pt x="382" y="440"/>
                    <a:pt x="382" y="440"/>
                    <a:pt x="382" y="440"/>
                  </a:cubicBezTo>
                  <a:cubicBezTo>
                    <a:pt x="396" y="425"/>
                    <a:pt x="415" y="401"/>
                    <a:pt x="429" y="367"/>
                  </a:cubicBezTo>
                  <a:cubicBezTo>
                    <a:pt x="437" y="347"/>
                    <a:pt x="441" y="328"/>
                    <a:pt x="444" y="313"/>
                  </a:cubicBezTo>
                  <a:cubicBezTo>
                    <a:pt x="442" y="312"/>
                    <a:pt x="442" y="312"/>
                    <a:pt x="442" y="312"/>
                  </a:cubicBezTo>
                  <a:cubicBezTo>
                    <a:pt x="442" y="314"/>
                    <a:pt x="442" y="314"/>
                    <a:pt x="442" y="314"/>
                  </a:cubicBezTo>
                  <a:cubicBezTo>
                    <a:pt x="446" y="313"/>
                    <a:pt x="449" y="312"/>
                    <a:pt x="453" y="311"/>
                  </a:cubicBezTo>
                  <a:cubicBezTo>
                    <a:pt x="458" y="310"/>
                    <a:pt x="463" y="308"/>
                    <a:pt x="467" y="307"/>
                  </a:cubicBezTo>
                  <a:cubicBezTo>
                    <a:pt x="467" y="306"/>
                    <a:pt x="467" y="306"/>
                    <a:pt x="467" y="306"/>
                  </a:cubicBezTo>
                  <a:cubicBezTo>
                    <a:pt x="468" y="306"/>
                    <a:pt x="468" y="306"/>
                    <a:pt x="468" y="306"/>
                  </a:cubicBezTo>
                  <a:cubicBezTo>
                    <a:pt x="476" y="298"/>
                    <a:pt x="487" y="285"/>
                    <a:pt x="494" y="265"/>
                  </a:cubicBezTo>
                  <a:cubicBezTo>
                    <a:pt x="495" y="262"/>
                    <a:pt x="500" y="249"/>
                    <a:pt x="500" y="232"/>
                  </a:cubicBezTo>
                  <a:cubicBezTo>
                    <a:pt x="500" y="224"/>
                    <a:pt x="499" y="216"/>
                    <a:pt x="497" y="208"/>
                  </a:cubicBezTo>
                  <a:cubicBezTo>
                    <a:pt x="495" y="201"/>
                    <a:pt x="493" y="196"/>
                    <a:pt x="491" y="194"/>
                  </a:cubicBezTo>
                  <a:cubicBezTo>
                    <a:pt x="489" y="191"/>
                    <a:pt x="487" y="189"/>
                    <a:pt x="486" y="189"/>
                  </a:cubicBezTo>
                  <a:cubicBezTo>
                    <a:pt x="483" y="187"/>
                    <a:pt x="480" y="186"/>
                    <a:pt x="476" y="186"/>
                  </a:cubicBezTo>
                  <a:cubicBezTo>
                    <a:pt x="469" y="186"/>
                    <a:pt x="460" y="190"/>
                    <a:pt x="451" y="197"/>
                  </a:cubicBezTo>
                  <a:cubicBezTo>
                    <a:pt x="453" y="199"/>
                    <a:pt x="453" y="199"/>
                    <a:pt x="453" y="199"/>
                  </a:cubicBezTo>
                  <a:cubicBezTo>
                    <a:pt x="455" y="199"/>
                    <a:pt x="455" y="199"/>
                    <a:pt x="455" y="199"/>
                  </a:cubicBezTo>
                  <a:cubicBezTo>
                    <a:pt x="454" y="172"/>
                    <a:pt x="453" y="145"/>
                    <a:pt x="453" y="119"/>
                  </a:cubicBezTo>
                  <a:cubicBezTo>
                    <a:pt x="453" y="117"/>
                    <a:pt x="453" y="117"/>
                    <a:pt x="453" y="117"/>
                  </a:cubicBezTo>
                  <a:cubicBezTo>
                    <a:pt x="451" y="117"/>
                    <a:pt x="451" y="117"/>
                    <a:pt x="451" y="117"/>
                  </a:cubicBezTo>
                  <a:cubicBezTo>
                    <a:pt x="398" y="117"/>
                    <a:pt x="364" y="104"/>
                    <a:pt x="343" y="93"/>
                  </a:cubicBezTo>
                  <a:cubicBezTo>
                    <a:pt x="323" y="83"/>
                    <a:pt x="290" y="61"/>
                    <a:pt x="267" y="46"/>
                  </a:cubicBezTo>
                  <a:cubicBezTo>
                    <a:pt x="257" y="40"/>
                    <a:pt x="249" y="34"/>
                    <a:pt x="243" y="30"/>
                  </a:cubicBezTo>
                  <a:cubicBezTo>
                    <a:pt x="237" y="26"/>
                    <a:pt x="237" y="26"/>
                    <a:pt x="237" y="26"/>
                  </a:cubicBezTo>
                  <a:cubicBezTo>
                    <a:pt x="240" y="33"/>
                    <a:pt x="240" y="33"/>
                    <a:pt x="240" y="33"/>
                  </a:cubicBezTo>
                  <a:cubicBezTo>
                    <a:pt x="246" y="47"/>
                    <a:pt x="258" y="70"/>
                    <a:pt x="280" y="92"/>
                  </a:cubicBezTo>
                  <a:cubicBezTo>
                    <a:pt x="307" y="118"/>
                    <a:pt x="335" y="130"/>
                    <a:pt x="351" y="135"/>
                  </a:cubicBezTo>
                  <a:cubicBezTo>
                    <a:pt x="352" y="133"/>
                    <a:pt x="352" y="133"/>
                    <a:pt x="352" y="133"/>
                  </a:cubicBezTo>
                  <a:cubicBezTo>
                    <a:pt x="352" y="131"/>
                    <a:pt x="352" y="131"/>
                    <a:pt x="352" y="131"/>
                  </a:cubicBezTo>
                  <a:cubicBezTo>
                    <a:pt x="333" y="129"/>
                    <a:pt x="273" y="118"/>
                    <a:pt x="227" y="67"/>
                  </a:cubicBezTo>
                  <a:cubicBezTo>
                    <a:pt x="207" y="44"/>
                    <a:pt x="196" y="20"/>
                    <a:pt x="190" y="3"/>
                  </a:cubicBezTo>
                  <a:cubicBezTo>
                    <a:pt x="189" y="0"/>
                    <a:pt x="189" y="0"/>
                    <a:pt x="189" y="0"/>
                  </a:cubicBezTo>
                  <a:cubicBezTo>
                    <a:pt x="187" y="2"/>
                    <a:pt x="187" y="2"/>
                    <a:pt x="187" y="2"/>
                  </a:cubicBezTo>
                  <a:cubicBezTo>
                    <a:pt x="165" y="23"/>
                    <a:pt x="139" y="45"/>
                    <a:pt x="108" y="66"/>
                  </a:cubicBezTo>
                  <a:cubicBezTo>
                    <a:pt x="88" y="81"/>
                    <a:pt x="68" y="93"/>
                    <a:pt x="49" y="103"/>
                  </a:cubicBezTo>
                  <a:cubicBezTo>
                    <a:pt x="48" y="104"/>
                    <a:pt x="48" y="104"/>
                    <a:pt x="48" y="104"/>
                  </a:cubicBezTo>
                  <a:cubicBezTo>
                    <a:pt x="48" y="105"/>
                    <a:pt x="48" y="105"/>
                    <a:pt x="48" y="105"/>
                  </a:cubicBezTo>
                  <a:cubicBezTo>
                    <a:pt x="48" y="142"/>
                    <a:pt x="48" y="152"/>
                    <a:pt x="48" y="152"/>
                  </a:cubicBezTo>
                  <a:cubicBezTo>
                    <a:pt x="48" y="152"/>
                    <a:pt x="48" y="152"/>
                    <a:pt x="48" y="152"/>
                  </a:cubicBezTo>
                  <a:cubicBezTo>
                    <a:pt x="48" y="169"/>
                    <a:pt x="47" y="186"/>
                    <a:pt x="46" y="203"/>
                  </a:cubicBezTo>
                  <a:cubicBezTo>
                    <a:pt x="48" y="203"/>
                    <a:pt x="48" y="203"/>
                    <a:pt x="48" y="203"/>
                  </a:cubicBezTo>
                  <a:cubicBezTo>
                    <a:pt x="49" y="201"/>
                    <a:pt x="49" y="201"/>
                    <a:pt x="49" y="201"/>
                  </a:cubicBezTo>
                  <a:lnTo>
                    <a:pt x="48" y="203"/>
                  </a:ln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 name="Freeform 19">
              <a:extLst>
                <a:ext uri="{FF2B5EF4-FFF2-40B4-BE49-F238E27FC236}">
                  <a16:creationId xmlns:a16="http://schemas.microsoft.com/office/drawing/2014/main" id="{F91AAA3B-18E9-4429-9435-0A99526675B0}"/>
                </a:ext>
              </a:extLst>
            </p:cNvPr>
            <p:cNvSpPr>
              <a:spLocks/>
            </p:cNvSpPr>
            <p:nvPr/>
          </p:nvSpPr>
          <p:spPr bwMode="auto">
            <a:xfrm>
              <a:off x="104775" y="1627188"/>
              <a:ext cx="242888" cy="477838"/>
            </a:xfrm>
            <a:custGeom>
              <a:avLst/>
              <a:gdLst>
                <a:gd name="T0" fmla="*/ 103 w 344"/>
                <a:gd name="T1" fmla="*/ 84 h 675"/>
                <a:gd name="T2" fmla="*/ 73 w 344"/>
                <a:gd name="T3" fmla="*/ 159 h 675"/>
                <a:gd name="T4" fmla="*/ 73 w 344"/>
                <a:gd name="T5" fmla="*/ 244 h 675"/>
                <a:gd name="T6" fmla="*/ 9 w 344"/>
                <a:gd name="T7" fmla="*/ 310 h 675"/>
                <a:gd name="T8" fmla="*/ 1 w 344"/>
                <a:gd name="T9" fmla="*/ 373 h 675"/>
                <a:gd name="T10" fmla="*/ 5 w 344"/>
                <a:gd name="T11" fmla="*/ 425 h 675"/>
                <a:gd name="T12" fmla="*/ 2 w 344"/>
                <a:gd name="T13" fmla="*/ 501 h 675"/>
                <a:gd name="T14" fmla="*/ 28 w 344"/>
                <a:gd name="T15" fmla="*/ 622 h 675"/>
                <a:gd name="T16" fmla="*/ 72 w 344"/>
                <a:gd name="T17" fmla="*/ 665 h 675"/>
                <a:gd name="T18" fmla="*/ 134 w 344"/>
                <a:gd name="T19" fmla="*/ 652 h 675"/>
                <a:gd name="T20" fmla="*/ 156 w 344"/>
                <a:gd name="T21" fmla="*/ 625 h 675"/>
                <a:gd name="T22" fmla="*/ 127 w 344"/>
                <a:gd name="T23" fmla="*/ 644 h 675"/>
                <a:gd name="T24" fmla="*/ 96 w 344"/>
                <a:gd name="T25" fmla="*/ 657 h 675"/>
                <a:gd name="T26" fmla="*/ 52 w 344"/>
                <a:gd name="T27" fmla="*/ 629 h 675"/>
                <a:gd name="T28" fmla="*/ 24 w 344"/>
                <a:gd name="T29" fmla="*/ 549 h 675"/>
                <a:gd name="T30" fmla="*/ 20 w 344"/>
                <a:gd name="T31" fmla="*/ 452 h 675"/>
                <a:gd name="T32" fmla="*/ 26 w 344"/>
                <a:gd name="T33" fmla="*/ 416 h 675"/>
                <a:gd name="T34" fmla="*/ 22 w 344"/>
                <a:gd name="T35" fmla="*/ 339 h 675"/>
                <a:gd name="T36" fmla="*/ 66 w 344"/>
                <a:gd name="T37" fmla="*/ 268 h 675"/>
                <a:gd name="T38" fmla="*/ 169 w 344"/>
                <a:gd name="T39" fmla="*/ 267 h 675"/>
                <a:gd name="T40" fmla="*/ 225 w 344"/>
                <a:gd name="T41" fmla="*/ 337 h 675"/>
                <a:gd name="T42" fmla="*/ 240 w 344"/>
                <a:gd name="T43" fmla="*/ 357 h 675"/>
                <a:gd name="T44" fmla="*/ 287 w 344"/>
                <a:gd name="T45" fmla="*/ 416 h 675"/>
                <a:gd name="T46" fmla="*/ 327 w 344"/>
                <a:gd name="T47" fmla="*/ 498 h 675"/>
                <a:gd name="T48" fmla="*/ 329 w 344"/>
                <a:gd name="T49" fmla="*/ 563 h 675"/>
                <a:gd name="T50" fmla="*/ 294 w 344"/>
                <a:gd name="T51" fmla="*/ 596 h 675"/>
                <a:gd name="T52" fmla="*/ 259 w 344"/>
                <a:gd name="T53" fmla="*/ 585 h 675"/>
                <a:gd name="T54" fmla="*/ 257 w 344"/>
                <a:gd name="T55" fmla="*/ 615 h 675"/>
                <a:gd name="T56" fmla="*/ 290 w 344"/>
                <a:gd name="T57" fmla="*/ 608 h 675"/>
                <a:gd name="T58" fmla="*/ 326 w 344"/>
                <a:gd name="T59" fmla="*/ 592 h 675"/>
                <a:gd name="T60" fmla="*/ 344 w 344"/>
                <a:gd name="T61" fmla="*/ 546 h 675"/>
                <a:gd name="T62" fmla="*/ 340 w 344"/>
                <a:gd name="T63" fmla="*/ 493 h 675"/>
                <a:gd name="T64" fmla="*/ 264 w 344"/>
                <a:gd name="T65" fmla="*/ 361 h 675"/>
                <a:gd name="T66" fmla="*/ 236 w 344"/>
                <a:gd name="T67" fmla="*/ 314 h 675"/>
                <a:gd name="T68" fmla="*/ 91 w 344"/>
                <a:gd name="T69" fmla="*/ 238 h 675"/>
                <a:gd name="T70" fmla="*/ 92 w 344"/>
                <a:gd name="T71" fmla="*/ 156 h 675"/>
                <a:gd name="T72" fmla="*/ 157 w 344"/>
                <a:gd name="T73" fmla="*/ 42 h 675"/>
                <a:gd name="T74" fmla="*/ 155 w 344"/>
                <a:gd name="T75" fmla="*/ 21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4" h="675">
                  <a:moveTo>
                    <a:pt x="131" y="48"/>
                  </a:moveTo>
                  <a:cubicBezTo>
                    <a:pt x="122" y="58"/>
                    <a:pt x="112" y="70"/>
                    <a:pt x="103" y="84"/>
                  </a:cubicBezTo>
                  <a:cubicBezTo>
                    <a:pt x="95" y="96"/>
                    <a:pt x="87" y="113"/>
                    <a:pt x="80" y="133"/>
                  </a:cubicBezTo>
                  <a:cubicBezTo>
                    <a:pt x="76" y="146"/>
                    <a:pt x="74" y="156"/>
                    <a:pt x="73" y="159"/>
                  </a:cubicBezTo>
                  <a:cubicBezTo>
                    <a:pt x="70" y="178"/>
                    <a:pt x="70" y="193"/>
                    <a:pt x="70" y="204"/>
                  </a:cubicBezTo>
                  <a:cubicBezTo>
                    <a:pt x="70" y="214"/>
                    <a:pt x="71" y="228"/>
                    <a:pt x="73" y="244"/>
                  </a:cubicBezTo>
                  <a:cubicBezTo>
                    <a:pt x="64" y="247"/>
                    <a:pt x="48" y="255"/>
                    <a:pt x="33" y="271"/>
                  </a:cubicBezTo>
                  <a:cubicBezTo>
                    <a:pt x="17" y="287"/>
                    <a:pt x="11" y="304"/>
                    <a:pt x="9" y="310"/>
                  </a:cubicBezTo>
                  <a:cubicBezTo>
                    <a:pt x="5" y="322"/>
                    <a:pt x="3" y="333"/>
                    <a:pt x="2" y="345"/>
                  </a:cubicBezTo>
                  <a:cubicBezTo>
                    <a:pt x="1" y="356"/>
                    <a:pt x="1" y="363"/>
                    <a:pt x="1" y="373"/>
                  </a:cubicBezTo>
                  <a:cubicBezTo>
                    <a:pt x="1" y="386"/>
                    <a:pt x="0" y="396"/>
                    <a:pt x="2" y="409"/>
                  </a:cubicBezTo>
                  <a:cubicBezTo>
                    <a:pt x="4" y="417"/>
                    <a:pt x="4" y="418"/>
                    <a:pt x="5" y="425"/>
                  </a:cubicBezTo>
                  <a:cubicBezTo>
                    <a:pt x="6" y="438"/>
                    <a:pt x="5" y="447"/>
                    <a:pt x="4" y="452"/>
                  </a:cubicBezTo>
                  <a:cubicBezTo>
                    <a:pt x="3" y="464"/>
                    <a:pt x="3" y="477"/>
                    <a:pt x="2" y="501"/>
                  </a:cubicBezTo>
                  <a:cubicBezTo>
                    <a:pt x="2" y="529"/>
                    <a:pt x="6" y="550"/>
                    <a:pt x="9" y="563"/>
                  </a:cubicBezTo>
                  <a:cubicBezTo>
                    <a:pt x="14" y="590"/>
                    <a:pt x="17" y="605"/>
                    <a:pt x="28" y="622"/>
                  </a:cubicBezTo>
                  <a:cubicBezTo>
                    <a:pt x="37" y="637"/>
                    <a:pt x="49" y="648"/>
                    <a:pt x="54" y="652"/>
                  </a:cubicBezTo>
                  <a:cubicBezTo>
                    <a:pt x="62" y="659"/>
                    <a:pt x="66" y="662"/>
                    <a:pt x="72" y="665"/>
                  </a:cubicBezTo>
                  <a:cubicBezTo>
                    <a:pt x="76" y="667"/>
                    <a:pt x="93" y="675"/>
                    <a:pt x="112" y="668"/>
                  </a:cubicBezTo>
                  <a:cubicBezTo>
                    <a:pt x="124" y="664"/>
                    <a:pt x="131" y="656"/>
                    <a:pt x="134" y="652"/>
                  </a:cubicBezTo>
                  <a:cubicBezTo>
                    <a:pt x="135" y="652"/>
                    <a:pt x="145" y="656"/>
                    <a:pt x="153" y="651"/>
                  </a:cubicBezTo>
                  <a:cubicBezTo>
                    <a:pt x="161" y="646"/>
                    <a:pt x="163" y="633"/>
                    <a:pt x="156" y="625"/>
                  </a:cubicBezTo>
                  <a:cubicBezTo>
                    <a:pt x="150" y="618"/>
                    <a:pt x="139" y="618"/>
                    <a:pt x="132" y="623"/>
                  </a:cubicBezTo>
                  <a:cubicBezTo>
                    <a:pt x="127" y="628"/>
                    <a:pt x="124" y="636"/>
                    <a:pt x="127" y="644"/>
                  </a:cubicBezTo>
                  <a:cubicBezTo>
                    <a:pt x="125" y="646"/>
                    <a:pt x="120" y="650"/>
                    <a:pt x="113" y="653"/>
                  </a:cubicBezTo>
                  <a:cubicBezTo>
                    <a:pt x="110" y="655"/>
                    <a:pt x="103" y="657"/>
                    <a:pt x="96" y="657"/>
                  </a:cubicBezTo>
                  <a:cubicBezTo>
                    <a:pt x="88" y="657"/>
                    <a:pt x="82" y="653"/>
                    <a:pt x="74" y="648"/>
                  </a:cubicBezTo>
                  <a:cubicBezTo>
                    <a:pt x="62" y="640"/>
                    <a:pt x="54" y="631"/>
                    <a:pt x="52" y="629"/>
                  </a:cubicBezTo>
                  <a:cubicBezTo>
                    <a:pt x="50" y="627"/>
                    <a:pt x="43" y="618"/>
                    <a:pt x="35" y="600"/>
                  </a:cubicBezTo>
                  <a:cubicBezTo>
                    <a:pt x="29" y="583"/>
                    <a:pt x="27" y="569"/>
                    <a:pt x="24" y="549"/>
                  </a:cubicBezTo>
                  <a:cubicBezTo>
                    <a:pt x="22" y="539"/>
                    <a:pt x="20" y="525"/>
                    <a:pt x="19" y="506"/>
                  </a:cubicBezTo>
                  <a:cubicBezTo>
                    <a:pt x="19" y="494"/>
                    <a:pt x="19" y="488"/>
                    <a:pt x="20" y="452"/>
                  </a:cubicBezTo>
                  <a:cubicBezTo>
                    <a:pt x="21" y="440"/>
                    <a:pt x="21" y="430"/>
                    <a:pt x="21" y="423"/>
                  </a:cubicBezTo>
                  <a:cubicBezTo>
                    <a:pt x="23" y="421"/>
                    <a:pt x="25" y="419"/>
                    <a:pt x="26" y="416"/>
                  </a:cubicBezTo>
                  <a:cubicBezTo>
                    <a:pt x="25" y="411"/>
                    <a:pt x="24" y="404"/>
                    <a:pt x="23" y="394"/>
                  </a:cubicBezTo>
                  <a:cubicBezTo>
                    <a:pt x="21" y="377"/>
                    <a:pt x="19" y="360"/>
                    <a:pt x="22" y="339"/>
                  </a:cubicBezTo>
                  <a:cubicBezTo>
                    <a:pt x="24" y="329"/>
                    <a:pt x="27" y="316"/>
                    <a:pt x="35" y="301"/>
                  </a:cubicBezTo>
                  <a:cubicBezTo>
                    <a:pt x="47" y="280"/>
                    <a:pt x="63" y="270"/>
                    <a:pt x="66" y="268"/>
                  </a:cubicBezTo>
                  <a:cubicBezTo>
                    <a:pt x="86" y="255"/>
                    <a:pt x="106" y="253"/>
                    <a:pt x="113" y="253"/>
                  </a:cubicBezTo>
                  <a:cubicBezTo>
                    <a:pt x="120" y="253"/>
                    <a:pt x="144" y="252"/>
                    <a:pt x="169" y="267"/>
                  </a:cubicBezTo>
                  <a:cubicBezTo>
                    <a:pt x="186" y="277"/>
                    <a:pt x="195" y="290"/>
                    <a:pt x="206" y="305"/>
                  </a:cubicBezTo>
                  <a:cubicBezTo>
                    <a:pt x="217" y="320"/>
                    <a:pt x="223" y="332"/>
                    <a:pt x="225" y="337"/>
                  </a:cubicBezTo>
                  <a:cubicBezTo>
                    <a:pt x="228" y="345"/>
                    <a:pt x="230" y="351"/>
                    <a:pt x="232" y="356"/>
                  </a:cubicBezTo>
                  <a:cubicBezTo>
                    <a:pt x="235" y="356"/>
                    <a:pt x="238" y="357"/>
                    <a:pt x="240" y="357"/>
                  </a:cubicBezTo>
                  <a:cubicBezTo>
                    <a:pt x="245" y="361"/>
                    <a:pt x="251" y="368"/>
                    <a:pt x="257" y="376"/>
                  </a:cubicBezTo>
                  <a:cubicBezTo>
                    <a:pt x="264" y="384"/>
                    <a:pt x="275" y="398"/>
                    <a:pt x="287" y="416"/>
                  </a:cubicBezTo>
                  <a:cubicBezTo>
                    <a:pt x="292" y="424"/>
                    <a:pt x="304" y="442"/>
                    <a:pt x="315" y="467"/>
                  </a:cubicBezTo>
                  <a:cubicBezTo>
                    <a:pt x="321" y="480"/>
                    <a:pt x="324" y="487"/>
                    <a:pt x="327" y="498"/>
                  </a:cubicBezTo>
                  <a:cubicBezTo>
                    <a:pt x="329" y="509"/>
                    <a:pt x="330" y="518"/>
                    <a:pt x="331" y="536"/>
                  </a:cubicBezTo>
                  <a:cubicBezTo>
                    <a:pt x="331" y="553"/>
                    <a:pt x="330" y="559"/>
                    <a:pt x="329" y="563"/>
                  </a:cubicBezTo>
                  <a:cubicBezTo>
                    <a:pt x="328" y="571"/>
                    <a:pt x="326" y="578"/>
                    <a:pt x="320" y="585"/>
                  </a:cubicBezTo>
                  <a:cubicBezTo>
                    <a:pt x="311" y="594"/>
                    <a:pt x="298" y="596"/>
                    <a:pt x="294" y="596"/>
                  </a:cubicBezTo>
                  <a:cubicBezTo>
                    <a:pt x="285" y="597"/>
                    <a:pt x="279" y="596"/>
                    <a:pt x="274" y="595"/>
                  </a:cubicBezTo>
                  <a:cubicBezTo>
                    <a:pt x="272" y="588"/>
                    <a:pt x="266" y="584"/>
                    <a:pt x="259" y="585"/>
                  </a:cubicBezTo>
                  <a:cubicBezTo>
                    <a:pt x="251" y="585"/>
                    <a:pt x="245" y="591"/>
                    <a:pt x="245" y="599"/>
                  </a:cubicBezTo>
                  <a:cubicBezTo>
                    <a:pt x="244" y="607"/>
                    <a:pt x="250" y="614"/>
                    <a:pt x="257" y="615"/>
                  </a:cubicBezTo>
                  <a:cubicBezTo>
                    <a:pt x="263" y="616"/>
                    <a:pt x="268" y="614"/>
                    <a:pt x="272" y="609"/>
                  </a:cubicBezTo>
                  <a:cubicBezTo>
                    <a:pt x="276" y="609"/>
                    <a:pt x="283" y="609"/>
                    <a:pt x="290" y="608"/>
                  </a:cubicBezTo>
                  <a:cubicBezTo>
                    <a:pt x="298" y="608"/>
                    <a:pt x="302" y="607"/>
                    <a:pt x="308" y="605"/>
                  </a:cubicBezTo>
                  <a:cubicBezTo>
                    <a:pt x="317" y="602"/>
                    <a:pt x="323" y="596"/>
                    <a:pt x="326" y="592"/>
                  </a:cubicBezTo>
                  <a:cubicBezTo>
                    <a:pt x="330" y="589"/>
                    <a:pt x="336" y="582"/>
                    <a:pt x="340" y="571"/>
                  </a:cubicBezTo>
                  <a:cubicBezTo>
                    <a:pt x="343" y="563"/>
                    <a:pt x="343" y="557"/>
                    <a:pt x="344" y="546"/>
                  </a:cubicBezTo>
                  <a:cubicBezTo>
                    <a:pt x="344" y="543"/>
                    <a:pt x="344" y="537"/>
                    <a:pt x="343" y="526"/>
                  </a:cubicBezTo>
                  <a:cubicBezTo>
                    <a:pt x="342" y="510"/>
                    <a:pt x="340" y="497"/>
                    <a:pt x="340" y="493"/>
                  </a:cubicBezTo>
                  <a:cubicBezTo>
                    <a:pt x="336" y="476"/>
                    <a:pt x="330" y="468"/>
                    <a:pt x="304" y="422"/>
                  </a:cubicBezTo>
                  <a:cubicBezTo>
                    <a:pt x="286" y="389"/>
                    <a:pt x="279" y="377"/>
                    <a:pt x="264" y="361"/>
                  </a:cubicBezTo>
                  <a:cubicBezTo>
                    <a:pt x="258" y="355"/>
                    <a:pt x="252" y="350"/>
                    <a:pt x="248" y="346"/>
                  </a:cubicBezTo>
                  <a:cubicBezTo>
                    <a:pt x="246" y="338"/>
                    <a:pt x="242" y="327"/>
                    <a:pt x="236" y="314"/>
                  </a:cubicBezTo>
                  <a:cubicBezTo>
                    <a:pt x="230" y="301"/>
                    <a:pt x="212" y="266"/>
                    <a:pt x="170" y="247"/>
                  </a:cubicBezTo>
                  <a:cubicBezTo>
                    <a:pt x="136" y="231"/>
                    <a:pt x="104" y="235"/>
                    <a:pt x="91" y="238"/>
                  </a:cubicBezTo>
                  <a:cubicBezTo>
                    <a:pt x="89" y="227"/>
                    <a:pt x="87" y="214"/>
                    <a:pt x="87" y="199"/>
                  </a:cubicBezTo>
                  <a:cubicBezTo>
                    <a:pt x="87" y="179"/>
                    <a:pt x="91" y="163"/>
                    <a:pt x="92" y="156"/>
                  </a:cubicBezTo>
                  <a:cubicBezTo>
                    <a:pt x="98" y="133"/>
                    <a:pt x="107" y="116"/>
                    <a:pt x="117" y="98"/>
                  </a:cubicBezTo>
                  <a:cubicBezTo>
                    <a:pt x="132" y="72"/>
                    <a:pt x="147" y="54"/>
                    <a:pt x="157" y="42"/>
                  </a:cubicBezTo>
                  <a:cubicBezTo>
                    <a:pt x="172" y="24"/>
                    <a:pt x="186" y="10"/>
                    <a:pt x="198" y="0"/>
                  </a:cubicBezTo>
                  <a:cubicBezTo>
                    <a:pt x="183" y="7"/>
                    <a:pt x="169" y="14"/>
                    <a:pt x="155" y="21"/>
                  </a:cubicBezTo>
                  <a:cubicBezTo>
                    <a:pt x="147" y="30"/>
                    <a:pt x="139" y="39"/>
                    <a:pt x="131" y="48"/>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 name="Freeform 20">
              <a:extLst>
                <a:ext uri="{FF2B5EF4-FFF2-40B4-BE49-F238E27FC236}">
                  <a16:creationId xmlns:a16="http://schemas.microsoft.com/office/drawing/2014/main" id="{AFDEA905-2DC0-43CA-A446-870776C79667}"/>
                </a:ext>
              </a:extLst>
            </p:cNvPr>
            <p:cNvSpPr>
              <a:spLocks noEditPoints="1"/>
            </p:cNvSpPr>
            <p:nvPr/>
          </p:nvSpPr>
          <p:spPr bwMode="auto">
            <a:xfrm>
              <a:off x="596900" y="1876426"/>
              <a:ext cx="90488" cy="90488"/>
            </a:xfrm>
            <a:custGeom>
              <a:avLst/>
              <a:gdLst>
                <a:gd name="T0" fmla="*/ 64 w 129"/>
                <a:gd name="T1" fmla="*/ 128 h 128"/>
                <a:gd name="T2" fmla="*/ 0 w 129"/>
                <a:gd name="T3" fmla="*/ 64 h 128"/>
                <a:gd name="T4" fmla="*/ 64 w 129"/>
                <a:gd name="T5" fmla="*/ 0 h 128"/>
                <a:gd name="T6" fmla="*/ 129 w 129"/>
                <a:gd name="T7" fmla="*/ 64 h 128"/>
                <a:gd name="T8" fmla="*/ 64 w 129"/>
                <a:gd name="T9" fmla="*/ 128 h 128"/>
                <a:gd name="T10" fmla="*/ 64 w 129"/>
                <a:gd name="T11" fmla="*/ 16 h 128"/>
                <a:gd name="T12" fmla="*/ 16 w 129"/>
                <a:gd name="T13" fmla="*/ 64 h 128"/>
                <a:gd name="T14" fmla="*/ 64 w 129"/>
                <a:gd name="T15" fmla="*/ 112 h 128"/>
                <a:gd name="T16" fmla="*/ 113 w 129"/>
                <a:gd name="T17" fmla="*/ 64 h 128"/>
                <a:gd name="T18" fmla="*/ 64 w 129"/>
                <a:gd name="T19"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64" y="128"/>
                  </a:moveTo>
                  <a:cubicBezTo>
                    <a:pt x="29" y="128"/>
                    <a:pt x="0" y="100"/>
                    <a:pt x="0" y="64"/>
                  </a:cubicBezTo>
                  <a:cubicBezTo>
                    <a:pt x="0" y="29"/>
                    <a:pt x="29" y="0"/>
                    <a:pt x="64" y="0"/>
                  </a:cubicBezTo>
                  <a:cubicBezTo>
                    <a:pt x="100" y="0"/>
                    <a:pt x="129" y="29"/>
                    <a:pt x="129" y="64"/>
                  </a:cubicBezTo>
                  <a:cubicBezTo>
                    <a:pt x="129" y="100"/>
                    <a:pt x="100" y="128"/>
                    <a:pt x="64" y="128"/>
                  </a:cubicBezTo>
                  <a:close/>
                  <a:moveTo>
                    <a:pt x="64" y="16"/>
                  </a:moveTo>
                  <a:cubicBezTo>
                    <a:pt x="38" y="16"/>
                    <a:pt x="16" y="38"/>
                    <a:pt x="16" y="64"/>
                  </a:cubicBezTo>
                  <a:cubicBezTo>
                    <a:pt x="16" y="91"/>
                    <a:pt x="38" y="112"/>
                    <a:pt x="64" y="112"/>
                  </a:cubicBezTo>
                  <a:cubicBezTo>
                    <a:pt x="91" y="112"/>
                    <a:pt x="113" y="91"/>
                    <a:pt x="113" y="64"/>
                  </a:cubicBezTo>
                  <a:cubicBezTo>
                    <a:pt x="113" y="38"/>
                    <a:pt x="91" y="16"/>
                    <a:pt x="64" y="16"/>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 name="Freeform 21">
              <a:extLst>
                <a:ext uri="{FF2B5EF4-FFF2-40B4-BE49-F238E27FC236}">
                  <a16:creationId xmlns:a16="http://schemas.microsoft.com/office/drawing/2014/main" id="{E40EB58B-E2BF-4606-A3CC-5AD594579323}"/>
                </a:ext>
              </a:extLst>
            </p:cNvPr>
            <p:cNvSpPr>
              <a:spLocks/>
            </p:cNvSpPr>
            <p:nvPr/>
          </p:nvSpPr>
          <p:spPr bwMode="auto">
            <a:xfrm>
              <a:off x="593725" y="1630363"/>
              <a:ext cx="76200" cy="249238"/>
            </a:xfrm>
            <a:custGeom>
              <a:avLst/>
              <a:gdLst>
                <a:gd name="T0" fmla="*/ 76 w 107"/>
                <a:gd name="T1" fmla="*/ 345 h 352"/>
                <a:gd name="T2" fmla="*/ 96 w 107"/>
                <a:gd name="T3" fmla="*/ 352 h 352"/>
                <a:gd name="T4" fmla="*/ 102 w 107"/>
                <a:gd name="T5" fmla="*/ 303 h 352"/>
                <a:gd name="T6" fmla="*/ 107 w 107"/>
                <a:gd name="T7" fmla="*/ 223 h 352"/>
                <a:gd name="T8" fmla="*/ 93 w 107"/>
                <a:gd name="T9" fmla="*/ 118 h 352"/>
                <a:gd name="T10" fmla="*/ 42 w 107"/>
                <a:gd name="T11" fmla="*/ 15 h 352"/>
                <a:gd name="T12" fmla="*/ 0 w 107"/>
                <a:gd name="T13" fmla="*/ 0 h 352"/>
                <a:gd name="T14" fmla="*/ 35 w 107"/>
                <a:gd name="T15" fmla="*/ 34 h 352"/>
                <a:gd name="T16" fmla="*/ 67 w 107"/>
                <a:gd name="T17" fmla="*/ 91 h 352"/>
                <a:gd name="T18" fmla="*/ 84 w 107"/>
                <a:gd name="T19" fmla="*/ 156 h 352"/>
                <a:gd name="T20" fmla="*/ 89 w 107"/>
                <a:gd name="T21" fmla="*/ 247 h 352"/>
                <a:gd name="T22" fmla="*/ 76 w 107"/>
                <a:gd name="T23" fmla="*/ 345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352">
                  <a:moveTo>
                    <a:pt x="76" y="345"/>
                  </a:moveTo>
                  <a:cubicBezTo>
                    <a:pt x="83" y="347"/>
                    <a:pt x="89" y="350"/>
                    <a:pt x="96" y="352"/>
                  </a:cubicBezTo>
                  <a:cubicBezTo>
                    <a:pt x="98" y="340"/>
                    <a:pt x="100" y="324"/>
                    <a:pt x="102" y="303"/>
                  </a:cubicBezTo>
                  <a:cubicBezTo>
                    <a:pt x="104" y="276"/>
                    <a:pt x="107" y="249"/>
                    <a:pt x="107" y="223"/>
                  </a:cubicBezTo>
                  <a:cubicBezTo>
                    <a:pt x="107" y="202"/>
                    <a:pt x="106" y="163"/>
                    <a:pt x="93" y="118"/>
                  </a:cubicBezTo>
                  <a:cubicBezTo>
                    <a:pt x="86" y="93"/>
                    <a:pt x="72" y="56"/>
                    <a:pt x="42" y="15"/>
                  </a:cubicBezTo>
                  <a:cubicBezTo>
                    <a:pt x="28" y="10"/>
                    <a:pt x="14" y="5"/>
                    <a:pt x="0" y="0"/>
                  </a:cubicBezTo>
                  <a:cubicBezTo>
                    <a:pt x="10" y="7"/>
                    <a:pt x="23" y="19"/>
                    <a:pt x="35" y="34"/>
                  </a:cubicBezTo>
                  <a:cubicBezTo>
                    <a:pt x="53" y="56"/>
                    <a:pt x="61" y="76"/>
                    <a:pt x="67" y="91"/>
                  </a:cubicBezTo>
                  <a:cubicBezTo>
                    <a:pt x="78" y="118"/>
                    <a:pt x="82" y="140"/>
                    <a:pt x="84" y="156"/>
                  </a:cubicBezTo>
                  <a:cubicBezTo>
                    <a:pt x="91" y="195"/>
                    <a:pt x="90" y="225"/>
                    <a:pt x="89" y="247"/>
                  </a:cubicBezTo>
                  <a:cubicBezTo>
                    <a:pt x="88" y="273"/>
                    <a:pt x="85" y="306"/>
                    <a:pt x="76" y="345"/>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Tree>
    <p:extLst>
      <p:ext uri="{BB962C8B-B14F-4D97-AF65-F5344CB8AC3E}">
        <p14:creationId xmlns:p14="http://schemas.microsoft.com/office/powerpoint/2010/main" val="2009518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ED8D1BE-B238-4376-927B-7823DE78E1AF}"/>
              </a:ext>
            </a:extLst>
          </p:cNvPr>
          <p:cNvSpPr/>
          <p:nvPr/>
        </p:nvSpPr>
        <p:spPr>
          <a:xfrm>
            <a:off x="0" y="1691125"/>
            <a:ext cx="9111939" cy="1838098"/>
          </a:xfrm>
          <a:prstGeom prst="rect">
            <a:avLst/>
          </a:prstGeom>
          <a:solidFill>
            <a:srgbClr val="FDD3A9">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CuadroTexto 6">
            <a:extLst>
              <a:ext uri="{FF2B5EF4-FFF2-40B4-BE49-F238E27FC236}">
                <a16:creationId xmlns:a16="http://schemas.microsoft.com/office/drawing/2014/main" id="{23DCC03F-7DFD-4F88-AA83-0FC5CCE87221}"/>
              </a:ext>
            </a:extLst>
          </p:cNvPr>
          <p:cNvSpPr txBox="1"/>
          <p:nvPr/>
        </p:nvSpPr>
        <p:spPr>
          <a:xfrm>
            <a:off x="1025097" y="2027847"/>
            <a:ext cx="5019422" cy="1015663"/>
          </a:xfrm>
          <a:prstGeom prst="rect">
            <a:avLst/>
          </a:prstGeom>
          <a:noFill/>
        </p:spPr>
        <p:txBody>
          <a:bodyPr wrap="square" rtlCol="0">
            <a:spAutoFit/>
          </a:bodyPr>
          <a:lstStyle/>
          <a:p>
            <a:r>
              <a:rPr lang="es-CO" sz="6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Title lide</a:t>
            </a:r>
          </a:p>
        </p:txBody>
      </p:sp>
      <p:sp>
        <p:nvSpPr>
          <p:cNvPr id="8" name="CuadroTexto 7">
            <a:extLst>
              <a:ext uri="{FF2B5EF4-FFF2-40B4-BE49-F238E27FC236}">
                <a16:creationId xmlns:a16="http://schemas.microsoft.com/office/drawing/2014/main" id="{18AFC5A5-5377-4C64-970A-4384B78982E3}"/>
              </a:ext>
            </a:extLst>
          </p:cNvPr>
          <p:cNvSpPr txBox="1"/>
          <p:nvPr/>
        </p:nvSpPr>
        <p:spPr>
          <a:xfrm>
            <a:off x="66769" y="2027847"/>
            <a:ext cx="777657" cy="690069"/>
          </a:xfrm>
          <a:prstGeom prst="rect">
            <a:avLst/>
          </a:prstGeom>
          <a:noFill/>
        </p:spPr>
        <p:txBody>
          <a:bodyPr wrap="square" rtlCol="0">
            <a:spAutoFit/>
          </a:bodyPr>
          <a:lstStyle/>
          <a:p>
            <a:pPr algn="ctr"/>
            <a:r>
              <a:rPr lang="es-CO"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01</a:t>
            </a:r>
          </a:p>
        </p:txBody>
      </p:sp>
      <p:cxnSp>
        <p:nvCxnSpPr>
          <p:cNvPr id="9" name="Conector recto 8">
            <a:extLst>
              <a:ext uri="{FF2B5EF4-FFF2-40B4-BE49-F238E27FC236}">
                <a16:creationId xmlns:a16="http://schemas.microsoft.com/office/drawing/2014/main" id="{D1BAF4C0-D330-4695-B521-36AAA681E9EB}"/>
              </a:ext>
            </a:extLst>
          </p:cNvPr>
          <p:cNvCxnSpPr>
            <a:cxnSpLocks/>
          </p:cNvCxnSpPr>
          <p:nvPr/>
        </p:nvCxnSpPr>
        <p:spPr>
          <a:xfrm>
            <a:off x="887653" y="1822334"/>
            <a:ext cx="0" cy="15633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31662C01-2997-4687-B7A8-DD81932499BF}"/>
              </a:ext>
            </a:extLst>
          </p:cNvPr>
          <p:cNvSpPr txBox="1"/>
          <p:nvPr/>
        </p:nvSpPr>
        <p:spPr>
          <a:xfrm>
            <a:off x="1025097" y="2717916"/>
            <a:ext cx="4041478" cy="523220"/>
          </a:xfrm>
          <a:prstGeom prst="rect">
            <a:avLst/>
          </a:prstGeom>
          <a:noFill/>
        </p:spPr>
        <p:txBody>
          <a:bodyPr wrap="square" rtlCol="0">
            <a:spAutoFit/>
          </a:bodyPr>
          <a:lstStyle/>
          <a:p>
            <a:r>
              <a:rPr lang="es-CO" altLang="es-CO"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examen text . In this paragraphs resume the ideas of topic 1.</a:t>
            </a:r>
          </a:p>
        </p:txBody>
      </p:sp>
    </p:spTree>
    <p:extLst>
      <p:ext uri="{BB962C8B-B14F-4D97-AF65-F5344CB8AC3E}">
        <p14:creationId xmlns:p14="http://schemas.microsoft.com/office/powerpoint/2010/main" val="3264906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s-PE"/>
          </a:p>
        </p:txBody>
      </p:sp>
      <p:sp>
        <p:nvSpPr>
          <p:cNvPr id="66" name="Oval 2">
            <a:extLst>
              <a:ext uri="{FF2B5EF4-FFF2-40B4-BE49-F238E27FC236}">
                <a16:creationId xmlns:a16="http://schemas.microsoft.com/office/drawing/2014/main" id="{E11A3542-C3A6-468E-9993-D2271CDF3139}"/>
              </a:ext>
            </a:extLst>
          </p:cNvPr>
          <p:cNvSpPr/>
          <p:nvPr/>
        </p:nvSpPr>
        <p:spPr>
          <a:xfrm>
            <a:off x="7963079" y="2147613"/>
            <a:ext cx="921280" cy="921280"/>
          </a:xfrm>
          <a:prstGeom prst="ellipse">
            <a:avLst/>
          </a:prstGeom>
          <a:solidFill>
            <a:srgbClr val="FDD3A9"/>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67" name="Block Arc 3">
            <a:extLst>
              <a:ext uri="{FF2B5EF4-FFF2-40B4-BE49-F238E27FC236}">
                <a16:creationId xmlns:a16="http://schemas.microsoft.com/office/drawing/2014/main" id="{D90BF2A5-32BD-463A-9A71-22AD627112CF}"/>
              </a:ext>
            </a:extLst>
          </p:cNvPr>
          <p:cNvSpPr/>
          <p:nvPr/>
        </p:nvSpPr>
        <p:spPr>
          <a:xfrm rot="5400000">
            <a:off x="2218624" y="1545316"/>
            <a:ext cx="731266" cy="731266"/>
          </a:xfrm>
          <a:prstGeom prst="blockArc">
            <a:avLst>
              <a:gd name="adj1" fmla="val 16153352"/>
              <a:gd name="adj2" fmla="val 50347"/>
              <a:gd name="adj3" fmla="val 13999"/>
            </a:avLst>
          </a:prstGeom>
          <a:solidFill>
            <a:schemeClr val="bg2">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68" name="Rectangle 4">
            <a:extLst>
              <a:ext uri="{FF2B5EF4-FFF2-40B4-BE49-F238E27FC236}">
                <a16:creationId xmlns:a16="http://schemas.microsoft.com/office/drawing/2014/main" id="{698A51DC-077F-451D-BC20-B6BAD9629DA5}"/>
              </a:ext>
            </a:extLst>
          </p:cNvPr>
          <p:cNvSpPr/>
          <p:nvPr/>
        </p:nvSpPr>
        <p:spPr>
          <a:xfrm>
            <a:off x="0" y="2175316"/>
            <a:ext cx="2594563" cy="101266"/>
          </a:xfrm>
          <a:prstGeom prst="rect">
            <a:avLst/>
          </a:prstGeom>
          <a:solidFill>
            <a:schemeClr val="bg2">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69" name="Isosceles Triangle 5">
            <a:extLst>
              <a:ext uri="{FF2B5EF4-FFF2-40B4-BE49-F238E27FC236}">
                <a16:creationId xmlns:a16="http://schemas.microsoft.com/office/drawing/2014/main" id="{4670413C-6224-49B3-A427-644E9ED13091}"/>
              </a:ext>
            </a:extLst>
          </p:cNvPr>
          <p:cNvSpPr/>
          <p:nvPr/>
        </p:nvSpPr>
        <p:spPr>
          <a:xfrm>
            <a:off x="2797004" y="1735701"/>
            <a:ext cx="206393" cy="177925"/>
          </a:xfrm>
          <a:prstGeom prst="triangle">
            <a:avLst/>
          </a:prstGeom>
          <a:solidFill>
            <a:schemeClr val="bg2">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70" name="Block Arc 6">
            <a:extLst>
              <a:ext uri="{FF2B5EF4-FFF2-40B4-BE49-F238E27FC236}">
                <a16:creationId xmlns:a16="http://schemas.microsoft.com/office/drawing/2014/main" id="{65412F56-31BD-4AB7-AF40-E1C298EACABC}"/>
              </a:ext>
            </a:extLst>
          </p:cNvPr>
          <p:cNvSpPr/>
          <p:nvPr/>
        </p:nvSpPr>
        <p:spPr>
          <a:xfrm rot="5400000">
            <a:off x="4304525" y="1667194"/>
            <a:ext cx="731266" cy="731266"/>
          </a:xfrm>
          <a:prstGeom prst="blockArc">
            <a:avLst>
              <a:gd name="adj1" fmla="val 16184359"/>
              <a:gd name="adj2" fmla="val 164567"/>
              <a:gd name="adj3" fmla="val 13962"/>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71" name="Rectangle 7">
            <a:extLst>
              <a:ext uri="{FF2B5EF4-FFF2-40B4-BE49-F238E27FC236}">
                <a16:creationId xmlns:a16="http://schemas.microsoft.com/office/drawing/2014/main" id="{80B7C25E-DB8A-4706-B3E8-47497ED75665}"/>
              </a:ext>
            </a:extLst>
          </p:cNvPr>
          <p:cNvSpPr/>
          <p:nvPr/>
        </p:nvSpPr>
        <p:spPr>
          <a:xfrm>
            <a:off x="-1" y="2297194"/>
            <a:ext cx="4671420" cy="101266"/>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72" name="Rectangle 8">
            <a:extLst>
              <a:ext uri="{FF2B5EF4-FFF2-40B4-BE49-F238E27FC236}">
                <a16:creationId xmlns:a16="http://schemas.microsoft.com/office/drawing/2014/main" id="{A4598D04-94D6-442E-AD0B-B316BB235AB5}"/>
              </a:ext>
            </a:extLst>
          </p:cNvPr>
          <p:cNvSpPr/>
          <p:nvPr/>
        </p:nvSpPr>
        <p:spPr>
          <a:xfrm rot="16200000">
            <a:off x="4919697" y="1927025"/>
            <a:ext cx="132783" cy="101266"/>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73" name="Isosceles Triangle 9">
            <a:extLst>
              <a:ext uri="{FF2B5EF4-FFF2-40B4-BE49-F238E27FC236}">
                <a16:creationId xmlns:a16="http://schemas.microsoft.com/office/drawing/2014/main" id="{B9A1D48B-5E0A-42B2-9F07-AB0D3789ACEE}"/>
              </a:ext>
            </a:extLst>
          </p:cNvPr>
          <p:cNvSpPr/>
          <p:nvPr/>
        </p:nvSpPr>
        <p:spPr>
          <a:xfrm>
            <a:off x="4885065" y="1744324"/>
            <a:ext cx="206393" cy="177925"/>
          </a:xfrm>
          <a:prstGeom prst="triangle">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74" name="Block Arc 10">
            <a:extLst>
              <a:ext uri="{FF2B5EF4-FFF2-40B4-BE49-F238E27FC236}">
                <a16:creationId xmlns:a16="http://schemas.microsoft.com/office/drawing/2014/main" id="{8AF161B8-0E1D-4BE9-A114-D2CAF88A3E1E}"/>
              </a:ext>
            </a:extLst>
          </p:cNvPr>
          <p:cNvSpPr/>
          <p:nvPr/>
        </p:nvSpPr>
        <p:spPr>
          <a:xfrm rot="5400000">
            <a:off x="6432465" y="1789071"/>
            <a:ext cx="731266" cy="731266"/>
          </a:xfrm>
          <a:prstGeom prst="blockArc">
            <a:avLst>
              <a:gd name="adj1" fmla="val 16260309"/>
              <a:gd name="adj2" fmla="val 21515221"/>
              <a:gd name="adj3" fmla="val 13992"/>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75" name="Rectangle 11">
            <a:extLst>
              <a:ext uri="{FF2B5EF4-FFF2-40B4-BE49-F238E27FC236}">
                <a16:creationId xmlns:a16="http://schemas.microsoft.com/office/drawing/2014/main" id="{11BFEC69-03E7-4B10-A14B-4EB1FC73586C}"/>
              </a:ext>
            </a:extLst>
          </p:cNvPr>
          <p:cNvSpPr/>
          <p:nvPr/>
        </p:nvSpPr>
        <p:spPr>
          <a:xfrm>
            <a:off x="1" y="2419071"/>
            <a:ext cx="6831904" cy="101266"/>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76" name="Rectangle 12">
            <a:extLst>
              <a:ext uri="{FF2B5EF4-FFF2-40B4-BE49-F238E27FC236}">
                <a16:creationId xmlns:a16="http://schemas.microsoft.com/office/drawing/2014/main" id="{090D6509-2724-4A71-A5CF-8615868F8BB5}"/>
              </a:ext>
            </a:extLst>
          </p:cNvPr>
          <p:cNvSpPr/>
          <p:nvPr/>
        </p:nvSpPr>
        <p:spPr>
          <a:xfrm rot="16200000">
            <a:off x="6984436" y="1993418"/>
            <a:ext cx="261760" cy="101266"/>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77" name="Isosceles Triangle 13">
            <a:extLst>
              <a:ext uri="{FF2B5EF4-FFF2-40B4-BE49-F238E27FC236}">
                <a16:creationId xmlns:a16="http://schemas.microsoft.com/office/drawing/2014/main" id="{6A0CE323-A26D-414F-A81E-BB00580ED021}"/>
              </a:ext>
            </a:extLst>
          </p:cNvPr>
          <p:cNvSpPr/>
          <p:nvPr/>
        </p:nvSpPr>
        <p:spPr>
          <a:xfrm>
            <a:off x="7012120" y="1744324"/>
            <a:ext cx="206393" cy="177925"/>
          </a:xfrm>
          <a:prstGeom prst="triangle">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78" name="Rectangle 14">
            <a:extLst>
              <a:ext uri="{FF2B5EF4-FFF2-40B4-BE49-F238E27FC236}">
                <a16:creationId xmlns:a16="http://schemas.microsoft.com/office/drawing/2014/main" id="{3F9CA583-F6C2-4199-ACAF-41A164288E36}"/>
              </a:ext>
            </a:extLst>
          </p:cNvPr>
          <p:cNvSpPr/>
          <p:nvPr/>
        </p:nvSpPr>
        <p:spPr>
          <a:xfrm>
            <a:off x="1" y="2544553"/>
            <a:ext cx="7609233" cy="101266"/>
          </a:xfrm>
          <a:prstGeom prst="rect">
            <a:avLst/>
          </a:prstGeom>
          <a:solidFill>
            <a:srgbClr val="FDD3A9"/>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79" name="Isosceles Triangle 15">
            <a:extLst>
              <a:ext uri="{FF2B5EF4-FFF2-40B4-BE49-F238E27FC236}">
                <a16:creationId xmlns:a16="http://schemas.microsoft.com/office/drawing/2014/main" id="{CDB21000-487C-4704-BAE8-B32F534D8DA7}"/>
              </a:ext>
            </a:extLst>
          </p:cNvPr>
          <p:cNvSpPr/>
          <p:nvPr/>
        </p:nvSpPr>
        <p:spPr>
          <a:xfrm rot="5400000">
            <a:off x="7568903" y="2506222"/>
            <a:ext cx="206393" cy="177925"/>
          </a:xfrm>
          <a:prstGeom prst="triangle">
            <a:avLst/>
          </a:prstGeom>
          <a:solidFill>
            <a:srgbClr val="FDD3A9"/>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80" name="Block Arc 16">
            <a:extLst>
              <a:ext uri="{FF2B5EF4-FFF2-40B4-BE49-F238E27FC236}">
                <a16:creationId xmlns:a16="http://schemas.microsoft.com/office/drawing/2014/main" id="{DE41DBB4-137F-42F6-A892-3E12D291B7A1}"/>
              </a:ext>
            </a:extLst>
          </p:cNvPr>
          <p:cNvSpPr/>
          <p:nvPr/>
        </p:nvSpPr>
        <p:spPr>
          <a:xfrm rot="16200000" flipV="1">
            <a:off x="6436815" y="2668228"/>
            <a:ext cx="731266" cy="731266"/>
          </a:xfrm>
          <a:prstGeom prst="blockArc">
            <a:avLst>
              <a:gd name="adj1" fmla="val 16260309"/>
              <a:gd name="adj2" fmla="val 110065"/>
              <a:gd name="adj3" fmla="val 13985"/>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81" name="Rectangle 17">
            <a:extLst>
              <a:ext uri="{FF2B5EF4-FFF2-40B4-BE49-F238E27FC236}">
                <a16:creationId xmlns:a16="http://schemas.microsoft.com/office/drawing/2014/main" id="{E8A9EFC7-AC5B-4FE6-BCE9-070443675565}"/>
              </a:ext>
            </a:extLst>
          </p:cNvPr>
          <p:cNvSpPr/>
          <p:nvPr/>
        </p:nvSpPr>
        <p:spPr>
          <a:xfrm flipV="1">
            <a:off x="1" y="2668228"/>
            <a:ext cx="6803114" cy="101266"/>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82" name="Rectangle 18">
            <a:extLst>
              <a:ext uri="{FF2B5EF4-FFF2-40B4-BE49-F238E27FC236}">
                <a16:creationId xmlns:a16="http://schemas.microsoft.com/office/drawing/2014/main" id="{FE08671B-020D-4234-86DC-A041AEBD6A77}"/>
              </a:ext>
            </a:extLst>
          </p:cNvPr>
          <p:cNvSpPr/>
          <p:nvPr/>
        </p:nvSpPr>
        <p:spPr>
          <a:xfrm rot="16200000">
            <a:off x="6984436" y="3095943"/>
            <a:ext cx="261760" cy="101266"/>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83" name="Isosceles Triangle 19">
            <a:extLst>
              <a:ext uri="{FF2B5EF4-FFF2-40B4-BE49-F238E27FC236}">
                <a16:creationId xmlns:a16="http://schemas.microsoft.com/office/drawing/2014/main" id="{75338AFE-E802-4D9F-BFA6-BEB96B6C6AE4}"/>
              </a:ext>
            </a:extLst>
          </p:cNvPr>
          <p:cNvSpPr/>
          <p:nvPr/>
        </p:nvSpPr>
        <p:spPr>
          <a:xfrm rot="10800000">
            <a:off x="7012120" y="3268120"/>
            <a:ext cx="206393" cy="177925"/>
          </a:xfrm>
          <a:prstGeom prst="triangle">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84" name="Block Arc 20">
            <a:extLst>
              <a:ext uri="{FF2B5EF4-FFF2-40B4-BE49-F238E27FC236}">
                <a16:creationId xmlns:a16="http://schemas.microsoft.com/office/drawing/2014/main" id="{FC7EDB22-5816-487A-A00B-BAA9FEF8844A}"/>
              </a:ext>
            </a:extLst>
          </p:cNvPr>
          <p:cNvSpPr/>
          <p:nvPr/>
        </p:nvSpPr>
        <p:spPr>
          <a:xfrm rot="16200000" flipV="1">
            <a:off x="4305455" y="2794052"/>
            <a:ext cx="731266" cy="731266"/>
          </a:xfrm>
          <a:prstGeom prst="blockArc">
            <a:avLst>
              <a:gd name="adj1" fmla="val 16184359"/>
              <a:gd name="adj2" fmla="val 164567"/>
              <a:gd name="adj3" fmla="val 13962"/>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85" name="Rectangle 21">
            <a:extLst>
              <a:ext uri="{FF2B5EF4-FFF2-40B4-BE49-F238E27FC236}">
                <a16:creationId xmlns:a16="http://schemas.microsoft.com/office/drawing/2014/main" id="{581689E6-11F9-4A8E-93F3-A9824F6F487E}"/>
              </a:ext>
            </a:extLst>
          </p:cNvPr>
          <p:cNvSpPr/>
          <p:nvPr/>
        </p:nvSpPr>
        <p:spPr>
          <a:xfrm flipV="1">
            <a:off x="-1" y="2794053"/>
            <a:ext cx="4671420" cy="101266"/>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86" name="Rectangle 22">
            <a:extLst>
              <a:ext uri="{FF2B5EF4-FFF2-40B4-BE49-F238E27FC236}">
                <a16:creationId xmlns:a16="http://schemas.microsoft.com/office/drawing/2014/main" id="{0F6392EE-135C-4D1C-AA34-A9BE912A1C51}"/>
              </a:ext>
            </a:extLst>
          </p:cNvPr>
          <p:cNvSpPr/>
          <p:nvPr/>
        </p:nvSpPr>
        <p:spPr>
          <a:xfrm rot="16200000">
            <a:off x="4925309" y="3161647"/>
            <a:ext cx="121559" cy="101266"/>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87" name="Isosceles Triangle 23">
            <a:extLst>
              <a:ext uri="{FF2B5EF4-FFF2-40B4-BE49-F238E27FC236}">
                <a16:creationId xmlns:a16="http://schemas.microsoft.com/office/drawing/2014/main" id="{71A94DFB-DCBF-417E-96D4-42D5E4E958F0}"/>
              </a:ext>
            </a:extLst>
          </p:cNvPr>
          <p:cNvSpPr/>
          <p:nvPr/>
        </p:nvSpPr>
        <p:spPr>
          <a:xfrm rot="10800000">
            <a:off x="4890406" y="3273103"/>
            <a:ext cx="206393" cy="177925"/>
          </a:xfrm>
          <a:prstGeom prst="triangle">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88" name="Block Arc 24">
            <a:extLst>
              <a:ext uri="{FF2B5EF4-FFF2-40B4-BE49-F238E27FC236}">
                <a16:creationId xmlns:a16="http://schemas.microsoft.com/office/drawing/2014/main" id="{4C94D509-22B3-4EC1-9805-7B2726529405}"/>
              </a:ext>
            </a:extLst>
          </p:cNvPr>
          <p:cNvSpPr/>
          <p:nvPr/>
        </p:nvSpPr>
        <p:spPr>
          <a:xfrm rot="16200000" flipV="1">
            <a:off x="2218624" y="2921223"/>
            <a:ext cx="731266" cy="731266"/>
          </a:xfrm>
          <a:prstGeom prst="blockArc">
            <a:avLst>
              <a:gd name="adj1" fmla="val 16153352"/>
              <a:gd name="adj2" fmla="val 21526963"/>
              <a:gd name="adj3" fmla="val 13831"/>
            </a:avLst>
          </a:prstGeom>
          <a:solidFill>
            <a:schemeClr val="bg2">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89" name="Rectangle 25">
            <a:extLst>
              <a:ext uri="{FF2B5EF4-FFF2-40B4-BE49-F238E27FC236}">
                <a16:creationId xmlns:a16="http://schemas.microsoft.com/office/drawing/2014/main" id="{1B565383-A433-456F-BA5B-EAFB637E5584}"/>
              </a:ext>
            </a:extLst>
          </p:cNvPr>
          <p:cNvSpPr/>
          <p:nvPr/>
        </p:nvSpPr>
        <p:spPr>
          <a:xfrm flipV="1">
            <a:off x="1" y="2921223"/>
            <a:ext cx="2594563" cy="101266"/>
          </a:xfrm>
          <a:prstGeom prst="rect">
            <a:avLst/>
          </a:prstGeom>
          <a:solidFill>
            <a:schemeClr val="bg2">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90" name="Isosceles Triangle 26">
            <a:extLst>
              <a:ext uri="{FF2B5EF4-FFF2-40B4-BE49-F238E27FC236}">
                <a16:creationId xmlns:a16="http://schemas.microsoft.com/office/drawing/2014/main" id="{17C5A847-61DB-439B-BA04-EB5997B0CC2E}"/>
              </a:ext>
            </a:extLst>
          </p:cNvPr>
          <p:cNvSpPr/>
          <p:nvPr/>
        </p:nvSpPr>
        <p:spPr>
          <a:xfrm rot="10800000">
            <a:off x="2797004" y="3273059"/>
            <a:ext cx="206393" cy="177925"/>
          </a:xfrm>
          <a:prstGeom prst="triangle">
            <a:avLst/>
          </a:prstGeom>
          <a:solidFill>
            <a:schemeClr val="bg2">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91" name="Oval 27">
            <a:extLst>
              <a:ext uri="{FF2B5EF4-FFF2-40B4-BE49-F238E27FC236}">
                <a16:creationId xmlns:a16="http://schemas.microsoft.com/office/drawing/2014/main" id="{D64BD988-A812-4BA1-8163-A3FBB50CC6E2}"/>
              </a:ext>
            </a:extLst>
          </p:cNvPr>
          <p:cNvSpPr/>
          <p:nvPr/>
        </p:nvSpPr>
        <p:spPr>
          <a:xfrm>
            <a:off x="2549863" y="3531911"/>
            <a:ext cx="633380" cy="633380"/>
          </a:xfrm>
          <a:prstGeom prst="ellipse">
            <a:avLst/>
          </a:prstGeom>
          <a:solidFill>
            <a:schemeClr val="bg2">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92" name="Oval 28">
            <a:extLst>
              <a:ext uri="{FF2B5EF4-FFF2-40B4-BE49-F238E27FC236}">
                <a16:creationId xmlns:a16="http://schemas.microsoft.com/office/drawing/2014/main" id="{571F4E97-1AB2-4443-A888-2E8C725F3896}"/>
              </a:ext>
            </a:extLst>
          </p:cNvPr>
          <p:cNvSpPr/>
          <p:nvPr/>
        </p:nvSpPr>
        <p:spPr>
          <a:xfrm>
            <a:off x="2549863" y="1010072"/>
            <a:ext cx="633380" cy="633380"/>
          </a:xfrm>
          <a:prstGeom prst="ellipse">
            <a:avLst/>
          </a:prstGeom>
          <a:solidFill>
            <a:schemeClr val="bg2">
              <a:lumMod val="60000"/>
              <a:lumOff val="4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93" name="Oval 29">
            <a:extLst>
              <a:ext uri="{FF2B5EF4-FFF2-40B4-BE49-F238E27FC236}">
                <a16:creationId xmlns:a16="http://schemas.microsoft.com/office/drawing/2014/main" id="{D2EF4F7A-045C-4455-8CEB-28343147D832}"/>
              </a:ext>
            </a:extLst>
          </p:cNvPr>
          <p:cNvSpPr/>
          <p:nvPr/>
        </p:nvSpPr>
        <p:spPr>
          <a:xfrm>
            <a:off x="4671420" y="1010072"/>
            <a:ext cx="633380" cy="633380"/>
          </a:xfrm>
          <a:prstGeom prst="ellipse">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94" name="Oval 30">
            <a:extLst>
              <a:ext uri="{FF2B5EF4-FFF2-40B4-BE49-F238E27FC236}">
                <a16:creationId xmlns:a16="http://schemas.microsoft.com/office/drawing/2014/main" id="{46A28376-B958-4568-B86A-23CBA49B615C}"/>
              </a:ext>
            </a:extLst>
          </p:cNvPr>
          <p:cNvSpPr/>
          <p:nvPr/>
        </p:nvSpPr>
        <p:spPr>
          <a:xfrm>
            <a:off x="6792977" y="1010072"/>
            <a:ext cx="633380" cy="633380"/>
          </a:xfrm>
          <a:prstGeom prst="ellipse">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95" name="Oval 31">
            <a:extLst>
              <a:ext uri="{FF2B5EF4-FFF2-40B4-BE49-F238E27FC236}">
                <a16:creationId xmlns:a16="http://schemas.microsoft.com/office/drawing/2014/main" id="{4BB10828-4664-448B-9E9C-AF467D976FAE}"/>
              </a:ext>
            </a:extLst>
          </p:cNvPr>
          <p:cNvSpPr/>
          <p:nvPr/>
        </p:nvSpPr>
        <p:spPr>
          <a:xfrm>
            <a:off x="4671420" y="3531911"/>
            <a:ext cx="633380" cy="633380"/>
          </a:xfrm>
          <a:prstGeom prst="ellipse">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96" name="Oval 32">
            <a:extLst>
              <a:ext uri="{FF2B5EF4-FFF2-40B4-BE49-F238E27FC236}">
                <a16:creationId xmlns:a16="http://schemas.microsoft.com/office/drawing/2014/main" id="{7BC41FBE-D641-4EB7-A8E2-4174EE677E0D}"/>
              </a:ext>
            </a:extLst>
          </p:cNvPr>
          <p:cNvSpPr/>
          <p:nvPr/>
        </p:nvSpPr>
        <p:spPr>
          <a:xfrm>
            <a:off x="6792977" y="3531911"/>
            <a:ext cx="633380" cy="633380"/>
          </a:xfrm>
          <a:prstGeom prst="ellipse">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grpSp>
        <p:nvGrpSpPr>
          <p:cNvPr id="97" name="Group 33">
            <a:extLst>
              <a:ext uri="{FF2B5EF4-FFF2-40B4-BE49-F238E27FC236}">
                <a16:creationId xmlns:a16="http://schemas.microsoft.com/office/drawing/2014/main" id="{183B952E-807E-4507-ABC1-EC3FD7A1E5A6}"/>
              </a:ext>
            </a:extLst>
          </p:cNvPr>
          <p:cNvGrpSpPr/>
          <p:nvPr/>
        </p:nvGrpSpPr>
        <p:grpSpPr>
          <a:xfrm>
            <a:off x="7783515" y="3116870"/>
            <a:ext cx="1280409" cy="542731"/>
            <a:chOff x="1391543" y="3698889"/>
            <a:chExt cx="1601067" cy="678649"/>
          </a:xfrm>
        </p:grpSpPr>
        <p:sp>
          <p:nvSpPr>
            <p:cNvPr id="98" name="TextBox 34">
              <a:extLst>
                <a:ext uri="{FF2B5EF4-FFF2-40B4-BE49-F238E27FC236}">
                  <a16:creationId xmlns:a16="http://schemas.microsoft.com/office/drawing/2014/main" id="{F425F31A-F626-4F82-BEAA-1499595CB33A}"/>
                </a:ext>
              </a:extLst>
            </p:cNvPr>
            <p:cNvSpPr txBox="1"/>
            <p:nvPr/>
          </p:nvSpPr>
          <p:spPr>
            <a:xfrm>
              <a:off x="1391543" y="3698889"/>
              <a:ext cx="1591542" cy="276999"/>
            </a:xfrm>
            <a:prstGeom prst="rect">
              <a:avLst/>
            </a:prstGeom>
            <a:noFill/>
          </p:spPr>
          <p:txBody>
            <a:bodyPr wrap="square" rtlCol="0">
              <a:spAutoFit/>
            </a:bodyPr>
            <a:lstStyle/>
            <a:p>
              <a:pPr algn="ctr" defTabSz="914286"/>
              <a:r>
                <a:rPr lang="en-US" altLang="ko-KR" sz="1200" b="1" dirty="0">
                  <a:solidFill>
                    <a:prstClr val="black">
                      <a:lumMod val="75000"/>
                      <a:lumOff val="25000"/>
                    </a:prstClr>
                  </a:solidFill>
                  <a:latin typeface="Arial"/>
                  <a:ea typeface="Arial Unicode MS"/>
                  <a:cs typeface="Arial" pitchFamily="34" charset="0"/>
                </a:rPr>
                <a:t>Add Text</a:t>
              </a:r>
              <a:endParaRPr lang="ko-KR" altLang="en-US" sz="1200" b="1" dirty="0">
                <a:solidFill>
                  <a:prstClr val="black">
                    <a:lumMod val="75000"/>
                    <a:lumOff val="25000"/>
                  </a:prstClr>
                </a:solidFill>
                <a:latin typeface="Arial"/>
                <a:ea typeface="Arial Unicode MS"/>
                <a:cs typeface="Arial" pitchFamily="34" charset="0"/>
              </a:endParaRPr>
            </a:p>
          </p:txBody>
        </p:sp>
        <p:sp>
          <p:nvSpPr>
            <p:cNvPr id="99" name="TextBox 35">
              <a:extLst>
                <a:ext uri="{FF2B5EF4-FFF2-40B4-BE49-F238E27FC236}">
                  <a16:creationId xmlns:a16="http://schemas.microsoft.com/office/drawing/2014/main" id="{EA5663AE-5289-4435-BD0F-5EB342B8EA60}"/>
                </a:ext>
              </a:extLst>
            </p:cNvPr>
            <p:cNvSpPr txBox="1"/>
            <p:nvPr/>
          </p:nvSpPr>
          <p:spPr>
            <a:xfrm>
              <a:off x="1401068" y="3915873"/>
              <a:ext cx="1591542" cy="461665"/>
            </a:xfrm>
            <a:prstGeom prst="rect">
              <a:avLst/>
            </a:prstGeom>
            <a:noFill/>
          </p:spPr>
          <p:txBody>
            <a:bodyPr wrap="square" rtlCol="0">
              <a:spAutoFit/>
            </a:bodyPr>
            <a:lstStyle/>
            <a:p>
              <a:pPr algn="ctr" defTabSz="914286"/>
              <a:r>
                <a:rPr lang="en-US" altLang="ko-KR" sz="1200" dirty="0">
                  <a:solidFill>
                    <a:prstClr val="black">
                      <a:lumMod val="75000"/>
                      <a:lumOff val="25000"/>
                    </a:prstClr>
                  </a:solidFill>
                  <a:latin typeface="Arial"/>
                  <a:ea typeface="Arial Unicode MS"/>
                  <a:cs typeface="Arial" pitchFamily="34" charset="0"/>
                </a:rPr>
                <a:t>Simple PowerPoint Presentation</a:t>
              </a:r>
              <a:endParaRPr lang="ko-KR" altLang="en-US" sz="1200" dirty="0">
                <a:solidFill>
                  <a:prstClr val="black">
                    <a:lumMod val="75000"/>
                    <a:lumOff val="25000"/>
                  </a:prstClr>
                </a:solidFill>
                <a:latin typeface="Arial"/>
                <a:ea typeface="Arial Unicode MS"/>
                <a:cs typeface="Arial" pitchFamily="34" charset="0"/>
              </a:endParaRPr>
            </a:p>
          </p:txBody>
        </p:sp>
      </p:grpSp>
      <p:grpSp>
        <p:nvGrpSpPr>
          <p:cNvPr id="100" name="Group 36">
            <a:extLst>
              <a:ext uri="{FF2B5EF4-FFF2-40B4-BE49-F238E27FC236}">
                <a16:creationId xmlns:a16="http://schemas.microsoft.com/office/drawing/2014/main" id="{C8BBA8ED-29A0-475D-9E2F-F54DE72EA8A3}"/>
              </a:ext>
            </a:extLst>
          </p:cNvPr>
          <p:cNvGrpSpPr/>
          <p:nvPr/>
        </p:nvGrpSpPr>
        <p:grpSpPr>
          <a:xfrm>
            <a:off x="5427733" y="906578"/>
            <a:ext cx="1287222" cy="886089"/>
            <a:chOff x="2717227" y="4009798"/>
            <a:chExt cx="1314570" cy="1107996"/>
          </a:xfrm>
        </p:grpSpPr>
        <p:sp>
          <p:nvSpPr>
            <p:cNvPr id="101" name="TextBox 37">
              <a:extLst>
                <a:ext uri="{FF2B5EF4-FFF2-40B4-BE49-F238E27FC236}">
                  <a16:creationId xmlns:a16="http://schemas.microsoft.com/office/drawing/2014/main" id="{98117243-CB53-4CE7-9690-44CEF813194F}"/>
                </a:ext>
              </a:extLst>
            </p:cNvPr>
            <p:cNvSpPr txBox="1"/>
            <p:nvPr/>
          </p:nvSpPr>
          <p:spPr>
            <a:xfrm>
              <a:off x="2718646" y="4286797"/>
              <a:ext cx="1313151" cy="830997"/>
            </a:xfrm>
            <a:prstGeom prst="rect">
              <a:avLst/>
            </a:prstGeom>
            <a:noFill/>
          </p:spPr>
          <p:txBody>
            <a:bodyPr wrap="square" rtlCol="0">
              <a:spAutoFit/>
            </a:bodyPr>
            <a:lstStyle/>
            <a:p>
              <a:pPr algn="r" defTabSz="914286"/>
              <a:r>
                <a:rPr lang="en-US" altLang="ko-KR" sz="1200" dirty="0">
                  <a:solidFill>
                    <a:prstClr val="black">
                      <a:lumMod val="65000"/>
                      <a:lumOff val="35000"/>
                    </a:prstClr>
                  </a:solidFill>
                  <a:latin typeface="Arial"/>
                  <a:ea typeface="Arial Unicode MS"/>
                  <a:cs typeface="Arial" pitchFamily="34" charset="0"/>
                </a:rPr>
                <a:t>Get a modern PowerPoint  Presentation that is beautifully designed.  </a:t>
              </a:r>
              <a:endParaRPr lang="ko-KR" altLang="en-US" sz="1200" dirty="0">
                <a:solidFill>
                  <a:prstClr val="black">
                    <a:lumMod val="65000"/>
                    <a:lumOff val="35000"/>
                  </a:prstClr>
                </a:solidFill>
                <a:latin typeface="Arial"/>
                <a:ea typeface="Arial Unicode MS"/>
                <a:cs typeface="Arial" pitchFamily="34" charset="0"/>
              </a:endParaRPr>
            </a:p>
          </p:txBody>
        </p:sp>
        <p:sp>
          <p:nvSpPr>
            <p:cNvPr id="102" name="TextBox 38">
              <a:extLst>
                <a:ext uri="{FF2B5EF4-FFF2-40B4-BE49-F238E27FC236}">
                  <a16:creationId xmlns:a16="http://schemas.microsoft.com/office/drawing/2014/main" id="{2748C60F-C77B-4868-B5A6-CDB56F2AD968}"/>
                </a:ext>
              </a:extLst>
            </p:cNvPr>
            <p:cNvSpPr txBox="1"/>
            <p:nvPr/>
          </p:nvSpPr>
          <p:spPr>
            <a:xfrm>
              <a:off x="2717227" y="4009798"/>
              <a:ext cx="1301988" cy="276999"/>
            </a:xfrm>
            <a:prstGeom prst="rect">
              <a:avLst/>
            </a:prstGeom>
            <a:noFill/>
          </p:spPr>
          <p:txBody>
            <a:bodyPr wrap="square" rtlCol="0">
              <a:spAutoFit/>
            </a:bodyPr>
            <a:lstStyle/>
            <a:p>
              <a:pPr algn="r" defTabSz="914286"/>
              <a:r>
                <a:rPr lang="en-US" altLang="ko-KR" sz="1200" b="1" dirty="0">
                  <a:solidFill>
                    <a:prstClr val="black">
                      <a:lumMod val="75000"/>
                      <a:lumOff val="25000"/>
                    </a:prstClr>
                  </a:solidFill>
                  <a:latin typeface="Arial"/>
                  <a:ea typeface="Arial Unicode MS"/>
                  <a:cs typeface="Arial" pitchFamily="34" charset="0"/>
                </a:rPr>
                <a:t>Your Text Here</a:t>
              </a:r>
              <a:endParaRPr lang="ko-KR" altLang="en-US" sz="1200" b="1" dirty="0">
                <a:solidFill>
                  <a:prstClr val="black">
                    <a:lumMod val="75000"/>
                    <a:lumOff val="25000"/>
                  </a:prstClr>
                </a:solidFill>
                <a:latin typeface="Arial"/>
                <a:ea typeface="Arial Unicode MS"/>
                <a:cs typeface="Arial" pitchFamily="34" charset="0"/>
              </a:endParaRPr>
            </a:p>
          </p:txBody>
        </p:sp>
      </p:grpSp>
      <p:grpSp>
        <p:nvGrpSpPr>
          <p:cNvPr id="103" name="Group 39">
            <a:extLst>
              <a:ext uri="{FF2B5EF4-FFF2-40B4-BE49-F238E27FC236}">
                <a16:creationId xmlns:a16="http://schemas.microsoft.com/office/drawing/2014/main" id="{8DD0CE40-F910-4BE2-AC50-1C06FD4533A1}"/>
              </a:ext>
            </a:extLst>
          </p:cNvPr>
          <p:cNvGrpSpPr/>
          <p:nvPr/>
        </p:nvGrpSpPr>
        <p:grpSpPr>
          <a:xfrm>
            <a:off x="3266822" y="906578"/>
            <a:ext cx="1287222" cy="886089"/>
            <a:chOff x="2717227" y="4009798"/>
            <a:chExt cx="1314570" cy="1107996"/>
          </a:xfrm>
        </p:grpSpPr>
        <p:sp>
          <p:nvSpPr>
            <p:cNvPr id="104" name="TextBox 40">
              <a:extLst>
                <a:ext uri="{FF2B5EF4-FFF2-40B4-BE49-F238E27FC236}">
                  <a16:creationId xmlns:a16="http://schemas.microsoft.com/office/drawing/2014/main" id="{974BF1A5-375E-425B-9AA4-0D8A718C0C62}"/>
                </a:ext>
              </a:extLst>
            </p:cNvPr>
            <p:cNvSpPr txBox="1"/>
            <p:nvPr/>
          </p:nvSpPr>
          <p:spPr>
            <a:xfrm>
              <a:off x="2718646" y="4286797"/>
              <a:ext cx="1313151" cy="830997"/>
            </a:xfrm>
            <a:prstGeom prst="rect">
              <a:avLst/>
            </a:prstGeom>
            <a:noFill/>
          </p:spPr>
          <p:txBody>
            <a:bodyPr wrap="square" rtlCol="0">
              <a:spAutoFit/>
            </a:bodyPr>
            <a:lstStyle/>
            <a:p>
              <a:pPr algn="r" defTabSz="914286"/>
              <a:r>
                <a:rPr lang="en-US" altLang="ko-KR" sz="1200" dirty="0">
                  <a:solidFill>
                    <a:prstClr val="black">
                      <a:lumMod val="65000"/>
                      <a:lumOff val="35000"/>
                    </a:prstClr>
                  </a:solidFill>
                  <a:latin typeface="Arial"/>
                  <a:ea typeface="Arial Unicode MS"/>
                  <a:cs typeface="Arial" pitchFamily="34" charset="0"/>
                </a:rPr>
                <a:t>Get a modern PowerPoint  Presentation that is beautifully designed.  </a:t>
              </a:r>
              <a:endParaRPr lang="ko-KR" altLang="en-US" sz="1200" dirty="0">
                <a:solidFill>
                  <a:prstClr val="black">
                    <a:lumMod val="65000"/>
                    <a:lumOff val="35000"/>
                  </a:prstClr>
                </a:solidFill>
                <a:latin typeface="Arial"/>
                <a:ea typeface="Arial Unicode MS"/>
                <a:cs typeface="Arial" pitchFamily="34" charset="0"/>
              </a:endParaRPr>
            </a:p>
          </p:txBody>
        </p:sp>
        <p:sp>
          <p:nvSpPr>
            <p:cNvPr id="105" name="TextBox 41">
              <a:extLst>
                <a:ext uri="{FF2B5EF4-FFF2-40B4-BE49-F238E27FC236}">
                  <a16:creationId xmlns:a16="http://schemas.microsoft.com/office/drawing/2014/main" id="{A2EB3C53-D7B4-4EEC-A8B4-A7D914B44B50}"/>
                </a:ext>
              </a:extLst>
            </p:cNvPr>
            <p:cNvSpPr txBox="1"/>
            <p:nvPr/>
          </p:nvSpPr>
          <p:spPr>
            <a:xfrm>
              <a:off x="2717227" y="4009798"/>
              <a:ext cx="1301988" cy="276999"/>
            </a:xfrm>
            <a:prstGeom prst="rect">
              <a:avLst/>
            </a:prstGeom>
            <a:noFill/>
          </p:spPr>
          <p:txBody>
            <a:bodyPr wrap="square" rtlCol="0">
              <a:spAutoFit/>
            </a:bodyPr>
            <a:lstStyle/>
            <a:p>
              <a:pPr algn="r" defTabSz="914286"/>
              <a:r>
                <a:rPr lang="en-US" altLang="ko-KR" sz="1200" b="1" dirty="0">
                  <a:solidFill>
                    <a:prstClr val="black">
                      <a:lumMod val="75000"/>
                      <a:lumOff val="25000"/>
                    </a:prstClr>
                  </a:solidFill>
                  <a:latin typeface="Arial"/>
                  <a:ea typeface="Arial Unicode MS"/>
                  <a:cs typeface="Arial" pitchFamily="34" charset="0"/>
                </a:rPr>
                <a:t>Your Text Here</a:t>
              </a:r>
              <a:endParaRPr lang="ko-KR" altLang="en-US" sz="1200" b="1" dirty="0">
                <a:solidFill>
                  <a:prstClr val="black">
                    <a:lumMod val="75000"/>
                    <a:lumOff val="25000"/>
                  </a:prstClr>
                </a:solidFill>
                <a:latin typeface="Arial"/>
                <a:ea typeface="Arial Unicode MS"/>
                <a:cs typeface="Arial" pitchFamily="34" charset="0"/>
              </a:endParaRPr>
            </a:p>
          </p:txBody>
        </p:sp>
      </p:grpSp>
      <p:grpSp>
        <p:nvGrpSpPr>
          <p:cNvPr id="106" name="Group 42">
            <a:extLst>
              <a:ext uri="{FF2B5EF4-FFF2-40B4-BE49-F238E27FC236}">
                <a16:creationId xmlns:a16="http://schemas.microsoft.com/office/drawing/2014/main" id="{0ABF8C32-56B5-46EB-B26F-57EE79944673}"/>
              </a:ext>
            </a:extLst>
          </p:cNvPr>
          <p:cNvGrpSpPr/>
          <p:nvPr/>
        </p:nvGrpSpPr>
        <p:grpSpPr>
          <a:xfrm>
            <a:off x="1153190" y="906578"/>
            <a:ext cx="1287222" cy="886089"/>
            <a:chOff x="2717227" y="4009798"/>
            <a:chExt cx="1314570" cy="1107996"/>
          </a:xfrm>
        </p:grpSpPr>
        <p:sp>
          <p:nvSpPr>
            <p:cNvPr id="107" name="TextBox 43">
              <a:extLst>
                <a:ext uri="{FF2B5EF4-FFF2-40B4-BE49-F238E27FC236}">
                  <a16:creationId xmlns:a16="http://schemas.microsoft.com/office/drawing/2014/main" id="{A4FC72FD-EF6C-422E-89E2-38C2F93855FA}"/>
                </a:ext>
              </a:extLst>
            </p:cNvPr>
            <p:cNvSpPr txBox="1"/>
            <p:nvPr/>
          </p:nvSpPr>
          <p:spPr>
            <a:xfrm>
              <a:off x="2718646" y="4286797"/>
              <a:ext cx="1313151" cy="830997"/>
            </a:xfrm>
            <a:prstGeom prst="rect">
              <a:avLst/>
            </a:prstGeom>
            <a:noFill/>
          </p:spPr>
          <p:txBody>
            <a:bodyPr wrap="square" rtlCol="0">
              <a:spAutoFit/>
            </a:bodyPr>
            <a:lstStyle/>
            <a:p>
              <a:pPr algn="r" defTabSz="914286"/>
              <a:r>
                <a:rPr lang="en-US" altLang="ko-KR" sz="1200" dirty="0">
                  <a:solidFill>
                    <a:prstClr val="black">
                      <a:lumMod val="65000"/>
                      <a:lumOff val="35000"/>
                    </a:prstClr>
                  </a:solidFill>
                  <a:latin typeface="Arial"/>
                  <a:ea typeface="Arial Unicode MS"/>
                  <a:cs typeface="Arial" pitchFamily="34" charset="0"/>
                </a:rPr>
                <a:t>Get a modern PowerPoint  Presentation that is beautifully designed.  </a:t>
              </a:r>
              <a:endParaRPr lang="ko-KR" altLang="en-US" sz="1200" dirty="0">
                <a:solidFill>
                  <a:prstClr val="black">
                    <a:lumMod val="65000"/>
                    <a:lumOff val="35000"/>
                  </a:prstClr>
                </a:solidFill>
                <a:latin typeface="Arial"/>
                <a:ea typeface="Arial Unicode MS"/>
                <a:cs typeface="Arial" pitchFamily="34" charset="0"/>
              </a:endParaRPr>
            </a:p>
          </p:txBody>
        </p:sp>
        <p:sp>
          <p:nvSpPr>
            <p:cNvPr id="108" name="TextBox 44">
              <a:extLst>
                <a:ext uri="{FF2B5EF4-FFF2-40B4-BE49-F238E27FC236}">
                  <a16:creationId xmlns:a16="http://schemas.microsoft.com/office/drawing/2014/main" id="{6CB7E37B-6734-4F4C-9ED1-20D6510C635F}"/>
                </a:ext>
              </a:extLst>
            </p:cNvPr>
            <p:cNvSpPr txBox="1"/>
            <p:nvPr/>
          </p:nvSpPr>
          <p:spPr>
            <a:xfrm>
              <a:off x="2717227" y="4009798"/>
              <a:ext cx="1301988" cy="276999"/>
            </a:xfrm>
            <a:prstGeom prst="rect">
              <a:avLst/>
            </a:prstGeom>
            <a:noFill/>
          </p:spPr>
          <p:txBody>
            <a:bodyPr wrap="square" rtlCol="0">
              <a:spAutoFit/>
            </a:bodyPr>
            <a:lstStyle/>
            <a:p>
              <a:pPr algn="r" defTabSz="914286"/>
              <a:r>
                <a:rPr lang="en-US" altLang="ko-KR" sz="1200" b="1" dirty="0">
                  <a:solidFill>
                    <a:prstClr val="black">
                      <a:lumMod val="75000"/>
                      <a:lumOff val="25000"/>
                    </a:prstClr>
                  </a:solidFill>
                  <a:latin typeface="Arial"/>
                  <a:ea typeface="Arial Unicode MS"/>
                  <a:cs typeface="Arial" pitchFamily="34" charset="0"/>
                </a:rPr>
                <a:t>Your Text Here</a:t>
              </a:r>
              <a:endParaRPr lang="ko-KR" altLang="en-US" sz="1200" b="1" dirty="0">
                <a:solidFill>
                  <a:prstClr val="black">
                    <a:lumMod val="75000"/>
                    <a:lumOff val="25000"/>
                  </a:prstClr>
                </a:solidFill>
                <a:latin typeface="Arial"/>
                <a:ea typeface="Arial Unicode MS"/>
                <a:cs typeface="Arial" pitchFamily="34" charset="0"/>
              </a:endParaRPr>
            </a:p>
          </p:txBody>
        </p:sp>
      </p:grpSp>
      <p:grpSp>
        <p:nvGrpSpPr>
          <p:cNvPr id="109" name="Group 45">
            <a:extLst>
              <a:ext uri="{FF2B5EF4-FFF2-40B4-BE49-F238E27FC236}">
                <a16:creationId xmlns:a16="http://schemas.microsoft.com/office/drawing/2014/main" id="{7D812251-635B-4275-BB09-9AAE1F9D00D5}"/>
              </a:ext>
            </a:extLst>
          </p:cNvPr>
          <p:cNvGrpSpPr/>
          <p:nvPr/>
        </p:nvGrpSpPr>
        <p:grpSpPr>
          <a:xfrm>
            <a:off x="5427733" y="3393359"/>
            <a:ext cx="1287222" cy="886089"/>
            <a:chOff x="2717227" y="4009798"/>
            <a:chExt cx="1314570" cy="1107996"/>
          </a:xfrm>
        </p:grpSpPr>
        <p:sp>
          <p:nvSpPr>
            <p:cNvPr id="110" name="TextBox 46">
              <a:extLst>
                <a:ext uri="{FF2B5EF4-FFF2-40B4-BE49-F238E27FC236}">
                  <a16:creationId xmlns:a16="http://schemas.microsoft.com/office/drawing/2014/main" id="{8789AB94-02F8-4ABF-94A9-3CDCF46C6BB5}"/>
                </a:ext>
              </a:extLst>
            </p:cNvPr>
            <p:cNvSpPr txBox="1"/>
            <p:nvPr/>
          </p:nvSpPr>
          <p:spPr>
            <a:xfrm>
              <a:off x="2718646" y="4286797"/>
              <a:ext cx="1313151" cy="830997"/>
            </a:xfrm>
            <a:prstGeom prst="rect">
              <a:avLst/>
            </a:prstGeom>
            <a:noFill/>
          </p:spPr>
          <p:txBody>
            <a:bodyPr wrap="square" rtlCol="0">
              <a:spAutoFit/>
            </a:bodyPr>
            <a:lstStyle/>
            <a:p>
              <a:pPr algn="r" defTabSz="914286"/>
              <a:r>
                <a:rPr lang="en-US" altLang="ko-KR" sz="1200" dirty="0">
                  <a:solidFill>
                    <a:prstClr val="black">
                      <a:lumMod val="65000"/>
                      <a:lumOff val="35000"/>
                    </a:prstClr>
                  </a:solidFill>
                  <a:latin typeface="Arial"/>
                  <a:ea typeface="Arial Unicode MS"/>
                  <a:cs typeface="Arial" pitchFamily="34" charset="0"/>
                </a:rPr>
                <a:t>Get a modern PowerPoint  Presentation that is beautifully designed.  </a:t>
              </a:r>
              <a:endParaRPr lang="ko-KR" altLang="en-US" sz="1200" dirty="0">
                <a:solidFill>
                  <a:prstClr val="black">
                    <a:lumMod val="65000"/>
                    <a:lumOff val="35000"/>
                  </a:prstClr>
                </a:solidFill>
                <a:latin typeface="Arial"/>
                <a:ea typeface="Arial Unicode MS"/>
                <a:cs typeface="Arial" pitchFamily="34" charset="0"/>
              </a:endParaRPr>
            </a:p>
          </p:txBody>
        </p:sp>
        <p:sp>
          <p:nvSpPr>
            <p:cNvPr id="111" name="TextBox 47">
              <a:extLst>
                <a:ext uri="{FF2B5EF4-FFF2-40B4-BE49-F238E27FC236}">
                  <a16:creationId xmlns:a16="http://schemas.microsoft.com/office/drawing/2014/main" id="{DB51D585-133C-49CA-BE38-2D3A1499630A}"/>
                </a:ext>
              </a:extLst>
            </p:cNvPr>
            <p:cNvSpPr txBox="1"/>
            <p:nvPr/>
          </p:nvSpPr>
          <p:spPr>
            <a:xfrm>
              <a:off x="2717227" y="4009798"/>
              <a:ext cx="1301988" cy="276999"/>
            </a:xfrm>
            <a:prstGeom prst="rect">
              <a:avLst/>
            </a:prstGeom>
            <a:noFill/>
          </p:spPr>
          <p:txBody>
            <a:bodyPr wrap="square" rtlCol="0">
              <a:spAutoFit/>
            </a:bodyPr>
            <a:lstStyle/>
            <a:p>
              <a:pPr algn="r" defTabSz="914286"/>
              <a:r>
                <a:rPr lang="en-US" altLang="ko-KR" sz="1200" b="1" dirty="0">
                  <a:solidFill>
                    <a:prstClr val="black">
                      <a:lumMod val="75000"/>
                      <a:lumOff val="25000"/>
                    </a:prstClr>
                  </a:solidFill>
                  <a:latin typeface="Arial"/>
                  <a:ea typeface="Arial Unicode MS"/>
                  <a:cs typeface="Arial" pitchFamily="34" charset="0"/>
                </a:rPr>
                <a:t>Your Text Here</a:t>
              </a:r>
              <a:endParaRPr lang="ko-KR" altLang="en-US" sz="1200" b="1" dirty="0">
                <a:solidFill>
                  <a:prstClr val="black">
                    <a:lumMod val="75000"/>
                    <a:lumOff val="25000"/>
                  </a:prstClr>
                </a:solidFill>
                <a:latin typeface="Arial"/>
                <a:ea typeface="Arial Unicode MS"/>
                <a:cs typeface="Arial" pitchFamily="34" charset="0"/>
              </a:endParaRPr>
            </a:p>
          </p:txBody>
        </p:sp>
      </p:grpSp>
      <p:grpSp>
        <p:nvGrpSpPr>
          <p:cNvPr id="112" name="Group 48">
            <a:extLst>
              <a:ext uri="{FF2B5EF4-FFF2-40B4-BE49-F238E27FC236}">
                <a16:creationId xmlns:a16="http://schemas.microsoft.com/office/drawing/2014/main" id="{1F575A59-AE12-40EB-8A0D-D5F838D7CDB1}"/>
              </a:ext>
            </a:extLst>
          </p:cNvPr>
          <p:cNvGrpSpPr/>
          <p:nvPr/>
        </p:nvGrpSpPr>
        <p:grpSpPr>
          <a:xfrm>
            <a:off x="3266822" y="3393359"/>
            <a:ext cx="1287222" cy="886089"/>
            <a:chOff x="2717227" y="4009798"/>
            <a:chExt cx="1314570" cy="1107996"/>
          </a:xfrm>
        </p:grpSpPr>
        <p:sp>
          <p:nvSpPr>
            <p:cNvPr id="113" name="TextBox 49">
              <a:extLst>
                <a:ext uri="{FF2B5EF4-FFF2-40B4-BE49-F238E27FC236}">
                  <a16:creationId xmlns:a16="http://schemas.microsoft.com/office/drawing/2014/main" id="{3020CA8B-F172-4EFB-9122-57E3482197F1}"/>
                </a:ext>
              </a:extLst>
            </p:cNvPr>
            <p:cNvSpPr txBox="1"/>
            <p:nvPr/>
          </p:nvSpPr>
          <p:spPr>
            <a:xfrm>
              <a:off x="2718646" y="4286797"/>
              <a:ext cx="1313151" cy="830997"/>
            </a:xfrm>
            <a:prstGeom prst="rect">
              <a:avLst/>
            </a:prstGeom>
            <a:noFill/>
          </p:spPr>
          <p:txBody>
            <a:bodyPr wrap="square" rtlCol="0">
              <a:spAutoFit/>
            </a:bodyPr>
            <a:lstStyle/>
            <a:p>
              <a:pPr algn="r" defTabSz="914286"/>
              <a:r>
                <a:rPr lang="en-US" altLang="ko-KR" sz="1200" dirty="0">
                  <a:solidFill>
                    <a:prstClr val="black">
                      <a:lumMod val="65000"/>
                      <a:lumOff val="35000"/>
                    </a:prstClr>
                  </a:solidFill>
                  <a:latin typeface="Arial"/>
                  <a:ea typeface="Arial Unicode MS"/>
                  <a:cs typeface="Arial" pitchFamily="34" charset="0"/>
                </a:rPr>
                <a:t>Get a modern PowerPoint  Presentation that is beautifully designed.  </a:t>
              </a:r>
              <a:endParaRPr lang="ko-KR" altLang="en-US" sz="1200" dirty="0">
                <a:solidFill>
                  <a:prstClr val="black">
                    <a:lumMod val="65000"/>
                    <a:lumOff val="35000"/>
                  </a:prstClr>
                </a:solidFill>
                <a:latin typeface="Arial"/>
                <a:ea typeface="Arial Unicode MS"/>
                <a:cs typeface="Arial" pitchFamily="34" charset="0"/>
              </a:endParaRPr>
            </a:p>
          </p:txBody>
        </p:sp>
        <p:sp>
          <p:nvSpPr>
            <p:cNvPr id="114" name="TextBox 50">
              <a:extLst>
                <a:ext uri="{FF2B5EF4-FFF2-40B4-BE49-F238E27FC236}">
                  <a16:creationId xmlns:a16="http://schemas.microsoft.com/office/drawing/2014/main" id="{F1FE7229-6A59-43E8-9E67-D81E61892BD0}"/>
                </a:ext>
              </a:extLst>
            </p:cNvPr>
            <p:cNvSpPr txBox="1"/>
            <p:nvPr/>
          </p:nvSpPr>
          <p:spPr>
            <a:xfrm>
              <a:off x="2717227" y="4009798"/>
              <a:ext cx="1301988" cy="276999"/>
            </a:xfrm>
            <a:prstGeom prst="rect">
              <a:avLst/>
            </a:prstGeom>
            <a:noFill/>
          </p:spPr>
          <p:txBody>
            <a:bodyPr wrap="square" rtlCol="0">
              <a:spAutoFit/>
            </a:bodyPr>
            <a:lstStyle/>
            <a:p>
              <a:pPr algn="r" defTabSz="914286"/>
              <a:r>
                <a:rPr lang="en-US" altLang="ko-KR" sz="1200" b="1" dirty="0">
                  <a:solidFill>
                    <a:prstClr val="black">
                      <a:lumMod val="75000"/>
                      <a:lumOff val="25000"/>
                    </a:prstClr>
                  </a:solidFill>
                  <a:latin typeface="Arial"/>
                  <a:ea typeface="Arial Unicode MS"/>
                  <a:cs typeface="Arial" pitchFamily="34" charset="0"/>
                </a:rPr>
                <a:t>Your Text Here</a:t>
              </a:r>
              <a:endParaRPr lang="ko-KR" altLang="en-US" sz="1200" b="1" dirty="0">
                <a:solidFill>
                  <a:prstClr val="black">
                    <a:lumMod val="75000"/>
                    <a:lumOff val="25000"/>
                  </a:prstClr>
                </a:solidFill>
                <a:latin typeface="Arial"/>
                <a:ea typeface="Arial Unicode MS"/>
                <a:cs typeface="Arial" pitchFamily="34" charset="0"/>
              </a:endParaRPr>
            </a:p>
          </p:txBody>
        </p:sp>
      </p:grpSp>
      <p:grpSp>
        <p:nvGrpSpPr>
          <p:cNvPr id="115" name="Group 51">
            <a:extLst>
              <a:ext uri="{FF2B5EF4-FFF2-40B4-BE49-F238E27FC236}">
                <a16:creationId xmlns:a16="http://schemas.microsoft.com/office/drawing/2014/main" id="{29C95CC2-5B34-4342-A7D1-8924C4230ABA}"/>
              </a:ext>
            </a:extLst>
          </p:cNvPr>
          <p:cNvGrpSpPr/>
          <p:nvPr/>
        </p:nvGrpSpPr>
        <p:grpSpPr>
          <a:xfrm>
            <a:off x="1153190" y="3393359"/>
            <a:ext cx="1287222" cy="886089"/>
            <a:chOff x="2717227" y="4009798"/>
            <a:chExt cx="1314570" cy="1107996"/>
          </a:xfrm>
        </p:grpSpPr>
        <p:sp>
          <p:nvSpPr>
            <p:cNvPr id="116" name="TextBox 52">
              <a:extLst>
                <a:ext uri="{FF2B5EF4-FFF2-40B4-BE49-F238E27FC236}">
                  <a16:creationId xmlns:a16="http://schemas.microsoft.com/office/drawing/2014/main" id="{BEA56315-625B-4A17-98A8-353A927EC968}"/>
                </a:ext>
              </a:extLst>
            </p:cNvPr>
            <p:cNvSpPr txBox="1"/>
            <p:nvPr/>
          </p:nvSpPr>
          <p:spPr>
            <a:xfrm>
              <a:off x="2718646" y="4286797"/>
              <a:ext cx="1313151" cy="830997"/>
            </a:xfrm>
            <a:prstGeom prst="rect">
              <a:avLst/>
            </a:prstGeom>
            <a:noFill/>
          </p:spPr>
          <p:txBody>
            <a:bodyPr wrap="square" rtlCol="0">
              <a:spAutoFit/>
            </a:bodyPr>
            <a:lstStyle/>
            <a:p>
              <a:pPr algn="r" defTabSz="914286"/>
              <a:r>
                <a:rPr lang="en-US" altLang="ko-KR" sz="1200" dirty="0">
                  <a:solidFill>
                    <a:prstClr val="black">
                      <a:lumMod val="65000"/>
                      <a:lumOff val="35000"/>
                    </a:prstClr>
                  </a:solidFill>
                  <a:latin typeface="Arial"/>
                  <a:ea typeface="Arial Unicode MS"/>
                  <a:cs typeface="Arial" pitchFamily="34" charset="0"/>
                </a:rPr>
                <a:t>Get a modern PowerPoint  Presentation that is beautifully designed . </a:t>
              </a:r>
              <a:endParaRPr lang="ko-KR" altLang="en-US" sz="1200" dirty="0">
                <a:solidFill>
                  <a:prstClr val="black">
                    <a:lumMod val="65000"/>
                    <a:lumOff val="35000"/>
                  </a:prstClr>
                </a:solidFill>
                <a:latin typeface="Arial"/>
                <a:ea typeface="Arial Unicode MS"/>
                <a:cs typeface="Arial" pitchFamily="34" charset="0"/>
              </a:endParaRPr>
            </a:p>
          </p:txBody>
        </p:sp>
        <p:sp>
          <p:nvSpPr>
            <p:cNvPr id="117" name="TextBox 53">
              <a:extLst>
                <a:ext uri="{FF2B5EF4-FFF2-40B4-BE49-F238E27FC236}">
                  <a16:creationId xmlns:a16="http://schemas.microsoft.com/office/drawing/2014/main" id="{A3897255-179B-441E-BBB3-7C11397E3B51}"/>
                </a:ext>
              </a:extLst>
            </p:cNvPr>
            <p:cNvSpPr txBox="1"/>
            <p:nvPr/>
          </p:nvSpPr>
          <p:spPr>
            <a:xfrm>
              <a:off x="2717227" y="4009798"/>
              <a:ext cx="1301988" cy="276999"/>
            </a:xfrm>
            <a:prstGeom prst="rect">
              <a:avLst/>
            </a:prstGeom>
            <a:noFill/>
          </p:spPr>
          <p:txBody>
            <a:bodyPr wrap="square" rtlCol="0">
              <a:spAutoFit/>
            </a:bodyPr>
            <a:lstStyle/>
            <a:p>
              <a:pPr algn="r" defTabSz="914286"/>
              <a:r>
                <a:rPr lang="en-US" altLang="ko-KR" sz="1200" b="1" dirty="0">
                  <a:solidFill>
                    <a:prstClr val="black">
                      <a:lumMod val="75000"/>
                      <a:lumOff val="25000"/>
                    </a:prstClr>
                  </a:solidFill>
                  <a:latin typeface="Arial"/>
                  <a:ea typeface="Arial Unicode MS"/>
                  <a:cs typeface="Arial" pitchFamily="34" charset="0"/>
                </a:rPr>
                <a:t>Your Text Here</a:t>
              </a:r>
              <a:endParaRPr lang="ko-KR" altLang="en-US" sz="1200" b="1" dirty="0">
                <a:solidFill>
                  <a:prstClr val="black">
                    <a:lumMod val="75000"/>
                    <a:lumOff val="25000"/>
                  </a:prstClr>
                </a:solidFill>
                <a:latin typeface="Arial"/>
                <a:ea typeface="Arial Unicode MS"/>
                <a:cs typeface="Arial" pitchFamily="34" charset="0"/>
              </a:endParaRPr>
            </a:p>
          </p:txBody>
        </p:sp>
      </p:grpSp>
      <p:sp>
        <p:nvSpPr>
          <p:cNvPr id="118" name="Heart 17">
            <a:extLst>
              <a:ext uri="{FF2B5EF4-FFF2-40B4-BE49-F238E27FC236}">
                <a16:creationId xmlns:a16="http://schemas.microsoft.com/office/drawing/2014/main" id="{D416A76F-C9D5-4E24-94F1-615DA318AB12}"/>
              </a:ext>
            </a:extLst>
          </p:cNvPr>
          <p:cNvSpPr/>
          <p:nvPr/>
        </p:nvSpPr>
        <p:spPr>
          <a:xfrm>
            <a:off x="8200384" y="2421486"/>
            <a:ext cx="457603" cy="448664"/>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
        <p:nvSpPr>
          <p:cNvPr id="119" name="Rounded Rectangle 25">
            <a:extLst>
              <a:ext uri="{FF2B5EF4-FFF2-40B4-BE49-F238E27FC236}">
                <a16:creationId xmlns:a16="http://schemas.microsoft.com/office/drawing/2014/main" id="{1B12FF07-4B1C-4F6A-B25F-D471CDCE8A11}"/>
              </a:ext>
            </a:extLst>
          </p:cNvPr>
          <p:cNvSpPr/>
          <p:nvPr/>
        </p:nvSpPr>
        <p:spPr>
          <a:xfrm>
            <a:off x="2742597" y="3748225"/>
            <a:ext cx="270434" cy="227920"/>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
        <p:nvSpPr>
          <p:cNvPr id="120" name="Chord 32">
            <a:extLst>
              <a:ext uri="{FF2B5EF4-FFF2-40B4-BE49-F238E27FC236}">
                <a16:creationId xmlns:a16="http://schemas.microsoft.com/office/drawing/2014/main" id="{87F68A0E-D2C6-4952-92E9-EDA054A8461F}"/>
              </a:ext>
            </a:extLst>
          </p:cNvPr>
          <p:cNvSpPr/>
          <p:nvPr/>
        </p:nvSpPr>
        <p:spPr>
          <a:xfrm>
            <a:off x="2732962" y="1188475"/>
            <a:ext cx="270434" cy="268062"/>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
        <p:nvSpPr>
          <p:cNvPr id="121" name="Rounded Rectangle 40">
            <a:extLst>
              <a:ext uri="{FF2B5EF4-FFF2-40B4-BE49-F238E27FC236}">
                <a16:creationId xmlns:a16="http://schemas.microsoft.com/office/drawing/2014/main" id="{E0D40D2D-30B1-4B2C-ACEE-7DB7A799CDEC}"/>
              </a:ext>
            </a:extLst>
          </p:cNvPr>
          <p:cNvSpPr/>
          <p:nvPr/>
        </p:nvSpPr>
        <p:spPr>
          <a:xfrm rot="2942052">
            <a:off x="4876540" y="1203120"/>
            <a:ext cx="251379" cy="267429"/>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
        <p:nvSpPr>
          <p:cNvPr id="122" name="Rounded Rectangle 17">
            <a:extLst>
              <a:ext uri="{FF2B5EF4-FFF2-40B4-BE49-F238E27FC236}">
                <a16:creationId xmlns:a16="http://schemas.microsoft.com/office/drawing/2014/main" id="{6968EE78-8B38-417D-AA3D-F376A7A61233}"/>
              </a:ext>
            </a:extLst>
          </p:cNvPr>
          <p:cNvSpPr>
            <a:spLocks noChangeAspect="1"/>
          </p:cNvSpPr>
          <p:nvPr/>
        </p:nvSpPr>
        <p:spPr>
          <a:xfrm>
            <a:off x="7037567" y="1165999"/>
            <a:ext cx="180947" cy="2879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
        <p:nvSpPr>
          <p:cNvPr id="123" name="Oval 25">
            <a:extLst>
              <a:ext uri="{FF2B5EF4-FFF2-40B4-BE49-F238E27FC236}">
                <a16:creationId xmlns:a16="http://schemas.microsoft.com/office/drawing/2014/main" id="{FC150AFC-9373-4467-ADA2-30A5B455DB52}"/>
              </a:ext>
            </a:extLst>
          </p:cNvPr>
          <p:cNvSpPr>
            <a:spLocks noChangeAspect="1"/>
          </p:cNvSpPr>
          <p:nvPr/>
        </p:nvSpPr>
        <p:spPr>
          <a:xfrm>
            <a:off x="6984286" y="3711485"/>
            <a:ext cx="287508" cy="287900"/>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
        <p:nvSpPr>
          <p:cNvPr id="124" name="Trapezoid 28">
            <a:extLst>
              <a:ext uri="{FF2B5EF4-FFF2-40B4-BE49-F238E27FC236}">
                <a16:creationId xmlns:a16="http://schemas.microsoft.com/office/drawing/2014/main" id="{7ED891CD-B1FB-4D27-B855-67A2D9425A12}"/>
              </a:ext>
            </a:extLst>
          </p:cNvPr>
          <p:cNvSpPr>
            <a:spLocks noChangeAspect="1"/>
          </p:cNvSpPr>
          <p:nvPr/>
        </p:nvSpPr>
        <p:spPr>
          <a:xfrm>
            <a:off x="4882628" y="3685580"/>
            <a:ext cx="237561" cy="28790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Tree>
    <p:extLst>
      <p:ext uri="{BB962C8B-B14F-4D97-AF65-F5344CB8AC3E}">
        <p14:creationId xmlns:p14="http://schemas.microsoft.com/office/powerpoint/2010/main" val="3491167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5F165CF-0361-446F-B2D9-A472ABBABCC0}"/>
              </a:ext>
            </a:extLst>
          </p:cNvPr>
          <p:cNvGrpSpPr/>
          <p:nvPr/>
        </p:nvGrpSpPr>
        <p:grpSpPr>
          <a:xfrm>
            <a:off x="99121" y="865078"/>
            <a:ext cx="8889954" cy="3786446"/>
            <a:chOff x="1044408" y="1607158"/>
            <a:chExt cx="10137942" cy="4317994"/>
          </a:xfrm>
        </p:grpSpPr>
        <p:sp>
          <p:nvSpPr>
            <p:cNvPr id="8" name="Right Arrow 2">
              <a:extLst>
                <a:ext uri="{FF2B5EF4-FFF2-40B4-BE49-F238E27FC236}">
                  <a16:creationId xmlns:a16="http://schemas.microsoft.com/office/drawing/2014/main" id="{8124DBAF-DC87-4F0D-BFC9-716B92446B1A}"/>
                </a:ext>
              </a:extLst>
            </p:cNvPr>
            <p:cNvSpPr/>
            <p:nvPr/>
          </p:nvSpPr>
          <p:spPr>
            <a:xfrm>
              <a:off x="1044408" y="3066341"/>
              <a:ext cx="2017945" cy="1331230"/>
            </a:xfrm>
            <a:prstGeom prst="rightArrow">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9" name="Right Arrow 3">
              <a:extLst>
                <a:ext uri="{FF2B5EF4-FFF2-40B4-BE49-F238E27FC236}">
                  <a16:creationId xmlns:a16="http://schemas.microsoft.com/office/drawing/2014/main" id="{CD77BD4E-72BC-4AEB-ACEA-55D29E2070D5}"/>
                </a:ext>
              </a:extLst>
            </p:cNvPr>
            <p:cNvSpPr/>
            <p:nvPr/>
          </p:nvSpPr>
          <p:spPr>
            <a:xfrm>
              <a:off x="6984639" y="3066341"/>
              <a:ext cx="2017945" cy="1331230"/>
            </a:xfrm>
            <a:prstGeom prst="rightArrow">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0" name="Right Arrow 4">
              <a:extLst>
                <a:ext uri="{FF2B5EF4-FFF2-40B4-BE49-F238E27FC236}">
                  <a16:creationId xmlns:a16="http://schemas.microsoft.com/office/drawing/2014/main" id="{7446CF5E-9B56-48EC-96F7-53F5D51D1646}"/>
                </a:ext>
              </a:extLst>
            </p:cNvPr>
            <p:cNvSpPr/>
            <p:nvPr/>
          </p:nvSpPr>
          <p:spPr>
            <a:xfrm>
              <a:off x="9164405" y="3066341"/>
              <a:ext cx="2017945" cy="1331230"/>
            </a:xfrm>
            <a:prstGeom prst="rightArrow">
              <a:avLst/>
            </a:prstGeom>
            <a:solidFill>
              <a:srgbClr val="60BED4"/>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1" name="TextBox 6">
              <a:extLst>
                <a:ext uri="{FF2B5EF4-FFF2-40B4-BE49-F238E27FC236}">
                  <a16:creationId xmlns:a16="http://schemas.microsoft.com/office/drawing/2014/main" id="{E63D09BC-BFCE-4204-880F-37907A7AD886}"/>
                </a:ext>
              </a:extLst>
            </p:cNvPr>
            <p:cNvSpPr txBox="1"/>
            <p:nvPr/>
          </p:nvSpPr>
          <p:spPr>
            <a:xfrm>
              <a:off x="1268658" y="3501125"/>
              <a:ext cx="1076057" cy="461665"/>
            </a:xfrm>
            <a:prstGeom prst="rect">
              <a:avLst/>
            </a:prstGeom>
            <a:noFill/>
          </p:spPr>
          <p:txBody>
            <a:bodyPr wrap="square" rtlCol="0">
              <a:spAutoFit/>
            </a:bodyPr>
            <a:lstStyle/>
            <a:p>
              <a:pPr algn="ctr" defTabSz="914286"/>
              <a:r>
                <a:rPr lang="en-US" altLang="ko-KR" sz="1200" dirty="0">
                  <a:solidFill>
                    <a:prstClr val="white"/>
                  </a:solidFill>
                  <a:latin typeface="Arial"/>
                  <a:ea typeface="Arial Unicode MS"/>
                  <a:cs typeface="Arial" pitchFamily="34" charset="0"/>
                </a:rPr>
                <a:t>PowerPoint  </a:t>
              </a:r>
            </a:p>
            <a:p>
              <a:pPr algn="ctr" defTabSz="914286"/>
              <a:r>
                <a:rPr lang="en-US" altLang="ko-KR" sz="1200" dirty="0">
                  <a:solidFill>
                    <a:prstClr val="white"/>
                  </a:solidFill>
                  <a:latin typeface="Arial"/>
                  <a:ea typeface="Arial Unicode MS"/>
                  <a:cs typeface="Arial" pitchFamily="34" charset="0"/>
                </a:rPr>
                <a:t>Presentation </a:t>
              </a:r>
              <a:endParaRPr lang="ko-KR" altLang="en-US" sz="1200" dirty="0">
                <a:solidFill>
                  <a:prstClr val="white"/>
                </a:solidFill>
                <a:latin typeface="Arial"/>
                <a:ea typeface="Arial Unicode MS"/>
                <a:cs typeface="Arial" pitchFamily="34" charset="0"/>
              </a:endParaRPr>
            </a:p>
          </p:txBody>
        </p:sp>
        <p:sp>
          <p:nvSpPr>
            <p:cNvPr id="12" name="TextBox 7">
              <a:extLst>
                <a:ext uri="{FF2B5EF4-FFF2-40B4-BE49-F238E27FC236}">
                  <a16:creationId xmlns:a16="http://schemas.microsoft.com/office/drawing/2014/main" id="{2052518C-BCE5-4E5C-9C15-08D31FA5FCF6}"/>
                </a:ext>
              </a:extLst>
            </p:cNvPr>
            <p:cNvSpPr txBox="1"/>
            <p:nvPr/>
          </p:nvSpPr>
          <p:spPr>
            <a:xfrm>
              <a:off x="7212050" y="3501125"/>
              <a:ext cx="1102581" cy="461665"/>
            </a:xfrm>
            <a:prstGeom prst="rect">
              <a:avLst/>
            </a:prstGeom>
            <a:noFill/>
          </p:spPr>
          <p:txBody>
            <a:bodyPr wrap="square" rtlCol="0">
              <a:spAutoFit/>
            </a:bodyPr>
            <a:lstStyle/>
            <a:p>
              <a:pPr algn="ctr" defTabSz="914286"/>
              <a:r>
                <a:rPr lang="en-US" altLang="ko-KR" sz="1200" dirty="0">
                  <a:solidFill>
                    <a:prstClr val="white"/>
                  </a:solidFill>
                  <a:latin typeface="Arial"/>
                  <a:ea typeface="Arial Unicode MS"/>
                  <a:cs typeface="Arial" pitchFamily="34" charset="0"/>
                </a:rPr>
                <a:t>PowerPoint  </a:t>
              </a:r>
            </a:p>
            <a:p>
              <a:pPr algn="ctr" defTabSz="914286"/>
              <a:r>
                <a:rPr lang="en-US" altLang="ko-KR" sz="1200" dirty="0">
                  <a:solidFill>
                    <a:prstClr val="white"/>
                  </a:solidFill>
                  <a:latin typeface="Arial"/>
                  <a:ea typeface="Arial Unicode MS"/>
                  <a:cs typeface="Arial" pitchFamily="34" charset="0"/>
                </a:rPr>
                <a:t>Presentation </a:t>
              </a:r>
              <a:endParaRPr lang="ko-KR" altLang="en-US" sz="1200" dirty="0">
                <a:solidFill>
                  <a:prstClr val="white"/>
                </a:solidFill>
                <a:latin typeface="Arial"/>
                <a:ea typeface="Arial Unicode MS"/>
                <a:cs typeface="Arial" pitchFamily="34" charset="0"/>
              </a:endParaRPr>
            </a:p>
          </p:txBody>
        </p:sp>
        <p:sp>
          <p:nvSpPr>
            <p:cNvPr id="13" name="TextBox 8">
              <a:extLst>
                <a:ext uri="{FF2B5EF4-FFF2-40B4-BE49-F238E27FC236}">
                  <a16:creationId xmlns:a16="http://schemas.microsoft.com/office/drawing/2014/main" id="{C37452AF-CADB-4CA4-882F-C0DB260F83AF}"/>
                </a:ext>
              </a:extLst>
            </p:cNvPr>
            <p:cNvSpPr txBox="1"/>
            <p:nvPr/>
          </p:nvSpPr>
          <p:spPr>
            <a:xfrm>
              <a:off x="9391664" y="3501125"/>
              <a:ext cx="1123146" cy="461665"/>
            </a:xfrm>
            <a:prstGeom prst="rect">
              <a:avLst/>
            </a:prstGeom>
            <a:noFill/>
          </p:spPr>
          <p:txBody>
            <a:bodyPr wrap="square" rtlCol="0">
              <a:spAutoFit/>
            </a:bodyPr>
            <a:lstStyle/>
            <a:p>
              <a:pPr algn="ctr" defTabSz="914286"/>
              <a:r>
                <a:rPr lang="en-US" altLang="ko-KR" sz="1200" dirty="0">
                  <a:solidFill>
                    <a:prstClr val="white"/>
                  </a:solidFill>
                  <a:latin typeface="Arial"/>
                  <a:ea typeface="Arial Unicode MS"/>
                  <a:cs typeface="Arial" pitchFamily="34" charset="0"/>
                </a:rPr>
                <a:t>PowerPoint  </a:t>
              </a:r>
            </a:p>
            <a:p>
              <a:pPr algn="ctr" defTabSz="914286"/>
              <a:r>
                <a:rPr lang="en-US" altLang="ko-KR" sz="1200" dirty="0">
                  <a:solidFill>
                    <a:prstClr val="white"/>
                  </a:solidFill>
                  <a:latin typeface="Arial"/>
                  <a:ea typeface="Arial Unicode MS"/>
                  <a:cs typeface="Arial" pitchFamily="34" charset="0"/>
                </a:rPr>
                <a:t>Presentation </a:t>
              </a:r>
              <a:endParaRPr lang="ko-KR" altLang="en-US" sz="1200" dirty="0">
                <a:solidFill>
                  <a:prstClr val="white"/>
                </a:solidFill>
                <a:latin typeface="Arial"/>
                <a:ea typeface="Arial Unicode MS"/>
                <a:cs typeface="Arial" pitchFamily="34" charset="0"/>
              </a:endParaRPr>
            </a:p>
          </p:txBody>
        </p:sp>
        <p:grpSp>
          <p:nvGrpSpPr>
            <p:cNvPr id="14" name="Group 9">
              <a:extLst>
                <a:ext uri="{FF2B5EF4-FFF2-40B4-BE49-F238E27FC236}">
                  <a16:creationId xmlns:a16="http://schemas.microsoft.com/office/drawing/2014/main" id="{EB7F6890-48D7-4ABA-A4A8-5B6F21180C25}"/>
                </a:ext>
              </a:extLst>
            </p:cNvPr>
            <p:cNvGrpSpPr/>
            <p:nvPr/>
          </p:nvGrpSpPr>
          <p:grpSpPr>
            <a:xfrm>
              <a:off x="3238978" y="1945637"/>
              <a:ext cx="3562716" cy="3572641"/>
              <a:chOff x="2175982" y="2022748"/>
              <a:chExt cx="3462252" cy="3471894"/>
            </a:xfrm>
          </p:grpSpPr>
          <p:sp>
            <p:nvSpPr>
              <p:cNvPr id="15" name="Block Arc 10">
                <a:extLst>
                  <a:ext uri="{FF2B5EF4-FFF2-40B4-BE49-F238E27FC236}">
                    <a16:creationId xmlns:a16="http://schemas.microsoft.com/office/drawing/2014/main" id="{0A4598FB-FAB2-41A2-9C5A-F079D97DEF4F}"/>
                  </a:ext>
                </a:extLst>
              </p:cNvPr>
              <p:cNvSpPr/>
              <p:nvPr/>
            </p:nvSpPr>
            <p:spPr>
              <a:xfrm>
                <a:off x="2460500" y="2326681"/>
                <a:ext cx="2906073" cy="2906073"/>
              </a:xfrm>
              <a:prstGeom prst="blockArc">
                <a:avLst>
                  <a:gd name="adj1" fmla="val 12835057"/>
                  <a:gd name="adj2" fmla="val 9708188"/>
                  <a:gd name="adj3" fmla="val 6968"/>
                </a:avLst>
              </a:prstGeom>
              <a:solidFill>
                <a:srgbClr val="AAAAAA">
                  <a:lumMod val="40000"/>
                  <a:lumOff val="6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16" name="Oval 11">
                <a:extLst>
                  <a:ext uri="{FF2B5EF4-FFF2-40B4-BE49-F238E27FC236}">
                    <a16:creationId xmlns:a16="http://schemas.microsoft.com/office/drawing/2014/main" id="{FC1D3F0F-2D64-40B8-B5D5-453113512D9B}"/>
                  </a:ext>
                </a:extLst>
              </p:cNvPr>
              <p:cNvSpPr/>
              <p:nvPr/>
            </p:nvSpPr>
            <p:spPr>
              <a:xfrm>
                <a:off x="2175982" y="3352711"/>
                <a:ext cx="854012" cy="854012"/>
              </a:xfrm>
              <a:prstGeom prst="ellipse">
                <a:avLst/>
              </a:prstGeom>
              <a:solidFill>
                <a:srgbClr val="D4D4D4"/>
              </a:solidFill>
              <a:ln w="635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endParaRPr>
              </a:p>
            </p:txBody>
          </p:sp>
          <p:sp>
            <p:nvSpPr>
              <p:cNvPr id="19" name="Oval 12">
                <a:extLst>
                  <a:ext uri="{FF2B5EF4-FFF2-40B4-BE49-F238E27FC236}">
                    <a16:creationId xmlns:a16="http://schemas.microsoft.com/office/drawing/2014/main" id="{80CC2D8A-DE97-4CEE-9C2A-E50D196B0710}"/>
                  </a:ext>
                </a:extLst>
              </p:cNvPr>
              <p:cNvSpPr/>
              <p:nvPr/>
            </p:nvSpPr>
            <p:spPr>
              <a:xfrm>
                <a:off x="3486530" y="4640630"/>
                <a:ext cx="854012" cy="854012"/>
              </a:xfrm>
              <a:prstGeom prst="ellipse">
                <a:avLst/>
              </a:prstGeom>
              <a:solidFill>
                <a:srgbClr val="AAAAAA"/>
              </a:solidFill>
              <a:ln w="635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lumMod val="50000"/>
                      <a:lumOff val="50000"/>
                    </a:prstClr>
                  </a:solidFill>
                  <a:effectLst/>
                  <a:uLnTx/>
                  <a:uFillTx/>
                  <a:latin typeface="Arial"/>
                  <a:ea typeface="Arial Unicode MS"/>
                </a:endParaRPr>
              </a:p>
            </p:txBody>
          </p:sp>
          <p:sp>
            <p:nvSpPr>
              <p:cNvPr id="20" name="Oval 13">
                <a:extLst>
                  <a:ext uri="{FF2B5EF4-FFF2-40B4-BE49-F238E27FC236}">
                    <a16:creationId xmlns:a16="http://schemas.microsoft.com/office/drawing/2014/main" id="{0306FAAA-9E94-44F9-983E-BA59EBA9E09E}"/>
                  </a:ext>
                </a:extLst>
              </p:cNvPr>
              <p:cNvSpPr/>
              <p:nvPr/>
            </p:nvSpPr>
            <p:spPr>
              <a:xfrm>
                <a:off x="4784222" y="3352711"/>
                <a:ext cx="854012" cy="854012"/>
              </a:xfrm>
              <a:prstGeom prst="ellipse">
                <a:avLst/>
              </a:prstGeom>
              <a:solidFill>
                <a:srgbClr val="D4D4D4"/>
              </a:solidFill>
              <a:ln w="635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21" name="Oval 14">
                <a:extLst>
                  <a:ext uri="{FF2B5EF4-FFF2-40B4-BE49-F238E27FC236}">
                    <a16:creationId xmlns:a16="http://schemas.microsoft.com/office/drawing/2014/main" id="{71C5C7BC-4D2F-44BF-91F3-FB7CCC8735AB}"/>
                  </a:ext>
                </a:extLst>
              </p:cNvPr>
              <p:cNvSpPr/>
              <p:nvPr/>
            </p:nvSpPr>
            <p:spPr>
              <a:xfrm>
                <a:off x="3486530" y="2022748"/>
                <a:ext cx="854012" cy="854012"/>
              </a:xfrm>
              <a:prstGeom prst="ellipse">
                <a:avLst/>
              </a:prstGeom>
              <a:solidFill>
                <a:srgbClr val="AAAAAA"/>
              </a:solidFill>
              <a:ln w="635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22" name="Oval 15">
                <a:extLst>
                  <a:ext uri="{FF2B5EF4-FFF2-40B4-BE49-F238E27FC236}">
                    <a16:creationId xmlns:a16="http://schemas.microsoft.com/office/drawing/2014/main" id="{85B507A4-F2DF-4379-91B9-C187E070CAA1}"/>
                  </a:ext>
                </a:extLst>
              </p:cNvPr>
              <p:cNvSpPr/>
              <p:nvPr/>
            </p:nvSpPr>
            <p:spPr>
              <a:xfrm>
                <a:off x="3337956" y="3188977"/>
                <a:ext cx="1138304" cy="1138304"/>
              </a:xfrm>
              <a:prstGeom prst="ellipse">
                <a:avLst/>
              </a:prstGeom>
              <a:solidFill>
                <a:srgbClr val="60BED4">
                  <a:lumMod val="75000"/>
                </a:srgbClr>
              </a:solidFill>
              <a:ln w="635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23" name="Isosceles Triangle 16">
                <a:extLst>
                  <a:ext uri="{FF2B5EF4-FFF2-40B4-BE49-F238E27FC236}">
                    <a16:creationId xmlns:a16="http://schemas.microsoft.com/office/drawing/2014/main" id="{34D72239-7484-4DF8-A177-8F24F668228B}"/>
                  </a:ext>
                </a:extLst>
              </p:cNvPr>
              <p:cNvSpPr/>
              <p:nvPr/>
            </p:nvSpPr>
            <p:spPr>
              <a:xfrm rot="12600000">
                <a:off x="2504961" y="2977587"/>
                <a:ext cx="422993" cy="364649"/>
              </a:xfrm>
              <a:prstGeom prst="triangle">
                <a:avLst/>
              </a:prstGeom>
              <a:solidFill>
                <a:srgbClr val="AAAAAA">
                  <a:lumMod val="40000"/>
                  <a:lumOff val="6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24" name="TextBox 17">
                <a:extLst>
                  <a:ext uri="{FF2B5EF4-FFF2-40B4-BE49-F238E27FC236}">
                    <a16:creationId xmlns:a16="http://schemas.microsoft.com/office/drawing/2014/main" id="{8AC47B7D-DF29-4157-92FA-F659DCB6FF7E}"/>
                  </a:ext>
                </a:extLst>
              </p:cNvPr>
              <p:cNvSpPr txBox="1"/>
              <p:nvPr/>
            </p:nvSpPr>
            <p:spPr>
              <a:xfrm>
                <a:off x="3381364" y="3514864"/>
                <a:ext cx="1064342" cy="508465"/>
              </a:xfrm>
              <a:prstGeom prst="rect">
                <a:avLst/>
              </a:prstGeom>
              <a:noFill/>
            </p:spPr>
            <p:txBody>
              <a:bodyPr wrap="square" rtlCol="0">
                <a:sp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white"/>
                    </a:solidFill>
                    <a:effectLst/>
                    <a:uLnTx/>
                    <a:uFillTx/>
                    <a:latin typeface="Arial"/>
                    <a:ea typeface="Arial Unicode MS"/>
                    <a:cs typeface="Arial" pitchFamily="34" charset="0"/>
                  </a:rPr>
                  <a:t>Contents</a:t>
                </a:r>
              </a:p>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white"/>
                    </a:solidFill>
                    <a:effectLst/>
                    <a:uLnTx/>
                    <a:uFillTx/>
                    <a:latin typeface="Arial"/>
                    <a:ea typeface="Arial Unicode MS"/>
                    <a:cs typeface="Arial" pitchFamily="34" charset="0"/>
                  </a:rPr>
                  <a:t> Here</a:t>
                </a:r>
                <a:endParaRPr kumimoji="0" lang="ko-KR" altLang="en-US" sz="1400" b="1"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sp>
            <p:nvSpPr>
              <p:cNvPr id="25" name="TextBox 18">
                <a:extLst>
                  <a:ext uri="{FF2B5EF4-FFF2-40B4-BE49-F238E27FC236}">
                    <a16:creationId xmlns:a16="http://schemas.microsoft.com/office/drawing/2014/main" id="{9AEC0414-5BA1-4971-A64E-7F8EDD7CBF06}"/>
                  </a:ext>
                </a:extLst>
              </p:cNvPr>
              <p:cNvSpPr txBox="1"/>
              <p:nvPr/>
            </p:nvSpPr>
            <p:spPr>
              <a:xfrm>
                <a:off x="3569983" y="2164565"/>
                <a:ext cx="707607" cy="508465"/>
              </a:xfrm>
              <a:prstGeom prst="rect">
                <a:avLst/>
              </a:prstGeom>
              <a:noFill/>
            </p:spPr>
            <p:txBody>
              <a:bodyPr wrap="square" rtlCol="0">
                <a:sp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white"/>
                    </a:solidFill>
                    <a:effectLst/>
                    <a:uLnTx/>
                    <a:uFillTx/>
                    <a:latin typeface="Arial"/>
                    <a:ea typeface="Arial Unicode MS"/>
                    <a:cs typeface="Arial" pitchFamily="34" charset="0"/>
                  </a:rPr>
                  <a:t>Text </a:t>
                </a:r>
              </a:p>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white"/>
                    </a:solidFill>
                    <a:effectLst/>
                    <a:uLnTx/>
                    <a:uFillTx/>
                    <a:latin typeface="Arial"/>
                    <a:ea typeface="Arial Unicode MS"/>
                    <a:cs typeface="Arial" pitchFamily="34" charset="0"/>
                  </a:rPr>
                  <a:t>Here</a:t>
                </a:r>
                <a:endParaRPr kumimoji="0" lang="ko-KR" altLang="en-US" sz="1400" b="0"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sp>
            <p:nvSpPr>
              <p:cNvPr id="26" name="TextBox 19">
                <a:extLst>
                  <a:ext uri="{FF2B5EF4-FFF2-40B4-BE49-F238E27FC236}">
                    <a16:creationId xmlns:a16="http://schemas.microsoft.com/office/drawing/2014/main" id="{F31BAB3F-980C-4626-B6C4-880806584467}"/>
                  </a:ext>
                </a:extLst>
              </p:cNvPr>
              <p:cNvSpPr txBox="1"/>
              <p:nvPr/>
            </p:nvSpPr>
            <p:spPr>
              <a:xfrm>
                <a:off x="2249184" y="3514864"/>
                <a:ext cx="707607" cy="508465"/>
              </a:xfrm>
              <a:prstGeom prst="rect">
                <a:avLst/>
              </a:prstGeom>
              <a:noFill/>
            </p:spPr>
            <p:txBody>
              <a:bodyPr wrap="square" rtlCol="0">
                <a:sp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white"/>
                    </a:solidFill>
                    <a:effectLst/>
                    <a:uLnTx/>
                    <a:uFillTx/>
                    <a:latin typeface="Arial"/>
                    <a:ea typeface="Arial Unicode MS"/>
                    <a:cs typeface="Arial" pitchFamily="34" charset="0"/>
                  </a:rPr>
                  <a:t>Text </a:t>
                </a:r>
              </a:p>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white"/>
                    </a:solidFill>
                    <a:effectLst/>
                    <a:uLnTx/>
                    <a:uFillTx/>
                    <a:latin typeface="Arial"/>
                    <a:ea typeface="Arial Unicode MS"/>
                    <a:cs typeface="Arial" pitchFamily="34" charset="0"/>
                  </a:rPr>
                  <a:t>Here</a:t>
                </a:r>
                <a:endParaRPr kumimoji="0" lang="ko-KR" altLang="en-US" sz="1400" b="0"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sp>
            <p:nvSpPr>
              <p:cNvPr id="27" name="TextBox 20">
                <a:extLst>
                  <a:ext uri="{FF2B5EF4-FFF2-40B4-BE49-F238E27FC236}">
                    <a16:creationId xmlns:a16="http://schemas.microsoft.com/office/drawing/2014/main" id="{72FD4454-A065-4C47-B3C7-E49772885398}"/>
                  </a:ext>
                </a:extLst>
              </p:cNvPr>
              <p:cNvSpPr txBox="1"/>
              <p:nvPr/>
            </p:nvSpPr>
            <p:spPr>
              <a:xfrm>
                <a:off x="4857424" y="3514864"/>
                <a:ext cx="707607" cy="508465"/>
              </a:xfrm>
              <a:prstGeom prst="rect">
                <a:avLst/>
              </a:prstGeom>
              <a:noFill/>
            </p:spPr>
            <p:txBody>
              <a:bodyPr wrap="square" rtlCol="0">
                <a:sp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white"/>
                    </a:solidFill>
                    <a:effectLst/>
                    <a:uLnTx/>
                    <a:uFillTx/>
                    <a:latin typeface="Arial"/>
                    <a:ea typeface="Arial Unicode MS"/>
                    <a:cs typeface="Arial" pitchFamily="34" charset="0"/>
                  </a:rPr>
                  <a:t>Text </a:t>
                </a:r>
              </a:p>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white"/>
                    </a:solidFill>
                    <a:effectLst/>
                    <a:uLnTx/>
                    <a:uFillTx/>
                    <a:latin typeface="Arial"/>
                    <a:ea typeface="Arial Unicode MS"/>
                    <a:cs typeface="Arial" pitchFamily="34" charset="0"/>
                  </a:rPr>
                  <a:t>Here</a:t>
                </a:r>
                <a:endParaRPr kumimoji="0" lang="ko-KR" altLang="en-US" sz="1400" b="0"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sp>
            <p:nvSpPr>
              <p:cNvPr id="28" name="TextBox 21">
                <a:extLst>
                  <a:ext uri="{FF2B5EF4-FFF2-40B4-BE49-F238E27FC236}">
                    <a16:creationId xmlns:a16="http://schemas.microsoft.com/office/drawing/2014/main" id="{15AFC2D7-2815-495A-B5CC-358D3BD5443D}"/>
                  </a:ext>
                </a:extLst>
              </p:cNvPr>
              <p:cNvSpPr txBox="1"/>
              <p:nvPr/>
            </p:nvSpPr>
            <p:spPr>
              <a:xfrm>
                <a:off x="3569983" y="4806026"/>
                <a:ext cx="707607" cy="508465"/>
              </a:xfrm>
              <a:prstGeom prst="rect">
                <a:avLst/>
              </a:prstGeom>
              <a:noFill/>
            </p:spPr>
            <p:txBody>
              <a:bodyPr wrap="square" rtlCol="0">
                <a:sp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white"/>
                    </a:solidFill>
                    <a:effectLst/>
                    <a:uLnTx/>
                    <a:uFillTx/>
                    <a:latin typeface="Arial"/>
                    <a:ea typeface="Arial Unicode MS"/>
                    <a:cs typeface="Arial" pitchFamily="34" charset="0"/>
                  </a:rPr>
                  <a:t>Text </a:t>
                </a:r>
              </a:p>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white"/>
                    </a:solidFill>
                    <a:effectLst/>
                    <a:uLnTx/>
                    <a:uFillTx/>
                    <a:latin typeface="Arial"/>
                    <a:ea typeface="Arial Unicode MS"/>
                    <a:cs typeface="Arial" pitchFamily="34" charset="0"/>
                  </a:rPr>
                  <a:t>Here</a:t>
                </a:r>
                <a:endParaRPr kumimoji="0" lang="ko-KR" altLang="en-US" sz="1400" b="0"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grpSp>
        <p:grpSp>
          <p:nvGrpSpPr>
            <p:cNvPr id="29" name="Group 22">
              <a:extLst>
                <a:ext uri="{FF2B5EF4-FFF2-40B4-BE49-F238E27FC236}">
                  <a16:creationId xmlns:a16="http://schemas.microsoft.com/office/drawing/2014/main" id="{DC6E6818-C747-447D-A671-EFC234B10A81}"/>
                </a:ext>
              </a:extLst>
            </p:cNvPr>
            <p:cNvGrpSpPr/>
            <p:nvPr/>
          </p:nvGrpSpPr>
          <p:grpSpPr>
            <a:xfrm>
              <a:off x="5654994" y="1607158"/>
              <a:ext cx="2936241" cy="897071"/>
              <a:chOff x="4964215" y="2172755"/>
              <a:chExt cx="1454627" cy="897071"/>
            </a:xfrm>
          </p:grpSpPr>
          <p:sp>
            <p:nvSpPr>
              <p:cNvPr id="30" name="TextBox 23">
                <a:extLst>
                  <a:ext uri="{FF2B5EF4-FFF2-40B4-BE49-F238E27FC236}">
                    <a16:creationId xmlns:a16="http://schemas.microsoft.com/office/drawing/2014/main" id="{B1630588-950E-40A7-9C9C-BC3B2A68A48E}"/>
                  </a:ext>
                </a:extLst>
              </p:cNvPr>
              <p:cNvSpPr txBox="1"/>
              <p:nvPr/>
            </p:nvSpPr>
            <p:spPr>
              <a:xfrm>
                <a:off x="4964215" y="2423495"/>
                <a:ext cx="1454627" cy="646331"/>
              </a:xfrm>
              <a:prstGeom prst="rect">
                <a:avLst/>
              </a:prstGeom>
              <a:noFill/>
            </p:spPr>
            <p:txBody>
              <a:bodyPr wrap="square" rtlCol="0">
                <a:spAutoFit/>
              </a:bodyPr>
              <a:lstStyle/>
              <a:p>
                <a:pPr defTabSz="914286"/>
                <a:r>
                  <a:rPr lang="en-US" altLang="ko-KR" sz="1200" dirty="0">
                    <a:solidFill>
                      <a:prstClr val="black">
                        <a:lumMod val="65000"/>
                        <a:lumOff val="35000"/>
                      </a:prstClr>
                    </a:solidFill>
                    <a:latin typeface="Arial"/>
                    <a:ea typeface="Arial Unicode MS"/>
                    <a:cs typeface="Arial" pitchFamily="34" charset="0"/>
                  </a:rPr>
                  <a:t>You can simply impress your audience and add a unique zing and appeal to your Presentations.   </a:t>
                </a:r>
                <a:endParaRPr lang="ko-KR" altLang="en-US" sz="1200" dirty="0">
                  <a:solidFill>
                    <a:prstClr val="black">
                      <a:lumMod val="65000"/>
                      <a:lumOff val="35000"/>
                    </a:prstClr>
                  </a:solidFill>
                  <a:latin typeface="Arial"/>
                  <a:ea typeface="Arial Unicode MS"/>
                  <a:cs typeface="Arial" pitchFamily="34" charset="0"/>
                </a:endParaRPr>
              </a:p>
            </p:txBody>
          </p:sp>
          <p:sp>
            <p:nvSpPr>
              <p:cNvPr id="31" name="TextBox 24">
                <a:extLst>
                  <a:ext uri="{FF2B5EF4-FFF2-40B4-BE49-F238E27FC236}">
                    <a16:creationId xmlns:a16="http://schemas.microsoft.com/office/drawing/2014/main" id="{BFDC460B-6D25-4E02-96AE-54BFB704839F}"/>
                  </a:ext>
                </a:extLst>
              </p:cNvPr>
              <p:cNvSpPr txBox="1"/>
              <p:nvPr/>
            </p:nvSpPr>
            <p:spPr>
              <a:xfrm>
                <a:off x="4964215" y="2172755"/>
                <a:ext cx="1452339" cy="276999"/>
              </a:xfrm>
              <a:prstGeom prst="rect">
                <a:avLst/>
              </a:prstGeom>
              <a:noFill/>
            </p:spPr>
            <p:txBody>
              <a:bodyPr wrap="square" rtlCol="0">
                <a:spAutoFit/>
              </a:bodyPr>
              <a:lstStyle/>
              <a:p>
                <a:pPr defTabSz="914286"/>
                <a:r>
                  <a:rPr lang="en-US" altLang="ko-KR" sz="1200" b="1" dirty="0">
                    <a:solidFill>
                      <a:prstClr val="black">
                        <a:lumMod val="65000"/>
                        <a:lumOff val="35000"/>
                      </a:prstClr>
                    </a:solidFill>
                    <a:latin typeface="Arial"/>
                    <a:ea typeface="Arial Unicode MS"/>
                    <a:cs typeface="Arial" pitchFamily="34" charset="0"/>
                  </a:rPr>
                  <a:t>Your Text Here</a:t>
                </a:r>
                <a:endParaRPr lang="ko-KR" altLang="en-US" sz="1200" b="1" dirty="0">
                  <a:solidFill>
                    <a:prstClr val="black">
                      <a:lumMod val="65000"/>
                      <a:lumOff val="35000"/>
                    </a:prstClr>
                  </a:solidFill>
                  <a:latin typeface="Arial"/>
                  <a:ea typeface="Arial Unicode MS"/>
                  <a:cs typeface="Arial" pitchFamily="34" charset="0"/>
                </a:endParaRPr>
              </a:p>
            </p:txBody>
          </p:sp>
        </p:grpSp>
        <p:grpSp>
          <p:nvGrpSpPr>
            <p:cNvPr id="32" name="Group 25">
              <a:extLst>
                <a:ext uri="{FF2B5EF4-FFF2-40B4-BE49-F238E27FC236}">
                  <a16:creationId xmlns:a16="http://schemas.microsoft.com/office/drawing/2014/main" id="{31458577-AA8B-436D-8DB5-0DA2ED46A30E}"/>
                </a:ext>
              </a:extLst>
            </p:cNvPr>
            <p:cNvGrpSpPr/>
            <p:nvPr/>
          </p:nvGrpSpPr>
          <p:grpSpPr>
            <a:xfrm>
              <a:off x="6603301" y="4190903"/>
              <a:ext cx="2936241" cy="897071"/>
              <a:chOff x="4964215" y="2172755"/>
              <a:chExt cx="1454627" cy="897071"/>
            </a:xfrm>
          </p:grpSpPr>
          <p:sp>
            <p:nvSpPr>
              <p:cNvPr id="33" name="TextBox 26">
                <a:extLst>
                  <a:ext uri="{FF2B5EF4-FFF2-40B4-BE49-F238E27FC236}">
                    <a16:creationId xmlns:a16="http://schemas.microsoft.com/office/drawing/2014/main" id="{380CED74-AF08-4E48-91E1-F5498CB89067}"/>
                  </a:ext>
                </a:extLst>
              </p:cNvPr>
              <p:cNvSpPr txBox="1"/>
              <p:nvPr/>
            </p:nvSpPr>
            <p:spPr>
              <a:xfrm>
                <a:off x="4964215" y="2423495"/>
                <a:ext cx="1454627" cy="646331"/>
              </a:xfrm>
              <a:prstGeom prst="rect">
                <a:avLst/>
              </a:prstGeom>
              <a:noFill/>
            </p:spPr>
            <p:txBody>
              <a:bodyPr wrap="square" rtlCol="0">
                <a:spAutoFit/>
              </a:bodyPr>
              <a:lstStyle/>
              <a:p>
                <a:pPr defTabSz="914286"/>
                <a:r>
                  <a:rPr lang="en-US" altLang="ko-KR" sz="1200" dirty="0">
                    <a:solidFill>
                      <a:prstClr val="black">
                        <a:lumMod val="65000"/>
                        <a:lumOff val="35000"/>
                      </a:prstClr>
                    </a:solidFill>
                    <a:latin typeface="Arial"/>
                    <a:ea typeface="Arial Unicode MS"/>
                    <a:cs typeface="Arial" pitchFamily="34" charset="0"/>
                  </a:rPr>
                  <a:t>You can simply impress your audience and add a unique zing and appeal to your Presentations.   </a:t>
                </a:r>
                <a:endParaRPr lang="ko-KR" altLang="en-US" sz="1200" dirty="0">
                  <a:solidFill>
                    <a:prstClr val="black">
                      <a:lumMod val="65000"/>
                      <a:lumOff val="35000"/>
                    </a:prstClr>
                  </a:solidFill>
                  <a:latin typeface="Arial"/>
                  <a:ea typeface="Arial Unicode MS"/>
                  <a:cs typeface="Arial" pitchFamily="34" charset="0"/>
                </a:endParaRPr>
              </a:p>
            </p:txBody>
          </p:sp>
          <p:sp>
            <p:nvSpPr>
              <p:cNvPr id="34" name="TextBox 27">
                <a:extLst>
                  <a:ext uri="{FF2B5EF4-FFF2-40B4-BE49-F238E27FC236}">
                    <a16:creationId xmlns:a16="http://schemas.microsoft.com/office/drawing/2014/main" id="{FC031762-9DE5-4631-9AF4-439613FC6097}"/>
                  </a:ext>
                </a:extLst>
              </p:cNvPr>
              <p:cNvSpPr txBox="1"/>
              <p:nvPr/>
            </p:nvSpPr>
            <p:spPr>
              <a:xfrm>
                <a:off x="4964215" y="2172755"/>
                <a:ext cx="1452339" cy="276999"/>
              </a:xfrm>
              <a:prstGeom prst="rect">
                <a:avLst/>
              </a:prstGeom>
              <a:noFill/>
            </p:spPr>
            <p:txBody>
              <a:bodyPr wrap="square" rtlCol="0">
                <a:spAutoFit/>
              </a:bodyPr>
              <a:lstStyle/>
              <a:p>
                <a:pPr defTabSz="914286"/>
                <a:r>
                  <a:rPr lang="en-US" altLang="ko-KR" sz="1200" b="1" dirty="0">
                    <a:solidFill>
                      <a:prstClr val="black">
                        <a:lumMod val="65000"/>
                        <a:lumOff val="35000"/>
                      </a:prstClr>
                    </a:solidFill>
                    <a:latin typeface="Arial"/>
                    <a:ea typeface="Arial Unicode MS"/>
                    <a:cs typeface="Arial" pitchFamily="34" charset="0"/>
                  </a:rPr>
                  <a:t>Your Text Here</a:t>
                </a:r>
                <a:endParaRPr lang="ko-KR" altLang="en-US" sz="1200" b="1" dirty="0">
                  <a:solidFill>
                    <a:prstClr val="black">
                      <a:lumMod val="65000"/>
                      <a:lumOff val="35000"/>
                    </a:prstClr>
                  </a:solidFill>
                  <a:latin typeface="Arial"/>
                  <a:ea typeface="Arial Unicode MS"/>
                  <a:cs typeface="Arial" pitchFamily="34" charset="0"/>
                </a:endParaRPr>
              </a:p>
            </p:txBody>
          </p:sp>
        </p:grpSp>
        <p:grpSp>
          <p:nvGrpSpPr>
            <p:cNvPr id="35" name="Group 28">
              <a:extLst>
                <a:ext uri="{FF2B5EF4-FFF2-40B4-BE49-F238E27FC236}">
                  <a16:creationId xmlns:a16="http://schemas.microsoft.com/office/drawing/2014/main" id="{C699C18D-D670-481E-990D-06B2F86D910F}"/>
                </a:ext>
              </a:extLst>
            </p:cNvPr>
            <p:cNvGrpSpPr/>
            <p:nvPr/>
          </p:nvGrpSpPr>
          <p:grpSpPr>
            <a:xfrm>
              <a:off x="5654994" y="5028081"/>
              <a:ext cx="2936241" cy="897071"/>
              <a:chOff x="4964215" y="2172755"/>
              <a:chExt cx="1454627" cy="897071"/>
            </a:xfrm>
          </p:grpSpPr>
          <p:sp>
            <p:nvSpPr>
              <p:cNvPr id="36" name="TextBox 29">
                <a:extLst>
                  <a:ext uri="{FF2B5EF4-FFF2-40B4-BE49-F238E27FC236}">
                    <a16:creationId xmlns:a16="http://schemas.microsoft.com/office/drawing/2014/main" id="{44FC11DC-8FC5-461A-9335-33B838F0E182}"/>
                  </a:ext>
                </a:extLst>
              </p:cNvPr>
              <p:cNvSpPr txBox="1"/>
              <p:nvPr/>
            </p:nvSpPr>
            <p:spPr>
              <a:xfrm>
                <a:off x="4964215" y="2423495"/>
                <a:ext cx="1454627" cy="646331"/>
              </a:xfrm>
              <a:prstGeom prst="rect">
                <a:avLst/>
              </a:prstGeom>
              <a:noFill/>
            </p:spPr>
            <p:txBody>
              <a:bodyPr wrap="square" rtlCol="0">
                <a:spAutoFit/>
              </a:bodyPr>
              <a:lstStyle/>
              <a:p>
                <a:pPr defTabSz="914286"/>
                <a:r>
                  <a:rPr lang="en-US" altLang="ko-KR" sz="1200" dirty="0">
                    <a:solidFill>
                      <a:prstClr val="black">
                        <a:lumMod val="65000"/>
                        <a:lumOff val="35000"/>
                      </a:prstClr>
                    </a:solidFill>
                    <a:latin typeface="Arial"/>
                    <a:ea typeface="Arial Unicode MS"/>
                    <a:cs typeface="Arial" pitchFamily="34" charset="0"/>
                  </a:rPr>
                  <a:t>You can simply impress your audience and add a unique zing and appeal to your Presentations.   </a:t>
                </a:r>
                <a:endParaRPr lang="ko-KR" altLang="en-US" sz="1200" dirty="0">
                  <a:solidFill>
                    <a:prstClr val="black">
                      <a:lumMod val="65000"/>
                      <a:lumOff val="35000"/>
                    </a:prstClr>
                  </a:solidFill>
                  <a:latin typeface="Arial"/>
                  <a:ea typeface="Arial Unicode MS"/>
                  <a:cs typeface="Arial" pitchFamily="34" charset="0"/>
                </a:endParaRPr>
              </a:p>
            </p:txBody>
          </p:sp>
          <p:sp>
            <p:nvSpPr>
              <p:cNvPr id="37" name="TextBox 30">
                <a:extLst>
                  <a:ext uri="{FF2B5EF4-FFF2-40B4-BE49-F238E27FC236}">
                    <a16:creationId xmlns:a16="http://schemas.microsoft.com/office/drawing/2014/main" id="{CF0E1D4E-9D94-464C-A1F8-FEC4C97CBECD}"/>
                  </a:ext>
                </a:extLst>
              </p:cNvPr>
              <p:cNvSpPr txBox="1"/>
              <p:nvPr/>
            </p:nvSpPr>
            <p:spPr>
              <a:xfrm>
                <a:off x="4964215" y="2172755"/>
                <a:ext cx="1452339" cy="276999"/>
              </a:xfrm>
              <a:prstGeom prst="rect">
                <a:avLst/>
              </a:prstGeom>
              <a:noFill/>
            </p:spPr>
            <p:txBody>
              <a:bodyPr wrap="square" rtlCol="0">
                <a:spAutoFit/>
              </a:bodyPr>
              <a:lstStyle/>
              <a:p>
                <a:pPr defTabSz="914286"/>
                <a:r>
                  <a:rPr lang="en-US" altLang="ko-KR" sz="1200" b="1" dirty="0">
                    <a:solidFill>
                      <a:prstClr val="black">
                        <a:lumMod val="65000"/>
                        <a:lumOff val="35000"/>
                      </a:prstClr>
                    </a:solidFill>
                    <a:latin typeface="Arial"/>
                    <a:ea typeface="Arial Unicode MS"/>
                    <a:cs typeface="Arial" pitchFamily="34" charset="0"/>
                  </a:rPr>
                  <a:t>Your Text Here</a:t>
                </a:r>
                <a:endParaRPr lang="ko-KR" altLang="en-US" sz="1200" b="1" dirty="0">
                  <a:solidFill>
                    <a:prstClr val="black">
                      <a:lumMod val="65000"/>
                      <a:lumOff val="35000"/>
                    </a:prstClr>
                  </a:solidFill>
                  <a:latin typeface="Arial"/>
                  <a:ea typeface="Arial Unicode MS"/>
                  <a:cs typeface="Arial" pitchFamily="34" charset="0"/>
                </a:endParaRPr>
              </a:p>
            </p:txBody>
          </p:sp>
        </p:grpSp>
        <p:grpSp>
          <p:nvGrpSpPr>
            <p:cNvPr id="38" name="Group 31">
              <a:extLst>
                <a:ext uri="{FF2B5EF4-FFF2-40B4-BE49-F238E27FC236}">
                  <a16:creationId xmlns:a16="http://schemas.microsoft.com/office/drawing/2014/main" id="{E65646ED-6B64-42B6-8326-A905D6BEEE26}"/>
                </a:ext>
              </a:extLst>
            </p:cNvPr>
            <p:cNvGrpSpPr/>
            <p:nvPr/>
          </p:nvGrpSpPr>
          <p:grpSpPr>
            <a:xfrm>
              <a:off x="1838339" y="4373706"/>
              <a:ext cx="1821924" cy="1266403"/>
              <a:chOff x="4964215" y="2172755"/>
              <a:chExt cx="1454627" cy="1266403"/>
            </a:xfrm>
          </p:grpSpPr>
          <p:sp>
            <p:nvSpPr>
              <p:cNvPr id="39" name="TextBox 32">
                <a:extLst>
                  <a:ext uri="{FF2B5EF4-FFF2-40B4-BE49-F238E27FC236}">
                    <a16:creationId xmlns:a16="http://schemas.microsoft.com/office/drawing/2014/main" id="{B10EAE50-C112-4DCB-B92B-6E29A2C93EBB}"/>
                  </a:ext>
                </a:extLst>
              </p:cNvPr>
              <p:cNvSpPr txBox="1"/>
              <p:nvPr/>
            </p:nvSpPr>
            <p:spPr>
              <a:xfrm>
                <a:off x="4964215" y="2423495"/>
                <a:ext cx="1454627" cy="1015663"/>
              </a:xfrm>
              <a:prstGeom prst="rect">
                <a:avLst/>
              </a:prstGeom>
              <a:noFill/>
            </p:spPr>
            <p:txBody>
              <a:bodyPr wrap="square" rtlCol="0">
                <a:spAutoFit/>
              </a:bodyPr>
              <a:lstStyle/>
              <a:p>
                <a:pPr algn="r" defTabSz="914286"/>
                <a:r>
                  <a:rPr lang="en-US" altLang="ko-KR" sz="1200" dirty="0">
                    <a:solidFill>
                      <a:prstClr val="black">
                        <a:lumMod val="65000"/>
                        <a:lumOff val="35000"/>
                      </a:prstClr>
                    </a:solidFill>
                    <a:latin typeface="Arial"/>
                    <a:ea typeface="Arial Unicode MS"/>
                    <a:cs typeface="Arial" pitchFamily="34" charset="0"/>
                  </a:rPr>
                  <a:t>You can simply impress your audience and add a unique zing and appeal to your Presentations.   </a:t>
                </a:r>
                <a:endParaRPr lang="ko-KR" altLang="en-US" sz="1200" dirty="0">
                  <a:solidFill>
                    <a:prstClr val="black">
                      <a:lumMod val="65000"/>
                      <a:lumOff val="35000"/>
                    </a:prstClr>
                  </a:solidFill>
                  <a:latin typeface="Arial"/>
                  <a:ea typeface="Arial Unicode MS"/>
                  <a:cs typeface="Arial" pitchFamily="34" charset="0"/>
                </a:endParaRPr>
              </a:p>
            </p:txBody>
          </p:sp>
          <p:sp>
            <p:nvSpPr>
              <p:cNvPr id="40" name="TextBox 33">
                <a:extLst>
                  <a:ext uri="{FF2B5EF4-FFF2-40B4-BE49-F238E27FC236}">
                    <a16:creationId xmlns:a16="http://schemas.microsoft.com/office/drawing/2014/main" id="{4F200660-B762-41B1-AD24-D3058AAD6669}"/>
                  </a:ext>
                </a:extLst>
              </p:cNvPr>
              <p:cNvSpPr txBox="1"/>
              <p:nvPr/>
            </p:nvSpPr>
            <p:spPr>
              <a:xfrm>
                <a:off x="4964215" y="2172755"/>
                <a:ext cx="1452339" cy="276999"/>
              </a:xfrm>
              <a:prstGeom prst="rect">
                <a:avLst/>
              </a:prstGeom>
              <a:noFill/>
            </p:spPr>
            <p:txBody>
              <a:bodyPr wrap="square" rtlCol="0">
                <a:spAutoFit/>
              </a:bodyPr>
              <a:lstStyle/>
              <a:p>
                <a:pPr algn="r" defTabSz="914286"/>
                <a:r>
                  <a:rPr lang="en-US" altLang="ko-KR" sz="1200" b="1" dirty="0">
                    <a:solidFill>
                      <a:prstClr val="black">
                        <a:lumMod val="65000"/>
                        <a:lumOff val="35000"/>
                      </a:prstClr>
                    </a:solidFill>
                    <a:latin typeface="Arial"/>
                    <a:ea typeface="Arial Unicode MS"/>
                    <a:cs typeface="Arial" pitchFamily="34" charset="0"/>
                  </a:rPr>
                  <a:t>Your Text Here</a:t>
                </a:r>
                <a:endParaRPr lang="ko-KR" altLang="en-US" sz="1200" b="1" dirty="0">
                  <a:solidFill>
                    <a:prstClr val="black">
                      <a:lumMod val="65000"/>
                      <a:lumOff val="35000"/>
                    </a:prstClr>
                  </a:solidFill>
                  <a:latin typeface="Arial"/>
                  <a:ea typeface="Arial Unicode MS"/>
                  <a:cs typeface="Arial" pitchFamily="34" charset="0"/>
                </a:endParaRPr>
              </a:p>
            </p:txBody>
          </p:sp>
        </p:grpSp>
      </p:grpSp>
      <p:sp>
        <p:nvSpPr>
          <p:cNvPr id="4" name="Título 3"/>
          <p:cNvSpPr>
            <a:spLocks noGrp="1"/>
          </p:cNvSpPr>
          <p:nvPr>
            <p:ph type="ctrTitle"/>
          </p:nvPr>
        </p:nvSpPr>
        <p:spPr/>
        <p:txBody>
          <a:bodyPr/>
          <a:lstStyle/>
          <a:p>
            <a:endParaRPr lang="es-PE"/>
          </a:p>
        </p:txBody>
      </p:sp>
      <p:pic>
        <p:nvPicPr>
          <p:cNvPr id="5" name="Imagen 4"/>
          <p:cNvPicPr>
            <a:picLocks noChangeAspect="1"/>
          </p:cNvPicPr>
          <p:nvPr/>
        </p:nvPicPr>
        <p:blipFill>
          <a:blip r:embed="rId2"/>
          <a:stretch>
            <a:fillRect/>
          </a:stretch>
        </p:blipFill>
        <p:spPr>
          <a:xfrm flipH="1">
            <a:off x="7544448" y="3573694"/>
            <a:ext cx="1247464" cy="1328401"/>
          </a:xfrm>
          <a:prstGeom prst="rect">
            <a:avLst/>
          </a:prstGeom>
        </p:spPr>
      </p:pic>
    </p:spTree>
    <p:extLst>
      <p:ext uri="{BB962C8B-B14F-4D97-AF65-F5344CB8AC3E}">
        <p14:creationId xmlns:p14="http://schemas.microsoft.com/office/powerpoint/2010/main" val="483552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PE"/>
          </a:p>
        </p:txBody>
      </p:sp>
      <p:grpSp>
        <p:nvGrpSpPr>
          <p:cNvPr id="71" name="Group 31">
            <a:extLst>
              <a:ext uri="{FF2B5EF4-FFF2-40B4-BE49-F238E27FC236}">
                <a16:creationId xmlns:a16="http://schemas.microsoft.com/office/drawing/2014/main" id="{8DD0E1FC-0AC3-4AE6-9359-3B4FE08B8DE6}"/>
              </a:ext>
            </a:extLst>
          </p:cNvPr>
          <p:cNvGrpSpPr/>
          <p:nvPr/>
        </p:nvGrpSpPr>
        <p:grpSpPr>
          <a:xfrm>
            <a:off x="4225730" y="2095985"/>
            <a:ext cx="4247223" cy="588762"/>
            <a:chOff x="395534" y="3737445"/>
            <a:chExt cx="3972999" cy="719450"/>
          </a:xfrm>
        </p:grpSpPr>
        <p:sp>
          <p:nvSpPr>
            <p:cNvPr id="72" name="TextBox 32">
              <a:extLst>
                <a:ext uri="{FF2B5EF4-FFF2-40B4-BE49-F238E27FC236}">
                  <a16:creationId xmlns:a16="http://schemas.microsoft.com/office/drawing/2014/main" id="{E3D21D28-DD3D-401E-88F3-4040E2BAAFE2}"/>
                </a:ext>
              </a:extLst>
            </p:cNvPr>
            <p:cNvSpPr txBox="1"/>
            <p:nvPr/>
          </p:nvSpPr>
          <p:spPr>
            <a:xfrm>
              <a:off x="395534" y="3737445"/>
              <a:ext cx="3972999" cy="276999"/>
            </a:xfrm>
            <a:prstGeom prst="rect">
              <a:avLst/>
            </a:prstGeom>
            <a:noFill/>
          </p:spPr>
          <p:txBody>
            <a:bodyPr wrap="square" rtlCol="0" anchor="ctr">
              <a:spAutoFit/>
            </a:bodyPr>
            <a:lstStyle/>
            <a:p>
              <a:pPr defTabSz="914286"/>
              <a:r>
                <a:rPr lang="en-US" altLang="ko-KR" sz="1200" b="1" dirty="0">
                  <a:solidFill>
                    <a:prstClr val="black">
                      <a:lumMod val="75000"/>
                      <a:lumOff val="25000"/>
                    </a:prstClr>
                  </a:solidFill>
                  <a:latin typeface="Arial"/>
                  <a:ea typeface="Arial Unicode MS"/>
                  <a:cs typeface="Arial" pitchFamily="34" charset="0"/>
                </a:rPr>
                <a:t>Content  Here</a:t>
              </a:r>
              <a:endParaRPr lang="ko-KR" altLang="en-US" sz="1200" b="1" dirty="0">
                <a:solidFill>
                  <a:prstClr val="black">
                    <a:lumMod val="75000"/>
                    <a:lumOff val="25000"/>
                  </a:prstClr>
                </a:solidFill>
                <a:latin typeface="Arial"/>
                <a:ea typeface="Arial Unicode MS"/>
                <a:cs typeface="Arial" pitchFamily="34" charset="0"/>
              </a:endParaRPr>
            </a:p>
          </p:txBody>
        </p:sp>
        <p:sp>
          <p:nvSpPr>
            <p:cNvPr id="73" name="TextBox 33">
              <a:extLst>
                <a:ext uri="{FF2B5EF4-FFF2-40B4-BE49-F238E27FC236}">
                  <a16:creationId xmlns:a16="http://schemas.microsoft.com/office/drawing/2014/main" id="{34548C7B-CA51-4492-9785-39C20D5FD554}"/>
                </a:ext>
              </a:extLst>
            </p:cNvPr>
            <p:cNvSpPr txBox="1"/>
            <p:nvPr/>
          </p:nvSpPr>
          <p:spPr>
            <a:xfrm>
              <a:off x="395536" y="3995230"/>
              <a:ext cx="3972997" cy="461665"/>
            </a:xfrm>
            <a:prstGeom prst="rect">
              <a:avLst/>
            </a:prstGeom>
            <a:noFill/>
          </p:spPr>
          <p:txBody>
            <a:bodyPr wrap="square" rtlCol="0">
              <a:spAutoFit/>
            </a:bodyPr>
            <a:lstStyle/>
            <a:p>
              <a:pPr defTabSz="914286"/>
              <a:r>
                <a:rPr lang="en-US" altLang="ko-KR" sz="1200" dirty="0">
                  <a:solidFill>
                    <a:prstClr val="black">
                      <a:lumMod val="75000"/>
                      <a:lumOff val="25000"/>
                    </a:prstClr>
                  </a:solidFill>
                  <a:latin typeface="Arial"/>
                  <a:ea typeface="Arial Unicode MS"/>
                  <a:cs typeface="Arial" pitchFamily="34" charset="0"/>
                </a:rPr>
                <a:t>You can simply impress your audience and add a unique zing and appeal to your Presentations.</a:t>
              </a:r>
            </a:p>
          </p:txBody>
        </p:sp>
      </p:grpSp>
      <p:grpSp>
        <p:nvGrpSpPr>
          <p:cNvPr id="74" name="Group 34">
            <a:extLst>
              <a:ext uri="{FF2B5EF4-FFF2-40B4-BE49-F238E27FC236}">
                <a16:creationId xmlns:a16="http://schemas.microsoft.com/office/drawing/2014/main" id="{D6C287F3-996B-48A1-9207-7C8A18BBDBBD}"/>
              </a:ext>
            </a:extLst>
          </p:cNvPr>
          <p:cNvGrpSpPr/>
          <p:nvPr/>
        </p:nvGrpSpPr>
        <p:grpSpPr>
          <a:xfrm>
            <a:off x="4225730" y="2716841"/>
            <a:ext cx="4247223" cy="588762"/>
            <a:chOff x="395534" y="3737445"/>
            <a:chExt cx="3972999" cy="719450"/>
          </a:xfrm>
        </p:grpSpPr>
        <p:sp>
          <p:nvSpPr>
            <p:cNvPr id="75" name="TextBox 35">
              <a:extLst>
                <a:ext uri="{FF2B5EF4-FFF2-40B4-BE49-F238E27FC236}">
                  <a16:creationId xmlns:a16="http://schemas.microsoft.com/office/drawing/2014/main" id="{3B557081-FC33-4CE7-BAE7-30E37DCAB0FB}"/>
                </a:ext>
              </a:extLst>
            </p:cNvPr>
            <p:cNvSpPr txBox="1"/>
            <p:nvPr/>
          </p:nvSpPr>
          <p:spPr>
            <a:xfrm>
              <a:off x="395534" y="3737445"/>
              <a:ext cx="3972999" cy="276999"/>
            </a:xfrm>
            <a:prstGeom prst="rect">
              <a:avLst/>
            </a:prstGeom>
            <a:noFill/>
          </p:spPr>
          <p:txBody>
            <a:bodyPr wrap="square" rtlCol="0" anchor="ctr">
              <a:spAutoFit/>
            </a:bodyPr>
            <a:lstStyle/>
            <a:p>
              <a:pPr defTabSz="914286"/>
              <a:r>
                <a:rPr lang="en-US" altLang="ko-KR" sz="1200" b="1" dirty="0">
                  <a:solidFill>
                    <a:prstClr val="black">
                      <a:lumMod val="75000"/>
                      <a:lumOff val="25000"/>
                    </a:prstClr>
                  </a:solidFill>
                  <a:latin typeface="Arial"/>
                  <a:ea typeface="Arial Unicode MS"/>
                  <a:cs typeface="Arial" pitchFamily="34" charset="0"/>
                </a:rPr>
                <a:t>Content  Here</a:t>
              </a:r>
              <a:endParaRPr lang="ko-KR" altLang="en-US" sz="1200" b="1" dirty="0">
                <a:solidFill>
                  <a:prstClr val="black">
                    <a:lumMod val="75000"/>
                    <a:lumOff val="25000"/>
                  </a:prstClr>
                </a:solidFill>
                <a:latin typeface="Arial"/>
                <a:ea typeface="Arial Unicode MS"/>
                <a:cs typeface="Arial" pitchFamily="34" charset="0"/>
              </a:endParaRPr>
            </a:p>
          </p:txBody>
        </p:sp>
        <p:sp>
          <p:nvSpPr>
            <p:cNvPr id="76" name="TextBox 36">
              <a:extLst>
                <a:ext uri="{FF2B5EF4-FFF2-40B4-BE49-F238E27FC236}">
                  <a16:creationId xmlns:a16="http://schemas.microsoft.com/office/drawing/2014/main" id="{9B9B4EDF-453F-4354-80C2-E807E340E634}"/>
                </a:ext>
              </a:extLst>
            </p:cNvPr>
            <p:cNvSpPr txBox="1"/>
            <p:nvPr/>
          </p:nvSpPr>
          <p:spPr>
            <a:xfrm>
              <a:off x="395536" y="3995230"/>
              <a:ext cx="3972997" cy="461665"/>
            </a:xfrm>
            <a:prstGeom prst="rect">
              <a:avLst/>
            </a:prstGeom>
            <a:noFill/>
          </p:spPr>
          <p:txBody>
            <a:bodyPr wrap="square" rtlCol="0">
              <a:spAutoFit/>
            </a:bodyPr>
            <a:lstStyle/>
            <a:p>
              <a:pPr defTabSz="914286"/>
              <a:r>
                <a:rPr lang="en-US" altLang="ko-KR" sz="1200" dirty="0">
                  <a:solidFill>
                    <a:prstClr val="black">
                      <a:lumMod val="75000"/>
                      <a:lumOff val="25000"/>
                    </a:prstClr>
                  </a:solidFill>
                  <a:latin typeface="Arial"/>
                  <a:ea typeface="Arial Unicode MS"/>
                  <a:cs typeface="Arial" pitchFamily="34" charset="0"/>
                </a:rPr>
                <a:t>You can simply impress your audience and add a unique zing and appeal to your Presentations.</a:t>
              </a:r>
            </a:p>
          </p:txBody>
        </p:sp>
      </p:grpSp>
      <p:grpSp>
        <p:nvGrpSpPr>
          <p:cNvPr id="77" name="Group 37">
            <a:extLst>
              <a:ext uri="{FF2B5EF4-FFF2-40B4-BE49-F238E27FC236}">
                <a16:creationId xmlns:a16="http://schemas.microsoft.com/office/drawing/2014/main" id="{56AF124B-4CD2-41A5-AB11-FD86535EB9E1}"/>
              </a:ext>
            </a:extLst>
          </p:cNvPr>
          <p:cNvGrpSpPr/>
          <p:nvPr/>
        </p:nvGrpSpPr>
        <p:grpSpPr>
          <a:xfrm>
            <a:off x="4225730" y="3337699"/>
            <a:ext cx="4247223" cy="588762"/>
            <a:chOff x="395534" y="3737445"/>
            <a:chExt cx="3972999" cy="719450"/>
          </a:xfrm>
        </p:grpSpPr>
        <p:sp>
          <p:nvSpPr>
            <p:cNvPr id="78" name="TextBox 38">
              <a:extLst>
                <a:ext uri="{FF2B5EF4-FFF2-40B4-BE49-F238E27FC236}">
                  <a16:creationId xmlns:a16="http://schemas.microsoft.com/office/drawing/2014/main" id="{37F94132-FCAD-4FF2-8594-973A81B469D3}"/>
                </a:ext>
              </a:extLst>
            </p:cNvPr>
            <p:cNvSpPr txBox="1"/>
            <p:nvPr/>
          </p:nvSpPr>
          <p:spPr>
            <a:xfrm>
              <a:off x="395534" y="3737445"/>
              <a:ext cx="3972999" cy="276999"/>
            </a:xfrm>
            <a:prstGeom prst="rect">
              <a:avLst/>
            </a:prstGeom>
            <a:noFill/>
          </p:spPr>
          <p:txBody>
            <a:bodyPr wrap="square" rtlCol="0" anchor="ctr">
              <a:spAutoFit/>
            </a:bodyPr>
            <a:lstStyle/>
            <a:p>
              <a:pPr defTabSz="914286"/>
              <a:r>
                <a:rPr lang="en-US" altLang="ko-KR" sz="1200" b="1" dirty="0">
                  <a:solidFill>
                    <a:prstClr val="black">
                      <a:lumMod val="75000"/>
                      <a:lumOff val="25000"/>
                    </a:prstClr>
                  </a:solidFill>
                  <a:latin typeface="Arial"/>
                  <a:ea typeface="Arial Unicode MS"/>
                  <a:cs typeface="Arial" pitchFamily="34" charset="0"/>
                </a:rPr>
                <a:t>Content  Here</a:t>
              </a:r>
              <a:endParaRPr lang="ko-KR" altLang="en-US" sz="1200" b="1" dirty="0">
                <a:solidFill>
                  <a:prstClr val="black">
                    <a:lumMod val="75000"/>
                    <a:lumOff val="25000"/>
                  </a:prstClr>
                </a:solidFill>
                <a:latin typeface="Arial"/>
                <a:ea typeface="Arial Unicode MS"/>
                <a:cs typeface="Arial" pitchFamily="34" charset="0"/>
              </a:endParaRPr>
            </a:p>
          </p:txBody>
        </p:sp>
        <p:sp>
          <p:nvSpPr>
            <p:cNvPr id="79" name="TextBox 39">
              <a:extLst>
                <a:ext uri="{FF2B5EF4-FFF2-40B4-BE49-F238E27FC236}">
                  <a16:creationId xmlns:a16="http://schemas.microsoft.com/office/drawing/2014/main" id="{4EF5F8CC-8205-46B9-A3A9-0515AD45162C}"/>
                </a:ext>
              </a:extLst>
            </p:cNvPr>
            <p:cNvSpPr txBox="1"/>
            <p:nvPr/>
          </p:nvSpPr>
          <p:spPr>
            <a:xfrm>
              <a:off x="395536" y="3995230"/>
              <a:ext cx="3972997" cy="461665"/>
            </a:xfrm>
            <a:prstGeom prst="rect">
              <a:avLst/>
            </a:prstGeom>
            <a:noFill/>
          </p:spPr>
          <p:txBody>
            <a:bodyPr wrap="square" rtlCol="0">
              <a:spAutoFit/>
            </a:bodyPr>
            <a:lstStyle/>
            <a:p>
              <a:pPr defTabSz="914286"/>
              <a:r>
                <a:rPr lang="en-US" altLang="ko-KR" sz="1200" dirty="0">
                  <a:solidFill>
                    <a:prstClr val="black">
                      <a:lumMod val="75000"/>
                      <a:lumOff val="25000"/>
                    </a:prstClr>
                  </a:solidFill>
                  <a:latin typeface="Arial"/>
                  <a:ea typeface="Arial Unicode MS"/>
                  <a:cs typeface="Arial" pitchFamily="34" charset="0"/>
                </a:rPr>
                <a:t>You can simply impress your audience and add a unique zing and appeal to your Presentations.</a:t>
              </a:r>
            </a:p>
          </p:txBody>
        </p:sp>
      </p:grpSp>
      <p:grpSp>
        <p:nvGrpSpPr>
          <p:cNvPr id="80" name="Group 40">
            <a:extLst>
              <a:ext uri="{FF2B5EF4-FFF2-40B4-BE49-F238E27FC236}">
                <a16:creationId xmlns:a16="http://schemas.microsoft.com/office/drawing/2014/main" id="{142BE1C7-DFEB-471E-A65A-15D1BA3AAF97}"/>
              </a:ext>
            </a:extLst>
          </p:cNvPr>
          <p:cNvGrpSpPr/>
          <p:nvPr/>
        </p:nvGrpSpPr>
        <p:grpSpPr>
          <a:xfrm>
            <a:off x="4225730" y="3958555"/>
            <a:ext cx="4247223" cy="588762"/>
            <a:chOff x="395534" y="3737445"/>
            <a:chExt cx="3972999" cy="719450"/>
          </a:xfrm>
        </p:grpSpPr>
        <p:sp>
          <p:nvSpPr>
            <p:cNvPr id="81" name="TextBox 41">
              <a:extLst>
                <a:ext uri="{FF2B5EF4-FFF2-40B4-BE49-F238E27FC236}">
                  <a16:creationId xmlns:a16="http://schemas.microsoft.com/office/drawing/2014/main" id="{7677448B-7307-4535-91FD-6236D33BFF1D}"/>
                </a:ext>
              </a:extLst>
            </p:cNvPr>
            <p:cNvSpPr txBox="1"/>
            <p:nvPr/>
          </p:nvSpPr>
          <p:spPr>
            <a:xfrm>
              <a:off x="395534" y="3737445"/>
              <a:ext cx="3972999" cy="276999"/>
            </a:xfrm>
            <a:prstGeom prst="rect">
              <a:avLst/>
            </a:prstGeom>
            <a:noFill/>
          </p:spPr>
          <p:txBody>
            <a:bodyPr wrap="square" rtlCol="0" anchor="ctr">
              <a:spAutoFit/>
            </a:bodyPr>
            <a:lstStyle/>
            <a:p>
              <a:pPr defTabSz="914286"/>
              <a:r>
                <a:rPr lang="en-US" altLang="ko-KR" sz="1200" b="1" dirty="0">
                  <a:solidFill>
                    <a:prstClr val="black">
                      <a:lumMod val="75000"/>
                      <a:lumOff val="25000"/>
                    </a:prstClr>
                  </a:solidFill>
                  <a:latin typeface="Arial"/>
                  <a:ea typeface="Arial Unicode MS"/>
                  <a:cs typeface="Arial" pitchFamily="34" charset="0"/>
                </a:rPr>
                <a:t>Content  Here</a:t>
              </a:r>
              <a:endParaRPr lang="ko-KR" altLang="en-US" sz="1200" b="1" dirty="0">
                <a:solidFill>
                  <a:prstClr val="black">
                    <a:lumMod val="75000"/>
                    <a:lumOff val="25000"/>
                  </a:prstClr>
                </a:solidFill>
                <a:latin typeface="Arial"/>
                <a:ea typeface="Arial Unicode MS"/>
                <a:cs typeface="Arial" pitchFamily="34" charset="0"/>
              </a:endParaRPr>
            </a:p>
          </p:txBody>
        </p:sp>
        <p:sp>
          <p:nvSpPr>
            <p:cNvPr id="82" name="TextBox 42">
              <a:extLst>
                <a:ext uri="{FF2B5EF4-FFF2-40B4-BE49-F238E27FC236}">
                  <a16:creationId xmlns:a16="http://schemas.microsoft.com/office/drawing/2014/main" id="{BBF3334E-1334-424E-BE79-733965486120}"/>
                </a:ext>
              </a:extLst>
            </p:cNvPr>
            <p:cNvSpPr txBox="1"/>
            <p:nvPr/>
          </p:nvSpPr>
          <p:spPr>
            <a:xfrm>
              <a:off x="395536" y="3995230"/>
              <a:ext cx="3972997" cy="461665"/>
            </a:xfrm>
            <a:prstGeom prst="rect">
              <a:avLst/>
            </a:prstGeom>
            <a:noFill/>
          </p:spPr>
          <p:txBody>
            <a:bodyPr wrap="square" rtlCol="0">
              <a:spAutoFit/>
            </a:bodyPr>
            <a:lstStyle/>
            <a:p>
              <a:pPr defTabSz="914286"/>
              <a:r>
                <a:rPr lang="en-US" altLang="ko-KR" sz="1200" dirty="0">
                  <a:solidFill>
                    <a:prstClr val="black">
                      <a:lumMod val="75000"/>
                      <a:lumOff val="25000"/>
                    </a:prstClr>
                  </a:solidFill>
                  <a:latin typeface="Arial"/>
                  <a:ea typeface="Arial Unicode MS"/>
                  <a:cs typeface="Arial" pitchFamily="34" charset="0"/>
                </a:rPr>
                <a:t>You can simply impress your audience and add a unique zing and appeal to your Presentations.</a:t>
              </a:r>
            </a:p>
          </p:txBody>
        </p:sp>
      </p:grpSp>
      <p:grpSp>
        <p:nvGrpSpPr>
          <p:cNvPr id="83" name="Group 43">
            <a:extLst>
              <a:ext uri="{FF2B5EF4-FFF2-40B4-BE49-F238E27FC236}">
                <a16:creationId xmlns:a16="http://schemas.microsoft.com/office/drawing/2014/main" id="{18E91AB9-8938-4AF1-BFEC-91DB85ABE094}"/>
              </a:ext>
            </a:extLst>
          </p:cNvPr>
          <p:cNvGrpSpPr/>
          <p:nvPr/>
        </p:nvGrpSpPr>
        <p:grpSpPr>
          <a:xfrm>
            <a:off x="4147782" y="1050433"/>
            <a:ext cx="246489" cy="246489"/>
            <a:chOff x="4972700" y="3925047"/>
            <a:chExt cx="391388" cy="391388"/>
          </a:xfrm>
          <a:solidFill>
            <a:srgbClr val="FAB117"/>
          </a:solidFill>
        </p:grpSpPr>
        <p:sp>
          <p:nvSpPr>
            <p:cNvPr id="84" name="Oval 44">
              <a:extLst>
                <a:ext uri="{FF2B5EF4-FFF2-40B4-BE49-F238E27FC236}">
                  <a16:creationId xmlns:a16="http://schemas.microsoft.com/office/drawing/2014/main" id="{1F5ABCCE-02E7-41EE-876B-783951E230D1}"/>
                </a:ext>
              </a:extLst>
            </p:cNvPr>
            <p:cNvSpPr/>
            <p:nvPr/>
          </p:nvSpPr>
          <p:spPr>
            <a:xfrm>
              <a:off x="4972700" y="3925047"/>
              <a:ext cx="391388" cy="391388"/>
            </a:xfrm>
            <a:prstGeom prst="ellipse">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Arial" pitchFamily="34" charset="0"/>
              </a:endParaRPr>
            </a:p>
          </p:txBody>
        </p:sp>
        <p:sp>
          <p:nvSpPr>
            <p:cNvPr id="85" name="Chevron 46">
              <a:extLst>
                <a:ext uri="{FF2B5EF4-FFF2-40B4-BE49-F238E27FC236}">
                  <a16:creationId xmlns:a16="http://schemas.microsoft.com/office/drawing/2014/main" id="{DD129FAA-4F31-476D-B69A-D9A9B01AA9A4}"/>
                </a:ext>
              </a:extLst>
            </p:cNvPr>
            <p:cNvSpPr/>
            <p:nvPr/>
          </p:nvSpPr>
          <p:spPr>
            <a:xfrm>
              <a:off x="5096925" y="4011172"/>
              <a:ext cx="157394" cy="215077"/>
            </a:xfrm>
            <a:prstGeom prst="chevron">
              <a:avLst>
                <a:gd name="adj" fmla="val 59907"/>
              </a:avLst>
            </a:prstGeom>
            <a:solidFill>
              <a:sysClr val="window" lastClr="FFFFFF"/>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Arial" pitchFamily="34" charset="0"/>
              </a:endParaRPr>
            </a:p>
          </p:txBody>
        </p:sp>
      </p:grpSp>
      <p:sp>
        <p:nvSpPr>
          <p:cNvPr id="86" name="TextBox 46">
            <a:extLst>
              <a:ext uri="{FF2B5EF4-FFF2-40B4-BE49-F238E27FC236}">
                <a16:creationId xmlns:a16="http://schemas.microsoft.com/office/drawing/2014/main" id="{F420B2EF-8313-49BB-B9A5-92BC18A40A33}"/>
              </a:ext>
            </a:extLst>
          </p:cNvPr>
          <p:cNvSpPr txBox="1"/>
          <p:nvPr/>
        </p:nvSpPr>
        <p:spPr>
          <a:xfrm>
            <a:off x="4504779" y="1027049"/>
            <a:ext cx="3843065" cy="277056"/>
          </a:xfrm>
          <a:prstGeom prst="rect">
            <a:avLst/>
          </a:prstGeom>
          <a:noFill/>
        </p:spPr>
        <p:txBody>
          <a:bodyPr wrap="square" rtlCol="0" anchor="ctr">
            <a:spAutoFit/>
          </a:bodyPr>
          <a:lstStyle/>
          <a:p>
            <a:pPr defTabSz="914286"/>
            <a:r>
              <a:rPr lang="en-US" altLang="ko-KR" sz="1600" b="1" dirty="0">
                <a:solidFill>
                  <a:prstClr val="black">
                    <a:lumMod val="75000"/>
                    <a:lumOff val="25000"/>
                  </a:prstClr>
                </a:solidFill>
                <a:latin typeface="Arial"/>
                <a:ea typeface="Arial Unicode MS"/>
                <a:cs typeface="Arial" pitchFamily="34" charset="0"/>
              </a:rPr>
              <a:t>Contents Here</a:t>
            </a:r>
            <a:endParaRPr lang="ko-KR" altLang="en-US" sz="1600" b="1" dirty="0">
              <a:solidFill>
                <a:prstClr val="black">
                  <a:lumMod val="75000"/>
                  <a:lumOff val="25000"/>
                </a:prstClr>
              </a:solidFill>
              <a:latin typeface="Arial"/>
              <a:ea typeface="Arial Unicode MS"/>
              <a:cs typeface="Arial" pitchFamily="34" charset="0"/>
            </a:endParaRPr>
          </a:p>
        </p:txBody>
      </p:sp>
      <p:sp>
        <p:nvSpPr>
          <p:cNvPr id="87" name="TextBox 47">
            <a:extLst>
              <a:ext uri="{FF2B5EF4-FFF2-40B4-BE49-F238E27FC236}">
                <a16:creationId xmlns:a16="http://schemas.microsoft.com/office/drawing/2014/main" id="{F9FB6667-4D74-4D41-9542-03EFF8C2DCA1}"/>
              </a:ext>
            </a:extLst>
          </p:cNvPr>
          <p:cNvSpPr txBox="1"/>
          <p:nvPr/>
        </p:nvSpPr>
        <p:spPr>
          <a:xfrm>
            <a:off x="4504780" y="1324384"/>
            <a:ext cx="3843457" cy="680047"/>
          </a:xfrm>
          <a:prstGeom prst="rect">
            <a:avLst/>
          </a:prstGeom>
          <a:noFill/>
        </p:spPr>
        <p:txBody>
          <a:bodyPr wrap="square" rtlCol="0">
            <a:spAutoFit/>
          </a:bodyPr>
          <a:lstStyle/>
          <a:p>
            <a:pPr defTabSz="914286"/>
            <a:r>
              <a:rPr lang="en-US" altLang="ko-KR" sz="1200" dirty="0">
                <a:solidFill>
                  <a:prstClr val="black">
                    <a:lumMod val="75000"/>
                    <a:lumOff val="25000"/>
                  </a:prstClr>
                </a:solidFill>
                <a:latin typeface="Arial"/>
                <a:ea typeface="Arial Unicode MS"/>
                <a:cs typeface="Arial" pitchFamily="34" charset="0"/>
              </a:rPr>
              <a:t>Get a modern PowerPoint  Presentation that is beautifully designed. Easy to change colors, photos and Text. You can simply impress your audience and add a unique zing and appeal to your Presentations.</a:t>
            </a:r>
          </a:p>
        </p:txBody>
      </p:sp>
      <p:grpSp>
        <p:nvGrpSpPr>
          <p:cNvPr id="4" name="Grupo 3">
            <a:extLst>
              <a:ext uri="{FF2B5EF4-FFF2-40B4-BE49-F238E27FC236}">
                <a16:creationId xmlns:a16="http://schemas.microsoft.com/office/drawing/2014/main" id="{F9BE85E6-702F-4BC0-9CC6-76F769608BEA}"/>
              </a:ext>
            </a:extLst>
          </p:cNvPr>
          <p:cNvGrpSpPr/>
          <p:nvPr/>
        </p:nvGrpSpPr>
        <p:grpSpPr>
          <a:xfrm>
            <a:off x="0" y="1565664"/>
            <a:ext cx="3939270" cy="2981653"/>
            <a:chOff x="-336099" y="947057"/>
            <a:chExt cx="4772366" cy="3612227"/>
          </a:xfrm>
        </p:grpSpPr>
        <p:graphicFrame>
          <p:nvGraphicFramePr>
            <p:cNvPr id="42" name="Chart 2">
              <a:extLst>
                <a:ext uri="{FF2B5EF4-FFF2-40B4-BE49-F238E27FC236}">
                  <a16:creationId xmlns:a16="http://schemas.microsoft.com/office/drawing/2014/main" id="{12D52350-AA50-492B-8464-6BD642BB4D21}"/>
                </a:ext>
              </a:extLst>
            </p:cNvPr>
            <p:cNvGraphicFramePr/>
            <p:nvPr>
              <p:extLst>
                <p:ext uri="{D42A27DB-BD31-4B8C-83A1-F6EECF244321}">
                  <p14:modId xmlns:p14="http://schemas.microsoft.com/office/powerpoint/2010/main" val="1305703315"/>
                </p:ext>
              </p:extLst>
            </p:nvPr>
          </p:nvGraphicFramePr>
          <p:xfrm>
            <a:off x="-336099" y="1077843"/>
            <a:ext cx="4772366" cy="2758244"/>
          </p:xfrm>
          <a:graphic>
            <a:graphicData uri="http://schemas.openxmlformats.org/drawingml/2006/chart">
              <c:chart xmlns:c="http://schemas.openxmlformats.org/drawingml/2006/chart" xmlns:r="http://schemas.openxmlformats.org/officeDocument/2006/relationships" r:id="rId2"/>
            </a:graphicData>
          </a:graphic>
        </p:graphicFrame>
        <p:grpSp>
          <p:nvGrpSpPr>
            <p:cNvPr id="43" name="Group 3">
              <a:extLst>
                <a:ext uri="{FF2B5EF4-FFF2-40B4-BE49-F238E27FC236}">
                  <a16:creationId xmlns:a16="http://schemas.microsoft.com/office/drawing/2014/main" id="{DAF780F3-14FC-46C1-8101-D7EDCB02EC31}"/>
                </a:ext>
              </a:extLst>
            </p:cNvPr>
            <p:cNvGrpSpPr/>
            <p:nvPr/>
          </p:nvGrpSpPr>
          <p:grpSpPr>
            <a:xfrm>
              <a:off x="339460" y="976010"/>
              <a:ext cx="1140147" cy="3583274"/>
              <a:chOff x="892178" y="1883555"/>
              <a:chExt cx="921426" cy="2895874"/>
            </a:xfrm>
            <a:solidFill>
              <a:srgbClr val="FAB117"/>
            </a:solidFill>
          </p:grpSpPr>
          <p:sp>
            <p:nvSpPr>
              <p:cNvPr id="44" name="Oval 19">
                <a:extLst>
                  <a:ext uri="{FF2B5EF4-FFF2-40B4-BE49-F238E27FC236}">
                    <a16:creationId xmlns:a16="http://schemas.microsoft.com/office/drawing/2014/main" id="{ABDFD138-280C-4498-94A2-AD2F474D9012}"/>
                  </a:ext>
                </a:extLst>
              </p:cNvPr>
              <p:cNvSpPr/>
              <p:nvPr/>
            </p:nvSpPr>
            <p:spPr>
              <a:xfrm>
                <a:off x="892178" y="1883555"/>
                <a:ext cx="921426" cy="2895874"/>
              </a:xfrm>
              <a:custGeom>
                <a:avLst/>
                <a:gdLst/>
                <a:ahLst/>
                <a:cxnLst/>
                <a:rect l="l" t="t" r="r" b="b"/>
                <a:pathLst>
                  <a:path w="921426" h="2895874">
                    <a:moveTo>
                      <a:pt x="460710" y="79015"/>
                    </a:moveTo>
                    <a:cubicBezTo>
                      <a:pt x="348733" y="79015"/>
                      <a:pt x="257957" y="169791"/>
                      <a:pt x="257957" y="281768"/>
                    </a:cubicBezTo>
                    <a:lnTo>
                      <a:pt x="257957" y="2101665"/>
                    </a:lnTo>
                    <a:cubicBezTo>
                      <a:pt x="153385" y="2169455"/>
                      <a:pt x="84384" y="2288946"/>
                      <a:pt x="84384" y="2424911"/>
                    </a:cubicBezTo>
                    <a:cubicBezTo>
                      <a:pt x="84384" y="2637375"/>
                      <a:pt x="252872" y="2809612"/>
                      <a:pt x="460713" y="2809612"/>
                    </a:cubicBezTo>
                    <a:cubicBezTo>
                      <a:pt x="668554" y="2809612"/>
                      <a:pt x="837042" y="2637375"/>
                      <a:pt x="837042" y="2424911"/>
                    </a:cubicBezTo>
                    <a:cubicBezTo>
                      <a:pt x="837042" y="2288943"/>
                      <a:pt x="768038" y="2169450"/>
                      <a:pt x="663462" y="2101661"/>
                    </a:cubicBezTo>
                    <a:lnTo>
                      <a:pt x="663462" y="281769"/>
                    </a:lnTo>
                    <a:cubicBezTo>
                      <a:pt x="663462" y="169792"/>
                      <a:pt x="572686" y="79016"/>
                      <a:pt x="460709" y="79016"/>
                    </a:cubicBezTo>
                    <a:close/>
                    <a:moveTo>
                      <a:pt x="460709" y="0"/>
                    </a:moveTo>
                    <a:lnTo>
                      <a:pt x="460708" y="1"/>
                    </a:lnTo>
                    <a:cubicBezTo>
                      <a:pt x="618710" y="1"/>
                      <a:pt x="746796" y="128087"/>
                      <a:pt x="746796" y="286089"/>
                    </a:cubicBezTo>
                    <a:lnTo>
                      <a:pt x="746796" y="2058414"/>
                    </a:lnTo>
                    <a:cubicBezTo>
                      <a:pt x="853753" y="2143099"/>
                      <a:pt x="921426" y="2275926"/>
                      <a:pt x="921426" y="2424911"/>
                    </a:cubicBezTo>
                    <a:cubicBezTo>
                      <a:pt x="921426" y="2685017"/>
                      <a:pt x="715158" y="2895874"/>
                      <a:pt x="460713" y="2895874"/>
                    </a:cubicBezTo>
                    <a:cubicBezTo>
                      <a:pt x="206268" y="2895874"/>
                      <a:pt x="0" y="2685017"/>
                      <a:pt x="0" y="2424911"/>
                    </a:cubicBezTo>
                    <a:cubicBezTo>
                      <a:pt x="0" y="2275930"/>
                      <a:pt x="67669" y="2143106"/>
                      <a:pt x="174621" y="2058421"/>
                    </a:cubicBezTo>
                    <a:lnTo>
                      <a:pt x="174621" y="286088"/>
                    </a:lnTo>
                    <a:cubicBezTo>
                      <a:pt x="174621" y="128086"/>
                      <a:pt x="302707" y="0"/>
                      <a:pt x="460709" y="0"/>
                    </a:cubicBezTo>
                    <a:close/>
                  </a:path>
                </a:pathLst>
              </a:cu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45" name="Oval 5">
                <a:extLst>
                  <a:ext uri="{FF2B5EF4-FFF2-40B4-BE49-F238E27FC236}">
                    <a16:creationId xmlns:a16="http://schemas.microsoft.com/office/drawing/2014/main" id="{D004265E-D15B-4402-8549-399D06599354}"/>
                  </a:ext>
                </a:extLst>
              </p:cNvPr>
              <p:cNvSpPr/>
              <p:nvPr/>
            </p:nvSpPr>
            <p:spPr>
              <a:xfrm>
                <a:off x="1063351" y="4012484"/>
                <a:ext cx="579081" cy="591964"/>
              </a:xfrm>
              <a:prstGeom prst="ellipse">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grpSp>
        <p:sp>
          <p:nvSpPr>
            <p:cNvPr id="46" name="TextBox 6">
              <a:extLst>
                <a:ext uri="{FF2B5EF4-FFF2-40B4-BE49-F238E27FC236}">
                  <a16:creationId xmlns:a16="http://schemas.microsoft.com/office/drawing/2014/main" id="{DFF1D0E8-B96A-4951-A20E-6603E1CE750A}"/>
                </a:ext>
              </a:extLst>
            </p:cNvPr>
            <p:cNvSpPr txBox="1"/>
            <p:nvPr/>
          </p:nvSpPr>
          <p:spPr>
            <a:xfrm>
              <a:off x="1207837" y="947059"/>
              <a:ext cx="771311" cy="327430"/>
            </a:xfrm>
            <a:prstGeom prst="rect">
              <a:avLst/>
            </a:prstGeom>
            <a:noFill/>
            <a:ln>
              <a:noFill/>
            </a:ln>
          </p:spPr>
          <p:txBody>
            <a:bodyPr wrap="square" rtlCol="0">
              <a:spAutoFit/>
            </a:bodyPr>
            <a:lstStyle/>
            <a:p>
              <a:pPr algn="ctr" defTabSz="914286"/>
              <a:r>
                <a:rPr lang="en-US" altLang="ko-KR" sz="2000" b="1" dirty="0">
                  <a:solidFill>
                    <a:srgbClr val="8EDADA"/>
                  </a:solidFill>
                  <a:latin typeface="Arial"/>
                  <a:ea typeface="Arial Unicode MS"/>
                  <a:cs typeface="Arial" pitchFamily="34" charset="0"/>
                </a:rPr>
                <a:t>80%</a:t>
              </a:r>
              <a:endParaRPr lang="ko-KR" altLang="en-US" sz="2000" b="1" dirty="0">
                <a:solidFill>
                  <a:srgbClr val="8EDADA"/>
                </a:solidFill>
                <a:latin typeface="Arial"/>
                <a:ea typeface="Arial Unicode MS"/>
                <a:cs typeface="Arial" pitchFamily="34" charset="0"/>
              </a:endParaRPr>
            </a:p>
          </p:txBody>
        </p:sp>
        <p:grpSp>
          <p:nvGrpSpPr>
            <p:cNvPr id="47" name="Group 7">
              <a:extLst>
                <a:ext uri="{FF2B5EF4-FFF2-40B4-BE49-F238E27FC236}">
                  <a16:creationId xmlns:a16="http://schemas.microsoft.com/office/drawing/2014/main" id="{D91EFE14-CB46-4204-B35C-900168490F20}"/>
                </a:ext>
              </a:extLst>
            </p:cNvPr>
            <p:cNvGrpSpPr/>
            <p:nvPr/>
          </p:nvGrpSpPr>
          <p:grpSpPr>
            <a:xfrm>
              <a:off x="2615256" y="976010"/>
              <a:ext cx="1140147" cy="3583274"/>
              <a:chOff x="892178" y="1883555"/>
              <a:chExt cx="921426" cy="2895874"/>
            </a:xfrm>
            <a:solidFill>
              <a:srgbClr val="AAAAAA"/>
            </a:solidFill>
          </p:grpSpPr>
          <p:sp>
            <p:nvSpPr>
              <p:cNvPr id="48" name="Oval 19">
                <a:extLst>
                  <a:ext uri="{FF2B5EF4-FFF2-40B4-BE49-F238E27FC236}">
                    <a16:creationId xmlns:a16="http://schemas.microsoft.com/office/drawing/2014/main" id="{080FCB65-AD9E-4BF5-8184-ED211D65005C}"/>
                  </a:ext>
                </a:extLst>
              </p:cNvPr>
              <p:cNvSpPr/>
              <p:nvPr/>
            </p:nvSpPr>
            <p:spPr>
              <a:xfrm>
                <a:off x="892178" y="1883555"/>
                <a:ext cx="921426" cy="2895874"/>
              </a:xfrm>
              <a:custGeom>
                <a:avLst/>
                <a:gdLst/>
                <a:ahLst/>
                <a:cxnLst/>
                <a:rect l="l" t="t" r="r" b="b"/>
                <a:pathLst>
                  <a:path w="921426" h="2895874">
                    <a:moveTo>
                      <a:pt x="460710" y="79015"/>
                    </a:moveTo>
                    <a:cubicBezTo>
                      <a:pt x="348733" y="79015"/>
                      <a:pt x="257957" y="169791"/>
                      <a:pt x="257957" y="281768"/>
                    </a:cubicBezTo>
                    <a:lnTo>
                      <a:pt x="257957" y="2101665"/>
                    </a:lnTo>
                    <a:cubicBezTo>
                      <a:pt x="153385" y="2169455"/>
                      <a:pt x="84384" y="2288946"/>
                      <a:pt x="84384" y="2424911"/>
                    </a:cubicBezTo>
                    <a:cubicBezTo>
                      <a:pt x="84384" y="2637375"/>
                      <a:pt x="252872" y="2809612"/>
                      <a:pt x="460713" y="2809612"/>
                    </a:cubicBezTo>
                    <a:cubicBezTo>
                      <a:pt x="668554" y="2809612"/>
                      <a:pt x="837042" y="2637375"/>
                      <a:pt x="837042" y="2424911"/>
                    </a:cubicBezTo>
                    <a:cubicBezTo>
                      <a:pt x="837042" y="2288943"/>
                      <a:pt x="768038" y="2169450"/>
                      <a:pt x="663462" y="2101661"/>
                    </a:cubicBezTo>
                    <a:lnTo>
                      <a:pt x="663462" y="281769"/>
                    </a:lnTo>
                    <a:cubicBezTo>
                      <a:pt x="663462" y="169792"/>
                      <a:pt x="572686" y="79016"/>
                      <a:pt x="460709" y="79016"/>
                    </a:cubicBezTo>
                    <a:close/>
                    <a:moveTo>
                      <a:pt x="460709" y="0"/>
                    </a:moveTo>
                    <a:lnTo>
                      <a:pt x="460708" y="1"/>
                    </a:lnTo>
                    <a:cubicBezTo>
                      <a:pt x="618710" y="1"/>
                      <a:pt x="746796" y="128087"/>
                      <a:pt x="746796" y="286089"/>
                    </a:cubicBezTo>
                    <a:lnTo>
                      <a:pt x="746796" y="2058414"/>
                    </a:lnTo>
                    <a:cubicBezTo>
                      <a:pt x="853753" y="2143099"/>
                      <a:pt x="921426" y="2275926"/>
                      <a:pt x="921426" y="2424911"/>
                    </a:cubicBezTo>
                    <a:cubicBezTo>
                      <a:pt x="921426" y="2685017"/>
                      <a:pt x="715158" y="2895874"/>
                      <a:pt x="460713" y="2895874"/>
                    </a:cubicBezTo>
                    <a:cubicBezTo>
                      <a:pt x="206268" y="2895874"/>
                      <a:pt x="0" y="2685017"/>
                      <a:pt x="0" y="2424911"/>
                    </a:cubicBezTo>
                    <a:cubicBezTo>
                      <a:pt x="0" y="2275930"/>
                      <a:pt x="67669" y="2143106"/>
                      <a:pt x="174621" y="2058421"/>
                    </a:cubicBezTo>
                    <a:lnTo>
                      <a:pt x="174621" y="286088"/>
                    </a:lnTo>
                    <a:cubicBezTo>
                      <a:pt x="174621" y="128086"/>
                      <a:pt x="302707" y="0"/>
                      <a:pt x="460709" y="0"/>
                    </a:cubicBezTo>
                    <a:close/>
                  </a:path>
                </a:pathLst>
              </a:cu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49" name="Oval 9">
                <a:extLst>
                  <a:ext uri="{FF2B5EF4-FFF2-40B4-BE49-F238E27FC236}">
                    <a16:creationId xmlns:a16="http://schemas.microsoft.com/office/drawing/2014/main" id="{CB3C54E0-81A2-4EA2-AB65-B8EFCD49BB43}"/>
                  </a:ext>
                </a:extLst>
              </p:cNvPr>
              <p:cNvSpPr/>
              <p:nvPr/>
            </p:nvSpPr>
            <p:spPr>
              <a:xfrm>
                <a:off x="1063351" y="4012484"/>
                <a:ext cx="579081" cy="591964"/>
              </a:xfrm>
              <a:prstGeom prst="ellipse">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endParaRPr>
              </a:p>
            </p:txBody>
          </p:sp>
        </p:grpSp>
        <p:sp>
          <p:nvSpPr>
            <p:cNvPr id="50" name="Rectangle 10">
              <a:extLst>
                <a:ext uri="{FF2B5EF4-FFF2-40B4-BE49-F238E27FC236}">
                  <a16:creationId xmlns:a16="http://schemas.microsoft.com/office/drawing/2014/main" id="{D8DB9208-8174-40F3-B0B4-69079013D4C8}"/>
                </a:ext>
              </a:extLst>
            </p:cNvPr>
            <p:cNvSpPr/>
            <p:nvPr/>
          </p:nvSpPr>
          <p:spPr>
            <a:xfrm>
              <a:off x="1593493" y="3494912"/>
              <a:ext cx="235685" cy="88382"/>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51" name="Rectangle 11">
              <a:extLst>
                <a:ext uri="{FF2B5EF4-FFF2-40B4-BE49-F238E27FC236}">
                  <a16:creationId xmlns:a16="http://schemas.microsoft.com/office/drawing/2014/main" id="{D78E8787-D4E8-44EF-8399-D713DFAFD0D5}"/>
                </a:ext>
              </a:extLst>
            </p:cNvPr>
            <p:cNvSpPr/>
            <p:nvPr/>
          </p:nvSpPr>
          <p:spPr>
            <a:xfrm>
              <a:off x="1593493" y="3248290"/>
              <a:ext cx="235685" cy="88382"/>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52" name="Rectangle 12">
              <a:extLst>
                <a:ext uri="{FF2B5EF4-FFF2-40B4-BE49-F238E27FC236}">
                  <a16:creationId xmlns:a16="http://schemas.microsoft.com/office/drawing/2014/main" id="{76425C0B-0304-475D-B2A7-4A8C15637DC0}"/>
                </a:ext>
              </a:extLst>
            </p:cNvPr>
            <p:cNvSpPr/>
            <p:nvPr/>
          </p:nvSpPr>
          <p:spPr>
            <a:xfrm>
              <a:off x="1593493" y="3001668"/>
              <a:ext cx="235685" cy="88382"/>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53" name="Rectangle 13">
              <a:extLst>
                <a:ext uri="{FF2B5EF4-FFF2-40B4-BE49-F238E27FC236}">
                  <a16:creationId xmlns:a16="http://schemas.microsoft.com/office/drawing/2014/main" id="{839BE0B5-F65D-4D63-9E4A-A74181088001}"/>
                </a:ext>
              </a:extLst>
            </p:cNvPr>
            <p:cNvSpPr/>
            <p:nvPr/>
          </p:nvSpPr>
          <p:spPr>
            <a:xfrm>
              <a:off x="1593493" y="2755047"/>
              <a:ext cx="235685" cy="88382"/>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54" name="Rectangle 14">
              <a:extLst>
                <a:ext uri="{FF2B5EF4-FFF2-40B4-BE49-F238E27FC236}">
                  <a16:creationId xmlns:a16="http://schemas.microsoft.com/office/drawing/2014/main" id="{4AE47C3A-CFA0-4758-9699-8BB2421D891B}"/>
                </a:ext>
              </a:extLst>
            </p:cNvPr>
            <p:cNvSpPr/>
            <p:nvPr/>
          </p:nvSpPr>
          <p:spPr>
            <a:xfrm>
              <a:off x="1475650" y="2508426"/>
              <a:ext cx="353527" cy="88382"/>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55" name="Rectangle 15">
              <a:extLst>
                <a:ext uri="{FF2B5EF4-FFF2-40B4-BE49-F238E27FC236}">
                  <a16:creationId xmlns:a16="http://schemas.microsoft.com/office/drawing/2014/main" id="{073FBBFC-F9DD-40CD-BEF2-9C5AB8485B56}"/>
                </a:ext>
              </a:extLst>
            </p:cNvPr>
            <p:cNvSpPr/>
            <p:nvPr/>
          </p:nvSpPr>
          <p:spPr>
            <a:xfrm>
              <a:off x="1593493" y="2261804"/>
              <a:ext cx="235685" cy="88382"/>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56" name="Rectangle 16">
              <a:extLst>
                <a:ext uri="{FF2B5EF4-FFF2-40B4-BE49-F238E27FC236}">
                  <a16:creationId xmlns:a16="http://schemas.microsoft.com/office/drawing/2014/main" id="{EF71118A-A844-422D-B41F-6992581055D7}"/>
                </a:ext>
              </a:extLst>
            </p:cNvPr>
            <p:cNvSpPr/>
            <p:nvPr/>
          </p:nvSpPr>
          <p:spPr>
            <a:xfrm>
              <a:off x="1593493" y="2015183"/>
              <a:ext cx="235685" cy="88382"/>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57" name="Rectangle 17">
              <a:extLst>
                <a:ext uri="{FF2B5EF4-FFF2-40B4-BE49-F238E27FC236}">
                  <a16:creationId xmlns:a16="http://schemas.microsoft.com/office/drawing/2014/main" id="{F1B77798-2448-4B29-B44C-AC768D6484ED}"/>
                </a:ext>
              </a:extLst>
            </p:cNvPr>
            <p:cNvSpPr/>
            <p:nvPr/>
          </p:nvSpPr>
          <p:spPr>
            <a:xfrm>
              <a:off x="1593493" y="1768562"/>
              <a:ext cx="235685" cy="88382"/>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58" name="Rectangle 18">
              <a:extLst>
                <a:ext uri="{FF2B5EF4-FFF2-40B4-BE49-F238E27FC236}">
                  <a16:creationId xmlns:a16="http://schemas.microsoft.com/office/drawing/2014/main" id="{051145EB-FD68-4ECA-8976-ABC14F1FCF05}"/>
                </a:ext>
              </a:extLst>
            </p:cNvPr>
            <p:cNvSpPr/>
            <p:nvPr/>
          </p:nvSpPr>
          <p:spPr>
            <a:xfrm>
              <a:off x="1593493" y="1521941"/>
              <a:ext cx="235685" cy="88382"/>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59" name="Rectangle 19">
              <a:extLst>
                <a:ext uri="{FF2B5EF4-FFF2-40B4-BE49-F238E27FC236}">
                  <a16:creationId xmlns:a16="http://schemas.microsoft.com/office/drawing/2014/main" id="{7C2D4DDD-F24C-4EDE-A759-D931497CB833}"/>
                </a:ext>
              </a:extLst>
            </p:cNvPr>
            <p:cNvSpPr/>
            <p:nvPr/>
          </p:nvSpPr>
          <p:spPr>
            <a:xfrm>
              <a:off x="1387269" y="1275319"/>
              <a:ext cx="441909" cy="88382"/>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FAB117"/>
                </a:solidFill>
                <a:effectLst/>
                <a:uLnTx/>
                <a:uFillTx/>
                <a:latin typeface="Arial"/>
                <a:ea typeface="Arial Unicode MS"/>
              </a:endParaRPr>
            </a:p>
          </p:txBody>
        </p:sp>
        <p:sp>
          <p:nvSpPr>
            <p:cNvPr id="60" name="TextBox 20">
              <a:extLst>
                <a:ext uri="{FF2B5EF4-FFF2-40B4-BE49-F238E27FC236}">
                  <a16:creationId xmlns:a16="http://schemas.microsoft.com/office/drawing/2014/main" id="{CD2D0D50-C6DB-4904-AF91-412CDB56213C}"/>
                </a:ext>
              </a:extLst>
            </p:cNvPr>
            <p:cNvSpPr txBox="1"/>
            <p:nvPr/>
          </p:nvSpPr>
          <p:spPr>
            <a:xfrm>
              <a:off x="2148040" y="947057"/>
              <a:ext cx="739036" cy="327430"/>
            </a:xfrm>
            <a:prstGeom prst="rect">
              <a:avLst/>
            </a:prstGeom>
            <a:noFill/>
          </p:spPr>
          <p:txBody>
            <a:bodyPr wrap="square" rtlCol="0">
              <a:spAutoFit/>
            </a:bodyPr>
            <a:lstStyle/>
            <a:p>
              <a:pPr algn="ctr" defTabSz="914286"/>
              <a:r>
                <a:rPr lang="en-US" altLang="ko-KR" sz="2000" b="1" dirty="0">
                  <a:solidFill>
                    <a:srgbClr val="AAAAAA"/>
                  </a:solidFill>
                  <a:latin typeface="Arial"/>
                  <a:ea typeface="Arial Unicode MS"/>
                  <a:cs typeface="Arial" pitchFamily="34" charset="0"/>
                </a:rPr>
                <a:t>40%</a:t>
              </a:r>
              <a:endParaRPr lang="ko-KR" altLang="en-US" sz="2000" b="1" dirty="0">
                <a:solidFill>
                  <a:srgbClr val="AAAAAA"/>
                </a:solidFill>
                <a:latin typeface="Arial"/>
                <a:ea typeface="Arial Unicode MS"/>
                <a:cs typeface="Arial" pitchFamily="34" charset="0"/>
              </a:endParaRPr>
            </a:p>
          </p:txBody>
        </p:sp>
        <p:sp>
          <p:nvSpPr>
            <p:cNvPr id="61" name="Rectangle 21">
              <a:extLst>
                <a:ext uri="{FF2B5EF4-FFF2-40B4-BE49-F238E27FC236}">
                  <a16:creationId xmlns:a16="http://schemas.microsoft.com/office/drawing/2014/main" id="{FADA4628-59C5-4232-9C77-B2E7D52CCED2}"/>
                </a:ext>
              </a:extLst>
            </p:cNvPr>
            <p:cNvSpPr/>
            <p:nvPr/>
          </p:nvSpPr>
          <p:spPr>
            <a:xfrm>
              <a:off x="2295196" y="3490708"/>
              <a:ext cx="235685" cy="88382"/>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62" name="Rectangle 22">
              <a:extLst>
                <a:ext uri="{FF2B5EF4-FFF2-40B4-BE49-F238E27FC236}">
                  <a16:creationId xmlns:a16="http://schemas.microsoft.com/office/drawing/2014/main" id="{7470DDF6-86FA-40F2-BCE8-5ED8F1A06768}"/>
                </a:ext>
              </a:extLst>
            </p:cNvPr>
            <p:cNvSpPr/>
            <p:nvPr/>
          </p:nvSpPr>
          <p:spPr>
            <a:xfrm>
              <a:off x="2295196" y="3244086"/>
              <a:ext cx="235685" cy="88382"/>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63" name="Rectangle 23">
              <a:extLst>
                <a:ext uri="{FF2B5EF4-FFF2-40B4-BE49-F238E27FC236}">
                  <a16:creationId xmlns:a16="http://schemas.microsoft.com/office/drawing/2014/main" id="{8604EE6A-8E36-4F71-B484-CEFC652ACCC0}"/>
                </a:ext>
              </a:extLst>
            </p:cNvPr>
            <p:cNvSpPr/>
            <p:nvPr/>
          </p:nvSpPr>
          <p:spPr>
            <a:xfrm>
              <a:off x="2295196" y="2997464"/>
              <a:ext cx="235685" cy="88382"/>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64" name="Rectangle 24">
              <a:extLst>
                <a:ext uri="{FF2B5EF4-FFF2-40B4-BE49-F238E27FC236}">
                  <a16:creationId xmlns:a16="http://schemas.microsoft.com/office/drawing/2014/main" id="{D67EAE9A-7BA5-4A5D-B293-CDD4252D0532}"/>
                </a:ext>
              </a:extLst>
            </p:cNvPr>
            <p:cNvSpPr/>
            <p:nvPr/>
          </p:nvSpPr>
          <p:spPr>
            <a:xfrm>
              <a:off x="2295196" y="2750843"/>
              <a:ext cx="235685" cy="88382"/>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65" name="Rectangle 25">
              <a:extLst>
                <a:ext uri="{FF2B5EF4-FFF2-40B4-BE49-F238E27FC236}">
                  <a16:creationId xmlns:a16="http://schemas.microsoft.com/office/drawing/2014/main" id="{1777435E-A6B3-489F-9184-041377FD6567}"/>
                </a:ext>
              </a:extLst>
            </p:cNvPr>
            <p:cNvSpPr/>
            <p:nvPr/>
          </p:nvSpPr>
          <p:spPr>
            <a:xfrm>
              <a:off x="2295196" y="2504222"/>
              <a:ext cx="353527" cy="88382"/>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66" name="Rectangle 26">
              <a:extLst>
                <a:ext uri="{FF2B5EF4-FFF2-40B4-BE49-F238E27FC236}">
                  <a16:creationId xmlns:a16="http://schemas.microsoft.com/office/drawing/2014/main" id="{D4F7C94B-FE7A-4D5D-9692-9E9B6072178D}"/>
                </a:ext>
              </a:extLst>
            </p:cNvPr>
            <p:cNvSpPr/>
            <p:nvPr/>
          </p:nvSpPr>
          <p:spPr>
            <a:xfrm>
              <a:off x="2295196" y="2257601"/>
              <a:ext cx="235685" cy="88382"/>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67" name="Rectangle 27">
              <a:extLst>
                <a:ext uri="{FF2B5EF4-FFF2-40B4-BE49-F238E27FC236}">
                  <a16:creationId xmlns:a16="http://schemas.microsoft.com/office/drawing/2014/main" id="{6D6F99D4-5836-4E63-AB62-8533CBADC531}"/>
                </a:ext>
              </a:extLst>
            </p:cNvPr>
            <p:cNvSpPr/>
            <p:nvPr/>
          </p:nvSpPr>
          <p:spPr>
            <a:xfrm>
              <a:off x="2295196" y="2010979"/>
              <a:ext cx="235685" cy="88382"/>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68" name="Rectangle 28">
              <a:extLst>
                <a:ext uri="{FF2B5EF4-FFF2-40B4-BE49-F238E27FC236}">
                  <a16:creationId xmlns:a16="http://schemas.microsoft.com/office/drawing/2014/main" id="{D4230AD8-FAF3-4AB1-9BBE-F5B67018BA93}"/>
                </a:ext>
              </a:extLst>
            </p:cNvPr>
            <p:cNvSpPr/>
            <p:nvPr/>
          </p:nvSpPr>
          <p:spPr>
            <a:xfrm>
              <a:off x="2295196" y="1764358"/>
              <a:ext cx="235685" cy="88382"/>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69" name="Rectangle 29">
              <a:extLst>
                <a:ext uri="{FF2B5EF4-FFF2-40B4-BE49-F238E27FC236}">
                  <a16:creationId xmlns:a16="http://schemas.microsoft.com/office/drawing/2014/main" id="{E2175C4D-EE4C-49D6-A81F-4926B5670BDE}"/>
                </a:ext>
              </a:extLst>
            </p:cNvPr>
            <p:cNvSpPr/>
            <p:nvPr/>
          </p:nvSpPr>
          <p:spPr>
            <a:xfrm>
              <a:off x="2295196" y="1517737"/>
              <a:ext cx="235685" cy="88382"/>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70" name="Rectangle 30">
              <a:extLst>
                <a:ext uri="{FF2B5EF4-FFF2-40B4-BE49-F238E27FC236}">
                  <a16:creationId xmlns:a16="http://schemas.microsoft.com/office/drawing/2014/main" id="{EC9C5571-4AC6-464D-987D-5AB475D82DA9}"/>
                </a:ext>
              </a:extLst>
            </p:cNvPr>
            <p:cNvSpPr/>
            <p:nvPr/>
          </p:nvSpPr>
          <p:spPr>
            <a:xfrm>
              <a:off x="2295196" y="1271115"/>
              <a:ext cx="441909" cy="88382"/>
            </a:xfrm>
            <a:prstGeom prst="rect">
              <a:avLst/>
            </a:prstGeom>
            <a:solidFill>
              <a:srgbClr val="AAAAA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88" name="Rounded Rectangle 25">
              <a:extLst>
                <a:ext uri="{FF2B5EF4-FFF2-40B4-BE49-F238E27FC236}">
                  <a16:creationId xmlns:a16="http://schemas.microsoft.com/office/drawing/2014/main" id="{28D91703-D285-48DD-889A-2258B1EA53A8}"/>
                </a:ext>
              </a:extLst>
            </p:cNvPr>
            <p:cNvSpPr/>
            <p:nvPr/>
          </p:nvSpPr>
          <p:spPr>
            <a:xfrm>
              <a:off x="739472" y="3852242"/>
              <a:ext cx="331999" cy="279806"/>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
          <p:nvSpPr>
            <p:cNvPr id="89" name="Rounded Rectangle 17">
              <a:extLst>
                <a:ext uri="{FF2B5EF4-FFF2-40B4-BE49-F238E27FC236}">
                  <a16:creationId xmlns:a16="http://schemas.microsoft.com/office/drawing/2014/main" id="{9505DFE4-B446-40E8-9560-533406E1A88B}"/>
                </a:ext>
              </a:extLst>
            </p:cNvPr>
            <p:cNvSpPr>
              <a:spLocks noChangeAspect="1"/>
            </p:cNvSpPr>
            <p:nvPr/>
          </p:nvSpPr>
          <p:spPr>
            <a:xfrm>
              <a:off x="3074260" y="3799807"/>
              <a:ext cx="222140" cy="353441"/>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grpSp>
    </p:spTree>
    <p:extLst>
      <p:ext uri="{BB962C8B-B14F-4D97-AF65-F5344CB8AC3E}">
        <p14:creationId xmlns:p14="http://schemas.microsoft.com/office/powerpoint/2010/main" val="570171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Google Shape;27;p5"/>
          <p:cNvSpPr txBox="1">
            <a:spLocks noGrp="1"/>
          </p:cNvSpPr>
          <p:nvPr>
            <p:ph type="ctrTitle"/>
          </p:nvPr>
        </p:nvSpPr>
        <p:spPr>
          <a:prstGeom prst="rect">
            <a:avLst/>
          </a:prstGeom>
        </p:spPr>
        <p:txBody>
          <a:bodyPr spcFirstLastPara="1" wrap="square" lIns="0" tIns="0" rIns="0" bIns="0" anchor="ctr" anchorCtr="0">
            <a:noAutofit/>
          </a:bodyPr>
          <a:lstStyle>
            <a:lvl1pPr lvl="0">
              <a:spcBef>
                <a:spcPts val="0"/>
              </a:spcBef>
              <a:spcAft>
                <a:spcPts val="0"/>
              </a:spcAft>
              <a:buSzPts val="3000"/>
              <a:buNone/>
              <a:defRPr>
                <a:solidFill>
                  <a:schemeClr val="bg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s-PE" dirty="0"/>
              <a:t>Titulo de la presentación</a:t>
            </a:r>
            <a:endParaRPr dirty="0"/>
          </a:p>
        </p:txBody>
      </p:sp>
      <p:sp>
        <p:nvSpPr>
          <p:cNvPr id="35" name="Oval 2">
            <a:extLst>
              <a:ext uri="{FF2B5EF4-FFF2-40B4-BE49-F238E27FC236}">
                <a16:creationId xmlns:a16="http://schemas.microsoft.com/office/drawing/2014/main" id="{C32F4A66-F57E-4F1C-A5F0-91151B46E13C}"/>
              </a:ext>
            </a:extLst>
          </p:cNvPr>
          <p:cNvSpPr/>
          <p:nvPr/>
        </p:nvSpPr>
        <p:spPr>
          <a:xfrm>
            <a:off x="446405" y="1049987"/>
            <a:ext cx="468000" cy="468000"/>
          </a:xfrm>
          <a:prstGeom prst="ellipse">
            <a:avLst/>
          </a:prstGeom>
          <a:solidFill>
            <a:schemeClr val="accent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solidFill>
                <a:schemeClr val="tx1">
                  <a:lumMod val="75000"/>
                  <a:lumOff val="25000"/>
                </a:schemeClr>
              </a:solidFill>
              <a:cs typeface="Arial" pitchFamily="34" charset="0"/>
            </a:endParaRPr>
          </a:p>
        </p:txBody>
      </p:sp>
      <p:sp>
        <p:nvSpPr>
          <p:cNvPr id="36" name="TextBox 3">
            <a:extLst>
              <a:ext uri="{FF2B5EF4-FFF2-40B4-BE49-F238E27FC236}">
                <a16:creationId xmlns:a16="http://schemas.microsoft.com/office/drawing/2014/main" id="{10BD4E77-1AD0-4BD5-9C7E-36C9377A8AFF}"/>
              </a:ext>
            </a:extLst>
          </p:cNvPr>
          <p:cNvSpPr txBox="1"/>
          <p:nvPr/>
        </p:nvSpPr>
        <p:spPr>
          <a:xfrm>
            <a:off x="898385" y="1130099"/>
            <a:ext cx="255738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37" name="TextBox 4">
            <a:extLst>
              <a:ext uri="{FF2B5EF4-FFF2-40B4-BE49-F238E27FC236}">
                <a16:creationId xmlns:a16="http://schemas.microsoft.com/office/drawing/2014/main" id="{872C059B-4DB0-4A65-9A68-B281FED40BA0}"/>
              </a:ext>
            </a:extLst>
          </p:cNvPr>
          <p:cNvSpPr txBox="1"/>
          <p:nvPr/>
        </p:nvSpPr>
        <p:spPr>
          <a:xfrm>
            <a:off x="445141" y="1498187"/>
            <a:ext cx="190892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8" name="Oval 5">
            <a:extLst>
              <a:ext uri="{FF2B5EF4-FFF2-40B4-BE49-F238E27FC236}">
                <a16:creationId xmlns:a16="http://schemas.microsoft.com/office/drawing/2014/main" id="{8238DF90-F737-43BF-8F08-70DB44C0EC19}"/>
              </a:ext>
            </a:extLst>
          </p:cNvPr>
          <p:cNvSpPr/>
          <p:nvPr/>
        </p:nvSpPr>
        <p:spPr>
          <a:xfrm>
            <a:off x="6195052" y="1049987"/>
            <a:ext cx="468000" cy="468000"/>
          </a:xfrm>
          <a:prstGeom prst="ellipse">
            <a:avLst/>
          </a:prstGeom>
          <a:solidFill>
            <a:schemeClr val="accent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solidFill>
                <a:schemeClr val="tx1">
                  <a:lumMod val="75000"/>
                  <a:lumOff val="25000"/>
                </a:schemeClr>
              </a:solidFill>
              <a:cs typeface="Arial" pitchFamily="34" charset="0"/>
            </a:endParaRPr>
          </a:p>
        </p:txBody>
      </p:sp>
      <p:sp>
        <p:nvSpPr>
          <p:cNvPr id="39" name="TextBox 6">
            <a:extLst>
              <a:ext uri="{FF2B5EF4-FFF2-40B4-BE49-F238E27FC236}">
                <a16:creationId xmlns:a16="http://schemas.microsoft.com/office/drawing/2014/main" id="{64DFB833-C83A-45D7-BB6F-48B18CF1F54C}"/>
              </a:ext>
            </a:extLst>
          </p:cNvPr>
          <p:cNvSpPr txBox="1"/>
          <p:nvPr/>
        </p:nvSpPr>
        <p:spPr>
          <a:xfrm>
            <a:off x="6587646" y="1129709"/>
            <a:ext cx="255738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40" name="TextBox 7">
            <a:extLst>
              <a:ext uri="{FF2B5EF4-FFF2-40B4-BE49-F238E27FC236}">
                <a16:creationId xmlns:a16="http://schemas.microsoft.com/office/drawing/2014/main" id="{3F365FD6-1869-40FC-A1C8-71DF587C1CD9}"/>
              </a:ext>
            </a:extLst>
          </p:cNvPr>
          <p:cNvSpPr txBox="1"/>
          <p:nvPr/>
        </p:nvSpPr>
        <p:spPr>
          <a:xfrm>
            <a:off x="6193788" y="1498187"/>
            <a:ext cx="190892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41" name="Oval 8">
            <a:extLst>
              <a:ext uri="{FF2B5EF4-FFF2-40B4-BE49-F238E27FC236}">
                <a16:creationId xmlns:a16="http://schemas.microsoft.com/office/drawing/2014/main" id="{B3C84A62-0D5D-486C-AB00-E642D9068C4E}"/>
              </a:ext>
            </a:extLst>
          </p:cNvPr>
          <p:cNvSpPr/>
          <p:nvPr/>
        </p:nvSpPr>
        <p:spPr>
          <a:xfrm>
            <a:off x="448114" y="3172521"/>
            <a:ext cx="468000" cy="468000"/>
          </a:xfrm>
          <a:prstGeom prst="ellipse">
            <a:avLst/>
          </a:prstGeom>
          <a:solidFill>
            <a:schemeClr val="accent1">
              <a:lumMod val="9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solidFill>
                <a:schemeClr val="tx1">
                  <a:lumMod val="75000"/>
                  <a:lumOff val="25000"/>
                </a:schemeClr>
              </a:solidFill>
              <a:cs typeface="Arial" pitchFamily="34" charset="0"/>
            </a:endParaRPr>
          </a:p>
        </p:txBody>
      </p:sp>
      <p:sp>
        <p:nvSpPr>
          <p:cNvPr id="42" name="TextBox 9">
            <a:extLst>
              <a:ext uri="{FF2B5EF4-FFF2-40B4-BE49-F238E27FC236}">
                <a16:creationId xmlns:a16="http://schemas.microsoft.com/office/drawing/2014/main" id="{BF2A8B7F-7303-490C-AB9C-6AE6B52F7791}"/>
              </a:ext>
            </a:extLst>
          </p:cNvPr>
          <p:cNvSpPr txBox="1"/>
          <p:nvPr/>
        </p:nvSpPr>
        <p:spPr>
          <a:xfrm>
            <a:off x="900094" y="3252633"/>
            <a:ext cx="255738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43" name="TextBox 10">
            <a:extLst>
              <a:ext uri="{FF2B5EF4-FFF2-40B4-BE49-F238E27FC236}">
                <a16:creationId xmlns:a16="http://schemas.microsoft.com/office/drawing/2014/main" id="{14AC869E-80EA-4E12-8830-AF0CB90D4FE8}"/>
              </a:ext>
            </a:extLst>
          </p:cNvPr>
          <p:cNvSpPr txBox="1"/>
          <p:nvPr/>
        </p:nvSpPr>
        <p:spPr>
          <a:xfrm>
            <a:off x="446850" y="3620721"/>
            <a:ext cx="190892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44" name="Oval 11">
            <a:extLst>
              <a:ext uri="{FF2B5EF4-FFF2-40B4-BE49-F238E27FC236}">
                <a16:creationId xmlns:a16="http://schemas.microsoft.com/office/drawing/2014/main" id="{1F422C60-ED98-4AD8-97DB-6C2054991EFF}"/>
              </a:ext>
            </a:extLst>
          </p:cNvPr>
          <p:cNvSpPr/>
          <p:nvPr/>
        </p:nvSpPr>
        <p:spPr>
          <a:xfrm>
            <a:off x="6196761" y="3172521"/>
            <a:ext cx="468000" cy="468000"/>
          </a:xfrm>
          <a:prstGeom prst="ellipse">
            <a:avLst/>
          </a:prstGeom>
          <a:solidFill>
            <a:schemeClr val="accent5">
              <a:lumMod val="9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solidFill>
                <a:schemeClr val="tx1">
                  <a:lumMod val="75000"/>
                  <a:lumOff val="25000"/>
                </a:schemeClr>
              </a:solidFill>
              <a:cs typeface="Arial" pitchFamily="34" charset="0"/>
            </a:endParaRPr>
          </a:p>
        </p:txBody>
      </p:sp>
      <p:sp>
        <p:nvSpPr>
          <p:cNvPr id="45" name="TextBox 12">
            <a:extLst>
              <a:ext uri="{FF2B5EF4-FFF2-40B4-BE49-F238E27FC236}">
                <a16:creationId xmlns:a16="http://schemas.microsoft.com/office/drawing/2014/main" id="{A5A584DC-8DAD-4C64-A40D-1F0D538614BE}"/>
              </a:ext>
            </a:extLst>
          </p:cNvPr>
          <p:cNvSpPr txBox="1"/>
          <p:nvPr/>
        </p:nvSpPr>
        <p:spPr>
          <a:xfrm>
            <a:off x="6589355" y="3252243"/>
            <a:ext cx="255738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46" name="TextBox 13">
            <a:extLst>
              <a:ext uri="{FF2B5EF4-FFF2-40B4-BE49-F238E27FC236}">
                <a16:creationId xmlns:a16="http://schemas.microsoft.com/office/drawing/2014/main" id="{CA057503-36D9-4B77-B75F-54496B1D8589}"/>
              </a:ext>
            </a:extLst>
          </p:cNvPr>
          <p:cNvSpPr txBox="1"/>
          <p:nvPr/>
        </p:nvSpPr>
        <p:spPr>
          <a:xfrm>
            <a:off x="6195497" y="3620721"/>
            <a:ext cx="190892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cxnSp>
        <p:nvCxnSpPr>
          <p:cNvPr id="47" name="Straight Connector 14">
            <a:extLst>
              <a:ext uri="{FF2B5EF4-FFF2-40B4-BE49-F238E27FC236}">
                <a16:creationId xmlns:a16="http://schemas.microsoft.com/office/drawing/2014/main" id="{35A38058-F9AD-4E8B-BC0A-B270D79F53B8}"/>
              </a:ext>
            </a:extLst>
          </p:cNvPr>
          <p:cNvCxnSpPr/>
          <p:nvPr/>
        </p:nvCxnSpPr>
        <p:spPr>
          <a:xfrm flipH="1">
            <a:off x="2907395" y="1259419"/>
            <a:ext cx="3416" cy="113441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15">
            <a:extLst>
              <a:ext uri="{FF2B5EF4-FFF2-40B4-BE49-F238E27FC236}">
                <a16:creationId xmlns:a16="http://schemas.microsoft.com/office/drawing/2014/main" id="{2310BB7F-B6C6-491B-912C-B8F06189F979}"/>
              </a:ext>
            </a:extLst>
          </p:cNvPr>
          <p:cNvCxnSpPr/>
          <p:nvPr/>
        </p:nvCxnSpPr>
        <p:spPr>
          <a:xfrm flipH="1">
            <a:off x="2909103" y="3287584"/>
            <a:ext cx="1708" cy="115376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16">
            <a:extLst>
              <a:ext uri="{FF2B5EF4-FFF2-40B4-BE49-F238E27FC236}">
                <a16:creationId xmlns:a16="http://schemas.microsoft.com/office/drawing/2014/main" id="{137FB83D-E3C4-4585-9E77-0313FEDE9449}"/>
              </a:ext>
            </a:extLst>
          </p:cNvPr>
          <p:cNvCxnSpPr/>
          <p:nvPr/>
        </p:nvCxnSpPr>
        <p:spPr>
          <a:xfrm>
            <a:off x="537558" y="2780035"/>
            <a:ext cx="7789318" cy="40986"/>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17">
            <a:extLst>
              <a:ext uri="{FF2B5EF4-FFF2-40B4-BE49-F238E27FC236}">
                <a16:creationId xmlns:a16="http://schemas.microsoft.com/office/drawing/2014/main" id="{61E1CDE1-5034-4482-853B-8BA8DCC50E6F}"/>
              </a:ext>
            </a:extLst>
          </p:cNvPr>
          <p:cNvCxnSpPr/>
          <p:nvPr/>
        </p:nvCxnSpPr>
        <p:spPr>
          <a:xfrm flipH="1">
            <a:off x="5842397" y="3287584"/>
            <a:ext cx="1708" cy="115376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18">
            <a:extLst>
              <a:ext uri="{FF2B5EF4-FFF2-40B4-BE49-F238E27FC236}">
                <a16:creationId xmlns:a16="http://schemas.microsoft.com/office/drawing/2014/main" id="{B3F4450E-FA8A-4DB6-8E29-E53CC2F88A5F}"/>
              </a:ext>
            </a:extLst>
          </p:cNvPr>
          <p:cNvCxnSpPr/>
          <p:nvPr/>
        </p:nvCxnSpPr>
        <p:spPr>
          <a:xfrm flipH="1">
            <a:off x="5840700" y="1259419"/>
            <a:ext cx="3406" cy="113441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Oval 19">
            <a:extLst>
              <a:ext uri="{FF2B5EF4-FFF2-40B4-BE49-F238E27FC236}">
                <a16:creationId xmlns:a16="http://schemas.microsoft.com/office/drawing/2014/main" id="{80DDC15E-72A5-46A9-BABF-3239235CD173}"/>
              </a:ext>
            </a:extLst>
          </p:cNvPr>
          <p:cNvSpPr/>
          <p:nvPr/>
        </p:nvSpPr>
        <p:spPr>
          <a:xfrm>
            <a:off x="3265176" y="3172521"/>
            <a:ext cx="468000" cy="468000"/>
          </a:xfrm>
          <a:prstGeom prst="ellipse">
            <a:avLst/>
          </a:prstGeom>
          <a:solidFill>
            <a:schemeClr val="accent4"/>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solidFill>
                <a:schemeClr val="tx1">
                  <a:lumMod val="75000"/>
                  <a:lumOff val="25000"/>
                </a:schemeClr>
              </a:solidFill>
              <a:cs typeface="Arial" pitchFamily="34" charset="0"/>
            </a:endParaRPr>
          </a:p>
        </p:txBody>
      </p:sp>
      <p:sp>
        <p:nvSpPr>
          <p:cNvPr id="53" name="TextBox 20">
            <a:extLst>
              <a:ext uri="{FF2B5EF4-FFF2-40B4-BE49-F238E27FC236}">
                <a16:creationId xmlns:a16="http://schemas.microsoft.com/office/drawing/2014/main" id="{C1022138-90AB-44BD-A0FA-00AE5B7C9FFF}"/>
              </a:ext>
            </a:extLst>
          </p:cNvPr>
          <p:cNvSpPr txBox="1"/>
          <p:nvPr/>
        </p:nvSpPr>
        <p:spPr>
          <a:xfrm>
            <a:off x="3717156" y="3252633"/>
            <a:ext cx="255738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54" name="TextBox 21">
            <a:extLst>
              <a:ext uri="{FF2B5EF4-FFF2-40B4-BE49-F238E27FC236}">
                <a16:creationId xmlns:a16="http://schemas.microsoft.com/office/drawing/2014/main" id="{0EA2874C-BF6C-4C0A-BB8A-5885BF1F0D4D}"/>
              </a:ext>
            </a:extLst>
          </p:cNvPr>
          <p:cNvSpPr txBox="1"/>
          <p:nvPr/>
        </p:nvSpPr>
        <p:spPr>
          <a:xfrm>
            <a:off x="3263912" y="3620721"/>
            <a:ext cx="190892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55" name="Oval 22">
            <a:extLst>
              <a:ext uri="{FF2B5EF4-FFF2-40B4-BE49-F238E27FC236}">
                <a16:creationId xmlns:a16="http://schemas.microsoft.com/office/drawing/2014/main" id="{76BF2832-6490-416B-AC3E-F1D9C922F8B6}"/>
              </a:ext>
            </a:extLst>
          </p:cNvPr>
          <p:cNvSpPr/>
          <p:nvPr/>
        </p:nvSpPr>
        <p:spPr>
          <a:xfrm>
            <a:off x="3263467" y="1049987"/>
            <a:ext cx="468000" cy="468000"/>
          </a:xfrm>
          <a:prstGeom prst="ellipse">
            <a:avLst/>
          </a:prstGeom>
          <a:solidFill>
            <a:schemeClr val="accent3">
              <a:lumMod val="9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solidFill>
                <a:schemeClr val="tx1">
                  <a:lumMod val="75000"/>
                  <a:lumOff val="25000"/>
                </a:schemeClr>
              </a:solidFill>
              <a:cs typeface="Arial" pitchFamily="34" charset="0"/>
            </a:endParaRPr>
          </a:p>
        </p:txBody>
      </p:sp>
      <p:sp>
        <p:nvSpPr>
          <p:cNvPr id="56" name="TextBox 23">
            <a:extLst>
              <a:ext uri="{FF2B5EF4-FFF2-40B4-BE49-F238E27FC236}">
                <a16:creationId xmlns:a16="http://schemas.microsoft.com/office/drawing/2014/main" id="{7AB628DB-A5F7-4F21-84BB-75007C0EA3E3}"/>
              </a:ext>
            </a:extLst>
          </p:cNvPr>
          <p:cNvSpPr txBox="1"/>
          <p:nvPr/>
        </p:nvSpPr>
        <p:spPr>
          <a:xfrm>
            <a:off x="3715447" y="1130099"/>
            <a:ext cx="255738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57" name="TextBox 24">
            <a:extLst>
              <a:ext uri="{FF2B5EF4-FFF2-40B4-BE49-F238E27FC236}">
                <a16:creationId xmlns:a16="http://schemas.microsoft.com/office/drawing/2014/main" id="{34EEACEB-3FEA-4158-A7DC-C81871D637FB}"/>
              </a:ext>
            </a:extLst>
          </p:cNvPr>
          <p:cNvSpPr txBox="1"/>
          <p:nvPr/>
        </p:nvSpPr>
        <p:spPr>
          <a:xfrm>
            <a:off x="3262203" y="1498187"/>
            <a:ext cx="190892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58" name="Rectangle 23">
            <a:extLst>
              <a:ext uri="{FF2B5EF4-FFF2-40B4-BE49-F238E27FC236}">
                <a16:creationId xmlns:a16="http://schemas.microsoft.com/office/drawing/2014/main" id="{6E991241-483B-4056-A806-1CAD13BBCD9A}"/>
              </a:ext>
            </a:extLst>
          </p:cNvPr>
          <p:cNvSpPr/>
          <p:nvPr/>
        </p:nvSpPr>
        <p:spPr>
          <a:xfrm>
            <a:off x="537558" y="3315691"/>
            <a:ext cx="285584" cy="16798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9" name="Oval 31">
            <a:extLst>
              <a:ext uri="{FF2B5EF4-FFF2-40B4-BE49-F238E27FC236}">
                <a16:creationId xmlns:a16="http://schemas.microsoft.com/office/drawing/2014/main" id="{B045EE25-DCE2-4FB4-860D-261F38F2DE44}"/>
              </a:ext>
            </a:extLst>
          </p:cNvPr>
          <p:cNvSpPr/>
          <p:nvPr/>
        </p:nvSpPr>
        <p:spPr>
          <a:xfrm>
            <a:off x="3381079" y="3301517"/>
            <a:ext cx="228376" cy="230526"/>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0" name="Rectangle 23">
            <a:extLst>
              <a:ext uri="{FF2B5EF4-FFF2-40B4-BE49-F238E27FC236}">
                <a16:creationId xmlns:a16="http://schemas.microsoft.com/office/drawing/2014/main" id="{AD278B6A-0972-443B-A8C7-14FF0AE9F05B}"/>
              </a:ext>
            </a:extLst>
          </p:cNvPr>
          <p:cNvSpPr/>
          <p:nvPr/>
        </p:nvSpPr>
        <p:spPr>
          <a:xfrm>
            <a:off x="3363353" y="1195143"/>
            <a:ext cx="291387" cy="18778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1" name="Oval 31">
            <a:extLst>
              <a:ext uri="{FF2B5EF4-FFF2-40B4-BE49-F238E27FC236}">
                <a16:creationId xmlns:a16="http://schemas.microsoft.com/office/drawing/2014/main" id="{D775F01A-818C-4F5A-A60D-17E08C0649ED}"/>
              </a:ext>
            </a:extLst>
          </p:cNvPr>
          <p:cNvSpPr/>
          <p:nvPr/>
        </p:nvSpPr>
        <p:spPr>
          <a:xfrm>
            <a:off x="6294996" y="1151358"/>
            <a:ext cx="261743" cy="25822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2" name="Teardrop 17">
            <a:extLst>
              <a:ext uri="{FF2B5EF4-FFF2-40B4-BE49-F238E27FC236}">
                <a16:creationId xmlns:a16="http://schemas.microsoft.com/office/drawing/2014/main" id="{5B488B6D-2575-4D02-BA4A-3024BDAA5029}"/>
              </a:ext>
            </a:extLst>
          </p:cNvPr>
          <p:cNvSpPr/>
          <p:nvPr/>
        </p:nvSpPr>
        <p:spPr>
          <a:xfrm rot="18900000">
            <a:off x="580614" y="1197097"/>
            <a:ext cx="199475" cy="202609"/>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3" name="Rectangle 23">
            <a:extLst>
              <a:ext uri="{FF2B5EF4-FFF2-40B4-BE49-F238E27FC236}">
                <a16:creationId xmlns:a16="http://schemas.microsoft.com/office/drawing/2014/main" id="{C06C6768-5EE7-4CC6-8D56-994C00875277}"/>
              </a:ext>
            </a:extLst>
          </p:cNvPr>
          <p:cNvSpPr/>
          <p:nvPr/>
        </p:nvSpPr>
        <p:spPr>
          <a:xfrm>
            <a:off x="6306142" y="3261161"/>
            <a:ext cx="260198" cy="26173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76875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a:extLst>
              <a:ext uri="{FF2B5EF4-FFF2-40B4-BE49-F238E27FC236}">
                <a16:creationId xmlns:a16="http://schemas.microsoft.com/office/drawing/2014/main" id="{A2FB61E5-FA79-40C5-B9AD-0C97BE467CC9}"/>
              </a:ext>
            </a:extLst>
          </p:cNvPr>
          <p:cNvSpPr txBox="1"/>
          <p:nvPr/>
        </p:nvSpPr>
        <p:spPr>
          <a:xfrm>
            <a:off x="1270733" y="44112"/>
            <a:ext cx="6094338" cy="646331"/>
          </a:xfrm>
          <a:prstGeom prst="rect">
            <a:avLst/>
          </a:prstGeom>
          <a:noFill/>
        </p:spPr>
        <p:txBody>
          <a:bodyPr wrap="square" rtlCol="0" anchor="ctr">
            <a:spAutoFit/>
          </a:bodyPr>
          <a:lstStyle/>
          <a:p>
            <a:pPr algn="ctr"/>
            <a:r>
              <a:rPr lang="en-US" altLang="ko-KR" sz="3600" dirty="0">
                <a:solidFill>
                  <a:srgbClr val="0486B5"/>
                </a:solidFill>
                <a:latin typeface="+mj-lt"/>
                <a:cs typeface="Arial" pitchFamily="34" charset="0"/>
              </a:rPr>
              <a:t>Agenda Style</a:t>
            </a:r>
            <a:endParaRPr lang="ko-KR" altLang="en-US" sz="3600" dirty="0">
              <a:solidFill>
                <a:srgbClr val="0486B5"/>
              </a:solidFill>
              <a:latin typeface="+mj-lt"/>
              <a:cs typeface="Arial" pitchFamily="34" charset="0"/>
            </a:endParaRPr>
          </a:p>
        </p:txBody>
      </p:sp>
      <p:grpSp>
        <p:nvGrpSpPr>
          <p:cNvPr id="3" name="Group 4">
            <a:extLst>
              <a:ext uri="{FF2B5EF4-FFF2-40B4-BE49-F238E27FC236}">
                <a16:creationId xmlns:a16="http://schemas.microsoft.com/office/drawing/2014/main" id="{0519E2E8-D4AD-433C-843B-14946802BF9E}"/>
              </a:ext>
            </a:extLst>
          </p:cNvPr>
          <p:cNvGrpSpPr/>
          <p:nvPr/>
        </p:nvGrpSpPr>
        <p:grpSpPr>
          <a:xfrm>
            <a:off x="3946957" y="3060468"/>
            <a:ext cx="5254112" cy="873092"/>
            <a:chOff x="5680459" y="1490186"/>
            <a:chExt cx="5408024" cy="1124044"/>
          </a:xfrm>
        </p:grpSpPr>
        <p:sp>
          <p:nvSpPr>
            <p:cNvPr id="4" name="TextBox 5">
              <a:extLst>
                <a:ext uri="{FF2B5EF4-FFF2-40B4-BE49-F238E27FC236}">
                  <a16:creationId xmlns:a16="http://schemas.microsoft.com/office/drawing/2014/main" id="{D4A72921-CF7D-48C1-BB6F-74DF010DD0CF}"/>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accent3"/>
                  </a:solidFill>
                  <a:cs typeface="Arial" pitchFamily="34" charset="0"/>
                </a:rPr>
                <a:t>03</a:t>
              </a:r>
              <a:endParaRPr lang="ko-KR" altLang="en-US" sz="3600" b="1" dirty="0">
                <a:solidFill>
                  <a:schemeClr val="accent3"/>
                </a:solidFill>
                <a:cs typeface="Arial" pitchFamily="34" charset="0"/>
              </a:endParaRPr>
            </a:p>
          </p:txBody>
        </p:sp>
        <p:sp>
          <p:nvSpPr>
            <p:cNvPr id="5" name="TextBox 6">
              <a:extLst>
                <a:ext uri="{FF2B5EF4-FFF2-40B4-BE49-F238E27FC236}">
                  <a16:creationId xmlns:a16="http://schemas.microsoft.com/office/drawing/2014/main" id="{9C47D8BE-6AFE-4675-9158-1AC7E50E599B}"/>
                </a:ext>
              </a:extLst>
            </p:cNvPr>
            <p:cNvSpPr txBox="1"/>
            <p:nvPr/>
          </p:nvSpPr>
          <p:spPr>
            <a:xfrm>
              <a:off x="5967846" y="2002075"/>
              <a:ext cx="4644400" cy="612155"/>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en-US" altLang="ko-KR" sz="1200" dirty="0">
                  <a:cs typeface="Arial" pitchFamily="34" charset="0"/>
                </a:rPr>
                <a:t>Insert the Subtitle of Your Presentation</a:t>
              </a:r>
              <a:endParaRPr lang="ko-KR" altLang="en-US" sz="1200" dirty="0">
                <a:cs typeface="Arial" pitchFamily="34" charset="0"/>
              </a:endParaRPr>
            </a:p>
            <a:p>
              <a:pPr marL="171450" indent="-171450">
                <a:lnSpc>
                  <a:spcPct val="150000"/>
                </a:lnSpc>
                <a:buFont typeface="Wingdings" panose="05000000000000000000" pitchFamily="2" charset="2"/>
                <a:buChar char="Ø"/>
              </a:pPr>
              <a:r>
                <a:rPr lang="en-US" altLang="ko-KR" sz="1200" dirty="0">
                  <a:solidFill>
                    <a:schemeClr val="tx1">
                      <a:lumMod val="85000"/>
                      <a:lumOff val="15000"/>
                    </a:schemeClr>
                  </a:solidFill>
                  <a:cs typeface="Arial" pitchFamily="34" charset="0"/>
                </a:rPr>
                <a:t>You can simply impress your audience and add a unique zing </a:t>
              </a:r>
            </a:p>
          </p:txBody>
        </p:sp>
        <p:sp>
          <p:nvSpPr>
            <p:cNvPr id="6" name="TextBox 7">
              <a:extLst>
                <a:ext uri="{FF2B5EF4-FFF2-40B4-BE49-F238E27FC236}">
                  <a16:creationId xmlns:a16="http://schemas.microsoft.com/office/drawing/2014/main" id="{0FFB6451-FF93-46C1-9E79-5DE3E6DE3184}"/>
                </a:ext>
              </a:extLst>
            </p:cNvPr>
            <p:cNvSpPr txBox="1"/>
            <p:nvPr/>
          </p:nvSpPr>
          <p:spPr>
            <a:xfrm>
              <a:off x="6444082" y="1536352"/>
              <a:ext cx="4644401" cy="461665"/>
            </a:xfrm>
            <a:prstGeom prst="rect">
              <a:avLst/>
            </a:prstGeom>
            <a:noFill/>
          </p:spPr>
          <p:txBody>
            <a:bodyPr wrap="square" lIns="108000" rIns="108000" rtlCol="0" anchor="ctr">
              <a:spAutoFit/>
            </a:bodyPr>
            <a:lstStyle/>
            <a:p>
              <a:r>
                <a:rPr lang="en-US" altLang="ko-KR" sz="2400" b="1" dirty="0">
                  <a:solidFill>
                    <a:schemeClr val="accent3"/>
                  </a:solidFill>
                  <a:cs typeface="Arial" pitchFamily="34" charset="0"/>
                </a:rPr>
                <a:t>Contents Here</a:t>
              </a:r>
              <a:endParaRPr lang="ko-KR" altLang="en-US" sz="2400" b="1" dirty="0">
                <a:solidFill>
                  <a:schemeClr val="accent3"/>
                </a:solidFill>
                <a:cs typeface="Arial" pitchFamily="34" charset="0"/>
              </a:endParaRPr>
            </a:p>
          </p:txBody>
        </p:sp>
      </p:grpSp>
      <p:grpSp>
        <p:nvGrpSpPr>
          <p:cNvPr id="7" name="Group 8">
            <a:extLst>
              <a:ext uri="{FF2B5EF4-FFF2-40B4-BE49-F238E27FC236}">
                <a16:creationId xmlns:a16="http://schemas.microsoft.com/office/drawing/2014/main" id="{2C69633E-D259-4B98-84D0-95691C64ABBC}"/>
              </a:ext>
            </a:extLst>
          </p:cNvPr>
          <p:cNvGrpSpPr/>
          <p:nvPr/>
        </p:nvGrpSpPr>
        <p:grpSpPr>
          <a:xfrm>
            <a:off x="3946957" y="1118713"/>
            <a:ext cx="5254112" cy="873092"/>
            <a:chOff x="5680459" y="1490186"/>
            <a:chExt cx="5408024" cy="1124044"/>
          </a:xfrm>
        </p:grpSpPr>
        <p:sp>
          <p:nvSpPr>
            <p:cNvPr id="8" name="TextBox 9">
              <a:extLst>
                <a:ext uri="{FF2B5EF4-FFF2-40B4-BE49-F238E27FC236}">
                  <a16:creationId xmlns:a16="http://schemas.microsoft.com/office/drawing/2014/main" id="{14735379-DCB6-4A53-BAC5-C37424CCE9ED}"/>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accent1"/>
                  </a:solidFill>
                  <a:cs typeface="Arial" pitchFamily="34" charset="0"/>
                </a:rPr>
                <a:t>01</a:t>
              </a:r>
              <a:endParaRPr lang="ko-KR" altLang="en-US" sz="3600" b="1" dirty="0">
                <a:solidFill>
                  <a:schemeClr val="accent1"/>
                </a:solidFill>
                <a:cs typeface="Arial" pitchFamily="34" charset="0"/>
              </a:endParaRPr>
            </a:p>
          </p:txBody>
        </p:sp>
        <p:sp>
          <p:nvSpPr>
            <p:cNvPr id="9" name="TextBox 10">
              <a:extLst>
                <a:ext uri="{FF2B5EF4-FFF2-40B4-BE49-F238E27FC236}">
                  <a16:creationId xmlns:a16="http://schemas.microsoft.com/office/drawing/2014/main" id="{986F4B7F-D1FC-421D-906B-C7EF1BCF4D8E}"/>
                </a:ext>
              </a:extLst>
            </p:cNvPr>
            <p:cNvSpPr txBox="1"/>
            <p:nvPr/>
          </p:nvSpPr>
          <p:spPr>
            <a:xfrm>
              <a:off x="5967846" y="2002075"/>
              <a:ext cx="4644400" cy="612155"/>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en-US" altLang="ko-KR" sz="1200" dirty="0">
                  <a:cs typeface="Arial" pitchFamily="34" charset="0"/>
                </a:rPr>
                <a:t>Insert the Subtitle of Your Presentation</a:t>
              </a:r>
              <a:endParaRPr lang="ko-KR" altLang="en-US" sz="1200" dirty="0">
                <a:cs typeface="Arial" pitchFamily="34" charset="0"/>
              </a:endParaRPr>
            </a:p>
            <a:p>
              <a:pPr marL="171450" indent="-171450">
                <a:lnSpc>
                  <a:spcPct val="150000"/>
                </a:lnSpc>
                <a:buFont typeface="Wingdings" panose="05000000000000000000" pitchFamily="2" charset="2"/>
                <a:buChar char="Ø"/>
              </a:pPr>
              <a:r>
                <a:rPr lang="en-US" altLang="ko-KR" sz="1200" dirty="0">
                  <a:solidFill>
                    <a:schemeClr val="tx1">
                      <a:lumMod val="85000"/>
                      <a:lumOff val="15000"/>
                    </a:schemeClr>
                  </a:solidFill>
                  <a:cs typeface="Arial" pitchFamily="34" charset="0"/>
                </a:rPr>
                <a:t>You can simply impress your audience and add a unique zing </a:t>
              </a:r>
            </a:p>
          </p:txBody>
        </p:sp>
        <p:sp>
          <p:nvSpPr>
            <p:cNvPr id="10" name="TextBox 11">
              <a:extLst>
                <a:ext uri="{FF2B5EF4-FFF2-40B4-BE49-F238E27FC236}">
                  <a16:creationId xmlns:a16="http://schemas.microsoft.com/office/drawing/2014/main" id="{EB5D0CD6-C905-44D4-B337-1D456398BE55}"/>
                </a:ext>
              </a:extLst>
            </p:cNvPr>
            <p:cNvSpPr txBox="1"/>
            <p:nvPr/>
          </p:nvSpPr>
          <p:spPr>
            <a:xfrm>
              <a:off x="6444082" y="1536352"/>
              <a:ext cx="4644401" cy="461665"/>
            </a:xfrm>
            <a:prstGeom prst="rect">
              <a:avLst/>
            </a:prstGeom>
            <a:noFill/>
          </p:spPr>
          <p:txBody>
            <a:bodyPr wrap="square" lIns="108000" rIns="108000" rtlCol="0" anchor="ctr">
              <a:spAutoFit/>
            </a:bodyPr>
            <a:lstStyle/>
            <a:p>
              <a:r>
                <a:rPr lang="en-US" altLang="ko-KR" sz="2400" b="1" dirty="0">
                  <a:solidFill>
                    <a:schemeClr val="accent1"/>
                  </a:solidFill>
                  <a:cs typeface="Arial" pitchFamily="34" charset="0"/>
                </a:rPr>
                <a:t>Contents Here</a:t>
              </a:r>
              <a:endParaRPr lang="ko-KR" altLang="en-US" sz="2400" b="1" dirty="0">
                <a:solidFill>
                  <a:schemeClr val="accent1"/>
                </a:solidFill>
                <a:cs typeface="Arial" pitchFamily="34" charset="0"/>
              </a:endParaRPr>
            </a:p>
          </p:txBody>
        </p:sp>
      </p:grpSp>
      <p:grpSp>
        <p:nvGrpSpPr>
          <p:cNvPr id="11" name="Group 12">
            <a:extLst>
              <a:ext uri="{FF2B5EF4-FFF2-40B4-BE49-F238E27FC236}">
                <a16:creationId xmlns:a16="http://schemas.microsoft.com/office/drawing/2014/main" id="{DAD86DEC-42BD-496B-A699-C5C9733ED6B5}"/>
              </a:ext>
            </a:extLst>
          </p:cNvPr>
          <p:cNvGrpSpPr/>
          <p:nvPr/>
        </p:nvGrpSpPr>
        <p:grpSpPr>
          <a:xfrm>
            <a:off x="3946957" y="2089591"/>
            <a:ext cx="5254112" cy="873092"/>
            <a:chOff x="5680459" y="1490186"/>
            <a:chExt cx="5408024" cy="1124044"/>
          </a:xfrm>
        </p:grpSpPr>
        <p:sp>
          <p:nvSpPr>
            <p:cNvPr id="12" name="TextBox 13">
              <a:extLst>
                <a:ext uri="{FF2B5EF4-FFF2-40B4-BE49-F238E27FC236}">
                  <a16:creationId xmlns:a16="http://schemas.microsoft.com/office/drawing/2014/main" id="{2707F24E-3803-488B-8220-2D60D2BAD9B8}"/>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accent2"/>
                  </a:solidFill>
                  <a:cs typeface="Arial" pitchFamily="34" charset="0"/>
                </a:rPr>
                <a:t>02</a:t>
              </a:r>
              <a:endParaRPr lang="ko-KR" altLang="en-US" sz="3600" b="1" dirty="0">
                <a:solidFill>
                  <a:schemeClr val="accent2"/>
                </a:solidFill>
                <a:cs typeface="Arial" pitchFamily="34" charset="0"/>
              </a:endParaRPr>
            </a:p>
          </p:txBody>
        </p:sp>
        <p:sp>
          <p:nvSpPr>
            <p:cNvPr id="13" name="TextBox 14">
              <a:extLst>
                <a:ext uri="{FF2B5EF4-FFF2-40B4-BE49-F238E27FC236}">
                  <a16:creationId xmlns:a16="http://schemas.microsoft.com/office/drawing/2014/main" id="{05248888-B879-4783-A8DF-94FAE0744478}"/>
                </a:ext>
              </a:extLst>
            </p:cNvPr>
            <p:cNvSpPr txBox="1"/>
            <p:nvPr/>
          </p:nvSpPr>
          <p:spPr>
            <a:xfrm>
              <a:off x="5967846" y="2002075"/>
              <a:ext cx="4644400" cy="612155"/>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en-US" altLang="ko-KR" sz="1200" dirty="0">
                  <a:cs typeface="Arial" pitchFamily="34" charset="0"/>
                </a:rPr>
                <a:t>Insert the Subtitle of Your Presentation</a:t>
              </a:r>
              <a:endParaRPr lang="ko-KR" altLang="en-US" sz="1200" dirty="0">
                <a:cs typeface="Arial" pitchFamily="34" charset="0"/>
              </a:endParaRPr>
            </a:p>
            <a:p>
              <a:pPr marL="171450" indent="-171450">
                <a:lnSpc>
                  <a:spcPct val="150000"/>
                </a:lnSpc>
                <a:buFont typeface="Wingdings" panose="05000000000000000000" pitchFamily="2" charset="2"/>
                <a:buChar char="Ø"/>
              </a:pPr>
              <a:r>
                <a:rPr lang="en-US" altLang="ko-KR" sz="1200" dirty="0">
                  <a:solidFill>
                    <a:schemeClr val="tx1">
                      <a:lumMod val="85000"/>
                      <a:lumOff val="15000"/>
                    </a:schemeClr>
                  </a:solidFill>
                  <a:cs typeface="Arial" pitchFamily="34" charset="0"/>
                </a:rPr>
                <a:t>You can simply impress your audience and add a unique zing </a:t>
              </a:r>
            </a:p>
          </p:txBody>
        </p:sp>
        <p:sp>
          <p:nvSpPr>
            <p:cNvPr id="14" name="TextBox 15">
              <a:extLst>
                <a:ext uri="{FF2B5EF4-FFF2-40B4-BE49-F238E27FC236}">
                  <a16:creationId xmlns:a16="http://schemas.microsoft.com/office/drawing/2014/main" id="{D150E4DF-1519-411F-BE0A-AC3F2A78FC39}"/>
                </a:ext>
              </a:extLst>
            </p:cNvPr>
            <p:cNvSpPr txBox="1"/>
            <p:nvPr/>
          </p:nvSpPr>
          <p:spPr>
            <a:xfrm>
              <a:off x="6444082" y="1536352"/>
              <a:ext cx="4644401" cy="461665"/>
            </a:xfrm>
            <a:prstGeom prst="rect">
              <a:avLst/>
            </a:prstGeom>
            <a:noFill/>
          </p:spPr>
          <p:txBody>
            <a:bodyPr wrap="square" lIns="108000" rIns="108000" rtlCol="0" anchor="ctr">
              <a:spAutoFit/>
            </a:bodyPr>
            <a:lstStyle/>
            <a:p>
              <a:r>
                <a:rPr lang="en-US" altLang="ko-KR" sz="2400" b="1" dirty="0">
                  <a:solidFill>
                    <a:schemeClr val="accent2"/>
                  </a:solidFill>
                  <a:cs typeface="Arial" pitchFamily="34" charset="0"/>
                </a:rPr>
                <a:t>Contents Here</a:t>
              </a:r>
              <a:endParaRPr lang="ko-KR" altLang="en-US" sz="2400" b="1" dirty="0">
                <a:solidFill>
                  <a:schemeClr val="accent2"/>
                </a:solidFill>
                <a:cs typeface="Arial" pitchFamily="34" charset="0"/>
              </a:endParaRPr>
            </a:p>
          </p:txBody>
        </p:sp>
      </p:grpSp>
      <p:grpSp>
        <p:nvGrpSpPr>
          <p:cNvPr id="15" name="Group 16">
            <a:extLst>
              <a:ext uri="{FF2B5EF4-FFF2-40B4-BE49-F238E27FC236}">
                <a16:creationId xmlns:a16="http://schemas.microsoft.com/office/drawing/2014/main" id="{E839BAA4-5F9D-4958-AD6E-AC44D2997E27}"/>
              </a:ext>
            </a:extLst>
          </p:cNvPr>
          <p:cNvGrpSpPr/>
          <p:nvPr/>
        </p:nvGrpSpPr>
        <p:grpSpPr>
          <a:xfrm>
            <a:off x="3946957" y="4031346"/>
            <a:ext cx="5254112" cy="873092"/>
            <a:chOff x="5680459" y="1490186"/>
            <a:chExt cx="5408024" cy="1124044"/>
          </a:xfrm>
        </p:grpSpPr>
        <p:sp>
          <p:nvSpPr>
            <p:cNvPr id="16" name="TextBox 17">
              <a:extLst>
                <a:ext uri="{FF2B5EF4-FFF2-40B4-BE49-F238E27FC236}">
                  <a16:creationId xmlns:a16="http://schemas.microsoft.com/office/drawing/2014/main" id="{70F92BCC-9631-486A-971F-072B97FCF22B}"/>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accent4"/>
                  </a:solidFill>
                  <a:cs typeface="Arial" pitchFamily="34" charset="0"/>
                </a:rPr>
                <a:t>04</a:t>
              </a:r>
              <a:endParaRPr lang="ko-KR" altLang="en-US" sz="3600" b="1" dirty="0">
                <a:solidFill>
                  <a:schemeClr val="accent4"/>
                </a:solidFill>
                <a:cs typeface="Arial" pitchFamily="34" charset="0"/>
              </a:endParaRPr>
            </a:p>
          </p:txBody>
        </p:sp>
        <p:sp>
          <p:nvSpPr>
            <p:cNvPr id="17" name="TextBox 18">
              <a:extLst>
                <a:ext uri="{FF2B5EF4-FFF2-40B4-BE49-F238E27FC236}">
                  <a16:creationId xmlns:a16="http://schemas.microsoft.com/office/drawing/2014/main" id="{1B5D7A9B-031A-4781-8213-B0ED16866739}"/>
                </a:ext>
              </a:extLst>
            </p:cNvPr>
            <p:cNvSpPr txBox="1"/>
            <p:nvPr/>
          </p:nvSpPr>
          <p:spPr>
            <a:xfrm>
              <a:off x="5967846" y="2002075"/>
              <a:ext cx="4644400" cy="612155"/>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en-US" altLang="ko-KR" sz="1200" dirty="0">
                  <a:cs typeface="Arial" pitchFamily="34" charset="0"/>
                </a:rPr>
                <a:t>Insert the Subtitle of Your Presentation</a:t>
              </a:r>
              <a:endParaRPr lang="ko-KR" altLang="en-US" sz="1200" dirty="0">
                <a:cs typeface="Arial" pitchFamily="34" charset="0"/>
              </a:endParaRPr>
            </a:p>
            <a:p>
              <a:pPr marL="171450" indent="-171450">
                <a:lnSpc>
                  <a:spcPct val="150000"/>
                </a:lnSpc>
                <a:buFont typeface="Wingdings" panose="05000000000000000000" pitchFamily="2" charset="2"/>
                <a:buChar char="Ø"/>
              </a:pPr>
              <a:r>
                <a:rPr lang="en-US" altLang="ko-KR" sz="1200" dirty="0">
                  <a:solidFill>
                    <a:schemeClr val="tx1">
                      <a:lumMod val="85000"/>
                      <a:lumOff val="15000"/>
                    </a:schemeClr>
                  </a:solidFill>
                  <a:cs typeface="Arial" pitchFamily="34" charset="0"/>
                </a:rPr>
                <a:t>You can simply impress your audience and add a unique zing </a:t>
              </a:r>
            </a:p>
          </p:txBody>
        </p:sp>
        <p:sp>
          <p:nvSpPr>
            <p:cNvPr id="18" name="TextBox 20">
              <a:extLst>
                <a:ext uri="{FF2B5EF4-FFF2-40B4-BE49-F238E27FC236}">
                  <a16:creationId xmlns:a16="http://schemas.microsoft.com/office/drawing/2014/main" id="{9C6714C2-6636-40FD-8724-D7A11BD147A1}"/>
                </a:ext>
              </a:extLst>
            </p:cNvPr>
            <p:cNvSpPr txBox="1"/>
            <p:nvPr/>
          </p:nvSpPr>
          <p:spPr>
            <a:xfrm>
              <a:off x="6444082" y="1536352"/>
              <a:ext cx="4644401" cy="461665"/>
            </a:xfrm>
            <a:prstGeom prst="rect">
              <a:avLst/>
            </a:prstGeom>
            <a:noFill/>
          </p:spPr>
          <p:txBody>
            <a:bodyPr wrap="square" lIns="108000" rIns="108000" rtlCol="0" anchor="ctr">
              <a:spAutoFit/>
            </a:bodyPr>
            <a:lstStyle/>
            <a:p>
              <a:r>
                <a:rPr lang="en-US" altLang="ko-KR" sz="2400" b="1" dirty="0">
                  <a:solidFill>
                    <a:schemeClr val="accent4"/>
                  </a:solidFill>
                  <a:cs typeface="Arial" pitchFamily="34" charset="0"/>
                </a:rPr>
                <a:t>Contents Here</a:t>
              </a:r>
              <a:endParaRPr lang="ko-KR" altLang="en-US" sz="2400" b="1" dirty="0">
                <a:solidFill>
                  <a:schemeClr val="accent4"/>
                </a:solidFill>
                <a:cs typeface="Arial" pitchFamily="34" charset="0"/>
              </a:endParaRPr>
            </a:p>
          </p:txBody>
        </p:sp>
      </p:grpSp>
      <p:pic>
        <p:nvPicPr>
          <p:cNvPr id="21" name="Imagen 20"/>
          <p:cNvPicPr>
            <a:picLocks noChangeAspect="1"/>
          </p:cNvPicPr>
          <p:nvPr/>
        </p:nvPicPr>
        <p:blipFill>
          <a:blip r:embed="rId2"/>
          <a:stretch>
            <a:fillRect/>
          </a:stretch>
        </p:blipFill>
        <p:spPr>
          <a:xfrm>
            <a:off x="721488" y="1660116"/>
            <a:ext cx="2992566" cy="3495741"/>
          </a:xfrm>
          <a:prstGeom prst="rect">
            <a:avLst/>
          </a:prstGeom>
        </p:spPr>
      </p:pic>
    </p:spTree>
    <p:extLst>
      <p:ext uri="{BB962C8B-B14F-4D97-AF65-F5344CB8AC3E}">
        <p14:creationId xmlns:p14="http://schemas.microsoft.com/office/powerpoint/2010/main" val="329345311"/>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s-PE"/>
          </a:p>
        </p:txBody>
      </p:sp>
      <p:grpSp>
        <p:nvGrpSpPr>
          <p:cNvPr id="43" name="Group 13">
            <a:extLst>
              <a:ext uri="{FF2B5EF4-FFF2-40B4-BE49-F238E27FC236}">
                <a16:creationId xmlns:a16="http://schemas.microsoft.com/office/drawing/2014/main" id="{137AF32B-C9CE-45BD-89A4-82D9ED60F588}"/>
              </a:ext>
            </a:extLst>
          </p:cNvPr>
          <p:cNvGrpSpPr/>
          <p:nvPr/>
        </p:nvGrpSpPr>
        <p:grpSpPr>
          <a:xfrm>
            <a:off x="3816510" y="1501299"/>
            <a:ext cx="4619440" cy="2616100"/>
            <a:chOff x="692310" y="3216788"/>
            <a:chExt cx="3244826" cy="2616100"/>
          </a:xfrm>
        </p:grpSpPr>
        <p:sp>
          <p:nvSpPr>
            <p:cNvPr id="44" name="TextBox 6">
              <a:extLst>
                <a:ext uri="{FF2B5EF4-FFF2-40B4-BE49-F238E27FC236}">
                  <a16:creationId xmlns:a16="http://schemas.microsoft.com/office/drawing/2014/main" id="{EF1848E0-1BFF-4B20-8C02-8ACB6039ACD6}"/>
                </a:ext>
              </a:extLst>
            </p:cNvPr>
            <p:cNvSpPr txBox="1"/>
            <p:nvPr/>
          </p:nvSpPr>
          <p:spPr>
            <a:xfrm>
              <a:off x="692310" y="3740008"/>
              <a:ext cx="3244826" cy="1569660"/>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 I hope and I believe that this Template will your Time, Money and Reputation. Easy to change colors, photos and Text. </a:t>
              </a:r>
            </a:p>
          </p:txBody>
        </p:sp>
        <p:sp>
          <p:nvSpPr>
            <p:cNvPr id="45" name="TextBox 7">
              <a:extLst>
                <a:ext uri="{FF2B5EF4-FFF2-40B4-BE49-F238E27FC236}">
                  <a16:creationId xmlns:a16="http://schemas.microsoft.com/office/drawing/2014/main" id="{465C3860-608C-4F7C-A26C-025E721FF10E}"/>
                </a:ext>
              </a:extLst>
            </p:cNvPr>
            <p:cNvSpPr txBox="1"/>
            <p:nvPr/>
          </p:nvSpPr>
          <p:spPr>
            <a:xfrm>
              <a:off x="692310" y="3216788"/>
              <a:ext cx="3244826" cy="461665"/>
            </a:xfrm>
            <a:prstGeom prst="rect">
              <a:avLst/>
            </a:prstGeom>
            <a:noFill/>
          </p:spPr>
          <p:txBody>
            <a:bodyPr wrap="square" rtlCol="0" anchor="ctr">
              <a:spAutoFit/>
            </a:bodyPr>
            <a:lstStyle/>
            <a:p>
              <a:r>
                <a:rPr lang="en-US" altLang="ko-KR" sz="2400" b="1" dirty="0">
                  <a:solidFill>
                    <a:schemeClr val="tx1"/>
                  </a:solidFill>
                  <a:cs typeface="Arial" pitchFamily="34" charset="0"/>
                </a:rPr>
                <a:t>Contents A</a:t>
              </a:r>
              <a:endParaRPr lang="ko-KR" altLang="en-US" sz="2400" b="1" dirty="0">
                <a:solidFill>
                  <a:schemeClr val="tx1"/>
                </a:solidFill>
                <a:cs typeface="Arial" pitchFamily="34" charset="0"/>
              </a:endParaRPr>
            </a:p>
          </p:txBody>
        </p:sp>
        <p:sp>
          <p:nvSpPr>
            <p:cNvPr id="46" name="TextBox 9">
              <a:extLst>
                <a:ext uri="{FF2B5EF4-FFF2-40B4-BE49-F238E27FC236}">
                  <a16:creationId xmlns:a16="http://schemas.microsoft.com/office/drawing/2014/main" id="{5CF03419-7AA7-47FE-B354-128AB3F50FA5}"/>
                </a:ext>
              </a:extLst>
            </p:cNvPr>
            <p:cNvSpPr txBox="1"/>
            <p:nvPr/>
          </p:nvSpPr>
          <p:spPr>
            <a:xfrm>
              <a:off x="692310" y="5309668"/>
              <a:ext cx="3244826" cy="523220"/>
            </a:xfrm>
            <a:prstGeom prst="rect">
              <a:avLst/>
            </a:prstGeom>
            <a:noFill/>
          </p:spPr>
          <p:txBody>
            <a:bodyPr wrap="square" rtlCol="0" anchor="ctr">
              <a:spAutoFit/>
            </a:bodyPr>
            <a:lstStyle/>
            <a:p>
              <a:r>
                <a:rPr lang="en-GB" altLang="ko-KR" sz="1400" dirty="0">
                  <a:solidFill>
                    <a:schemeClr val="tx1"/>
                  </a:solidFill>
                  <a:cs typeface="Arial" pitchFamily="34" charset="0"/>
                </a:rPr>
                <a:t>L</a:t>
              </a:r>
              <a:r>
                <a:rPr lang="en-US" altLang="ko-KR" sz="1400" dirty="0">
                  <a:solidFill>
                    <a:schemeClr val="tx1"/>
                  </a:solidFill>
                  <a:cs typeface="Arial" pitchFamily="34" charset="0"/>
                </a:rPr>
                <a:t>OREM IPSUM DOLOR SIT AMET,</a:t>
              </a:r>
            </a:p>
            <a:p>
              <a:r>
                <a:rPr lang="en-US" altLang="ko-KR" sz="1400" dirty="0">
                  <a:solidFill>
                    <a:schemeClr val="tx1"/>
                  </a:solidFill>
                  <a:cs typeface="Arial" pitchFamily="34" charset="0"/>
                </a:rPr>
                <a:t>CU USU AGAM INTEGRE IMPEDIT.</a:t>
              </a:r>
              <a:endParaRPr lang="ko-KR" altLang="en-US" sz="1400" dirty="0">
                <a:solidFill>
                  <a:schemeClr val="tx1"/>
                </a:solidFill>
                <a:cs typeface="Arial" pitchFamily="34" charset="0"/>
              </a:endParaRPr>
            </a:p>
          </p:txBody>
        </p:sp>
      </p:grpSp>
      <p:pic>
        <p:nvPicPr>
          <p:cNvPr id="48" name="Picture 5">
            <a:extLst>
              <a:ext uri="{FF2B5EF4-FFF2-40B4-BE49-F238E27FC236}">
                <a16:creationId xmlns:a16="http://schemas.microsoft.com/office/drawing/2014/main" id="{FA1DDDA6-4E1C-4DFB-9258-901BA881A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16" y="1095119"/>
            <a:ext cx="3350694" cy="335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355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s-PE"/>
          </a:p>
        </p:txBody>
      </p:sp>
      <p:grpSp>
        <p:nvGrpSpPr>
          <p:cNvPr id="132" name="Group 37">
            <a:extLst>
              <a:ext uri="{FF2B5EF4-FFF2-40B4-BE49-F238E27FC236}">
                <a16:creationId xmlns:a16="http://schemas.microsoft.com/office/drawing/2014/main" id="{0A910732-48B6-4956-8228-5953E7B684C1}"/>
              </a:ext>
            </a:extLst>
          </p:cNvPr>
          <p:cNvGrpSpPr/>
          <p:nvPr/>
        </p:nvGrpSpPr>
        <p:grpSpPr>
          <a:xfrm>
            <a:off x="444733" y="3046010"/>
            <a:ext cx="1462512" cy="1444325"/>
            <a:chOff x="2079598" y="4257726"/>
            <a:chExt cx="2262901" cy="1444325"/>
          </a:xfrm>
        </p:grpSpPr>
        <p:sp>
          <p:nvSpPr>
            <p:cNvPr id="133" name="TextBox 38">
              <a:extLst>
                <a:ext uri="{FF2B5EF4-FFF2-40B4-BE49-F238E27FC236}">
                  <a16:creationId xmlns:a16="http://schemas.microsoft.com/office/drawing/2014/main" id="{78A76E92-FCA6-44E7-A25B-CBBE27C0E1F8}"/>
                </a:ext>
              </a:extLst>
            </p:cNvPr>
            <p:cNvSpPr txBox="1"/>
            <p:nvPr/>
          </p:nvSpPr>
          <p:spPr>
            <a:xfrm>
              <a:off x="2079598" y="4501722"/>
              <a:ext cx="2262901" cy="1200329"/>
            </a:xfrm>
            <a:prstGeom prst="rect">
              <a:avLst/>
            </a:prstGeom>
            <a:noFill/>
          </p:spPr>
          <p:txBody>
            <a:bodyPr wrap="square" rtlCol="0">
              <a:spAutoFit/>
            </a:bodyPr>
            <a:lstStyle/>
            <a:p>
              <a:pPr algn="ctr">
                <a:buClrTx/>
                <a:buFontTx/>
                <a:buNone/>
              </a:pPr>
              <a:r>
                <a:rPr lang="en-US" altLang="ko-KR" sz="1200" kern="1200" dirty="0">
                  <a:solidFill>
                    <a:prstClr val="black">
                      <a:lumMod val="75000"/>
                      <a:lumOff val="25000"/>
                    </a:prstClr>
                  </a:solidFill>
                  <a:ea typeface="Arial Unicode MS"/>
                  <a:cs typeface="Arial" pitchFamily="34" charset="0"/>
                </a:rPr>
                <a:t>You can simply impress your audience and add a unique zing</a:t>
              </a:r>
              <a:r>
                <a:rPr lang="en-US" altLang="ko-KR" sz="1200" kern="1200" dirty="0">
                  <a:solidFill>
                    <a:prstClr val="black">
                      <a:lumMod val="65000"/>
                      <a:lumOff val="35000"/>
                    </a:prstClr>
                  </a:solidFill>
                  <a:ea typeface="Arial Unicode MS"/>
                  <a:cs typeface="Arial" pitchFamily="34" charset="0"/>
                </a:rPr>
                <a:t> and appeal to your Presentations.</a:t>
              </a:r>
              <a:r>
                <a:rPr lang="en-US" altLang="ko-KR" sz="1200" kern="1200" dirty="0">
                  <a:solidFill>
                    <a:prstClr val="black">
                      <a:lumMod val="75000"/>
                      <a:lumOff val="25000"/>
                    </a:prstClr>
                  </a:solidFill>
                  <a:ea typeface="Arial Unicode MS"/>
                  <a:cs typeface="Arial" pitchFamily="34" charset="0"/>
                </a:rPr>
                <a:t>  </a:t>
              </a:r>
            </a:p>
          </p:txBody>
        </p:sp>
        <p:sp>
          <p:nvSpPr>
            <p:cNvPr id="134" name="TextBox 39">
              <a:extLst>
                <a:ext uri="{FF2B5EF4-FFF2-40B4-BE49-F238E27FC236}">
                  <a16:creationId xmlns:a16="http://schemas.microsoft.com/office/drawing/2014/main" id="{743445D3-930F-49B9-BBE1-A6571CEB196B}"/>
                </a:ext>
              </a:extLst>
            </p:cNvPr>
            <p:cNvSpPr txBox="1"/>
            <p:nvPr/>
          </p:nvSpPr>
          <p:spPr>
            <a:xfrm>
              <a:off x="2079598" y="4257726"/>
              <a:ext cx="2262901" cy="276999"/>
            </a:xfrm>
            <a:prstGeom prst="rect">
              <a:avLst/>
            </a:prstGeom>
            <a:noFill/>
          </p:spPr>
          <p:txBody>
            <a:bodyPr wrap="square" rtlCol="0">
              <a:spAutoFit/>
            </a:bodyPr>
            <a:lstStyle/>
            <a:p>
              <a:pPr algn="ctr">
                <a:buClrTx/>
                <a:buFontTx/>
                <a:buNone/>
              </a:pPr>
              <a:r>
                <a:rPr lang="en-US" altLang="ko-KR" sz="1200" b="1" kern="1200" dirty="0">
                  <a:solidFill>
                    <a:prstClr val="black">
                      <a:lumMod val="75000"/>
                      <a:lumOff val="25000"/>
                    </a:prstClr>
                  </a:solidFill>
                  <a:ea typeface="Arial Unicode MS"/>
                  <a:cs typeface="Arial" pitchFamily="34" charset="0"/>
                </a:rPr>
                <a:t>Content  Here</a:t>
              </a:r>
              <a:endParaRPr lang="ko-KR" altLang="en-US" sz="1200" b="1" kern="1200" dirty="0">
                <a:solidFill>
                  <a:prstClr val="black">
                    <a:lumMod val="75000"/>
                    <a:lumOff val="25000"/>
                  </a:prstClr>
                </a:solidFill>
                <a:ea typeface="Arial Unicode MS"/>
                <a:cs typeface="Arial" pitchFamily="34" charset="0"/>
              </a:endParaRPr>
            </a:p>
          </p:txBody>
        </p:sp>
      </p:grpSp>
      <p:grpSp>
        <p:nvGrpSpPr>
          <p:cNvPr id="135" name="Group 40">
            <a:extLst>
              <a:ext uri="{FF2B5EF4-FFF2-40B4-BE49-F238E27FC236}">
                <a16:creationId xmlns:a16="http://schemas.microsoft.com/office/drawing/2014/main" id="{BEF24CE6-22EB-4B0B-BBBC-3465E32F517A}"/>
              </a:ext>
            </a:extLst>
          </p:cNvPr>
          <p:cNvGrpSpPr/>
          <p:nvPr/>
        </p:nvGrpSpPr>
        <p:grpSpPr>
          <a:xfrm>
            <a:off x="2139638" y="3046010"/>
            <a:ext cx="1462512" cy="1444325"/>
            <a:chOff x="2079598" y="4257726"/>
            <a:chExt cx="2262901" cy="1444325"/>
          </a:xfrm>
        </p:grpSpPr>
        <p:sp>
          <p:nvSpPr>
            <p:cNvPr id="136" name="TextBox 41">
              <a:extLst>
                <a:ext uri="{FF2B5EF4-FFF2-40B4-BE49-F238E27FC236}">
                  <a16:creationId xmlns:a16="http://schemas.microsoft.com/office/drawing/2014/main" id="{9AEE1162-054E-4CBB-90D7-279C3EB92326}"/>
                </a:ext>
              </a:extLst>
            </p:cNvPr>
            <p:cNvSpPr txBox="1"/>
            <p:nvPr/>
          </p:nvSpPr>
          <p:spPr>
            <a:xfrm>
              <a:off x="2079598" y="4501722"/>
              <a:ext cx="2262901" cy="1200329"/>
            </a:xfrm>
            <a:prstGeom prst="rect">
              <a:avLst/>
            </a:prstGeom>
            <a:noFill/>
          </p:spPr>
          <p:txBody>
            <a:bodyPr wrap="square" rtlCol="0">
              <a:spAutoFit/>
            </a:bodyPr>
            <a:lstStyle/>
            <a:p>
              <a:pPr algn="ctr">
                <a:buClrTx/>
                <a:buFontTx/>
                <a:buNone/>
              </a:pPr>
              <a:r>
                <a:rPr lang="en-US" altLang="ko-KR" sz="1200" kern="1200" dirty="0">
                  <a:solidFill>
                    <a:prstClr val="black">
                      <a:lumMod val="75000"/>
                      <a:lumOff val="25000"/>
                    </a:prstClr>
                  </a:solidFill>
                  <a:ea typeface="Arial Unicode MS"/>
                  <a:cs typeface="Arial" pitchFamily="34" charset="0"/>
                </a:rPr>
                <a:t>You can simply impress your audience and add a unique zing</a:t>
              </a:r>
              <a:r>
                <a:rPr lang="en-US" altLang="ko-KR" sz="1200" kern="1200" dirty="0">
                  <a:solidFill>
                    <a:prstClr val="black">
                      <a:lumMod val="65000"/>
                      <a:lumOff val="35000"/>
                    </a:prstClr>
                  </a:solidFill>
                  <a:ea typeface="Arial Unicode MS"/>
                  <a:cs typeface="Arial" pitchFamily="34" charset="0"/>
                </a:rPr>
                <a:t> and appeal to your Presentations.</a:t>
              </a:r>
              <a:r>
                <a:rPr lang="en-US" altLang="ko-KR" sz="1200" kern="1200" dirty="0">
                  <a:solidFill>
                    <a:prstClr val="black">
                      <a:lumMod val="75000"/>
                      <a:lumOff val="25000"/>
                    </a:prstClr>
                  </a:solidFill>
                  <a:ea typeface="Arial Unicode MS"/>
                  <a:cs typeface="Arial" pitchFamily="34" charset="0"/>
                </a:rPr>
                <a:t>  </a:t>
              </a:r>
            </a:p>
          </p:txBody>
        </p:sp>
        <p:sp>
          <p:nvSpPr>
            <p:cNvPr id="137" name="TextBox 42">
              <a:extLst>
                <a:ext uri="{FF2B5EF4-FFF2-40B4-BE49-F238E27FC236}">
                  <a16:creationId xmlns:a16="http://schemas.microsoft.com/office/drawing/2014/main" id="{DC27E4EC-6E43-4010-BF45-AEDCB2EFAFF2}"/>
                </a:ext>
              </a:extLst>
            </p:cNvPr>
            <p:cNvSpPr txBox="1"/>
            <p:nvPr/>
          </p:nvSpPr>
          <p:spPr>
            <a:xfrm>
              <a:off x="2079598" y="4257726"/>
              <a:ext cx="2262901" cy="276999"/>
            </a:xfrm>
            <a:prstGeom prst="rect">
              <a:avLst/>
            </a:prstGeom>
            <a:noFill/>
          </p:spPr>
          <p:txBody>
            <a:bodyPr wrap="square" rtlCol="0">
              <a:spAutoFit/>
            </a:bodyPr>
            <a:lstStyle/>
            <a:p>
              <a:pPr algn="ctr">
                <a:buClrTx/>
                <a:buFontTx/>
                <a:buNone/>
              </a:pPr>
              <a:r>
                <a:rPr lang="en-US" altLang="ko-KR" sz="1200" b="1" kern="1200" dirty="0">
                  <a:solidFill>
                    <a:prstClr val="black">
                      <a:lumMod val="75000"/>
                      <a:lumOff val="25000"/>
                    </a:prstClr>
                  </a:solidFill>
                  <a:ea typeface="Arial Unicode MS"/>
                  <a:cs typeface="Arial" pitchFamily="34" charset="0"/>
                </a:rPr>
                <a:t>Content  Here</a:t>
              </a:r>
              <a:endParaRPr lang="ko-KR" altLang="en-US" sz="1200" b="1" kern="1200" dirty="0">
                <a:solidFill>
                  <a:prstClr val="black">
                    <a:lumMod val="75000"/>
                    <a:lumOff val="25000"/>
                  </a:prstClr>
                </a:solidFill>
                <a:ea typeface="Arial Unicode MS"/>
                <a:cs typeface="Arial" pitchFamily="34" charset="0"/>
              </a:endParaRPr>
            </a:p>
          </p:txBody>
        </p:sp>
      </p:grpSp>
      <p:grpSp>
        <p:nvGrpSpPr>
          <p:cNvPr id="138" name="Group 43">
            <a:extLst>
              <a:ext uri="{FF2B5EF4-FFF2-40B4-BE49-F238E27FC236}">
                <a16:creationId xmlns:a16="http://schemas.microsoft.com/office/drawing/2014/main" id="{4DFC24AE-9B52-472D-9855-74D6779CCA63}"/>
              </a:ext>
            </a:extLst>
          </p:cNvPr>
          <p:cNvGrpSpPr/>
          <p:nvPr/>
        </p:nvGrpSpPr>
        <p:grpSpPr>
          <a:xfrm>
            <a:off x="3809991" y="3046010"/>
            <a:ext cx="1462512" cy="1444325"/>
            <a:chOff x="2079598" y="4257726"/>
            <a:chExt cx="2262901" cy="1444325"/>
          </a:xfrm>
        </p:grpSpPr>
        <p:sp>
          <p:nvSpPr>
            <p:cNvPr id="139" name="TextBox 44">
              <a:extLst>
                <a:ext uri="{FF2B5EF4-FFF2-40B4-BE49-F238E27FC236}">
                  <a16:creationId xmlns:a16="http://schemas.microsoft.com/office/drawing/2014/main" id="{792B5B13-2BEB-44F2-833E-ACB95082EA57}"/>
                </a:ext>
              </a:extLst>
            </p:cNvPr>
            <p:cNvSpPr txBox="1"/>
            <p:nvPr/>
          </p:nvSpPr>
          <p:spPr>
            <a:xfrm>
              <a:off x="2079598" y="4501722"/>
              <a:ext cx="2262901" cy="1200329"/>
            </a:xfrm>
            <a:prstGeom prst="rect">
              <a:avLst/>
            </a:prstGeom>
            <a:noFill/>
          </p:spPr>
          <p:txBody>
            <a:bodyPr wrap="square" rtlCol="0">
              <a:spAutoFit/>
            </a:bodyPr>
            <a:lstStyle/>
            <a:p>
              <a:pPr algn="ctr">
                <a:buClrTx/>
                <a:buFontTx/>
                <a:buNone/>
              </a:pPr>
              <a:r>
                <a:rPr lang="en-US" altLang="ko-KR" sz="1200" kern="1200" dirty="0">
                  <a:solidFill>
                    <a:prstClr val="black">
                      <a:lumMod val="75000"/>
                      <a:lumOff val="25000"/>
                    </a:prstClr>
                  </a:solidFill>
                  <a:ea typeface="Arial Unicode MS"/>
                  <a:cs typeface="Arial" pitchFamily="34" charset="0"/>
                </a:rPr>
                <a:t>You can simply impress your audience and add a unique zing</a:t>
              </a:r>
              <a:r>
                <a:rPr lang="en-US" altLang="ko-KR" sz="1200" kern="1200" dirty="0">
                  <a:solidFill>
                    <a:prstClr val="black">
                      <a:lumMod val="65000"/>
                      <a:lumOff val="35000"/>
                    </a:prstClr>
                  </a:solidFill>
                  <a:ea typeface="Arial Unicode MS"/>
                  <a:cs typeface="Arial" pitchFamily="34" charset="0"/>
                </a:rPr>
                <a:t> and appeal to your Presentations.</a:t>
              </a:r>
              <a:r>
                <a:rPr lang="en-US" altLang="ko-KR" sz="1200" kern="1200" dirty="0">
                  <a:solidFill>
                    <a:prstClr val="black">
                      <a:lumMod val="75000"/>
                      <a:lumOff val="25000"/>
                    </a:prstClr>
                  </a:solidFill>
                  <a:ea typeface="Arial Unicode MS"/>
                  <a:cs typeface="Arial" pitchFamily="34" charset="0"/>
                </a:rPr>
                <a:t>  </a:t>
              </a:r>
            </a:p>
          </p:txBody>
        </p:sp>
        <p:sp>
          <p:nvSpPr>
            <p:cNvPr id="140" name="TextBox 45">
              <a:extLst>
                <a:ext uri="{FF2B5EF4-FFF2-40B4-BE49-F238E27FC236}">
                  <a16:creationId xmlns:a16="http://schemas.microsoft.com/office/drawing/2014/main" id="{95DF15DD-9F01-4C0C-A12B-438DCA64669B}"/>
                </a:ext>
              </a:extLst>
            </p:cNvPr>
            <p:cNvSpPr txBox="1"/>
            <p:nvPr/>
          </p:nvSpPr>
          <p:spPr>
            <a:xfrm>
              <a:off x="2079598" y="4257726"/>
              <a:ext cx="2262901" cy="276999"/>
            </a:xfrm>
            <a:prstGeom prst="rect">
              <a:avLst/>
            </a:prstGeom>
            <a:noFill/>
          </p:spPr>
          <p:txBody>
            <a:bodyPr wrap="square" rtlCol="0">
              <a:spAutoFit/>
            </a:bodyPr>
            <a:lstStyle/>
            <a:p>
              <a:pPr algn="ctr">
                <a:buClrTx/>
                <a:buFontTx/>
                <a:buNone/>
              </a:pPr>
              <a:r>
                <a:rPr lang="en-US" altLang="ko-KR" sz="1200" b="1" kern="1200" dirty="0">
                  <a:solidFill>
                    <a:prstClr val="black">
                      <a:lumMod val="75000"/>
                      <a:lumOff val="25000"/>
                    </a:prstClr>
                  </a:solidFill>
                  <a:ea typeface="Arial Unicode MS"/>
                  <a:cs typeface="Arial" pitchFamily="34" charset="0"/>
                </a:rPr>
                <a:t>Content  Here</a:t>
              </a:r>
              <a:endParaRPr lang="ko-KR" altLang="en-US" sz="1200" b="1" kern="1200" dirty="0">
                <a:solidFill>
                  <a:prstClr val="black">
                    <a:lumMod val="75000"/>
                    <a:lumOff val="25000"/>
                  </a:prstClr>
                </a:solidFill>
                <a:ea typeface="Arial Unicode MS"/>
                <a:cs typeface="Arial" pitchFamily="34" charset="0"/>
              </a:endParaRPr>
            </a:p>
          </p:txBody>
        </p:sp>
      </p:grpSp>
      <p:grpSp>
        <p:nvGrpSpPr>
          <p:cNvPr id="141" name="Group 46">
            <a:extLst>
              <a:ext uri="{FF2B5EF4-FFF2-40B4-BE49-F238E27FC236}">
                <a16:creationId xmlns:a16="http://schemas.microsoft.com/office/drawing/2014/main" id="{7CE59036-B7B5-4B7C-90B7-80ED65723149}"/>
              </a:ext>
            </a:extLst>
          </p:cNvPr>
          <p:cNvGrpSpPr/>
          <p:nvPr/>
        </p:nvGrpSpPr>
        <p:grpSpPr>
          <a:xfrm>
            <a:off x="5528748" y="3047606"/>
            <a:ext cx="1462512" cy="1444325"/>
            <a:chOff x="2079598" y="4257726"/>
            <a:chExt cx="2262901" cy="1444325"/>
          </a:xfrm>
        </p:grpSpPr>
        <p:sp>
          <p:nvSpPr>
            <p:cNvPr id="142" name="TextBox 47">
              <a:extLst>
                <a:ext uri="{FF2B5EF4-FFF2-40B4-BE49-F238E27FC236}">
                  <a16:creationId xmlns:a16="http://schemas.microsoft.com/office/drawing/2014/main" id="{3A6CD0F6-81B6-40DF-A766-5DCF4C85A313}"/>
                </a:ext>
              </a:extLst>
            </p:cNvPr>
            <p:cNvSpPr txBox="1"/>
            <p:nvPr/>
          </p:nvSpPr>
          <p:spPr>
            <a:xfrm>
              <a:off x="2079598" y="4501722"/>
              <a:ext cx="2262901" cy="1200329"/>
            </a:xfrm>
            <a:prstGeom prst="rect">
              <a:avLst/>
            </a:prstGeom>
            <a:noFill/>
          </p:spPr>
          <p:txBody>
            <a:bodyPr wrap="square" rtlCol="0">
              <a:spAutoFit/>
            </a:bodyPr>
            <a:lstStyle/>
            <a:p>
              <a:pPr algn="ctr">
                <a:buClrTx/>
                <a:buFontTx/>
                <a:buNone/>
              </a:pPr>
              <a:r>
                <a:rPr lang="en-US" altLang="ko-KR" sz="1200" kern="1200" dirty="0">
                  <a:solidFill>
                    <a:prstClr val="black">
                      <a:lumMod val="75000"/>
                      <a:lumOff val="25000"/>
                    </a:prstClr>
                  </a:solidFill>
                  <a:ea typeface="Arial Unicode MS"/>
                  <a:cs typeface="Arial" pitchFamily="34" charset="0"/>
                </a:rPr>
                <a:t>You can simply impress your audience and add a unique zing</a:t>
              </a:r>
              <a:r>
                <a:rPr lang="en-US" altLang="ko-KR" sz="1200" kern="1200" dirty="0">
                  <a:solidFill>
                    <a:prstClr val="black">
                      <a:lumMod val="65000"/>
                      <a:lumOff val="35000"/>
                    </a:prstClr>
                  </a:solidFill>
                  <a:ea typeface="Arial Unicode MS"/>
                  <a:cs typeface="Arial" pitchFamily="34" charset="0"/>
                </a:rPr>
                <a:t> and appeal to your Presentations.</a:t>
              </a:r>
              <a:r>
                <a:rPr lang="en-US" altLang="ko-KR" sz="1200" kern="1200" dirty="0">
                  <a:solidFill>
                    <a:prstClr val="black">
                      <a:lumMod val="75000"/>
                      <a:lumOff val="25000"/>
                    </a:prstClr>
                  </a:solidFill>
                  <a:ea typeface="Arial Unicode MS"/>
                  <a:cs typeface="Arial" pitchFamily="34" charset="0"/>
                </a:rPr>
                <a:t>  </a:t>
              </a:r>
            </a:p>
          </p:txBody>
        </p:sp>
        <p:sp>
          <p:nvSpPr>
            <p:cNvPr id="143" name="TextBox 48">
              <a:extLst>
                <a:ext uri="{FF2B5EF4-FFF2-40B4-BE49-F238E27FC236}">
                  <a16:creationId xmlns:a16="http://schemas.microsoft.com/office/drawing/2014/main" id="{05EE8F83-595D-43EB-BCFA-B7DBF5C9B1F3}"/>
                </a:ext>
              </a:extLst>
            </p:cNvPr>
            <p:cNvSpPr txBox="1"/>
            <p:nvPr/>
          </p:nvSpPr>
          <p:spPr>
            <a:xfrm>
              <a:off x="2079598" y="4257726"/>
              <a:ext cx="2262901" cy="276999"/>
            </a:xfrm>
            <a:prstGeom prst="rect">
              <a:avLst/>
            </a:prstGeom>
            <a:noFill/>
          </p:spPr>
          <p:txBody>
            <a:bodyPr wrap="square" rtlCol="0">
              <a:spAutoFit/>
            </a:bodyPr>
            <a:lstStyle/>
            <a:p>
              <a:pPr algn="ctr">
                <a:buClrTx/>
                <a:buFontTx/>
                <a:buNone/>
              </a:pPr>
              <a:r>
                <a:rPr lang="en-US" altLang="ko-KR" sz="1200" b="1" kern="1200" dirty="0">
                  <a:solidFill>
                    <a:prstClr val="black">
                      <a:lumMod val="75000"/>
                      <a:lumOff val="25000"/>
                    </a:prstClr>
                  </a:solidFill>
                  <a:ea typeface="Arial Unicode MS"/>
                  <a:cs typeface="Arial" pitchFamily="34" charset="0"/>
                </a:rPr>
                <a:t>Content  Here</a:t>
              </a:r>
              <a:endParaRPr lang="ko-KR" altLang="en-US" sz="1200" b="1" kern="1200" dirty="0">
                <a:solidFill>
                  <a:prstClr val="black">
                    <a:lumMod val="75000"/>
                    <a:lumOff val="25000"/>
                  </a:prstClr>
                </a:solidFill>
                <a:ea typeface="Arial Unicode MS"/>
                <a:cs typeface="Arial" pitchFamily="34" charset="0"/>
              </a:endParaRPr>
            </a:p>
          </p:txBody>
        </p:sp>
      </p:grpSp>
      <p:grpSp>
        <p:nvGrpSpPr>
          <p:cNvPr id="144" name="Group 49">
            <a:extLst>
              <a:ext uri="{FF2B5EF4-FFF2-40B4-BE49-F238E27FC236}">
                <a16:creationId xmlns:a16="http://schemas.microsoft.com/office/drawing/2014/main" id="{992E9DCD-A2A9-40E0-B9D1-472C33054543}"/>
              </a:ext>
            </a:extLst>
          </p:cNvPr>
          <p:cNvGrpSpPr/>
          <p:nvPr/>
        </p:nvGrpSpPr>
        <p:grpSpPr>
          <a:xfrm>
            <a:off x="7224354" y="3168007"/>
            <a:ext cx="1462512" cy="1444325"/>
            <a:chOff x="2079598" y="4257726"/>
            <a:chExt cx="2262901" cy="1444325"/>
          </a:xfrm>
        </p:grpSpPr>
        <p:sp>
          <p:nvSpPr>
            <p:cNvPr id="145" name="TextBox 50">
              <a:extLst>
                <a:ext uri="{FF2B5EF4-FFF2-40B4-BE49-F238E27FC236}">
                  <a16:creationId xmlns:a16="http://schemas.microsoft.com/office/drawing/2014/main" id="{DF8C13AE-3B63-4A29-9734-7672E6448DA7}"/>
                </a:ext>
              </a:extLst>
            </p:cNvPr>
            <p:cNvSpPr txBox="1"/>
            <p:nvPr/>
          </p:nvSpPr>
          <p:spPr>
            <a:xfrm>
              <a:off x="2079598" y="4501722"/>
              <a:ext cx="2262901" cy="1200329"/>
            </a:xfrm>
            <a:prstGeom prst="rect">
              <a:avLst/>
            </a:prstGeom>
            <a:noFill/>
          </p:spPr>
          <p:txBody>
            <a:bodyPr wrap="square" rtlCol="0">
              <a:spAutoFit/>
            </a:bodyPr>
            <a:lstStyle/>
            <a:p>
              <a:pPr algn="ctr">
                <a:buClrTx/>
                <a:buFontTx/>
                <a:buNone/>
              </a:pPr>
              <a:r>
                <a:rPr lang="en-US" altLang="ko-KR" sz="1200" kern="1200" dirty="0">
                  <a:solidFill>
                    <a:prstClr val="black">
                      <a:lumMod val="75000"/>
                      <a:lumOff val="25000"/>
                    </a:prstClr>
                  </a:solidFill>
                  <a:ea typeface="Arial Unicode MS"/>
                  <a:cs typeface="Arial" pitchFamily="34" charset="0"/>
                </a:rPr>
                <a:t>You can simply impress your audience and add a unique zing</a:t>
              </a:r>
              <a:r>
                <a:rPr lang="en-US" altLang="ko-KR" sz="1200" kern="1200" dirty="0">
                  <a:solidFill>
                    <a:prstClr val="black">
                      <a:lumMod val="65000"/>
                      <a:lumOff val="35000"/>
                    </a:prstClr>
                  </a:solidFill>
                  <a:ea typeface="Arial Unicode MS"/>
                  <a:cs typeface="Arial" pitchFamily="34" charset="0"/>
                </a:rPr>
                <a:t> and appeal to your Presentations.</a:t>
              </a:r>
              <a:r>
                <a:rPr lang="en-US" altLang="ko-KR" sz="1200" kern="1200" dirty="0">
                  <a:solidFill>
                    <a:prstClr val="black">
                      <a:lumMod val="75000"/>
                      <a:lumOff val="25000"/>
                    </a:prstClr>
                  </a:solidFill>
                  <a:ea typeface="Arial Unicode MS"/>
                  <a:cs typeface="Arial" pitchFamily="34" charset="0"/>
                </a:rPr>
                <a:t>  </a:t>
              </a:r>
            </a:p>
          </p:txBody>
        </p:sp>
        <p:sp>
          <p:nvSpPr>
            <p:cNvPr id="146" name="TextBox 51">
              <a:extLst>
                <a:ext uri="{FF2B5EF4-FFF2-40B4-BE49-F238E27FC236}">
                  <a16:creationId xmlns:a16="http://schemas.microsoft.com/office/drawing/2014/main" id="{F3B484E0-298B-4F73-8925-B5E68563923C}"/>
                </a:ext>
              </a:extLst>
            </p:cNvPr>
            <p:cNvSpPr txBox="1"/>
            <p:nvPr/>
          </p:nvSpPr>
          <p:spPr>
            <a:xfrm>
              <a:off x="2079598" y="4257726"/>
              <a:ext cx="2262901" cy="276999"/>
            </a:xfrm>
            <a:prstGeom prst="rect">
              <a:avLst/>
            </a:prstGeom>
            <a:noFill/>
          </p:spPr>
          <p:txBody>
            <a:bodyPr wrap="square" rtlCol="0">
              <a:spAutoFit/>
            </a:bodyPr>
            <a:lstStyle/>
            <a:p>
              <a:pPr algn="ctr">
                <a:buClrTx/>
                <a:buFontTx/>
                <a:buNone/>
              </a:pPr>
              <a:r>
                <a:rPr lang="en-US" altLang="ko-KR" sz="1200" b="1" kern="1200" dirty="0">
                  <a:solidFill>
                    <a:prstClr val="black">
                      <a:lumMod val="75000"/>
                      <a:lumOff val="25000"/>
                    </a:prstClr>
                  </a:solidFill>
                  <a:ea typeface="Arial Unicode MS"/>
                  <a:cs typeface="Arial" pitchFamily="34" charset="0"/>
                </a:rPr>
                <a:t>Content  Here</a:t>
              </a:r>
              <a:endParaRPr lang="ko-KR" altLang="en-US" sz="1200" b="1" kern="1200" dirty="0">
                <a:solidFill>
                  <a:prstClr val="black">
                    <a:lumMod val="75000"/>
                    <a:lumOff val="25000"/>
                  </a:prstClr>
                </a:solidFill>
                <a:ea typeface="Arial Unicode MS"/>
                <a:cs typeface="Arial" pitchFamily="34" charset="0"/>
              </a:endParaRPr>
            </a:p>
          </p:txBody>
        </p:sp>
      </p:grpSp>
      <p:grpSp>
        <p:nvGrpSpPr>
          <p:cNvPr id="25" name="Grupo 24"/>
          <p:cNvGrpSpPr/>
          <p:nvPr/>
        </p:nvGrpSpPr>
        <p:grpSpPr>
          <a:xfrm>
            <a:off x="631347" y="1247887"/>
            <a:ext cx="7891104" cy="1565157"/>
            <a:chOff x="923193" y="2178943"/>
            <a:chExt cx="10418885" cy="2066528"/>
          </a:xfrm>
        </p:grpSpPr>
        <p:cxnSp>
          <p:nvCxnSpPr>
            <p:cNvPr id="101" name="Straight Connector 6">
              <a:extLst>
                <a:ext uri="{FF2B5EF4-FFF2-40B4-BE49-F238E27FC236}">
                  <a16:creationId xmlns:a16="http://schemas.microsoft.com/office/drawing/2014/main" id="{2F1CC646-2F88-443B-A2D1-B1716CC5CF84}"/>
                </a:ext>
              </a:extLst>
            </p:cNvPr>
            <p:cNvCxnSpPr>
              <a:cxnSpLocks/>
            </p:cNvCxnSpPr>
            <p:nvPr/>
          </p:nvCxnSpPr>
          <p:spPr>
            <a:xfrm flipH="1">
              <a:off x="923193" y="3350901"/>
              <a:ext cx="10418885" cy="0"/>
            </a:xfrm>
            <a:prstGeom prst="line">
              <a:avLst/>
            </a:prstGeom>
            <a:noFill/>
            <a:ln w="38100" cap="flat" cmpd="sng" algn="ctr">
              <a:solidFill>
                <a:srgbClr val="B2B2B2"/>
              </a:solidFill>
              <a:prstDash val="solid"/>
              <a:miter lim="800000"/>
            </a:ln>
            <a:effectLst/>
          </p:spPr>
        </p:cxnSp>
        <p:grpSp>
          <p:nvGrpSpPr>
            <p:cNvPr id="102" name="Group 7">
              <a:extLst>
                <a:ext uri="{FF2B5EF4-FFF2-40B4-BE49-F238E27FC236}">
                  <a16:creationId xmlns:a16="http://schemas.microsoft.com/office/drawing/2014/main" id="{3FDAB6BE-9B51-4B26-92A6-F9238DA8400A}"/>
                </a:ext>
              </a:extLst>
            </p:cNvPr>
            <p:cNvGrpSpPr/>
            <p:nvPr/>
          </p:nvGrpSpPr>
          <p:grpSpPr>
            <a:xfrm>
              <a:off x="1066238" y="2178943"/>
              <a:ext cx="1152128" cy="2066528"/>
              <a:chOff x="755576" y="2586608"/>
              <a:chExt cx="1152128" cy="2066528"/>
            </a:xfrm>
          </p:grpSpPr>
          <p:grpSp>
            <p:nvGrpSpPr>
              <p:cNvPr id="103" name="Group 8">
                <a:extLst>
                  <a:ext uri="{FF2B5EF4-FFF2-40B4-BE49-F238E27FC236}">
                    <a16:creationId xmlns:a16="http://schemas.microsoft.com/office/drawing/2014/main" id="{D55B97BB-C36F-42A8-9070-A7CD7CF19BD0}"/>
                  </a:ext>
                </a:extLst>
              </p:cNvPr>
              <p:cNvGrpSpPr/>
              <p:nvPr/>
            </p:nvGrpSpPr>
            <p:grpSpPr>
              <a:xfrm>
                <a:off x="755576" y="2586608"/>
                <a:ext cx="1152128" cy="2066528"/>
                <a:chOff x="539552" y="2514600"/>
                <a:chExt cx="1152128" cy="2066528"/>
              </a:xfrm>
            </p:grpSpPr>
            <p:cxnSp>
              <p:nvCxnSpPr>
                <p:cNvPr id="105" name="Straight Connector 10">
                  <a:extLst>
                    <a:ext uri="{FF2B5EF4-FFF2-40B4-BE49-F238E27FC236}">
                      <a16:creationId xmlns:a16="http://schemas.microsoft.com/office/drawing/2014/main" id="{EEFAA7A2-8863-48F6-8B73-9A9A36EE9F1B}"/>
                    </a:ext>
                  </a:extLst>
                </p:cNvPr>
                <p:cNvCxnSpPr/>
                <p:nvPr/>
              </p:nvCxnSpPr>
              <p:spPr>
                <a:xfrm>
                  <a:off x="1115616" y="3429000"/>
                  <a:ext cx="0" cy="1152128"/>
                </a:xfrm>
                <a:prstGeom prst="line">
                  <a:avLst/>
                </a:prstGeom>
                <a:noFill/>
                <a:ln w="38100" cap="flat" cmpd="sng" algn="ctr">
                  <a:solidFill>
                    <a:srgbClr val="B2B2B2"/>
                  </a:solidFill>
                  <a:prstDash val="solid"/>
                  <a:miter lim="800000"/>
                  <a:tailEnd type="oval"/>
                </a:ln>
                <a:effectLst/>
              </p:spPr>
            </p:cxnSp>
            <p:sp>
              <p:nvSpPr>
                <p:cNvPr id="106" name="Oval 11">
                  <a:extLst>
                    <a:ext uri="{FF2B5EF4-FFF2-40B4-BE49-F238E27FC236}">
                      <a16:creationId xmlns:a16="http://schemas.microsoft.com/office/drawing/2014/main" id="{B026826F-DBA0-4270-AA3C-171715870E58}"/>
                    </a:ext>
                  </a:extLst>
                </p:cNvPr>
                <p:cNvSpPr/>
                <p:nvPr/>
              </p:nvSpPr>
              <p:spPr>
                <a:xfrm>
                  <a:off x="658416" y="2514600"/>
                  <a:ext cx="914400" cy="914400"/>
                </a:xfrm>
                <a:prstGeom prst="ellipse">
                  <a:avLst/>
                </a:prstGeom>
                <a:solidFill>
                  <a:srgbClr val="B2B2B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sp>
              <p:nvSpPr>
                <p:cNvPr id="107" name="Rectangle 12">
                  <a:extLst>
                    <a:ext uri="{FF2B5EF4-FFF2-40B4-BE49-F238E27FC236}">
                      <a16:creationId xmlns:a16="http://schemas.microsoft.com/office/drawing/2014/main" id="{1444476E-D3A6-4179-A34F-3057549447F2}"/>
                    </a:ext>
                  </a:extLst>
                </p:cNvPr>
                <p:cNvSpPr/>
                <p:nvPr/>
              </p:nvSpPr>
              <p:spPr>
                <a:xfrm>
                  <a:off x="539552" y="3933056"/>
                  <a:ext cx="1152128" cy="457309"/>
                </a:xfrm>
                <a:prstGeom prst="rect">
                  <a:avLst/>
                </a:prstGeom>
                <a:solidFill>
                  <a:sysClr val="window" lastClr="FFFFFF"/>
                </a:solidFill>
                <a:ln w="38100" cap="flat" cmpd="sng" algn="ctr">
                  <a:solidFill>
                    <a:srgbClr val="B2B2B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grpSp>
          <p:sp>
            <p:nvSpPr>
              <p:cNvPr id="104" name="TextBox 9">
                <a:extLst>
                  <a:ext uri="{FF2B5EF4-FFF2-40B4-BE49-F238E27FC236}">
                    <a16:creationId xmlns:a16="http://schemas.microsoft.com/office/drawing/2014/main" id="{C374D763-7B10-41DB-BAE5-368B2D8D9BE6}"/>
                  </a:ext>
                </a:extLst>
              </p:cNvPr>
              <p:cNvSpPr txBox="1"/>
              <p:nvPr/>
            </p:nvSpPr>
            <p:spPr>
              <a:xfrm>
                <a:off x="905120" y="4064650"/>
                <a:ext cx="85304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Arial" pitchFamily="34" charset="0"/>
                    <a:ea typeface="Arial Unicode MS"/>
                    <a:cs typeface="Arial" pitchFamily="34" charset="0"/>
                  </a:rPr>
                  <a:t>2016</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ea typeface="Arial Unicode MS"/>
                  <a:cs typeface="Arial" pitchFamily="34" charset="0"/>
                </a:endParaRPr>
              </a:p>
            </p:txBody>
          </p:sp>
        </p:grpSp>
        <p:grpSp>
          <p:nvGrpSpPr>
            <p:cNvPr id="108" name="Group 13">
              <a:extLst>
                <a:ext uri="{FF2B5EF4-FFF2-40B4-BE49-F238E27FC236}">
                  <a16:creationId xmlns:a16="http://schemas.microsoft.com/office/drawing/2014/main" id="{3FE758C3-3F81-4C36-8161-AA6D2982A617}"/>
                </a:ext>
              </a:extLst>
            </p:cNvPr>
            <p:cNvGrpSpPr/>
            <p:nvPr/>
          </p:nvGrpSpPr>
          <p:grpSpPr>
            <a:xfrm>
              <a:off x="3304078" y="2178943"/>
              <a:ext cx="1152128" cy="2066528"/>
              <a:chOff x="755576" y="2586608"/>
              <a:chExt cx="1152128" cy="2066528"/>
            </a:xfrm>
          </p:grpSpPr>
          <p:grpSp>
            <p:nvGrpSpPr>
              <p:cNvPr id="109" name="Group 14">
                <a:extLst>
                  <a:ext uri="{FF2B5EF4-FFF2-40B4-BE49-F238E27FC236}">
                    <a16:creationId xmlns:a16="http://schemas.microsoft.com/office/drawing/2014/main" id="{2B2ECA59-EC6C-4DF5-A1C6-4FA9032611DB}"/>
                  </a:ext>
                </a:extLst>
              </p:cNvPr>
              <p:cNvGrpSpPr/>
              <p:nvPr/>
            </p:nvGrpSpPr>
            <p:grpSpPr>
              <a:xfrm>
                <a:off x="755576" y="2586608"/>
                <a:ext cx="1152128" cy="2066528"/>
                <a:chOff x="539552" y="2514600"/>
                <a:chExt cx="1152128" cy="2066528"/>
              </a:xfrm>
            </p:grpSpPr>
            <p:cxnSp>
              <p:nvCxnSpPr>
                <p:cNvPr id="111" name="Straight Connector 16">
                  <a:extLst>
                    <a:ext uri="{FF2B5EF4-FFF2-40B4-BE49-F238E27FC236}">
                      <a16:creationId xmlns:a16="http://schemas.microsoft.com/office/drawing/2014/main" id="{42AA8D91-C834-4776-A370-426C5DADB940}"/>
                    </a:ext>
                  </a:extLst>
                </p:cNvPr>
                <p:cNvCxnSpPr/>
                <p:nvPr/>
              </p:nvCxnSpPr>
              <p:spPr>
                <a:xfrm>
                  <a:off x="1115616" y="3429000"/>
                  <a:ext cx="0" cy="1152128"/>
                </a:xfrm>
                <a:prstGeom prst="line">
                  <a:avLst/>
                </a:prstGeom>
                <a:noFill/>
                <a:ln w="38100" cap="flat" cmpd="sng" algn="ctr">
                  <a:solidFill>
                    <a:srgbClr val="FDBDC7"/>
                  </a:solidFill>
                  <a:prstDash val="solid"/>
                  <a:miter lim="800000"/>
                  <a:tailEnd type="oval"/>
                </a:ln>
                <a:effectLst/>
              </p:spPr>
            </p:cxnSp>
            <p:sp>
              <p:nvSpPr>
                <p:cNvPr id="112" name="Oval 17">
                  <a:extLst>
                    <a:ext uri="{FF2B5EF4-FFF2-40B4-BE49-F238E27FC236}">
                      <a16:creationId xmlns:a16="http://schemas.microsoft.com/office/drawing/2014/main" id="{BF490559-629F-4DE4-B426-FA16296B1B77}"/>
                    </a:ext>
                  </a:extLst>
                </p:cNvPr>
                <p:cNvSpPr/>
                <p:nvPr/>
              </p:nvSpPr>
              <p:spPr>
                <a:xfrm>
                  <a:off x="658416" y="2514600"/>
                  <a:ext cx="914400" cy="914400"/>
                </a:xfrm>
                <a:prstGeom prst="ellipse">
                  <a:avLst/>
                </a:prstGeom>
                <a:solidFill>
                  <a:srgbClr val="FDBDC7"/>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sp>
              <p:nvSpPr>
                <p:cNvPr id="113" name="Rectangle 18">
                  <a:extLst>
                    <a:ext uri="{FF2B5EF4-FFF2-40B4-BE49-F238E27FC236}">
                      <a16:creationId xmlns:a16="http://schemas.microsoft.com/office/drawing/2014/main" id="{BCF1AEF1-F3AA-4A0C-9F41-3DE024F5DDFB}"/>
                    </a:ext>
                  </a:extLst>
                </p:cNvPr>
                <p:cNvSpPr/>
                <p:nvPr/>
              </p:nvSpPr>
              <p:spPr>
                <a:xfrm>
                  <a:off x="539552" y="3933056"/>
                  <a:ext cx="1152128" cy="457309"/>
                </a:xfrm>
                <a:prstGeom prst="rect">
                  <a:avLst/>
                </a:prstGeom>
                <a:solidFill>
                  <a:sysClr val="window" lastClr="FFFFFF"/>
                </a:solidFill>
                <a:ln w="38100" cap="flat" cmpd="sng" algn="ctr">
                  <a:solidFill>
                    <a:srgbClr val="FDBD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grpSp>
          <p:sp>
            <p:nvSpPr>
              <p:cNvPr id="110" name="TextBox 15">
                <a:extLst>
                  <a:ext uri="{FF2B5EF4-FFF2-40B4-BE49-F238E27FC236}">
                    <a16:creationId xmlns:a16="http://schemas.microsoft.com/office/drawing/2014/main" id="{40D6F647-007D-4A4B-A04E-E891C819F46C}"/>
                  </a:ext>
                </a:extLst>
              </p:cNvPr>
              <p:cNvSpPr txBox="1"/>
              <p:nvPr/>
            </p:nvSpPr>
            <p:spPr>
              <a:xfrm>
                <a:off x="905120" y="4064650"/>
                <a:ext cx="85304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Arial" pitchFamily="34" charset="0"/>
                    <a:ea typeface="Arial Unicode MS"/>
                    <a:cs typeface="Arial" pitchFamily="34" charset="0"/>
                  </a:rPr>
                  <a:t>2017</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ea typeface="Arial Unicode MS"/>
                  <a:cs typeface="Arial" pitchFamily="34" charset="0"/>
                </a:endParaRPr>
              </a:p>
            </p:txBody>
          </p:sp>
        </p:grpSp>
        <p:grpSp>
          <p:nvGrpSpPr>
            <p:cNvPr id="114" name="Group 19">
              <a:extLst>
                <a:ext uri="{FF2B5EF4-FFF2-40B4-BE49-F238E27FC236}">
                  <a16:creationId xmlns:a16="http://schemas.microsoft.com/office/drawing/2014/main" id="{57B2AFB7-61EF-4735-9809-A134CECF14E0}"/>
                </a:ext>
              </a:extLst>
            </p:cNvPr>
            <p:cNvGrpSpPr/>
            <p:nvPr/>
          </p:nvGrpSpPr>
          <p:grpSpPr>
            <a:xfrm>
              <a:off x="5541918" y="2178943"/>
              <a:ext cx="1152128" cy="2066528"/>
              <a:chOff x="755576" y="2586608"/>
              <a:chExt cx="1152128" cy="2066528"/>
            </a:xfrm>
          </p:grpSpPr>
          <p:grpSp>
            <p:nvGrpSpPr>
              <p:cNvPr id="115" name="Group 20">
                <a:extLst>
                  <a:ext uri="{FF2B5EF4-FFF2-40B4-BE49-F238E27FC236}">
                    <a16:creationId xmlns:a16="http://schemas.microsoft.com/office/drawing/2014/main" id="{1D7E6045-1262-4F8E-AEA5-8FDBDDFF5062}"/>
                  </a:ext>
                </a:extLst>
              </p:cNvPr>
              <p:cNvGrpSpPr/>
              <p:nvPr/>
            </p:nvGrpSpPr>
            <p:grpSpPr>
              <a:xfrm>
                <a:off x="755576" y="2586608"/>
                <a:ext cx="1152128" cy="2066528"/>
                <a:chOff x="539552" y="2514600"/>
                <a:chExt cx="1152128" cy="2066528"/>
              </a:xfrm>
            </p:grpSpPr>
            <p:cxnSp>
              <p:nvCxnSpPr>
                <p:cNvPr id="117" name="Straight Connector 22">
                  <a:extLst>
                    <a:ext uri="{FF2B5EF4-FFF2-40B4-BE49-F238E27FC236}">
                      <a16:creationId xmlns:a16="http://schemas.microsoft.com/office/drawing/2014/main" id="{52F9DA5D-F022-4D81-9660-B396B91E392E}"/>
                    </a:ext>
                  </a:extLst>
                </p:cNvPr>
                <p:cNvCxnSpPr/>
                <p:nvPr/>
              </p:nvCxnSpPr>
              <p:spPr>
                <a:xfrm>
                  <a:off x="1115616" y="3429000"/>
                  <a:ext cx="0" cy="1152128"/>
                </a:xfrm>
                <a:prstGeom prst="line">
                  <a:avLst/>
                </a:prstGeom>
                <a:noFill/>
                <a:ln w="38100" cap="flat" cmpd="sng" algn="ctr">
                  <a:solidFill>
                    <a:srgbClr val="85C2F8"/>
                  </a:solidFill>
                  <a:prstDash val="solid"/>
                  <a:miter lim="800000"/>
                  <a:tailEnd type="oval"/>
                </a:ln>
                <a:effectLst/>
              </p:spPr>
            </p:cxnSp>
            <p:sp>
              <p:nvSpPr>
                <p:cNvPr id="118" name="Oval 23">
                  <a:extLst>
                    <a:ext uri="{FF2B5EF4-FFF2-40B4-BE49-F238E27FC236}">
                      <a16:creationId xmlns:a16="http://schemas.microsoft.com/office/drawing/2014/main" id="{1BF0F82C-5FEE-4AC7-94A7-AFFABE416863}"/>
                    </a:ext>
                  </a:extLst>
                </p:cNvPr>
                <p:cNvSpPr/>
                <p:nvPr/>
              </p:nvSpPr>
              <p:spPr>
                <a:xfrm>
                  <a:off x="658416" y="2514600"/>
                  <a:ext cx="914400" cy="914400"/>
                </a:xfrm>
                <a:prstGeom prst="ellipse">
                  <a:avLst/>
                </a:prstGeom>
                <a:solidFill>
                  <a:srgbClr val="85C2F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sp>
              <p:nvSpPr>
                <p:cNvPr id="119" name="Rectangle 24">
                  <a:extLst>
                    <a:ext uri="{FF2B5EF4-FFF2-40B4-BE49-F238E27FC236}">
                      <a16:creationId xmlns:a16="http://schemas.microsoft.com/office/drawing/2014/main" id="{46C6FB95-7007-48FE-9CF7-BD1922B1BD58}"/>
                    </a:ext>
                  </a:extLst>
                </p:cNvPr>
                <p:cNvSpPr/>
                <p:nvPr/>
              </p:nvSpPr>
              <p:spPr>
                <a:xfrm>
                  <a:off x="539552" y="3933056"/>
                  <a:ext cx="1152128" cy="457309"/>
                </a:xfrm>
                <a:prstGeom prst="rect">
                  <a:avLst/>
                </a:prstGeom>
                <a:solidFill>
                  <a:sysClr val="window" lastClr="FFFFFF"/>
                </a:solidFill>
                <a:ln w="38100" cap="flat" cmpd="sng" algn="ctr">
                  <a:solidFill>
                    <a:srgbClr val="85C2F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grpSp>
          <p:sp>
            <p:nvSpPr>
              <p:cNvPr id="116" name="TextBox 21">
                <a:extLst>
                  <a:ext uri="{FF2B5EF4-FFF2-40B4-BE49-F238E27FC236}">
                    <a16:creationId xmlns:a16="http://schemas.microsoft.com/office/drawing/2014/main" id="{89A898EA-34FA-4A52-AED7-BE692D0D92D3}"/>
                  </a:ext>
                </a:extLst>
              </p:cNvPr>
              <p:cNvSpPr txBox="1"/>
              <p:nvPr/>
            </p:nvSpPr>
            <p:spPr>
              <a:xfrm>
                <a:off x="905120" y="4064650"/>
                <a:ext cx="85304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Arial" pitchFamily="34" charset="0"/>
                    <a:ea typeface="Arial Unicode MS"/>
                    <a:cs typeface="Arial" pitchFamily="34" charset="0"/>
                  </a:rPr>
                  <a:t>2018</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ea typeface="Arial Unicode MS"/>
                  <a:cs typeface="Arial" pitchFamily="34" charset="0"/>
                </a:endParaRPr>
              </a:p>
            </p:txBody>
          </p:sp>
        </p:grpSp>
        <p:grpSp>
          <p:nvGrpSpPr>
            <p:cNvPr id="120" name="Group 25">
              <a:extLst>
                <a:ext uri="{FF2B5EF4-FFF2-40B4-BE49-F238E27FC236}">
                  <a16:creationId xmlns:a16="http://schemas.microsoft.com/office/drawing/2014/main" id="{E429AE9F-3D47-4CA8-8150-13C1A62806AD}"/>
                </a:ext>
              </a:extLst>
            </p:cNvPr>
            <p:cNvGrpSpPr/>
            <p:nvPr/>
          </p:nvGrpSpPr>
          <p:grpSpPr>
            <a:xfrm>
              <a:off x="7779758" y="2178943"/>
              <a:ext cx="1152128" cy="2066528"/>
              <a:chOff x="755576" y="2586608"/>
              <a:chExt cx="1152128" cy="2066528"/>
            </a:xfrm>
          </p:grpSpPr>
          <p:grpSp>
            <p:nvGrpSpPr>
              <p:cNvPr id="121" name="Group 26">
                <a:extLst>
                  <a:ext uri="{FF2B5EF4-FFF2-40B4-BE49-F238E27FC236}">
                    <a16:creationId xmlns:a16="http://schemas.microsoft.com/office/drawing/2014/main" id="{579DDD7E-CC50-417A-B5ED-13705AE554A1}"/>
                  </a:ext>
                </a:extLst>
              </p:cNvPr>
              <p:cNvGrpSpPr/>
              <p:nvPr/>
            </p:nvGrpSpPr>
            <p:grpSpPr>
              <a:xfrm>
                <a:off x="755576" y="2586608"/>
                <a:ext cx="1152128" cy="2066528"/>
                <a:chOff x="539552" y="2514600"/>
                <a:chExt cx="1152128" cy="2066528"/>
              </a:xfrm>
            </p:grpSpPr>
            <p:cxnSp>
              <p:nvCxnSpPr>
                <p:cNvPr id="123" name="Straight Connector 28">
                  <a:extLst>
                    <a:ext uri="{FF2B5EF4-FFF2-40B4-BE49-F238E27FC236}">
                      <a16:creationId xmlns:a16="http://schemas.microsoft.com/office/drawing/2014/main" id="{C86BE222-E7CF-4981-A1E1-80245DAD1B88}"/>
                    </a:ext>
                  </a:extLst>
                </p:cNvPr>
                <p:cNvCxnSpPr/>
                <p:nvPr/>
              </p:nvCxnSpPr>
              <p:spPr>
                <a:xfrm>
                  <a:off x="1115616" y="3429000"/>
                  <a:ext cx="0" cy="1152128"/>
                </a:xfrm>
                <a:prstGeom prst="line">
                  <a:avLst/>
                </a:prstGeom>
                <a:noFill/>
                <a:ln w="38100" cap="flat" cmpd="sng" algn="ctr">
                  <a:solidFill>
                    <a:srgbClr val="96E5D8"/>
                  </a:solidFill>
                  <a:prstDash val="solid"/>
                  <a:miter lim="800000"/>
                  <a:tailEnd type="oval"/>
                </a:ln>
                <a:effectLst/>
              </p:spPr>
            </p:cxnSp>
            <p:sp>
              <p:nvSpPr>
                <p:cNvPr id="124" name="Oval 29">
                  <a:extLst>
                    <a:ext uri="{FF2B5EF4-FFF2-40B4-BE49-F238E27FC236}">
                      <a16:creationId xmlns:a16="http://schemas.microsoft.com/office/drawing/2014/main" id="{60CF8314-14A4-4AAC-870B-353EEDC54098}"/>
                    </a:ext>
                  </a:extLst>
                </p:cNvPr>
                <p:cNvSpPr/>
                <p:nvPr/>
              </p:nvSpPr>
              <p:spPr>
                <a:xfrm>
                  <a:off x="658416" y="2514600"/>
                  <a:ext cx="914400" cy="914400"/>
                </a:xfrm>
                <a:prstGeom prst="ellipse">
                  <a:avLst/>
                </a:prstGeom>
                <a:solidFill>
                  <a:srgbClr val="96E5D8"/>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sp>
              <p:nvSpPr>
                <p:cNvPr id="125" name="Rectangle 30">
                  <a:extLst>
                    <a:ext uri="{FF2B5EF4-FFF2-40B4-BE49-F238E27FC236}">
                      <a16:creationId xmlns:a16="http://schemas.microsoft.com/office/drawing/2014/main" id="{F591B619-8783-4D89-A4D9-AFE74C2533C0}"/>
                    </a:ext>
                  </a:extLst>
                </p:cNvPr>
                <p:cNvSpPr/>
                <p:nvPr/>
              </p:nvSpPr>
              <p:spPr>
                <a:xfrm>
                  <a:off x="539552" y="3933056"/>
                  <a:ext cx="1152128" cy="457309"/>
                </a:xfrm>
                <a:prstGeom prst="rect">
                  <a:avLst/>
                </a:prstGeom>
                <a:solidFill>
                  <a:sysClr val="window" lastClr="FFFFFF"/>
                </a:solidFill>
                <a:ln w="38100" cap="flat" cmpd="sng" algn="ctr">
                  <a:solidFill>
                    <a:srgbClr val="96E5D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grpSp>
          <p:sp>
            <p:nvSpPr>
              <p:cNvPr id="122" name="TextBox 27">
                <a:extLst>
                  <a:ext uri="{FF2B5EF4-FFF2-40B4-BE49-F238E27FC236}">
                    <a16:creationId xmlns:a16="http://schemas.microsoft.com/office/drawing/2014/main" id="{675F1725-2888-4A5F-98A5-152ABA7118DB}"/>
                  </a:ext>
                </a:extLst>
              </p:cNvPr>
              <p:cNvSpPr txBox="1"/>
              <p:nvPr/>
            </p:nvSpPr>
            <p:spPr>
              <a:xfrm>
                <a:off x="905120" y="4064650"/>
                <a:ext cx="85304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Arial" pitchFamily="34" charset="0"/>
                    <a:ea typeface="Arial Unicode MS"/>
                    <a:cs typeface="Arial" pitchFamily="34" charset="0"/>
                  </a:rPr>
                  <a:t>2019</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ea typeface="Arial Unicode MS"/>
                  <a:cs typeface="Arial" pitchFamily="34" charset="0"/>
                </a:endParaRPr>
              </a:p>
            </p:txBody>
          </p:sp>
        </p:grpSp>
        <p:grpSp>
          <p:nvGrpSpPr>
            <p:cNvPr id="126" name="Group 31">
              <a:extLst>
                <a:ext uri="{FF2B5EF4-FFF2-40B4-BE49-F238E27FC236}">
                  <a16:creationId xmlns:a16="http://schemas.microsoft.com/office/drawing/2014/main" id="{15B393A9-7CC8-405B-8112-3DED195E3C5B}"/>
                </a:ext>
              </a:extLst>
            </p:cNvPr>
            <p:cNvGrpSpPr/>
            <p:nvPr/>
          </p:nvGrpSpPr>
          <p:grpSpPr>
            <a:xfrm>
              <a:off x="10017597" y="2178943"/>
              <a:ext cx="1152128" cy="2066528"/>
              <a:chOff x="755576" y="2586608"/>
              <a:chExt cx="1152128" cy="2066528"/>
            </a:xfrm>
          </p:grpSpPr>
          <p:grpSp>
            <p:nvGrpSpPr>
              <p:cNvPr id="127" name="Group 32">
                <a:extLst>
                  <a:ext uri="{FF2B5EF4-FFF2-40B4-BE49-F238E27FC236}">
                    <a16:creationId xmlns:a16="http://schemas.microsoft.com/office/drawing/2014/main" id="{5F5F987B-5228-4877-A4A6-63BB8236C826}"/>
                  </a:ext>
                </a:extLst>
              </p:cNvPr>
              <p:cNvGrpSpPr/>
              <p:nvPr/>
            </p:nvGrpSpPr>
            <p:grpSpPr>
              <a:xfrm>
                <a:off x="755576" y="2586608"/>
                <a:ext cx="1152128" cy="2066528"/>
                <a:chOff x="539552" y="2514600"/>
                <a:chExt cx="1152128" cy="2066528"/>
              </a:xfrm>
            </p:grpSpPr>
            <p:cxnSp>
              <p:nvCxnSpPr>
                <p:cNvPr id="129" name="Straight Connector 34">
                  <a:extLst>
                    <a:ext uri="{FF2B5EF4-FFF2-40B4-BE49-F238E27FC236}">
                      <a16:creationId xmlns:a16="http://schemas.microsoft.com/office/drawing/2014/main" id="{A3442817-BD2C-4DF2-AB95-0240819AA7D7}"/>
                    </a:ext>
                  </a:extLst>
                </p:cNvPr>
                <p:cNvCxnSpPr/>
                <p:nvPr/>
              </p:nvCxnSpPr>
              <p:spPr>
                <a:xfrm>
                  <a:off x="1115616" y="3429000"/>
                  <a:ext cx="0" cy="1152128"/>
                </a:xfrm>
                <a:prstGeom prst="line">
                  <a:avLst/>
                </a:prstGeom>
                <a:noFill/>
                <a:ln w="38100" cap="flat" cmpd="sng" algn="ctr">
                  <a:solidFill>
                    <a:srgbClr val="B2B2B2"/>
                  </a:solidFill>
                  <a:prstDash val="solid"/>
                  <a:miter lim="800000"/>
                  <a:tailEnd type="oval"/>
                </a:ln>
                <a:effectLst/>
              </p:spPr>
            </p:cxnSp>
            <p:sp>
              <p:nvSpPr>
                <p:cNvPr id="130" name="Oval 35">
                  <a:extLst>
                    <a:ext uri="{FF2B5EF4-FFF2-40B4-BE49-F238E27FC236}">
                      <a16:creationId xmlns:a16="http://schemas.microsoft.com/office/drawing/2014/main" id="{42253FEA-5937-4CE8-8DAD-16C95D3AEF2C}"/>
                    </a:ext>
                  </a:extLst>
                </p:cNvPr>
                <p:cNvSpPr/>
                <p:nvPr/>
              </p:nvSpPr>
              <p:spPr>
                <a:xfrm>
                  <a:off x="658416" y="2514600"/>
                  <a:ext cx="914400" cy="914400"/>
                </a:xfrm>
                <a:prstGeom prst="ellipse">
                  <a:avLst/>
                </a:prstGeom>
                <a:solidFill>
                  <a:srgbClr val="BE8B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sp>
              <p:nvSpPr>
                <p:cNvPr id="131" name="Rectangle 36">
                  <a:extLst>
                    <a:ext uri="{FF2B5EF4-FFF2-40B4-BE49-F238E27FC236}">
                      <a16:creationId xmlns:a16="http://schemas.microsoft.com/office/drawing/2014/main" id="{F8E73600-BC01-479A-AAE8-862349E0D673}"/>
                    </a:ext>
                  </a:extLst>
                </p:cNvPr>
                <p:cNvSpPr/>
                <p:nvPr/>
              </p:nvSpPr>
              <p:spPr>
                <a:xfrm>
                  <a:off x="539552" y="3933056"/>
                  <a:ext cx="1152128" cy="457309"/>
                </a:xfrm>
                <a:prstGeom prst="rect">
                  <a:avLst/>
                </a:prstGeom>
                <a:solidFill>
                  <a:srgbClr val="BE8BE2"/>
                </a:solidFill>
                <a:ln w="38100" cap="flat" cmpd="sng" algn="ctr">
                  <a:solidFill>
                    <a:srgbClr val="B2B2B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ea typeface="Arial Unicode MS"/>
                  </a:endParaRPr>
                </a:p>
              </p:txBody>
            </p:sp>
          </p:grpSp>
          <p:sp>
            <p:nvSpPr>
              <p:cNvPr id="128" name="TextBox 33">
                <a:extLst>
                  <a:ext uri="{FF2B5EF4-FFF2-40B4-BE49-F238E27FC236}">
                    <a16:creationId xmlns:a16="http://schemas.microsoft.com/office/drawing/2014/main" id="{9F45EC41-2BDE-481C-9323-9892B787AF9E}"/>
                  </a:ext>
                </a:extLst>
              </p:cNvPr>
              <p:cNvSpPr txBox="1"/>
              <p:nvPr/>
            </p:nvSpPr>
            <p:spPr>
              <a:xfrm>
                <a:off x="905120" y="4064650"/>
                <a:ext cx="85304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white"/>
                    </a:solidFill>
                    <a:effectLst/>
                    <a:uLnTx/>
                    <a:uFillTx/>
                    <a:latin typeface="Arial" pitchFamily="34" charset="0"/>
                    <a:ea typeface="Arial Unicode MS"/>
                    <a:cs typeface="Arial" pitchFamily="34" charset="0"/>
                  </a:rPr>
                  <a:t>2020</a:t>
                </a:r>
                <a:endParaRPr kumimoji="0" lang="ko-KR" altLang="en-US" sz="1600" b="1" i="0" u="none" strike="noStrike" kern="1200" cap="none" spc="0" normalizeH="0" baseline="0" noProof="0" dirty="0">
                  <a:ln>
                    <a:noFill/>
                  </a:ln>
                  <a:solidFill>
                    <a:prstClr val="white"/>
                  </a:solidFill>
                  <a:effectLst/>
                  <a:uLnTx/>
                  <a:uFillTx/>
                  <a:latin typeface="Arial" pitchFamily="34" charset="0"/>
                  <a:ea typeface="Arial Unicode MS"/>
                  <a:cs typeface="Arial" pitchFamily="34" charset="0"/>
                </a:endParaRPr>
              </a:p>
            </p:txBody>
          </p:sp>
        </p:grpSp>
        <p:sp>
          <p:nvSpPr>
            <p:cNvPr id="147" name="Rounded Rectangle 31">
              <a:extLst>
                <a:ext uri="{FF2B5EF4-FFF2-40B4-BE49-F238E27FC236}">
                  <a16:creationId xmlns:a16="http://schemas.microsoft.com/office/drawing/2014/main" id="{7DF521E5-4E97-43CB-A408-91E597A0956D}"/>
                </a:ext>
              </a:extLst>
            </p:cNvPr>
            <p:cNvSpPr>
              <a:spLocks noChangeAspect="1"/>
            </p:cNvSpPr>
            <p:nvPr/>
          </p:nvSpPr>
          <p:spPr>
            <a:xfrm>
              <a:off x="1488094" y="2439021"/>
              <a:ext cx="308415" cy="438506"/>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endParaRPr>
            </a:p>
          </p:txBody>
        </p:sp>
        <p:sp>
          <p:nvSpPr>
            <p:cNvPr id="148" name="Oval 50">
              <a:extLst>
                <a:ext uri="{FF2B5EF4-FFF2-40B4-BE49-F238E27FC236}">
                  <a16:creationId xmlns:a16="http://schemas.microsoft.com/office/drawing/2014/main" id="{1B9728EE-FBCA-4D4C-9D6A-9ACB9FEFA11A}"/>
                </a:ext>
              </a:extLst>
            </p:cNvPr>
            <p:cNvSpPr>
              <a:spLocks noChangeAspect="1"/>
            </p:cNvSpPr>
            <p:nvPr/>
          </p:nvSpPr>
          <p:spPr>
            <a:xfrm>
              <a:off x="3688544" y="2439021"/>
              <a:ext cx="388252" cy="43850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endParaRPr>
            </a:p>
          </p:txBody>
        </p:sp>
        <p:sp>
          <p:nvSpPr>
            <p:cNvPr id="149" name="Heart 17">
              <a:extLst>
                <a:ext uri="{FF2B5EF4-FFF2-40B4-BE49-F238E27FC236}">
                  <a16:creationId xmlns:a16="http://schemas.microsoft.com/office/drawing/2014/main" id="{F62FD369-D33F-4EA5-8B2A-8AA4DE7AE0DA}"/>
                </a:ext>
              </a:extLst>
            </p:cNvPr>
            <p:cNvSpPr/>
            <p:nvPr/>
          </p:nvSpPr>
          <p:spPr>
            <a:xfrm>
              <a:off x="10386208" y="2454874"/>
              <a:ext cx="414906" cy="406801"/>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endParaRPr>
            </a:p>
          </p:txBody>
        </p:sp>
        <p:sp>
          <p:nvSpPr>
            <p:cNvPr id="150" name="Rounded Rectangle 25">
              <a:extLst>
                <a:ext uri="{FF2B5EF4-FFF2-40B4-BE49-F238E27FC236}">
                  <a16:creationId xmlns:a16="http://schemas.microsoft.com/office/drawing/2014/main" id="{550FA86F-6B08-4227-85E4-03EFF246066E}"/>
                </a:ext>
              </a:extLst>
            </p:cNvPr>
            <p:cNvSpPr/>
            <p:nvPr/>
          </p:nvSpPr>
          <p:spPr>
            <a:xfrm>
              <a:off x="8148944" y="2484699"/>
              <a:ext cx="411903" cy="347150"/>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endParaRPr>
            </a:p>
          </p:txBody>
        </p:sp>
        <p:sp>
          <p:nvSpPr>
            <p:cNvPr id="151" name="Chord 32">
              <a:extLst>
                <a:ext uri="{FF2B5EF4-FFF2-40B4-BE49-F238E27FC236}">
                  <a16:creationId xmlns:a16="http://schemas.microsoft.com/office/drawing/2014/main" id="{1DD37808-A7F9-46A0-9AC2-FB56AB08EC7C}"/>
                </a:ext>
              </a:extLst>
            </p:cNvPr>
            <p:cNvSpPr/>
            <p:nvPr/>
          </p:nvSpPr>
          <p:spPr>
            <a:xfrm>
              <a:off x="5902156" y="2454129"/>
              <a:ext cx="411903" cy="408291"/>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Arial Unicode MS"/>
              </a:endParaRPr>
            </a:p>
          </p:txBody>
        </p:sp>
      </p:grpSp>
    </p:spTree>
    <p:extLst>
      <p:ext uri="{BB962C8B-B14F-4D97-AF65-F5344CB8AC3E}">
        <p14:creationId xmlns:p14="http://schemas.microsoft.com/office/powerpoint/2010/main" val="2572195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ED8D1BE-B238-4376-927B-7823DE78E1AF}"/>
              </a:ext>
            </a:extLst>
          </p:cNvPr>
          <p:cNvSpPr/>
          <p:nvPr/>
        </p:nvSpPr>
        <p:spPr>
          <a:xfrm>
            <a:off x="0" y="1691125"/>
            <a:ext cx="9111939" cy="1838098"/>
          </a:xfrm>
          <a:prstGeom prst="rect">
            <a:avLst/>
          </a:prstGeom>
          <a:solidFill>
            <a:srgbClr val="C6C6C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CuadroTexto 6">
            <a:extLst>
              <a:ext uri="{FF2B5EF4-FFF2-40B4-BE49-F238E27FC236}">
                <a16:creationId xmlns:a16="http://schemas.microsoft.com/office/drawing/2014/main" id="{23DCC03F-7DFD-4F88-AA83-0FC5CCE87221}"/>
              </a:ext>
            </a:extLst>
          </p:cNvPr>
          <p:cNvSpPr txBox="1"/>
          <p:nvPr/>
        </p:nvSpPr>
        <p:spPr>
          <a:xfrm>
            <a:off x="1025097" y="2027847"/>
            <a:ext cx="5019422" cy="1015663"/>
          </a:xfrm>
          <a:prstGeom prst="rect">
            <a:avLst/>
          </a:prstGeom>
          <a:noFill/>
        </p:spPr>
        <p:txBody>
          <a:bodyPr wrap="square" rtlCol="0">
            <a:spAutoFit/>
          </a:bodyPr>
          <a:lstStyle/>
          <a:p>
            <a:r>
              <a:rPr lang="es-CO" sz="6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Title lide</a:t>
            </a:r>
          </a:p>
        </p:txBody>
      </p:sp>
      <p:sp>
        <p:nvSpPr>
          <p:cNvPr id="8" name="CuadroTexto 7">
            <a:extLst>
              <a:ext uri="{FF2B5EF4-FFF2-40B4-BE49-F238E27FC236}">
                <a16:creationId xmlns:a16="http://schemas.microsoft.com/office/drawing/2014/main" id="{18AFC5A5-5377-4C64-970A-4384B78982E3}"/>
              </a:ext>
            </a:extLst>
          </p:cNvPr>
          <p:cNvSpPr txBox="1"/>
          <p:nvPr/>
        </p:nvSpPr>
        <p:spPr>
          <a:xfrm>
            <a:off x="66769" y="2027847"/>
            <a:ext cx="777657" cy="690069"/>
          </a:xfrm>
          <a:prstGeom prst="rect">
            <a:avLst/>
          </a:prstGeom>
          <a:noFill/>
        </p:spPr>
        <p:txBody>
          <a:bodyPr wrap="square" rtlCol="0">
            <a:spAutoFit/>
          </a:bodyPr>
          <a:lstStyle/>
          <a:p>
            <a:pPr algn="ctr"/>
            <a:r>
              <a:rPr lang="es-CO"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01</a:t>
            </a:r>
          </a:p>
        </p:txBody>
      </p:sp>
      <p:cxnSp>
        <p:nvCxnSpPr>
          <p:cNvPr id="9" name="Conector recto 8">
            <a:extLst>
              <a:ext uri="{FF2B5EF4-FFF2-40B4-BE49-F238E27FC236}">
                <a16:creationId xmlns:a16="http://schemas.microsoft.com/office/drawing/2014/main" id="{D1BAF4C0-D330-4695-B521-36AAA681E9EB}"/>
              </a:ext>
            </a:extLst>
          </p:cNvPr>
          <p:cNvCxnSpPr>
            <a:cxnSpLocks/>
          </p:cNvCxnSpPr>
          <p:nvPr/>
        </p:nvCxnSpPr>
        <p:spPr>
          <a:xfrm>
            <a:off x="887653" y="1822334"/>
            <a:ext cx="0" cy="15633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31662C01-2997-4687-B7A8-DD81932499BF}"/>
              </a:ext>
            </a:extLst>
          </p:cNvPr>
          <p:cNvSpPr txBox="1"/>
          <p:nvPr/>
        </p:nvSpPr>
        <p:spPr>
          <a:xfrm>
            <a:off x="1025097" y="2717916"/>
            <a:ext cx="4041478" cy="523220"/>
          </a:xfrm>
          <a:prstGeom prst="rect">
            <a:avLst/>
          </a:prstGeom>
          <a:noFill/>
        </p:spPr>
        <p:txBody>
          <a:bodyPr wrap="square" rtlCol="0">
            <a:spAutoFit/>
          </a:bodyPr>
          <a:lstStyle/>
          <a:p>
            <a:r>
              <a:rPr lang="es-CO" altLang="es-CO"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examen text . In this paragraphs resume the ideas of topic 1.</a:t>
            </a:r>
          </a:p>
        </p:txBody>
      </p:sp>
    </p:spTree>
    <p:extLst>
      <p:ext uri="{BB962C8B-B14F-4D97-AF65-F5344CB8AC3E}">
        <p14:creationId xmlns:p14="http://schemas.microsoft.com/office/powerpoint/2010/main" val="2952332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s-PE"/>
          </a:p>
        </p:txBody>
      </p:sp>
      <p:sp>
        <p:nvSpPr>
          <p:cNvPr id="6" name="직사각형 2">
            <a:extLst>
              <a:ext uri="{FF2B5EF4-FFF2-40B4-BE49-F238E27FC236}">
                <a16:creationId xmlns:a16="http://schemas.microsoft.com/office/drawing/2014/main" id="{03E16BCF-6FB8-4956-A021-C5093744199F}"/>
              </a:ext>
            </a:extLst>
          </p:cNvPr>
          <p:cNvSpPr/>
          <p:nvPr/>
        </p:nvSpPr>
        <p:spPr>
          <a:xfrm>
            <a:off x="3746174" y="1407453"/>
            <a:ext cx="4784878" cy="1015663"/>
          </a:xfrm>
          <a:prstGeom prst="rect">
            <a:avLst/>
          </a:prstGeom>
        </p:spPr>
        <p:txBody>
          <a:bodyPr wrap="square">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 </a:t>
            </a:r>
            <a:r>
              <a:rPr lang="en-US" altLang="ko-KR" sz="1200" dirty="0">
                <a:solidFill>
                  <a:schemeClr val="tx1">
                    <a:lumMod val="75000"/>
                    <a:lumOff val="25000"/>
                  </a:schemeClr>
                </a:solidFill>
                <a:latin typeface="Arial" pitchFamily="34" charset="0"/>
                <a:cs typeface="Arial" pitchFamily="34" charset="0"/>
              </a:rPr>
              <a:t>You can simply impress your audience and add a unique zing and appeal to your Presentations.</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sp>
        <p:nvSpPr>
          <p:cNvPr id="7" name="직사각형 4">
            <a:extLst>
              <a:ext uri="{FF2B5EF4-FFF2-40B4-BE49-F238E27FC236}">
                <a16:creationId xmlns:a16="http://schemas.microsoft.com/office/drawing/2014/main" id="{380F2500-4AEA-42D6-8EEB-1B3D23CA1BF0}"/>
              </a:ext>
            </a:extLst>
          </p:cNvPr>
          <p:cNvSpPr/>
          <p:nvPr/>
        </p:nvSpPr>
        <p:spPr>
          <a:xfrm>
            <a:off x="3746172" y="2851820"/>
            <a:ext cx="2313494" cy="307777"/>
          </a:xfrm>
          <a:prstGeom prst="rect">
            <a:avLst/>
          </a:prstGeom>
        </p:spPr>
        <p:txBody>
          <a:bodyPr wrap="square">
            <a:spAutoFit/>
          </a:bodyPr>
          <a:lstStyle/>
          <a:p>
            <a:r>
              <a:rPr lang="en-US" altLang="ko-KR" sz="1400" b="1" dirty="0"/>
              <a:t>Personal skills</a:t>
            </a:r>
            <a:endParaRPr lang="ko-KR" altLang="en-US" sz="1400" b="1" dirty="0"/>
          </a:p>
        </p:txBody>
      </p:sp>
      <p:graphicFrame>
        <p:nvGraphicFramePr>
          <p:cNvPr id="8" name="Chart 1">
            <a:extLst>
              <a:ext uri="{FF2B5EF4-FFF2-40B4-BE49-F238E27FC236}">
                <a16:creationId xmlns:a16="http://schemas.microsoft.com/office/drawing/2014/main" id="{28A0D7FF-6AEE-4146-AC74-778DE8ED6B28}"/>
              </a:ext>
            </a:extLst>
          </p:cNvPr>
          <p:cNvGraphicFramePr/>
          <p:nvPr>
            <p:extLst>
              <p:ext uri="{D42A27DB-BD31-4B8C-83A1-F6EECF244321}">
                <p14:modId xmlns:p14="http://schemas.microsoft.com/office/powerpoint/2010/main" val="1278072656"/>
              </p:ext>
            </p:extLst>
          </p:nvPr>
        </p:nvGraphicFramePr>
        <p:xfrm>
          <a:off x="3746174" y="3116869"/>
          <a:ext cx="5397826" cy="1296869"/>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upo 9"/>
          <p:cNvGrpSpPr/>
          <p:nvPr/>
        </p:nvGrpSpPr>
        <p:grpSpPr>
          <a:xfrm>
            <a:off x="1248591" y="1168872"/>
            <a:ext cx="1412875" cy="3981450"/>
            <a:chOff x="1335088" y="1177925"/>
            <a:chExt cx="1412875" cy="3981450"/>
          </a:xfrm>
        </p:grpSpPr>
        <p:sp>
          <p:nvSpPr>
            <p:cNvPr id="11" name="Freeform 5"/>
            <p:cNvSpPr>
              <a:spLocks/>
            </p:cNvSpPr>
            <p:nvPr/>
          </p:nvSpPr>
          <p:spPr bwMode="auto">
            <a:xfrm>
              <a:off x="2214563" y="3686175"/>
              <a:ext cx="465137" cy="1473200"/>
            </a:xfrm>
            <a:custGeom>
              <a:avLst/>
              <a:gdLst>
                <a:gd name="T0" fmla="*/ 87 w 116"/>
                <a:gd name="T1" fmla="*/ 8 h 370"/>
                <a:gd name="T2" fmla="*/ 88 w 116"/>
                <a:gd name="T3" fmla="*/ 17 h 370"/>
                <a:gd name="T4" fmla="*/ 90 w 116"/>
                <a:gd name="T5" fmla="*/ 68 h 370"/>
                <a:gd name="T6" fmla="*/ 92 w 116"/>
                <a:gd name="T7" fmla="*/ 84 h 370"/>
                <a:gd name="T8" fmla="*/ 102 w 116"/>
                <a:gd name="T9" fmla="*/ 199 h 370"/>
                <a:gd name="T10" fmla="*/ 116 w 116"/>
                <a:gd name="T11" fmla="*/ 370 h 370"/>
                <a:gd name="T12" fmla="*/ 4 w 116"/>
                <a:gd name="T13" fmla="*/ 370 h 370"/>
                <a:gd name="T14" fmla="*/ 0 w 116"/>
                <a:gd name="T15" fmla="*/ 359 h 370"/>
                <a:gd name="T16" fmla="*/ 1 w 116"/>
                <a:gd name="T17" fmla="*/ 275 h 370"/>
                <a:gd name="T18" fmla="*/ 3 w 116"/>
                <a:gd name="T19" fmla="*/ 242 h 370"/>
                <a:gd name="T20" fmla="*/ 3 w 116"/>
                <a:gd name="T21" fmla="*/ 174 h 370"/>
                <a:gd name="T22" fmla="*/ 2 w 116"/>
                <a:gd name="T23" fmla="*/ 96 h 370"/>
                <a:gd name="T24" fmla="*/ 3 w 116"/>
                <a:gd name="T25" fmla="*/ 49 h 370"/>
                <a:gd name="T26" fmla="*/ 13 w 116"/>
                <a:gd name="T27" fmla="*/ 36 h 370"/>
                <a:gd name="T28" fmla="*/ 72 w 116"/>
                <a:gd name="T29" fmla="*/ 6 h 370"/>
                <a:gd name="T30" fmla="*/ 87 w 116"/>
                <a:gd name="T31" fmla="*/ 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370">
                  <a:moveTo>
                    <a:pt x="87" y="8"/>
                  </a:moveTo>
                  <a:cubicBezTo>
                    <a:pt x="87" y="11"/>
                    <a:pt x="87" y="14"/>
                    <a:pt x="88" y="17"/>
                  </a:cubicBezTo>
                  <a:cubicBezTo>
                    <a:pt x="89" y="34"/>
                    <a:pt x="88" y="51"/>
                    <a:pt x="90" y="68"/>
                  </a:cubicBezTo>
                  <a:cubicBezTo>
                    <a:pt x="90" y="73"/>
                    <a:pt x="89" y="79"/>
                    <a:pt x="92" y="84"/>
                  </a:cubicBezTo>
                  <a:cubicBezTo>
                    <a:pt x="95" y="122"/>
                    <a:pt x="98" y="161"/>
                    <a:pt x="102" y="199"/>
                  </a:cubicBezTo>
                  <a:cubicBezTo>
                    <a:pt x="106" y="256"/>
                    <a:pt x="111" y="313"/>
                    <a:pt x="116" y="370"/>
                  </a:cubicBezTo>
                  <a:cubicBezTo>
                    <a:pt x="79" y="370"/>
                    <a:pt x="41" y="370"/>
                    <a:pt x="4" y="370"/>
                  </a:cubicBezTo>
                  <a:cubicBezTo>
                    <a:pt x="1" y="367"/>
                    <a:pt x="0" y="363"/>
                    <a:pt x="0" y="359"/>
                  </a:cubicBezTo>
                  <a:cubicBezTo>
                    <a:pt x="1" y="331"/>
                    <a:pt x="0" y="303"/>
                    <a:pt x="1" y="275"/>
                  </a:cubicBezTo>
                  <a:cubicBezTo>
                    <a:pt x="4" y="264"/>
                    <a:pt x="3" y="253"/>
                    <a:pt x="3" y="242"/>
                  </a:cubicBezTo>
                  <a:cubicBezTo>
                    <a:pt x="3" y="219"/>
                    <a:pt x="3" y="197"/>
                    <a:pt x="3" y="174"/>
                  </a:cubicBezTo>
                  <a:cubicBezTo>
                    <a:pt x="3" y="148"/>
                    <a:pt x="2" y="122"/>
                    <a:pt x="2" y="96"/>
                  </a:cubicBezTo>
                  <a:cubicBezTo>
                    <a:pt x="1" y="80"/>
                    <a:pt x="0" y="64"/>
                    <a:pt x="3" y="49"/>
                  </a:cubicBezTo>
                  <a:cubicBezTo>
                    <a:pt x="4" y="43"/>
                    <a:pt x="8" y="39"/>
                    <a:pt x="13" y="36"/>
                  </a:cubicBezTo>
                  <a:cubicBezTo>
                    <a:pt x="33" y="27"/>
                    <a:pt x="52" y="16"/>
                    <a:pt x="72" y="6"/>
                  </a:cubicBezTo>
                  <a:cubicBezTo>
                    <a:pt x="77" y="3"/>
                    <a:pt x="83" y="0"/>
                    <a:pt x="87"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6"/>
            <p:cNvSpPr>
              <a:spLocks/>
            </p:cNvSpPr>
            <p:nvPr/>
          </p:nvSpPr>
          <p:spPr bwMode="auto">
            <a:xfrm>
              <a:off x="1450975" y="4011613"/>
              <a:ext cx="428625" cy="1147762"/>
            </a:xfrm>
            <a:custGeom>
              <a:avLst/>
              <a:gdLst>
                <a:gd name="T0" fmla="*/ 0 w 107"/>
                <a:gd name="T1" fmla="*/ 288 h 288"/>
                <a:gd name="T2" fmla="*/ 8 w 107"/>
                <a:gd name="T3" fmla="*/ 145 h 288"/>
                <a:gd name="T4" fmla="*/ 14 w 107"/>
                <a:gd name="T5" fmla="*/ 44 h 288"/>
                <a:gd name="T6" fmla="*/ 33 w 107"/>
                <a:gd name="T7" fmla="*/ 22 h 288"/>
                <a:gd name="T8" fmla="*/ 93 w 107"/>
                <a:gd name="T9" fmla="*/ 3 h 288"/>
                <a:gd name="T10" fmla="*/ 107 w 107"/>
                <a:gd name="T11" fmla="*/ 10 h 288"/>
                <a:gd name="T12" fmla="*/ 106 w 107"/>
                <a:gd name="T13" fmla="*/ 33 h 288"/>
                <a:gd name="T14" fmla="*/ 106 w 107"/>
                <a:gd name="T15" fmla="*/ 271 h 288"/>
                <a:gd name="T16" fmla="*/ 102 w 107"/>
                <a:gd name="T17" fmla="*/ 288 h 288"/>
                <a:gd name="T18" fmla="*/ 0 w 107"/>
                <a:gd name="T19"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288">
                  <a:moveTo>
                    <a:pt x="0" y="288"/>
                  </a:moveTo>
                  <a:cubicBezTo>
                    <a:pt x="2" y="240"/>
                    <a:pt x="5" y="193"/>
                    <a:pt x="8" y="145"/>
                  </a:cubicBezTo>
                  <a:cubicBezTo>
                    <a:pt x="10" y="112"/>
                    <a:pt x="12" y="78"/>
                    <a:pt x="14" y="44"/>
                  </a:cubicBezTo>
                  <a:cubicBezTo>
                    <a:pt x="16" y="28"/>
                    <a:pt x="17" y="26"/>
                    <a:pt x="33" y="22"/>
                  </a:cubicBezTo>
                  <a:cubicBezTo>
                    <a:pt x="53" y="17"/>
                    <a:pt x="73" y="9"/>
                    <a:pt x="93" y="3"/>
                  </a:cubicBezTo>
                  <a:cubicBezTo>
                    <a:pt x="100" y="0"/>
                    <a:pt x="106" y="0"/>
                    <a:pt x="107" y="10"/>
                  </a:cubicBezTo>
                  <a:cubicBezTo>
                    <a:pt x="106" y="18"/>
                    <a:pt x="106" y="25"/>
                    <a:pt x="106" y="33"/>
                  </a:cubicBezTo>
                  <a:cubicBezTo>
                    <a:pt x="106" y="112"/>
                    <a:pt x="106" y="191"/>
                    <a:pt x="106" y="271"/>
                  </a:cubicBezTo>
                  <a:cubicBezTo>
                    <a:pt x="106" y="276"/>
                    <a:pt x="107" y="283"/>
                    <a:pt x="102" y="288"/>
                  </a:cubicBezTo>
                  <a:cubicBezTo>
                    <a:pt x="68" y="288"/>
                    <a:pt x="34" y="288"/>
                    <a:pt x="0" y="288"/>
                  </a:cubicBezTo>
                  <a:close/>
                </a:path>
              </a:pathLst>
            </a:custGeom>
            <a:solidFill>
              <a:srgbClr val="F1F1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7"/>
            <p:cNvSpPr>
              <a:spLocks/>
            </p:cNvSpPr>
            <p:nvPr/>
          </p:nvSpPr>
          <p:spPr bwMode="auto">
            <a:xfrm>
              <a:off x="1866900" y="4119563"/>
              <a:ext cx="363537" cy="1039812"/>
            </a:xfrm>
            <a:custGeom>
              <a:avLst/>
              <a:gdLst>
                <a:gd name="T0" fmla="*/ 86 w 91"/>
                <a:gd name="T1" fmla="*/ 118 h 261"/>
                <a:gd name="T2" fmla="*/ 49 w 91"/>
                <a:gd name="T3" fmla="*/ 84 h 261"/>
                <a:gd name="T4" fmla="*/ 12 w 91"/>
                <a:gd name="T5" fmla="*/ 125 h 261"/>
                <a:gd name="T6" fmla="*/ 10 w 91"/>
                <a:gd name="T7" fmla="*/ 237 h 261"/>
                <a:gd name="T8" fmla="*/ 10 w 91"/>
                <a:gd name="T9" fmla="*/ 261 h 261"/>
                <a:gd name="T10" fmla="*/ 3 w 91"/>
                <a:gd name="T11" fmla="*/ 261 h 261"/>
                <a:gd name="T12" fmla="*/ 0 w 91"/>
                <a:gd name="T13" fmla="*/ 250 h 261"/>
                <a:gd name="T14" fmla="*/ 0 w 91"/>
                <a:gd name="T15" fmla="*/ 18 h 261"/>
                <a:gd name="T16" fmla="*/ 1 w 91"/>
                <a:gd name="T17" fmla="*/ 12 h 261"/>
                <a:gd name="T18" fmla="*/ 27 w 91"/>
                <a:gd name="T19" fmla="*/ 4 h 261"/>
                <a:gd name="T20" fmla="*/ 59 w 91"/>
                <a:gd name="T21" fmla="*/ 7 h 261"/>
                <a:gd name="T22" fmla="*/ 89 w 91"/>
                <a:gd name="T23" fmla="*/ 8 h 261"/>
                <a:gd name="T24" fmla="*/ 91 w 91"/>
                <a:gd name="T25" fmla="*/ 19 h 261"/>
                <a:gd name="T26" fmla="*/ 91 w 91"/>
                <a:gd name="T27" fmla="*/ 106 h 261"/>
                <a:gd name="T28" fmla="*/ 86 w 91"/>
                <a:gd name="T29" fmla="*/ 11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261">
                  <a:moveTo>
                    <a:pt x="86" y="118"/>
                  </a:moveTo>
                  <a:cubicBezTo>
                    <a:pt x="79" y="93"/>
                    <a:pt x="69" y="84"/>
                    <a:pt x="49" y="84"/>
                  </a:cubicBezTo>
                  <a:cubicBezTo>
                    <a:pt x="29" y="85"/>
                    <a:pt x="15" y="101"/>
                    <a:pt x="12" y="125"/>
                  </a:cubicBezTo>
                  <a:cubicBezTo>
                    <a:pt x="8" y="162"/>
                    <a:pt x="10" y="200"/>
                    <a:pt x="10" y="237"/>
                  </a:cubicBezTo>
                  <a:cubicBezTo>
                    <a:pt x="10" y="245"/>
                    <a:pt x="10" y="253"/>
                    <a:pt x="10" y="261"/>
                  </a:cubicBezTo>
                  <a:cubicBezTo>
                    <a:pt x="8" y="261"/>
                    <a:pt x="5" y="261"/>
                    <a:pt x="3" y="261"/>
                  </a:cubicBezTo>
                  <a:cubicBezTo>
                    <a:pt x="0" y="258"/>
                    <a:pt x="0" y="254"/>
                    <a:pt x="0" y="250"/>
                  </a:cubicBezTo>
                  <a:cubicBezTo>
                    <a:pt x="0" y="173"/>
                    <a:pt x="0" y="96"/>
                    <a:pt x="0" y="18"/>
                  </a:cubicBezTo>
                  <a:cubicBezTo>
                    <a:pt x="0" y="16"/>
                    <a:pt x="1" y="14"/>
                    <a:pt x="1" y="12"/>
                  </a:cubicBezTo>
                  <a:cubicBezTo>
                    <a:pt x="8" y="2"/>
                    <a:pt x="18" y="4"/>
                    <a:pt x="27" y="4"/>
                  </a:cubicBezTo>
                  <a:cubicBezTo>
                    <a:pt x="38" y="9"/>
                    <a:pt x="49" y="6"/>
                    <a:pt x="59" y="7"/>
                  </a:cubicBezTo>
                  <a:cubicBezTo>
                    <a:pt x="69" y="8"/>
                    <a:pt x="79" y="0"/>
                    <a:pt x="89" y="8"/>
                  </a:cubicBezTo>
                  <a:cubicBezTo>
                    <a:pt x="91" y="11"/>
                    <a:pt x="91" y="15"/>
                    <a:pt x="91" y="19"/>
                  </a:cubicBezTo>
                  <a:cubicBezTo>
                    <a:pt x="91" y="48"/>
                    <a:pt x="91" y="77"/>
                    <a:pt x="91" y="106"/>
                  </a:cubicBezTo>
                  <a:cubicBezTo>
                    <a:pt x="91" y="111"/>
                    <a:pt x="91" y="116"/>
                    <a:pt x="86" y="118"/>
                  </a:cubicBezTo>
                  <a:close/>
                </a:path>
              </a:pathLst>
            </a:custGeom>
            <a:solidFill>
              <a:srgbClr val="0E3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8"/>
            <p:cNvSpPr>
              <a:spLocks/>
            </p:cNvSpPr>
            <p:nvPr/>
          </p:nvSpPr>
          <p:spPr bwMode="auto">
            <a:xfrm>
              <a:off x="1858963" y="3844925"/>
              <a:ext cx="387350" cy="1314450"/>
            </a:xfrm>
            <a:custGeom>
              <a:avLst/>
              <a:gdLst>
                <a:gd name="T0" fmla="*/ 0 w 97"/>
                <a:gd name="T1" fmla="*/ 330 h 330"/>
                <a:gd name="T2" fmla="*/ 0 w 97"/>
                <a:gd name="T3" fmla="*/ 73 h 330"/>
                <a:gd name="T4" fmla="*/ 2 w 97"/>
                <a:gd name="T5" fmla="*/ 48 h 330"/>
                <a:gd name="T6" fmla="*/ 2 w 97"/>
                <a:gd name="T7" fmla="*/ 45 h 330"/>
                <a:gd name="T8" fmla="*/ 12 w 97"/>
                <a:gd name="T9" fmla="*/ 37 h 330"/>
                <a:gd name="T10" fmla="*/ 92 w 97"/>
                <a:gd name="T11" fmla="*/ 1 h 330"/>
                <a:gd name="T12" fmla="*/ 95 w 97"/>
                <a:gd name="T13" fmla="*/ 1 h 330"/>
                <a:gd name="T14" fmla="*/ 96 w 97"/>
                <a:gd name="T15" fmla="*/ 6 h 330"/>
                <a:gd name="T16" fmla="*/ 95 w 97"/>
                <a:gd name="T17" fmla="*/ 55 h 330"/>
                <a:gd name="T18" fmla="*/ 90 w 97"/>
                <a:gd name="T19" fmla="*/ 58 h 330"/>
                <a:gd name="T20" fmla="*/ 64 w 97"/>
                <a:gd name="T21" fmla="*/ 77 h 330"/>
                <a:gd name="T22" fmla="*/ 61 w 97"/>
                <a:gd name="T23" fmla="*/ 77 h 330"/>
                <a:gd name="T24" fmla="*/ 31 w 97"/>
                <a:gd name="T25" fmla="*/ 61 h 330"/>
                <a:gd name="T26" fmla="*/ 26 w 97"/>
                <a:gd name="T27" fmla="*/ 60 h 330"/>
                <a:gd name="T28" fmla="*/ 25 w 97"/>
                <a:gd name="T29" fmla="*/ 60 h 330"/>
                <a:gd name="T30" fmla="*/ 6 w 97"/>
                <a:gd name="T31" fmla="*/ 76 h 330"/>
                <a:gd name="T32" fmla="*/ 4 w 97"/>
                <a:gd name="T33" fmla="*/ 94 h 330"/>
                <a:gd name="T34" fmla="*/ 4 w 97"/>
                <a:gd name="T35" fmla="*/ 317 h 330"/>
                <a:gd name="T36" fmla="*/ 2 w 97"/>
                <a:gd name="T37" fmla="*/ 330 h 330"/>
                <a:gd name="T38" fmla="*/ 0 w 97"/>
                <a:gd name="T39"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330">
                  <a:moveTo>
                    <a:pt x="0" y="330"/>
                  </a:moveTo>
                  <a:cubicBezTo>
                    <a:pt x="0" y="244"/>
                    <a:pt x="0" y="159"/>
                    <a:pt x="0" y="73"/>
                  </a:cubicBezTo>
                  <a:cubicBezTo>
                    <a:pt x="0" y="65"/>
                    <a:pt x="0" y="56"/>
                    <a:pt x="2" y="48"/>
                  </a:cubicBezTo>
                  <a:cubicBezTo>
                    <a:pt x="1" y="47"/>
                    <a:pt x="1" y="46"/>
                    <a:pt x="2" y="45"/>
                  </a:cubicBezTo>
                  <a:cubicBezTo>
                    <a:pt x="4" y="40"/>
                    <a:pt x="8" y="38"/>
                    <a:pt x="12" y="37"/>
                  </a:cubicBezTo>
                  <a:cubicBezTo>
                    <a:pt x="39" y="26"/>
                    <a:pt x="66" y="14"/>
                    <a:pt x="92" y="1"/>
                  </a:cubicBezTo>
                  <a:cubicBezTo>
                    <a:pt x="93" y="0"/>
                    <a:pt x="94" y="0"/>
                    <a:pt x="95" y="1"/>
                  </a:cubicBezTo>
                  <a:cubicBezTo>
                    <a:pt x="97" y="2"/>
                    <a:pt x="97" y="4"/>
                    <a:pt x="96" y="6"/>
                  </a:cubicBezTo>
                  <a:cubicBezTo>
                    <a:pt x="95" y="22"/>
                    <a:pt x="95" y="39"/>
                    <a:pt x="95" y="55"/>
                  </a:cubicBezTo>
                  <a:cubicBezTo>
                    <a:pt x="94" y="56"/>
                    <a:pt x="92" y="58"/>
                    <a:pt x="90" y="58"/>
                  </a:cubicBezTo>
                  <a:cubicBezTo>
                    <a:pt x="75" y="63"/>
                    <a:pt x="71" y="66"/>
                    <a:pt x="64" y="77"/>
                  </a:cubicBezTo>
                  <a:cubicBezTo>
                    <a:pt x="63" y="78"/>
                    <a:pt x="62" y="78"/>
                    <a:pt x="61" y="77"/>
                  </a:cubicBezTo>
                  <a:cubicBezTo>
                    <a:pt x="59" y="57"/>
                    <a:pt x="43" y="64"/>
                    <a:pt x="31" y="61"/>
                  </a:cubicBezTo>
                  <a:cubicBezTo>
                    <a:pt x="30" y="61"/>
                    <a:pt x="28" y="60"/>
                    <a:pt x="26" y="60"/>
                  </a:cubicBezTo>
                  <a:cubicBezTo>
                    <a:pt x="25" y="60"/>
                    <a:pt x="27" y="60"/>
                    <a:pt x="25" y="60"/>
                  </a:cubicBezTo>
                  <a:cubicBezTo>
                    <a:pt x="9" y="60"/>
                    <a:pt x="9" y="60"/>
                    <a:pt x="6" y="76"/>
                  </a:cubicBezTo>
                  <a:cubicBezTo>
                    <a:pt x="4" y="82"/>
                    <a:pt x="4" y="88"/>
                    <a:pt x="4" y="94"/>
                  </a:cubicBezTo>
                  <a:cubicBezTo>
                    <a:pt x="4" y="168"/>
                    <a:pt x="4" y="242"/>
                    <a:pt x="4" y="317"/>
                  </a:cubicBezTo>
                  <a:cubicBezTo>
                    <a:pt x="4" y="321"/>
                    <a:pt x="5" y="326"/>
                    <a:pt x="2" y="330"/>
                  </a:cubicBezTo>
                  <a:cubicBezTo>
                    <a:pt x="2" y="330"/>
                    <a:pt x="1" y="330"/>
                    <a:pt x="0" y="330"/>
                  </a:cubicBezTo>
                  <a:close/>
                </a:path>
              </a:pathLst>
            </a:custGeom>
            <a:solidFill>
              <a:srgbClr val="F6C2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9"/>
            <p:cNvSpPr>
              <a:spLocks/>
            </p:cNvSpPr>
            <p:nvPr/>
          </p:nvSpPr>
          <p:spPr bwMode="auto">
            <a:xfrm>
              <a:off x="2211388" y="4140200"/>
              <a:ext cx="31750" cy="1019175"/>
            </a:xfrm>
            <a:custGeom>
              <a:avLst/>
              <a:gdLst>
                <a:gd name="T0" fmla="*/ 0 w 8"/>
                <a:gd name="T1" fmla="*/ 113 h 256"/>
                <a:gd name="T2" fmla="*/ 2 w 8"/>
                <a:gd name="T3" fmla="*/ 82 h 256"/>
                <a:gd name="T4" fmla="*/ 3 w 8"/>
                <a:gd name="T5" fmla="*/ 13 h 256"/>
                <a:gd name="T6" fmla="*/ 0 w 8"/>
                <a:gd name="T7" fmla="*/ 3 h 256"/>
                <a:gd name="T8" fmla="*/ 6 w 8"/>
                <a:gd name="T9" fmla="*/ 11 h 256"/>
                <a:gd name="T10" fmla="*/ 6 w 8"/>
                <a:gd name="T11" fmla="*/ 60 h 256"/>
                <a:gd name="T12" fmla="*/ 5 w 8"/>
                <a:gd name="T13" fmla="*/ 161 h 256"/>
                <a:gd name="T14" fmla="*/ 5 w 8"/>
                <a:gd name="T15" fmla="*/ 256 h 256"/>
                <a:gd name="T16" fmla="*/ 3 w 8"/>
                <a:gd name="T17" fmla="*/ 256 h 256"/>
                <a:gd name="T18" fmla="*/ 0 w 8"/>
                <a:gd name="T19" fmla="*/ 11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56">
                  <a:moveTo>
                    <a:pt x="0" y="113"/>
                  </a:moveTo>
                  <a:cubicBezTo>
                    <a:pt x="5" y="103"/>
                    <a:pt x="2" y="92"/>
                    <a:pt x="2" y="82"/>
                  </a:cubicBezTo>
                  <a:cubicBezTo>
                    <a:pt x="3" y="59"/>
                    <a:pt x="2" y="36"/>
                    <a:pt x="3" y="13"/>
                  </a:cubicBezTo>
                  <a:cubicBezTo>
                    <a:pt x="3" y="10"/>
                    <a:pt x="2" y="6"/>
                    <a:pt x="0" y="3"/>
                  </a:cubicBezTo>
                  <a:cubicBezTo>
                    <a:pt x="8" y="0"/>
                    <a:pt x="6" y="7"/>
                    <a:pt x="6" y="11"/>
                  </a:cubicBezTo>
                  <a:cubicBezTo>
                    <a:pt x="6" y="27"/>
                    <a:pt x="6" y="44"/>
                    <a:pt x="6" y="60"/>
                  </a:cubicBezTo>
                  <a:cubicBezTo>
                    <a:pt x="6" y="94"/>
                    <a:pt x="7" y="128"/>
                    <a:pt x="5" y="161"/>
                  </a:cubicBezTo>
                  <a:cubicBezTo>
                    <a:pt x="6" y="193"/>
                    <a:pt x="6" y="224"/>
                    <a:pt x="5" y="256"/>
                  </a:cubicBezTo>
                  <a:cubicBezTo>
                    <a:pt x="4" y="256"/>
                    <a:pt x="3" y="256"/>
                    <a:pt x="3" y="256"/>
                  </a:cubicBezTo>
                  <a:cubicBezTo>
                    <a:pt x="3" y="208"/>
                    <a:pt x="2" y="161"/>
                    <a:pt x="0" y="113"/>
                  </a:cubicBezTo>
                  <a:close/>
                </a:path>
              </a:pathLst>
            </a:custGeom>
            <a:solidFill>
              <a:srgbClr val="0D38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0"/>
            <p:cNvSpPr>
              <a:spLocks/>
            </p:cNvSpPr>
            <p:nvPr/>
          </p:nvSpPr>
          <p:spPr bwMode="auto">
            <a:xfrm>
              <a:off x="1866900" y="4132263"/>
              <a:ext cx="23812" cy="1027112"/>
            </a:xfrm>
            <a:custGeom>
              <a:avLst/>
              <a:gdLst>
                <a:gd name="T0" fmla="*/ 0 w 6"/>
                <a:gd name="T1" fmla="*/ 258 h 258"/>
                <a:gd name="T2" fmla="*/ 0 w 6"/>
                <a:gd name="T3" fmla="*/ 0 h 258"/>
                <a:gd name="T4" fmla="*/ 5 w 6"/>
                <a:gd name="T5" fmla="*/ 7 h 258"/>
                <a:gd name="T6" fmla="*/ 3 w 6"/>
                <a:gd name="T7" fmla="*/ 26 h 258"/>
                <a:gd name="T8" fmla="*/ 3 w 6"/>
                <a:gd name="T9" fmla="*/ 258 h 258"/>
                <a:gd name="T10" fmla="*/ 0 w 6"/>
                <a:gd name="T11" fmla="*/ 258 h 258"/>
              </a:gdLst>
              <a:ahLst/>
              <a:cxnLst>
                <a:cxn ang="0">
                  <a:pos x="T0" y="T1"/>
                </a:cxn>
                <a:cxn ang="0">
                  <a:pos x="T2" y="T3"/>
                </a:cxn>
                <a:cxn ang="0">
                  <a:pos x="T4" y="T5"/>
                </a:cxn>
                <a:cxn ang="0">
                  <a:pos x="T6" y="T7"/>
                </a:cxn>
                <a:cxn ang="0">
                  <a:pos x="T8" y="T9"/>
                </a:cxn>
                <a:cxn ang="0">
                  <a:pos x="T10" y="T11"/>
                </a:cxn>
              </a:cxnLst>
              <a:rect l="0" t="0" r="r" b="b"/>
              <a:pathLst>
                <a:path w="6" h="258">
                  <a:moveTo>
                    <a:pt x="0" y="258"/>
                  </a:moveTo>
                  <a:cubicBezTo>
                    <a:pt x="0" y="172"/>
                    <a:pt x="0" y="86"/>
                    <a:pt x="0" y="0"/>
                  </a:cubicBezTo>
                  <a:cubicBezTo>
                    <a:pt x="6" y="0"/>
                    <a:pt x="5" y="4"/>
                    <a:pt x="5" y="7"/>
                  </a:cubicBezTo>
                  <a:cubicBezTo>
                    <a:pt x="2" y="13"/>
                    <a:pt x="3" y="20"/>
                    <a:pt x="3" y="26"/>
                  </a:cubicBezTo>
                  <a:cubicBezTo>
                    <a:pt x="3" y="103"/>
                    <a:pt x="3" y="180"/>
                    <a:pt x="3" y="258"/>
                  </a:cubicBezTo>
                  <a:cubicBezTo>
                    <a:pt x="2" y="258"/>
                    <a:pt x="1" y="258"/>
                    <a:pt x="0" y="258"/>
                  </a:cubicBezTo>
                  <a:close/>
                </a:path>
              </a:pathLst>
            </a:custGeom>
            <a:solidFill>
              <a:srgbClr val="12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1"/>
            <p:cNvSpPr>
              <a:spLocks/>
            </p:cNvSpPr>
            <p:nvPr/>
          </p:nvSpPr>
          <p:spPr bwMode="auto">
            <a:xfrm>
              <a:off x="1611313" y="1177925"/>
              <a:ext cx="863600" cy="715962"/>
            </a:xfrm>
            <a:custGeom>
              <a:avLst/>
              <a:gdLst>
                <a:gd name="T0" fmla="*/ 10 w 216"/>
                <a:gd name="T1" fmla="*/ 137 h 180"/>
                <a:gd name="T2" fmla="*/ 4 w 216"/>
                <a:gd name="T3" fmla="*/ 81 h 180"/>
                <a:gd name="T4" fmla="*/ 27 w 216"/>
                <a:gd name="T5" fmla="*/ 31 h 180"/>
                <a:gd name="T6" fmla="*/ 106 w 216"/>
                <a:gd name="T7" fmla="*/ 4 h 180"/>
                <a:gd name="T8" fmla="*/ 162 w 216"/>
                <a:gd name="T9" fmla="*/ 1 h 180"/>
                <a:gd name="T10" fmla="*/ 199 w 216"/>
                <a:gd name="T11" fmla="*/ 44 h 180"/>
                <a:gd name="T12" fmla="*/ 204 w 216"/>
                <a:gd name="T13" fmla="*/ 55 h 180"/>
                <a:gd name="T14" fmla="*/ 214 w 216"/>
                <a:gd name="T15" fmla="*/ 88 h 180"/>
                <a:gd name="T16" fmla="*/ 207 w 216"/>
                <a:gd name="T17" fmla="*/ 144 h 180"/>
                <a:gd name="T18" fmla="*/ 209 w 216"/>
                <a:gd name="T19" fmla="*/ 147 h 180"/>
                <a:gd name="T20" fmla="*/ 207 w 216"/>
                <a:gd name="T21" fmla="*/ 172 h 180"/>
                <a:gd name="T22" fmla="*/ 201 w 216"/>
                <a:gd name="T23" fmla="*/ 180 h 180"/>
                <a:gd name="T24" fmla="*/ 196 w 216"/>
                <a:gd name="T25" fmla="*/ 173 h 180"/>
                <a:gd name="T26" fmla="*/ 194 w 216"/>
                <a:gd name="T27" fmla="*/ 166 h 180"/>
                <a:gd name="T28" fmla="*/ 191 w 216"/>
                <a:gd name="T29" fmla="*/ 106 h 180"/>
                <a:gd name="T30" fmla="*/ 163 w 216"/>
                <a:gd name="T31" fmla="*/ 82 h 180"/>
                <a:gd name="T32" fmla="*/ 134 w 216"/>
                <a:gd name="T33" fmla="*/ 88 h 180"/>
                <a:gd name="T34" fmla="*/ 115 w 216"/>
                <a:gd name="T35" fmla="*/ 91 h 180"/>
                <a:gd name="T36" fmla="*/ 62 w 216"/>
                <a:gd name="T37" fmla="*/ 83 h 180"/>
                <a:gd name="T38" fmla="*/ 26 w 216"/>
                <a:gd name="T39" fmla="*/ 112 h 180"/>
                <a:gd name="T40" fmla="*/ 21 w 216"/>
                <a:gd name="T41" fmla="*/ 163 h 180"/>
                <a:gd name="T42" fmla="*/ 14 w 216"/>
                <a:gd name="T43" fmla="*/ 166 h 180"/>
                <a:gd name="T44" fmla="*/ 10 w 216"/>
                <a:gd name="T45" fmla="*/ 13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 h="180">
                  <a:moveTo>
                    <a:pt x="10" y="137"/>
                  </a:moveTo>
                  <a:cubicBezTo>
                    <a:pt x="8" y="118"/>
                    <a:pt x="7" y="100"/>
                    <a:pt x="4" y="81"/>
                  </a:cubicBezTo>
                  <a:cubicBezTo>
                    <a:pt x="0" y="59"/>
                    <a:pt x="9" y="43"/>
                    <a:pt x="27" y="31"/>
                  </a:cubicBezTo>
                  <a:cubicBezTo>
                    <a:pt x="51" y="14"/>
                    <a:pt x="78" y="8"/>
                    <a:pt x="106" y="4"/>
                  </a:cubicBezTo>
                  <a:cubicBezTo>
                    <a:pt x="124" y="1"/>
                    <a:pt x="143" y="0"/>
                    <a:pt x="162" y="1"/>
                  </a:cubicBezTo>
                  <a:cubicBezTo>
                    <a:pt x="188" y="4"/>
                    <a:pt x="200" y="17"/>
                    <a:pt x="199" y="44"/>
                  </a:cubicBezTo>
                  <a:cubicBezTo>
                    <a:pt x="198" y="49"/>
                    <a:pt x="200" y="53"/>
                    <a:pt x="204" y="55"/>
                  </a:cubicBezTo>
                  <a:cubicBezTo>
                    <a:pt x="215" y="64"/>
                    <a:pt x="216" y="75"/>
                    <a:pt x="214" y="88"/>
                  </a:cubicBezTo>
                  <a:cubicBezTo>
                    <a:pt x="211" y="107"/>
                    <a:pt x="209" y="125"/>
                    <a:pt x="207" y="144"/>
                  </a:cubicBezTo>
                  <a:cubicBezTo>
                    <a:pt x="208" y="145"/>
                    <a:pt x="209" y="146"/>
                    <a:pt x="209" y="147"/>
                  </a:cubicBezTo>
                  <a:cubicBezTo>
                    <a:pt x="210" y="156"/>
                    <a:pt x="208" y="164"/>
                    <a:pt x="207" y="172"/>
                  </a:cubicBezTo>
                  <a:cubicBezTo>
                    <a:pt x="206" y="175"/>
                    <a:pt x="205" y="180"/>
                    <a:pt x="201" y="180"/>
                  </a:cubicBezTo>
                  <a:cubicBezTo>
                    <a:pt x="198" y="180"/>
                    <a:pt x="197" y="176"/>
                    <a:pt x="196" y="173"/>
                  </a:cubicBezTo>
                  <a:cubicBezTo>
                    <a:pt x="196" y="171"/>
                    <a:pt x="195" y="169"/>
                    <a:pt x="194" y="166"/>
                  </a:cubicBezTo>
                  <a:cubicBezTo>
                    <a:pt x="192" y="146"/>
                    <a:pt x="194" y="126"/>
                    <a:pt x="191" y="106"/>
                  </a:cubicBezTo>
                  <a:cubicBezTo>
                    <a:pt x="189" y="90"/>
                    <a:pt x="180" y="81"/>
                    <a:pt x="163" y="82"/>
                  </a:cubicBezTo>
                  <a:cubicBezTo>
                    <a:pt x="153" y="82"/>
                    <a:pt x="144" y="86"/>
                    <a:pt x="134" y="88"/>
                  </a:cubicBezTo>
                  <a:cubicBezTo>
                    <a:pt x="128" y="90"/>
                    <a:pt x="121" y="92"/>
                    <a:pt x="115" y="91"/>
                  </a:cubicBezTo>
                  <a:cubicBezTo>
                    <a:pt x="97" y="92"/>
                    <a:pt x="79" y="87"/>
                    <a:pt x="62" y="83"/>
                  </a:cubicBezTo>
                  <a:cubicBezTo>
                    <a:pt x="39" y="78"/>
                    <a:pt x="28" y="87"/>
                    <a:pt x="26" y="112"/>
                  </a:cubicBezTo>
                  <a:cubicBezTo>
                    <a:pt x="25" y="129"/>
                    <a:pt x="26" y="146"/>
                    <a:pt x="21" y="163"/>
                  </a:cubicBezTo>
                  <a:cubicBezTo>
                    <a:pt x="19" y="166"/>
                    <a:pt x="17" y="167"/>
                    <a:pt x="14" y="166"/>
                  </a:cubicBezTo>
                  <a:cubicBezTo>
                    <a:pt x="7" y="157"/>
                    <a:pt x="6" y="147"/>
                    <a:pt x="10" y="137"/>
                  </a:cubicBezTo>
                  <a:close/>
                </a:path>
              </a:pathLst>
            </a:custGeom>
            <a:solidFill>
              <a:srgbClr val="02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2"/>
            <p:cNvSpPr>
              <a:spLocks/>
            </p:cNvSpPr>
            <p:nvPr/>
          </p:nvSpPr>
          <p:spPr bwMode="auto">
            <a:xfrm>
              <a:off x="1995488" y="1463675"/>
              <a:ext cx="492125" cy="887412"/>
            </a:xfrm>
            <a:custGeom>
              <a:avLst/>
              <a:gdLst>
                <a:gd name="T0" fmla="*/ 18 w 123"/>
                <a:gd name="T1" fmla="*/ 16 h 223"/>
                <a:gd name="T2" fmla="*/ 57 w 123"/>
                <a:gd name="T3" fmla="*/ 6 h 223"/>
                <a:gd name="T4" fmla="*/ 100 w 123"/>
                <a:gd name="T5" fmla="*/ 39 h 223"/>
                <a:gd name="T6" fmla="*/ 102 w 123"/>
                <a:gd name="T7" fmla="*/ 93 h 223"/>
                <a:gd name="T8" fmla="*/ 104 w 123"/>
                <a:gd name="T9" fmla="*/ 114 h 223"/>
                <a:gd name="T10" fmla="*/ 104 w 123"/>
                <a:gd name="T11" fmla="*/ 115 h 223"/>
                <a:gd name="T12" fmla="*/ 104 w 123"/>
                <a:gd name="T13" fmla="*/ 114 h 223"/>
                <a:gd name="T14" fmla="*/ 123 w 123"/>
                <a:gd name="T15" fmla="*/ 106 h 223"/>
                <a:gd name="T16" fmla="*/ 117 w 123"/>
                <a:gd name="T17" fmla="*/ 114 h 223"/>
                <a:gd name="T18" fmla="*/ 103 w 123"/>
                <a:gd name="T19" fmla="*/ 138 h 223"/>
                <a:gd name="T20" fmla="*/ 79 w 123"/>
                <a:gd name="T21" fmla="*/ 192 h 223"/>
                <a:gd name="T22" fmla="*/ 74 w 123"/>
                <a:gd name="T23" fmla="*/ 197 h 223"/>
                <a:gd name="T24" fmla="*/ 66 w 123"/>
                <a:gd name="T25" fmla="*/ 204 h 223"/>
                <a:gd name="T26" fmla="*/ 40 w 123"/>
                <a:gd name="T27" fmla="*/ 218 h 223"/>
                <a:gd name="T28" fmla="*/ 29 w 123"/>
                <a:gd name="T29" fmla="*/ 220 h 223"/>
                <a:gd name="T30" fmla="*/ 10 w 123"/>
                <a:gd name="T31" fmla="*/ 201 h 223"/>
                <a:gd name="T32" fmla="*/ 10 w 123"/>
                <a:gd name="T33" fmla="*/ 185 h 223"/>
                <a:gd name="T34" fmla="*/ 23 w 123"/>
                <a:gd name="T35" fmla="*/ 178 h 223"/>
                <a:gd name="T36" fmla="*/ 42 w 123"/>
                <a:gd name="T37" fmla="*/ 162 h 223"/>
                <a:gd name="T38" fmla="*/ 26 w 123"/>
                <a:gd name="T39" fmla="*/ 162 h 223"/>
                <a:gd name="T40" fmla="*/ 8 w 123"/>
                <a:gd name="T41" fmla="*/ 157 h 223"/>
                <a:gd name="T42" fmla="*/ 4 w 123"/>
                <a:gd name="T43" fmla="*/ 131 h 223"/>
                <a:gd name="T44" fmla="*/ 4 w 123"/>
                <a:gd name="T45" fmla="*/ 117 h 223"/>
                <a:gd name="T46" fmla="*/ 9 w 123"/>
                <a:gd name="T47" fmla="*/ 62 h 223"/>
                <a:gd name="T48" fmla="*/ 9 w 123"/>
                <a:gd name="T49" fmla="*/ 43 h 223"/>
                <a:gd name="T50" fmla="*/ 0 w 123"/>
                <a:gd name="T51" fmla="*/ 19 h 223"/>
                <a:gd name="T52" fmla="*/ 18 w 123"/>
                <a:gd name="T53" fmla="*/ 1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223">
                  <a:moveTo>
                    <a:pt x="18" y="16"/>
                  </a:moveTo>
                  <a:cubicBezTo>
                    <a:pt x="31" y="14"/>
                    <a:pt x="44" y="9"/>
                    <a:pt x="57" y="6"/>
                  </a:cubicBezTo>
                  <a:cubicBezTo>
                    <a:pt x="84" y="0"/>
                    <a:pt x="99" y="11"/>
                    <a:pt x="100" y="39"/>
                  </a:cubicBezTo>
                  <a:cubicBezTo>
                    <a:pt x="101" y="57"/>
                    <a:pt x="101" y="75"/>
                    <a:pt x="102" y="93"/>
                  </a:cubicBezTo>
                  <a:cubicBezTo>
                    <a:pt x="104" y="100"/>
                    <a:pt x="103" y="107"/>
                    <a:pt x="104" y="114"/>
                  </a:cubicBezTo>
                  <a:cubicBezTo>
                    <a:pt x="103" y="115"/>
                    <a:pt x="106" y="115"/>
                    <a:pt x="104" y="115"/>
                  </a:cubicBezTo>
                  <a:cubicBezTo>
                    <a:pt x="103" y="114"/>
                    <a:pt x="103" y="114"/>
                    <a:pt x="104" y="114"/>
                  </a:cubicBezTo>
                  <a:cubicBezTo>
                    <a:pt x="110" y="110"/>
                    <a:pt x="114" y="102"/>
                    <a:pt x="123" y="106"/>
                  </a:cubicBezTo>
                  <a:cubicBezTo>
                    <a:pt x="122" y="110"/>
                    <a:pt x="120" y="113"/>
                    <a:pt x="117" y="114"/>
                  </a:cubicBezTo>
                  <a:cubicBezTo>
                    <a:pt x="104" y="117"/>
                    <a:pt x="104" y="127"/>
                    <a:pt x="103" y="138"/>
                  </a:cubicBezTo>
                  <a:cubicBezTo>
                    <a:pt x="102" y="159"/>
                    <a:pt x="101" y="180"/>
                    <a:pt x="79" y="192"/>
                  </a:cubicBezTo>
                  <a:cubicBezTo>
                    <a:pt x="77" y="193"/>
                    <a:pt x="76" y="195"/>
                    <a:pt x="74" y="197"/>
                  </a:cubicBezTo>
                  <a:cubicBezTo>
                    <a:pt x="73" y="201"/>
                    <a:pt x="69" y="203"/>
                    <a:pt x="66" y="204"/>
                  </a:cubicBezTo>
                  <a:cubicBezTo>
                    <a:pt x="56" y="207"/>
                    <a:pt x="49" y="214"/>
                    <a:pt x="40" y="218"/>
                  </a:cubicBezTo>
                  <a:cubicBezTo>
                    <a:pt x="36" y="219"/>
                    <a:pt x="33" y="219"/>
                    <a:pt x="29" y="220"/>
                  </a:cubicBezTo>
                  <a:cubicBezTo>
                    <a:pt x="13" y="223"/>
                    <a:pt x="7" y="216"/>
                    <a:pt x="10" y="201"/>
                  </a:cubicBezTo>
                  <a:cubicBezTo>
                    <a:pt x="11" y="195"/>
                    <a:pt x="12" y="190"/>
                    <a:pt x="10" y="185"/>
                  </a:cubicBezTo>
                  <a:cubicBezTo>
                    <a:pt x="13" y="180"/>
                    <a:pt x="19" y="180"/>
                    <a:pt x="23" y="178"/>
                  </a:cubicBezTo>
                  <a:cubicBezTo>
                    <a:pt x="31" y="175"/>
                    <a:pt x="38" y="171"/>
                    <a:pt x="42" y="162"/>
                  </a:cubicBezTo>
                  <a:cubicBezTo>
                    <a:pt x="36" y="160"/>
                    <a:pt x="31" y="163"/>
                    <a:pt x="26" y="162"/>
                  </a:cubicBezTo>
                  <a:cubicBezTo>
                    <a:pt x="20" y="162"/>
                    <a:pt x="12" y="164"/>
                    <a:pt x="8" y="157"/>
                  </a:cubicBezTo>
                  <a:cubicBezTo>
                    <a:pt x="9" y="148"/>
                    <a:pt x="10" y="139"/>
                    <a:pt x="4" y="131"/>
                  </a:cubicBezTo>
                  <a:cubicBezTo>
                    <a:pt x="2" y="127"/>
                    <a:pt x="2" y="121"/>
                    <a:pt x="4" y="117"/>
                  </a:cubicBezTo>
                  <a:cubicBezTo>
                    <a:pt x="11" y="99"/>
                    <a:pt x="10" y="80"/>
                    <a:pt x="9" y="62"/>
                  </a:cubicBezTo>
                  <a:cubicBezTo>
                    <a:pt x="9" y="56"/>
                    <a:pt x="9" y="49"/>
                    <a:pt x="9" y="43"/>
                  </a:cubicBezTo>
                  <a:cubicBezTo>
                    <a:pt x="9" y="34"/>
                    <a:pt x="10" y="25"/>
                    <a:pt x="0" y="19"/>
                  </a:cubicBezTo>
                  <a:cubicBezTo>
                    <a:pt x="7" y="15"/>
                    <a:pt x="13" y="17"/>
                    <a:pt x="18" y="16"/>
                  </a:cubicBezTo>
                  <a:close/>
                </a:path>
              </a:pathLst>
            </a:custGeom>
            <a:solidFill>
              <a:srgbClr val="F4D1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3"/>
            <p:cNvSpPr>
              <a:spLocks/>
            </p:cNvSpPr>
            <p:nvPr/>
          </p:nvSpPr>
          <p:spPr bwMode="auto">
            <a:xfrm>
              <a:off x="1506538" y="3522663"/>
              <a:ext cx="388937" cy="665162"/>
            </a:xfrm>
            <a:custGeom>
              <a:avLst/>
              <a:gdLst>
                <a:gd name="T0" fmla="*/ 91 w 97"/>
                <a:gd name="T1" fmla="*/ 127 h 167"/>
                <a:gd name="T2" fmla="*/ 90 w 97"/>
                <a:gd name="T3" fmla="*/ 129 h 167"/>
                <a:gd name="T4" fmla="*/ 85 w 97"/>
                <a:gd name="T5" fmla="*/ 127 h 167"/>
                <a:gd name="T6" fmla="*/ 14 w 97"/>
                <a:gd name="T7" fmla="*/ 151 h 167"/>
                <a:gd name="T8" fmla="*/ 0 w 97"/>
                <a:gd name="T9" fmla="*/ 167 h 167"/>
                <a:gd name="T10" fmla="*/ 8 w 97"/>
                <a:gd name="T11" fmla="*/ 30 h 167"/>
                <a:gd name="T12" fmla="*/ 9 w 97"/>
                <a:gd name="T13" fmla="*/ 22 h 167"/>
                <a:gd name="T14" fmla="*/ 11 w 97"/>
                <a:gd name="T15" fmla="*/ 31 h 167"/>
                <a:gd name="T16" fmla="*/ 32 w 97"/>
                <a:gd name="T17" fmla="*/ 6 h 167"/>
                <a:gd name="T18" fmla="*/ 53 w 97"/>
                <a:gd name="T19" fmla="*/ 5 h 167"/>
                <a:gd name="T20" fmla="*/ 83 w 97"/>
                <a:gd name="T21" fmla="*/ 1 h 167"/>
                <a:gd name="T22" fmla="*/ 94 w 97"/>
                <a:gd name="T23" fmla="*/ 4 h 167"/>
                <a:gd name="T24" fmla="*/ 95 w 97"/>
                <a:gd name="T25" fmla="*/ 37 h 167"/>
                <a:gd name="T26" fmla="*/ 95 w 97"/>
                <a:gd name="T27" fmla="*/ 106 h 167"/>
                <a:gd name="T28" fmla="*/ 91 w 97"/>
                <a:gd name="T29" fmla="*/ 12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67">
                  <a:moveTo>
                    <a:pt x="91" y="127"/>
                  </a:moveTo>
                  <a:cubicBezTo>
                    <a:pt x="91" y="128"/>
                    <a:pt x="90" y="129"/>
                    <a:pt x="90" y="129"/>
                  </a:cubicBezTo>
                  <a:cubicBezTo>
                    <a:pt x="88" y="129"/>
                    <a:pt x="88" y="126"/>
                    <a:pt x="85" y="127"/>
                  </a:cubicBezTo>
                  <a:cubicBezTo>
                    <a:pt x="62" y="137"/>
                    <a:pt x="39" y="145"/>
                    <a:pt x="14" y="151"/>
                  </a:cubicBezTo>
                  <a:cubicBezTo>
                    <a:pt x="5" y="153"/>
                    <a:pt x="2" y="160"/>
                    <a:pt x="0" y="167"/>
                  </a:cubicBezTo>
                  <a:cubicBezTo>
                    <a:pt x="3" y="122"/>
                    <a:pt x="5" y="76"/>
                    <a:pt x="8" y="30"/>
                  </a:cubicBezTo>
                  <a:cubicBezTo>
                    <a:pt x="8" y="28"/>
                    <a:pt x="9" y="25"/>
                    <a:pt x="9" y="22"/>
                  </a:cubicBezTo>
                  <a:cubicBezTo>
                    <a:pt x="12" y="25"/>
                    <a:pt x="10" y="28"/>
                    <a:pt x="11" y="31"/>
                  </a:cubicBezTo>
                  <a:cubicBezTo>
                    <a:pt x="10" y="9"/>
                    <a:pt x="10" y="9"/>
                    <a:pt x="32" y="6"/>
                  </a:cubicBezTo>
                  <a:cubicBezTo>
                    <a:pt x="39" y="5"/>
                    <a:pt x="46" y="6"/>
                    <a:pt x="53" y="5"/>
                  </a:cubicBezTo>
                  <a:cubicBezTo>
                    <a:pt x="63" y="3"/>
                    <a:pt x="73" y="1"/>
                    <a:pt x="83" y="1"/>
                  </a:cubicBezTo>
                  <a:cubicBezTo>
                    <a:pt x="87" y="1"/>
                    <a:pt x="91" y="0"/>
                    <a:pt x="94" y="4"/>
                  </a:cubicBezTo>
                  <a:cubicBezTo>
                    <a:pt x="97" y="15"/>
                    <a:pt x="95" y="26"/>
                    <a:pt x="95" y="37"/>
                  </a:cubicBezTo>
                  <a:cubicBezTo>
                    <a:pt x="95" y="60"/>
                    <a:pt x="95" y="83"/>
                    <a:pt x="95" y="106"/>
                  </a:cubicBezTo>
                  <a:cubicBezTo>
                    <a:pt x="95" y="114"/>
                    <a:pt x="95" y="121"/>
                    <a:pt x="91" y="127"/>
                  </a:cubicBezTo>
                  <a:close/>
                </a:path>
              </a:pathLst>
            </a:custGeom>
            <a:solidFill>
              <a:srgbClr val="E8E7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4"/>
            <p:cNvSpPr>
              <a:spLocks/>
            </p:cNvSpPr>
            <p:nvPr/>
          </p:nvSpPr>
          <p:spPr bwMode="auto">
            <a:xfrm>
              <a:off x="1677988" y="3351213"/>
              <a:ext cx="1069975" cy="517525"/>
            </a:xfrm>
            <a:custGeom>
              <a:avLst/>
              <a:gdLst>
                <a:gd name="T0" fmla="*/ 50 w 267"/>
                <a:gd name="T1" fmla="*/ 46 h 130"/>
                <a:gd name="T2" fmla="*/ 9 w 267"/>
                <a:gd name="T3" fmla="*/ 51 h 130"/>
                <a:gd name="T4" fmla="*/ 1 w 267"/>
                <a:gd name="T5" fmla="*/ 27 h 130"/>
                <a:gd name="T6" fmla="*/ 39 w 267"/>
                <a:gd name="T7" fmla="*/ 21 h 130"/>
                <a:gd name="T8" fmla="*/ 111 w 267"/>
                <a:gd name="T9" fmla="*/ 9 h 130"/>
                <a:gd name="T10" fmla="*/ 137 w 267"/>
                <a:gd name="T11" fmla="*/ 0 h 130"/>
                <a:gd name="T12" fmla="*/ 157 w 267"/>
                <a:gd name="T13" fmla="*/ 11 h 130"/>
                <a:gd name="T14" fmla="*/ 148 w 267"/>
                <a:gd name="T15" fmla="*/ 19 h 130"/>
                <a:gd name="T16" fmla="*/ 159 w 267"/>
                <a:gd name="T17" fmla="*/ 37 h 130"/>
                <a:gd name="T18" fmla="*/ 241 w 267"/>
                <a:gd name="T19" fmla="*/ 37 h 130"/>
                <a:gd name="T20" fmla="*/ 258 w 267"/>
                <a:gd name="T21" fmla="*/ 18 h 130"/>
                <a:gd name="T22" fmla="*/ 264 w 267"/>
                <a:gd name="T23" fmla="*/ 1 h 130"/>
                <a:gd name="T24" fmla="*/ 266 w 267"/>
                <a:gd name="T25" fmla="*/ 30 h 130"/>
                <a:gd name="T26" fmla="*/ 238 w 267"/>
                <a:gd name="T27" fmla="*/ 57 h 130"/>
                <a:gd name="T28" fmla="*/ 221 w 267"/>
                <a:gd name="T29" fmla="*/ 81 h 130"/>
                <a:gd name="T30" fmla="*/ 221 w 267"/>
                <a:gd name="T31" fmla="*/ 92 h 130"/>
                <a:gd name="T32" fmla="*/ 211 w 267"/>
                <a:gd name="T33" fmla="*/ 91 h 130"/>
                <a:gd name="T34" fmla="*/ 146 w 267"/>
                <a:gd name="T35" fmla="*/ 125 h 130"/>
                <a:gd name="T36" fmla="*/ 141 w 267"/>
                <a:gd name="T37" fmla="*/ 130 h 130"/>
                <a:gd name="T38" fmla="*/ 140 w 267"/>
                <a:gd name="T39" fmla="*/ 125 h 130"/>
                <a:gd name="T40" fmla="*/ 136 w 267"/>
                <a:gd name="T41" fmla="*/ 111 h 130"/>
                <a:gd name="T42" fmla="*/ 136 w 267"/>
                <a:gd name="T43" fmla="*/ 79 h 130"/>
                <a:gd name="T44" fmla="*/ 119 w 267"/>
                <a:gd name="T45" fmla="*/ 59 h 130"/>
                <a:gd name="T46" fmla="*/ 71 w 267"/>
                <a:gd name="T47" fmla="*/ 52 h 130"/>
                <a:gd name="T48" fmla="*/ 50 w 267"/>
                <a:gd name="T49" fmla="*/ 4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7" h="130">
                  <a:moveTo>
                    <a:pt x="50" y="46"/>
                  </a:moveTo>
                  <a:cubicBezTo>
                    <a:pt x="36" y="49"/>
                    <a:pt x="23" y="50"/>
                    <a:pt x="9" y="51"/>
                  </a:cubicBezTo>
                  <a:cubicBezTo>
                    <a:pt x="5" y="44"/>
                    <a:pt x="0" y="37"/>
                    <a:pt x="1" y="27"/>
                  </a:cubicBezTo>
                  <a:cubicBezTo>
                    <a:pt x="13" y="20"/>
                    <a:pt x="26" y="22"/>
                    <a:pt x="39" y="21"/>
                  </a:cubicBezTo>
                  <a:cubicBezTo>
                    <a:pt x="63" y="17"/>
                    <a:pt x="87" y="13"/>
                    <a:pt x="111" y="9"/>
                  </a:cubicBezTo>
                  <a:cubicBezTo>
                    <a:pt x="120" y="7"/>
                    <a:pt x="129" y="4"/>
                    <a:pt x="137" y="0"/>
                  </a:cubicBezTo>
                  <a:cubicBezTo>
                    <a:pt x="144" y="3"/>
                    <a:pt x="154" y="1"/>
                    <a:pt x="157" y="11"/>
                  </a:cubicBezTo>
                  <a:cubicBezTo>
                    <a:pt x="155" y="15"/>
                    <a:pt x="150" y="15"/>
                    <a:pt x="148" y="19"/>
                  </a:cubicBezTo>
                  <a:cubicBezTo>
                    <a:pt x="144" y="28"/>
                    <a:pt x="148" y="36"/>
                    <a:pt x="159" y="37"/>
                  </a:cubicBezTo>
                  <a:cubicBezTo>
                    <a:pt x="186" y="40"/>
                    <a:pt x="214" y="41"/>
                    <a:pt x="241" y="37"/>
                  </a:cubicBezTo>
                  <a:cubicBezTo>
                    <a:pt x="255" y="35"/>
                    <a:pt x="257" y="33"/>
                    <a:pt x="258" y="18"/>
                  </a:cubicBezTo>
                  <a:cubicBezTo>
                    <a:pt x="258" y="12"/>
                    <a:pt x="256" y="4"/>
                    <a:pt x="264" y="1"/>
                  </a:cubicBezTo>
                  <a:cubicBezTo>
                    <a:pt x="267" y="10"/>
                    <a:pt x="267" y="20"/>
                    <a:pt x="266" y="30"/>
                  </a:cubicBezTo>
                  <a:cubicBezTo>
                    <a:pt x="264" y="46"/>
                    <a:pt x="252" y="53"/>
                    <a:pt x="238" y="57"/>
                  </a:cubicBezTo>
                  <a:cubicBezTo>
                    <a:pt x="220" y="62"/>
                    <a:pt x="220" y="62"/>
                    <a:pt x="221" y="81"/>
                  </a:cubicBezTo>
                  <a:cubicBezTo>
                    <a:pt x="221" y="84"/>
                    <a:pt x="221" y="88"/>
                    <a:pt x="221" y="92"/>
                  </a:cubicBezTo>
                  <a:cubicBezTo>
                    <a:pt x="218" y="90"/>
                    <a:pt x="215" y="89"/>
                    <a:pt x="211" y="91"/>
                  </a:cubicBezTo>
                  <a:cubicBezTo>
                    <a:pt x="190" y="103"/>
                    <a:pt x="169" y="116"/>
                    <a:pt x="146" y="125"/>
                  </a:cubicBezTo>
                  <a:cubicBezTo>
                    <a:pt x="144" y="126"/>
                    <a:pt x="142" y="128"/>
                    <a:pt x="141" y="130"/>
                  </a:cubicBezTo>
                  <a:cubicBezTo>
                    <a:pt x="140" y="128"/>
                    <a:pt x="140" y="126"/>
                    <a:pt x="140" y="125"/>
                  </a:cubicBezTo>
                  <a:cubicBezTo>
                    <a:pt x="135" y="121"/>
                    <a:pt x="136" y="116"/>
                    <a:pt x="136" y="111"/>
                  </a:cubicBezTo>
                  <a:cubicBezTo>
                    <a:pt x="135" y="100"/>
                    <a:pt x="136" y="89"/>
                    <a:pt x="136" y="79"/>
                  </a:cubicBezTo>
                  <a:cubicBezTo>
                    <a:pt x="135" y="62"/>
                    <a:pt x="135" y="62"/>
                    <a:pt x="119" y="59"/>
                  </a:cubicBezTo>
                  <a:cubicBezTo>
                    <a:pt x="103" y="57"/>
                    <a:pt x="87" y="55"/>
                    <a:pt x="71" y="52"/>
                  </a:cubicBezTo>
                  <a:cubicBezTo>
                    <a:pt x="64" y="51"/>
                    <a:pt x="56" y="52"/>
                    <a:pt x="50" y="46"/>
                  </a:cubicBezTo>
                  <a:close/>
                </a:path>
              </a:pathLst>
            </a:custGeom>
            <a:solidFill>
              <a:srgbClr val="F0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5"/>
            <p:cNvSpPr>
              <a:spLocks/>
            </p:cNvSpPr>
            <p:nvPr/>
          </p:nvSpPr>
          <p:spPr bwMode="auto">
            <a:xfrm>
              <a:off x="2243138" y="2686050"/>
              <a:ext cx="492125" cy="847725"/>
            </a:xfrm>
            <a:custGeom>
              <a:avLst/>
              <a:gdLst>
                <a:gd name="T0" fmla="*/ 123 w 123"/>
                <a:gd name="T1" fmla="*/ 168 h 213"/>
                <a:gd name="T2" fmla="*/ 121 w 123"/>
                <a:gd name="T3" fmla="*/ 194 h 213"/>
                <a:gd name="T4" fmla="*/ 107 w 123"/>
                <a:gd name="T5" fmla="*/ 208 h 213"/>
                <a:gd name="T6" fmla="*/ 27 w 123"/>
                <a:gd name="T7" fmla="*/ 209 h 213"/>
                <a:gd name="T8" fmla="*/ 7 w 123"/>
                <a:gd name="T9" fmla="*/ 208 h 213"/>
                <a:gd name="T10" fmla="*/ 1 w 123"/>
                <a:gd name="T11" fmla="*/ 201 h 213"/>
                <a:gd name="T12" fmla="*/ 2 w 123"/>
                <a:gd name="T13" fmla="*/ 192 h 213"/>
                <a:gd name="T14" fmla="*/ 16 w 123"/>
                <a:gd name="T15" fmla="*/ 177 h 213"/>
                <a:gd name="T16" fmla="*/ 43 w 123"/>
                <a:gd name="T17" fmla="*/ 173 h 213"/>
                <a:gd name="T18" fmla="*/ 61 w 123"/>
                <a:gd name="T19" fmla="*/ 170 h 213"/>
                <a:gd name="T20" fmla="*/ 70 w 123"/>
                <a:gd name="T21" fmla="*/ 160 h 213"/>
                <a:gd name="T22" fmla="*/ 75 w 123"/>
                <a:gd name="T23" fmla="*/ 63 h 213"/>
                <a:gd name="T24" fmla="*/ 78 w 123"/>
                <a:gd name="T25" fmla="*/ 17 h 213"/>
                <a:gd name="T26" fmla="*/ 80 w 123"/>
                <a:gd name="T27" fmla="*/ 8 h 213"/>
                <a:gd name="T28" fmla="*/ 95 w 123"/>
                <a:gd name="T29" fmla="*/ 7 h 213"/>
                <a:gd name="T30" fmla="*/ 101 w 123"/>
                <a:gd name="T31" fmla="*/ 23 h 213"/>
                <a:gd name="T32" fmla="*/ 112 w 123"/>
                <a:gd name="T33" fmla="*/ 63 h 213"/>
                <a:gd name="T34" fmla="*/ 123 w 123"/>
                <a:gd name="T35" fmla="*/ 1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213">
                  <a:moveTo>
                    <a:pt x="123" y="168"/>
                  </a:moveTo>
                  <a:cubicBezTo>
                    <a:pt x="118" y="176"/>
                    <a:pt x="123" y="185"/>
                    <a:pt x="121" y="194"/>
                  </a:cubicBezTo>
                  <a:cubicBezTo>
                    <a:pt x="120" y="203"/>
                    <a:pt x="115" y="207"/>
                    <a:pt x="107" y="208"/>
                  </a:cubicBezTo>
                  <a:cubicBezTo>
                    <a:pt x="81" y="211"/>
                    <a:pt x="54" y="213"/>
                    <a:pt x="27" y="209"/>
                  </a:cubicBezTo>
                  <a:cubicBezTo>
                    <a:pt x="21" y="208"/>
                    <a:pt x="14" y="208"/>
                    <a:pt x="7" y="208"/>
                  </a:cubicBezTo>
                  <a:cubicBezTo>
                    <a:pt x="2" y="208"/>
                    <a:pt x="0" y="207"/>
                    <a:pt x="1" y="201"/>
                  </a:cubicBezTo>
                  <a:cubicBezTo>
                    <a:pt x="2" y="198"/>
                    <a:pt x="2" y="195"/>
                    <a:pt x="2" y="192"/>
                  </a:cubicBezTo>
                  <a:cubicBezTo>
                    <a:pt x="0" y="180"/>
                    <a:pt x="5" y="176"/>
                    <a:pt x="16" y="177"/>
                  </a:cubicBezTo>
                  <a:cubicBezTo>
                    <a:pt x="24" y="169"/>
                    <a:pt x="34" y="174"/>
                    <a:pt x="43" y="173"/>
                  </a:cubicBezTo>
                  <a:cubicBezTo>
                    <a:pt x="49" y="171"/>
                    <a:pt x="55" y="170"/>
                    <a:pt x="61" y="170"/>
                  </a:cubicBezTo>
                  <a:cubicBezTo>
                    <a:pt x="68" y="170"/>
                    <a:pt x="71" y="167"/>
                    <a:pt x="70" y="160"/>
                  </a:cubicBezTo>
                  <a:cubicBezTo>
                    <a:pt x="65" y="127"/>
                    <a:pt x="73" y="95"/>
                    <a:pt x="75" y="63"/>
                  </a:cubicBezTo>
                  <a:cubicBezTo>
                    <a:pt x="75" y="48"/>
                    <a:pt x="74" y="32"/>
                    <a:pt x="78" y="17"/>
                  </a:cubicBezTo>
                  <a:cubicBezTo>
                    <a:pt x="79" y="14"/>
                    <a:pt x="79" y="10"/>
                    <a:pt x="80" y="8"/>
                  </a:cubicBezTo>
                  <a:cubicBezTo>
                    <a:pt x="84" y="1"/>
                    <a:pt x="91" y="0"/>
                    <a:pt x="95" y="7"/>
                  </a:cubicBezTo>
                  <a:cubicBezTo>
                    <a:pt x="97" y="12"/>
                    <a:pt x="100" y="17"/>
                    <a:pt x="101" y="23"/>
                  </a:cubicBezTo>
                  <a:cubicBezTo>
                    <a:pt x="104" y="36"/>
                    <a:pt x="107" y="50"/>
                    <a:pt x="112" y="63"/>
                  </a:cubicBezTo>
                  <a:cubicBezTo>
                    <a:pt x="120" y="97"/>
                    <a:pt x="123" y="132"/>
                    <a:pt x="123" y="168"/>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6"/>
            <p:cNvSpPr>
              <a:spLocks/>
            </p:cNvSpPr>
            <p:nvPr/>
          </p:nvSpPr>
          <p:spPr bwMode="auto">
            <a:xfrm>
              <a:off x="2219325" y="2498725"/>
              <a:ext cx="471487" cy="892175"/>
            </a:xfrm>
            <a:custGeom>
              <a:avLst/>
              <a:gdLst>
                <a:gd name="T0" fmla="*/ 118 w 118"/>
                <a:gd name="T1" fmla="*/ 110 h 224"/>
                <a:gd name="T2" fmla="*/ 107 w 118"/>
                <a:gd name="T3" fmla="*/ 78 h 224"/>
                <a:gd name="T4" fmla="*/ 98 w 118"/>
                <a:gd name="T5" fmla="*/ 56 h 224"/>
                <a:gd name="T6" fmla="*/ 93 w 118"/>
                <a:gd name="T7" fmla="*/ 52 h 224"/>
                <a:gd name="T8" fmla="*/ 89 w 118"/>
                <a:gd name="T9" fmla="*/ 58 h 224"/>
                <a:gd name="T10" fmla="*/ 87 w 118"/>
                <a:gd name="T11" fmla="*/ 76 h 224"/>
                <a:gd name="T12" fmla="*/ 79 w 118"/>
                <a:gd name="T13" fmla="*/ 183 h 224"/>
                <a:gd name="T14" fmla="*/ 81 w 118"/>
                <a:gd name="T15" fmla="*/ 209 h 224"/>
                <a:gd name="T16" fmla="*/ 70 w 118"/>
                <a:gd name="T17" fmla="*/ 222 h 224"/>
                <a:gd name="T18" fmla="*/ 50 w 118"/>
                <a:gd name="T19" fmla="*/ 224 h 224"/>
                <a:gd name="T20" fmla="*/ 10 w 118"/>
                <a:gd name="T21" fmla="*/ 201 h 224"/>
                <a:gd name="T22" fmla="*/ 1 w 118"/>
                <a:gd name="T23" fmla="*/ 185 h 224"/>
                <a:gd name="T24" fmla="*/ 0 w 118"/>
                <a:gd name="T25" fmla="*/ 44 h 224"/>
                <a:gd name="T26" fmla="*/ 1 w 118"/>
                <a:gd name="T27" fmla="*/ 23 h 224"/>
                <a:gd name="T28" fmla="*/ 4 w 118"/>
                <a:gd name="T29" fmla="*/ 13 h 224"/>
                <a:gd name="T30" fmla="*/ 12 w 118"/>
                <a:gd name="T31" fmla="*/ 19 h 224"/>
                <a:gd name="T32" fmla="*/ 12 w 118"/>
                <a:gd name="T33" fmla="*/ 35 h 224"/>
                <a:gd name="T34" fmla="*/ 13 w 118"/>
                <a:gd name="T35" fmla="*/ 182 h 224"/>
                <a:gd name="T36" fmla="*/ 26 w 118"/>
                <a:gd name="T37" fmla="*/ 150 h 224"/>
                <a:gd name="T38" fmla="*/ 42 w 118"/>
                <a:gd name="T39" fmla="*/ 146 h 224"/>
                <a:gd name="T40" fmla="*/ 52 w 118"/>
                <a:gd name="T41" fmla="*/ 117 h 224"/>
                <a:gd name="T42" fmla="*/ 45 w 118"/>
                <a:gd name="T43" fmla="*/ 106 h 224"/>
                <a:gd name="T44" fmla="*/ 47 w 118"/>
                <a:gd name="T45" fmla="*/ 74 h 224"/>
                <a:gd name="T46" fmla="*/ 41 w 118"/>
                <a:gd name="T47" fmla="*/ 13 h 224"/>
                <a:gd name="T48" fmla="*/ 40 w 118"/>
                <a:gd name="T49" fmla="*/ 1 h 224"/>
                <a:gd name="T50" fmla="*/ 79 w 118"/>
                <a:gd name="T51" fmla="*/ 9 h 224"/>
                <a:gd name="T52" fmla="*/ 87 w 118"/>
                <a:gd name="T53" fmla="*/ 16 h 224"/>
                <a:gd name="T54" fmla="*/ 118 w 118"/>
                <a:gd name="T55" fmla="*/ 11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224">
                  <a:moveTo>
                    <a:pt x="118" y="110"/>
                  </a:moveTo>
                  <a:cubicBezTo>
                    <a:pt x="114" y="99"/>
                    <a:pt x="107" y="91"/>
                    <a:pt x="107" y="78"/>
                  </a:cubicBezTo>
                  <a:cubicBezTo>
                    <a:pt x="108" y="70"/>
                    <a:pt x="103" y="63"/>
                    <a:pt x="98" y="56"/>
                  </a:cubicBezTo>
                  <a:cubicBezTo>
                    <a:pt x="97" y="54"/>
                    <a:pt x="96" y="51"/>
                    <a:pt x="93" y="52"/>
                  </a:cubicBezTo>
                  <a:cubicBezTo>
                    <a:pt x="90" y="52"/>
                    <a:pt x="89" y="55"/>
                    <a:pt x="89" y="58"/>
                  </a:cubicBezTo>
                  <a:cubicBezTo>
                    <a:pt x="89" y="64"/>
                    <a:pt x="87" y="70"/>
                    <a:pt x="87" y="76"/>
                  </a:cubicBezTo>
                  <a:cubicBezTo>
                    <a:pt x="86" y="112"/>
                    <a:pt x="82" y="147"/>
                    <a:pt x="79" y="183"/>
                  </a:cubicBezTo>
                  <a:cubicBezTo>
                    <a:pt x="79" y="192"/>
                    <a:pt x="79" y="200"/>
                    <a:pt x="81" y="209"/>
                  </a:cubicBezTo>
                  <a:cubicBezTo>
                    <a:pt x="83" y="217"/>
                    <a:pt x="80" y="223"/>
                    <a:pt x="70" y="222"/>
                  </a:cubicBezTo>
                  <a:cubicBezTo>
                    <a:pt x="63" y="222"/>
                    <a:pt x="57" y="223"/>
                    <a:pt x="50" y="224"/>
                  </a:cubicBezTo>
                  <a:cubicBezTo>
                    <a:pt x="38" y="215"/>
                    <a:pt x="26" y="204"/>
                    <a:pt x="10" y="201"/>
                  </a:cubicBezTo>
                  <a:cubicBezTo>
                    <a:pt x="2" y="199"/>
                    <a:pt x="2" y="192"/>
                    <a:pt x="1" y="185"/>
                  </a:cubicBezTo>
                  <a:cubicBezTo>
                    <a:pt x="0" y="138"/>
                    <a:pt x="1" y="91"/>
                    <a:pt x="0" y="44"/>
                  </a:cubicBezTo>
                  <a:cubicBezTo>
                    <a:pt x="0" y="37"/>
                    <a:pt x="3" y="30"/>
                    <a:pt x="1" y="23"/>
                  </a:cubicBezTo>
                  <a:cubicBezTo>
                    <a:pt x="1" y="19"/>
                    <a:pt x="2" y="16"/>
                    <a:pt x="4" y="13"/>
                  </a:cubicBezTo>
                  <a:cubicBezTo>
                    <a:pt x="10" y="11"/>
                    <a:pt x="10" y="16"/>
                    <a:pt x="12" y="19"/>
                  </a:cubicBezTo>
                  <a:cubicBezTo>
                    <a:pt x="13" y="24"/>
                    <a:pt x="12" y="30"/>
                    <a:pt x="12" y="35"/>
                  </a:cubicBezTo>
                  <a:cubicBezTo>
                    <a:pt x="12" y="84"/>
                    <a:pt x="12" y="132"/>
                    <a:pt x="13" y="182"/>
                  </a:cubicBezTo>
                  <a:cubicBezTo>
                    <a:pt x="20" y="172"/>
                    <a:pt x="16" y="158"/>
                    <a:pt x="26" y="150"/>
                  </a:cubicBezTo>
                  <a:cubicBezTo>
                    <a:pt x="31" y="146"/>
                    <a:pt x="37" y="147"/>
                    <a:pt x="42" y="146"/>
                  </a:cubicBezTo>
                  <a:cubicBezTo>
                    <a:pt x="56" y="142"/>
                    <a:pt x="61" y="129"/>
                    <a:pt x="52" y="117"/>
                  </a:cubicBezTo>
                  <a:cubicBezTo>
                    <a:pt x="49" y="114"/>
                    <a:pt x="46" y="111"/>
                    <a:pt x="45" y="106"/>
                  </a:cubicBezTo>
                  <a:cubicBezTo>
                    <a:pt x="43" y="96"/>
                    <a:pt x="46" y="85"/>
                    <a:pt x="47" y="74"/>
                  </a:cubicBezTo>
                  <a:cubicBezTo>
                    <a:pt x="49" y="53"/>
                    <a:pt x="50" y="33"/>
                    <a:pt x="41" y="13"/>
                  </a:cubicBezTo>
                  <a:cubicBezTo>
                    <a:pt x="39" y="9"/>
                    <a:pt x="38" y="5"/>
                    <a:pt x="40" y="1"/>
                  </a:cubicBezTo>
                  <a:cubicBezTo>
                    <a:pt x="54" y="0"/>
                    <a:pt x="66" y="6"/>
                    <a:pt x="79" y="9"/>
                  </a:cubicBezTo>
                  <a:cubicBezTo>
                    <a:pt x="82" y="10"/>
                    <a:pt x="85" y="14"/>
                    <a:pt x="87" y="16"/>
                  </a:cubicBezTo>
                  <a:cubicBezTo>
                    <a:pt x="100" y="47"/>
                    <a:pt x="115" y="76"/>
                    <a:pt x="118" y="110"/>
                  </a:cubicBezTo>
                  <a:close/>
                </a:path>
              </a:pathLst>
            </a:custGeom>
            <a:solidFill>
              <a:srgbClr val="F1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17"/>
            <p:cNvSpPr>
              <a:spLocks/>
            </p:cNvSpPr>
            <p:nvPr/>
          </p:nvSpPr>
          <p:spPr bwMode="auto">
            <a:xfrm>
              <a:off x="1335088" y="2522538"/>
              <a:ext cx="392112" cy="1158875"/>
            </a:xfrm>
            <a:custGeom>
              <a:avLst/>
              <a:gdLst>
                <a:gd name="T0" fmla="*/ 86 w 98"/>
                <a:gd name="T1" fmla="*/ 238 h 291"/>
                <a:gd name="T2" fmla="*/ 95 w 98"/>
                <a:gd name="T3" fmla="*/ 259 h 291"/>
                <a:gd name="T4" fmla="*/ 65 w 98"/>
                <a:gd name="T5" fmla="*/ 263 h 291"/>
                <a:gd name="T6" fmla="*/ 55 w 98"/>
                <a:gd name="T7" fmla="*/ 275 h 291"/>
                <a:gd name="T8" fmla="*/ 52 w 98"/>
                <a:gd name="T9" fmla="*/ 291 h 291"/>
                <a:gd name="T10" fmla="*/ 52 w 98"/>
                <a:gd name="T11" fmla="*/ 273 h 291"/>
                <a:gd name="T12" fmla="*/ 42 w 98"/>
                <a:gd name="T13" fmla="*/ 262 h 291"/>
                <a:gd name="T14" fmla="*/ 27 w 98"/>
                <a:gd name="T15" fmla="*/ 260 h 291"/>
                <a:gd name="T16" fmla="*/ 0 w 98"/>
                <a:gd name="T17" fmla="*/ 228 h 291"/>
                <a:gd name="T18" fmla="*/ 23 w 98"/>
                <a:gd name="T19" fmla="*/ 64 h 291"/>
                <a:gd name="T20" fmla="*/ 47 w 98"/>
                <a:gd name="T21" fmla="*/ 17 h 291"/>
                <a:gd name="T22" fmla="*/ 49 w 98"/>
                <a:gd name="T23" fmla="*/ 14 h 291"/>
                <a:gd name="T24" fmla="*/ 91 w 98"/>
                <a:gd name="T25" fmla="*/ 0 h 291"/>
                <a:gd name="T26" fmla="*/ 89 w 98"/>
                <a:gd name="T27" fmla="*/ 17 h 291"/>
                <a:gd name="T28" fmla="*/ 57 w 98"/>
                <a:gd name="T29" fmla="*/ 60 h 291"/>
                <a:gd name="T30" fmla="*/ 26 w 98"/>
                <a:gd name="T31" fmla="*/ 110 h 291"/>
                <a:gd name="T32" fmla="*/ 25 w 98"/>
                <a:gd name="T33" fmla="*/ 159 h 291"/>
                <a:gd name="T34" fmla="*/ 27 w 98"/>
                <a:gd name="T35" fmla="*/ 180 h 291"/>
                <a:gd name="T36" fmla="*/ 34 w 98"/>
                <a:gd name="T37" fmla="*/ 210 h 291"/>
                <a:gd name="T38" fmla="*/ 68 w 98"/>
                <a:gd name="T39" fmla="*/ 245 h 291"/>
                <a:gd name="T40" fmla="*/ 83 w 98"/>
                <a:gd name="T41" fmla="*/ 237 h 291"/>
                <a:gd name="T42" fmla="*/ 86 w 98"/>
                <a:gd name="T43" fmla="*/ 23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291">
                  <a:moveTo>
                    <a:pt x="86" y="238"/>
                  </a:moveTo>
                  <a:cubicBezTo>
                    <a:pt x="98" y="241"/>
                    <a:pt x="94" y="251"/>
                    <a:pt x="95" y="259"/>
                  </a:cubicBezTo>
                  <a:cubicBezTo>
                    <a:pt x="86" y="264"/>
                    <a:pt x="75" y="262"/>
                    <a:pt x="65" y="263"/>
                  </a:cubicBezTo>
                  <a:cubicBezTo>
                    <a:pt x="57" y="265"/>
                    <a:pt x="54" y="267"/>
                    <a:pt x="55" y="275"/>
                  </a:cubicBezTo>
                  <a:cubicBezTo>
                    <a:pt x="55" y="280"/>
                    <a:pt x="55" y="286"/>
                    <a:pt x="52" y="291"/>
                  </a:cubicBezTo>
                  <a:cubicBezTo>
                    <a:pt x="52" y="285"/>
                    <a:pt x="52" y="279"/>
                    <a:pt x="52" y="273"/>
                  </a:cubicBezTo>
                  <a:cubicBezTo>
                    <a:pt x="53" y="266"/>
                    <a:pt x="50" y="262"/>
                    <a:pt x="42" y="262"/>
                  </a:cubicBezTo>
                  <a:cubicBezTo>
                    <a:pt x="37" y="262"/>
                    <a:pt x="32" y="261"/>
                    <a:pt x="27" y="260"/>
                  </a:cubicBezTo>
                  <a:cubicBezTo>
                    <a:pt x="10" y="256"/>
                    <a:pt x="0" y="245"/>
                    <a:pt x="0" y="228"/>
                  </a:cubicBezTo>
                  <a:cubicBezTo>
                    <a:pt x="0" y="172"/>
                    <a:pt x="7" y="117"/>
                    <a:pt x="23" y="64"/>
                  </a:cubicBezTo>
                  <a:cubicBezTo>
                    <a:pt x="28" y="46"/>
                    <a:pt x="41" y="33"/>
                    <a:pt x="47" y="17"/>
                  </a:cubicBezTo>
                  <a:cubicBezTo>
                    <a:pt x="47" y="16"/>
                    <a:pt x="48" y="14"/>
                    <a:pt x="49" y="14"/>
                  </a:cubicBezTo>
                  <a:cubicBezTo>
                    <a:pt x="63" y="7"/>
                    <a:pt x="76" y="1"/>
                    <a:pt x="91" y="0"/>
                  </a:cubicBezTo>
                  <a:cubicBezTo>
                    <a:pt x="94" y="6"/>
                    <a:pt x="89" y="12"/>
                    <a:pt x="89" y="17"/>
                  </a:cubicBezTo>
                  <a:cubicBezTo>
                    <a:pt x="87" y="38"/>
                    <a:pt x="80" y="52"/>
                    <a:pt x="57" y="60"/>
                  </a:cubicBezTo>
                  <a:cubicBezTo>
                    <a:pt x="37" y="67"/>
                    <a:pt x="28" y="88"/>
                    <a:pt x="26" y="110"/>
                  </a:cubicBezTo>
                  <a:cubicBezTo>
                    <a:pt x="27" y="126"/>
                    <a:pt x="25" y="143"/>
                    <a:pt x="25" y="159"/>
                  </a:cubicBezTo>
                  <a:cubicBezTo>
                    <a:pt x="20" y="167"/>
                    <a:pt x="26" y="173"/>
                    <a:pt x="27" y="180"/>
                  </a:cubicBezTo>
                  <a:cubicBezTo>
                    <a:pt x="28" y="190"/>
                    <a:pt x="27" y="201"/>
                    <a:pt x="34" y="210"/>
                  </a:cubicBezTo>
                  <a:cubicBezTo>
                    <a:pt x="40" y="227"/>
                    <a:pt x="52" y="238"/>
                    <a:pt x="68" y="245"/>
                  </a:cubicBezTo>
                  <a:cubicBezTo>
                    <a:pt x="77" y="250"/>
                    <a:pt x="79" y="242"/>
                    <a:pt x="83" y="237"/>
                  </a:cubicBezTo>
                  <a:cubicBezTo>
                    <a:pt x="84" y="237"/>
                    <a:pt x="85" y="237"/>
                    <a:pt x="86" y="238"/>
                  </a:cubicBezTo>
                  <a:close/>
                </a:path>
              </a:pathLst>
            </a:custGeom>
            <a:solidFill>
              <a:srgbClr val="EEF0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18"/>
            <p:cNvSpPr>
              <a:spLocks/>
            </p:cNvSpPr>
            <p:nvPr/>
          </p:nvSpPr>
          <p:spPr bwMode="auto">
            <a:xfrm>
              <a:off x="1422400" y="2359025"/>
              <a:ext cx="536575" cy="630237"/>
            </a:xfrm>
            <a:custGeom>
              <a:avLst/>
              <a:gdLst>
                <a:gd name="T0" fmla="*/ 0 w 134"/>
                <a:gd name="T1" fmla="*/ 149 h 158"/>
                <a:gd name="T2" fmla="*/ 48 w 134"/>
                <a:gd name="T3" fmla="*/ 90 h 158"/>
                <a:gd name="T4" fmla="*/ 59 w 134"/>
                <a:gd name="T5" fmla="*/ 78 h 158"/>
                <a:gd name="T6" fmla="*/ 69 w 134"/>
                <a:gd name="T7" fmla="*/ 41 h 158"/>
                <a:gd name="T8" fmla="*/ 130 w 134"/>
                <a:gd name="T9" fmla="*/ 0 h 158"/>
                <a:gd name="T10" fmla="*/ 130 w 134"/>
                <a:gd name="T11" fmla="*/ 6 h 158"/>
                <a:gd name="T12" fmla="*/ 110 w 134"/>
                <a:gd name="T13" fmla="*/ 26 h 158"/>
                <a:gd name="T14" fmla="*/ 77 w 134"/>
                <a:gd name="T15" fmla="*/ 70 h 158"/>
                <a:gd name="T16" fmla="*/ 87 w 134"/>
                <a:gd name="T17" fmla="*/ 87 h 158"/>
                <a:gd name="T18" fmla="*/ 111 w 134"/>
                <a:gd name="T19" fmla="*/ 100 h 158"/>
                <a:gd name="T20" fmla="*/ 134 w 134"/>
                <a:gd name="T21" fmla="*/ 146 h 158"/>
                <a:gd name="T22" fmla="*/ 122 w 134"/>
                <a:gd name="T23" fmla="*/ 157 h 158"/>
                <a:gd name="T24" fmla="*/ 113 w 134"/>
                <a:gd name="T25" fmla="*/ 145 h 158"/>
                <a:gd name="T26" fmla="*/ 109 w 134"/>
                <a:gd name="T27" fmla="*/ 133 h 158"/>
                <a:gd name="T28" fmla="*/ 64 w 134"/>
                <a:gd name="T29" fmla="*/ 105 h 158"/>
                <a:gd name="T30" fmla="*/ 20 w 134"/>
                <a:gd name="T31" fmla="*/ 139 h 158"/>
                <a:gd name="T32" fmla="*/ 13 w 134"/>
                <a:gd name="T33" fmla="*/ 152 h 158"/>
                <a:gd name="T34" fmla="*/ 0 w 134"/>
                <a:gd name="T35"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158">
                  <a:moveTo>
                    <a:pt x="0" y="149"/>
                  </a:moveTo>
                  <a:cubicBezTo>
                    <a:pt x="5" y="118"/>
                    <a:pt x="21" y="96"/>
                    <a:pt x="48" y="90"/>
                  </a:cubicBezTo>
                  <a:cubicBezTo>
                    <a:pt x="56" y="89"/>
                    <a:pt x="60" y="87"/>
                    <a:pt x="59" y="78"/>
                  </a:cubicBezTo>
                  <a:cubicBezTo>
                    <a:pt x="59" y="65"/>
                    <a:pt x="64" y="53"/>
                    <a:pt x="69" y="41"/>
                  </a:cubicBezTo>
                  <a:cubicBezTo>
                    <a:pt x="83" y="18"/>
                    <a:pt x="105" y="6"/>
                    <a:pt x="130" y="0"/>
                  </a:cubicBezTo>
                  <a:cubicBezTo>
                    <a:pt x="132" y="2"/>
                    <a:pt x="131" y="4"/>
                    <a:pt x="130" y="6"/>
                  </a:cubicBezTo>
                  <a:cubicBezTo>
                    <a:pt x="118" y="8"/>
                    <a:pt x="117" y="19"/>
                    <a:pt x="110" y="26"/>
                  </a:cubicBezTo>
                  <a:cubicBezTo>
                    <a:pt x="91" y="35"/>
                    <a:pt x="81" y="50"/>
                    <a:pt x="77" y="70"/>
                  </a:cubicBezTo>
                  <a:cubicBezTo>
                    <a:pt x="75" y="80"/>
                    <a:pt x="76" y="85"/>
                    <a:pt x="87" y="87"/>
                  </a:cubicBezTo>
                  <a:cubicBezTo>
                    <a:pt x="96" y="89"/>
                    <a:pt x="105" y="93"/>
                    <a:pt x="111" y="100"/>
                  </a:cubicBezTo>
                  <a:cubicBezTo>
                    <a:pt x="124" y="113"/>
                    <a:pt x="133" y="128"/>
                    <a:pt x="134" y="146"/>
                  </a:cubicBezTo>
                  <a:cubicBezTo>
                    <a:pt x="133" y="154"/>
                    <a:pt x="130" y="158"/>
                    <a:pt x="122" y="157"/>
                  </a:cubicBezTo>
                  <a:cubicBezTo>
                    <a:pt x="116" y="155"/>
                    <a:pt x="115" y="149"/>
                    <a:pt x="113" y="145"/>
                  </a:cubicBezTo>
                  <a:cubicBezTo>
                    <a:pt x="112" y="140"/>
                    <a:pt x="111" y="136"/>
                    <a:pt x="109" y="133"/>
                  </a:cubicBezTo>
                  <a:cubicBezTo>
                    <a:pt x="100" y="114"/>
                    <a:pt x="85" y="105"/>
                    <a:pt x="64" y="105"/>
                  </a:cubicBezTo>
                  <a:cubicBezTo>
                    <a:pt x="41" y="106"/>
                    <a:pt x="27" y="117"/>
                    <a:pt x="20" y="139"/>
                  </a:cubicBezTo>
                  <a:cubicBezTo>
                    <a:pt x="18" y="144"/>
                    <a:pt x="18" y="149"/>
                    <a:pt x="13" y="152"/>
                  </a:cubicBezTo>
                  <a:cubicBezTo>
                    <a:pt x="8" y="155"/>
                    <a:pt x="4" y="151"/>
                    <a:pt x="0" y="149"/>
                  </a:cubicBezTo>
                  <a:close/>
                </a:path>
              </a:pathLst>
            </a:custGeom>
            <a:solidFill>
              <a:srgbClr val="172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19"/>
            <p:cNvSpPr>
              <a:spLocks/>
            </p:cNvSpPr>
            <p:nvPr/>
          </p:nvSpPr>
          <p:spPr bwMode="auto">
            <a:xfrm>
              <a:off x="2211388" y="2379663"/>
              <a:ext cx="228600" cy="561975"/>
            </a:xfrm>
            <a:custGeom>
              <a:avLst/>
              <a:gdLst>
                <a:gd name="T0" fmla="*/ 42 w 57"/>
                <a:gd name="T1" fmla="*/ 31 h 141"/>
                <a:gd name="T2" fmla="*/ 54 w 57"/>
                <a:gd name="T3" fmla="*/ 97 h 141"/>
                <a:gd name="T4" fmla="*/ 50 w 57"/>
                <a:gd name="T5" fmla="*/ 137 h 141"/>
                <a:gd name="T6" fmla="*/ 35 w 57"/>
                <a:gd name="T7" fmla="*/ 127 h 141"/>
                <a:gd name="T8" fmla="*/ 38 w 57"/>
                <a:gd name="T9" fmla="*/ 91 h 141"/>
                <a:gd name="T10" fmla="*/ 9 w 57"/>
                <a:gd name="T11" fmla="*/ 24 h 141"/>
                <a:gd name="T12" fmla="*/ 2 w 57"/>
                <a:gd name="T13" fmla="*/ 13 h 141"/>
                <a:gd name="T14" fmla="*/ 0 w 57"/>
                <a:gd name="T15" fmla="*/ 4 h 141"/>
                <a:gd name="T16" fmla="*/ 3 w 57"/>
                <a:gd name="T17" fmla="*/ 0 h 141"/>
                <a:gd name="T18" fmla="*/ 42 w 57"/>
                <a:gd name="T19" fmla="*/ 3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141">
                  <a:moveTo>
                    <a:pt x="42" y="31"/>
                  </a:moveTo>
                  <a:cubicBezTo>
                    <a:pt x="55" y="52"/>
                    <a:pt x="57" y="74"/>
                    <a:pt x="54" y="97"/>
                  </a:cubicBezTo>
                  <a:cubicBezTo>
                    <a:pt x="53" y="111"/>
                    <a:pt x="51" y="124"/>
                    <a:pt x="50" y="137"/>
                  </a:cubicBezTo>
                  <a:cubicBezTo>
                    <a:pt x="40" y="141"/>
                    <a:pt x="36" y="136"/>
                    <a:pt x="35" y="127"/>
                  </a:cubicBezTo>
                  <a:cubicBezTo>
                    <a:pt x="33" y="115"/>
                    <a:pt x="37" y="103"/>
                    <a:pt x="38" y="91"/>
                  </a:cubicBezTo>
                  <a:cubicBezTo>
                    <a:pt x="40" y="64"/>
                    <a:pt x="34" y="40"/>
                    <a:pt x="9" y="24"/>
                  </a:cubicBezTo>
                  <a:cubicBezTo>
                    <a:pt x="6" y="21"/>
                    <a:pt x="4" y="17"/>
                    <a:pt x="2" y="13"/>
                  </a:cubicBezTo>
                  <a:cubicBezTo>
                    <a:pt x="2" y="10"/>
                    <a:pt x="0" y="7"/>
                    <a:pt x="0" y="4"/>
                  </a:cubicBezTo>
                  <a:cubicBezTo>
                    <a:pt x="1" y="3"/>
                    <a:pt x="1" y="1"/>
                    <a:pt x="3" y="0"/>
                  </a:cubicBezTo>
                  <a:cubicBezTo>
                    <a:pt x="18" y="7"/>
                    <a:pt x="32" y="17"/>
                    <a:pt x="42" y="31"/>
                  </a:cubicBezTo>
                  <a:close/>
                </a:path>
              </a:pathLst>
            </a:custGeom>
            <a:solidFill>
              <a:srgbClr val="182F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20"/>
            <p:cNvSpPr>
              <a:spLocks/>
            </p:cNvSpPr>
            <p:nvPr/>
          </p:nvSpPr>
          <p:spPr bwMode="auto">
            <a:xfrm>
              <a:off x="1582738" y="1722438"/>
              <a:ext cx="412750" cy="701675"/>
            </a:xfrm>
            <a:custGeom>
              <a:avLst/>
              <a:gdLst>
                <a:gd name="T0" fmla="*/ 88 w 103"/>
                <a:gd name="T1" fmla="*/ 165 h 176"/>
                <a:gd name="T2" fmla="*/ 90 w 103"/>
                <a:gd name="T3" fmla="*/ 160 h 176"/>
                <a:gd name="T4" fmla="*/ 84 w 103"/>
                <a:gd name="T5" fmla="*/ 145 h 176"/>
                <a:gd name="T6" fmla="*/ 38 w 103"/>
                <a:gd name="T7" fmla="*/ 121 h 176"/>
                <a:gd name="T8" fmla="*/ 29 w 103"/>
                <a:gd name="T9" fmla="*/ 100 h 176"/>
                <a:gd name="T10" fmla="*/ 26 w 103"/>
                <a:gd name="T11" fmla="*/ 73 h 176"/>
                <a:gd name="T12" fmla="*/ 11 w 103"/>
                <a:gd name="T13" fmla="*/ 40 h 176"/>
                <a:gd name="T14" fmla="*/ 0 w 103"/>
                <a:gd name="T15" fmla="*/ 18 h 176"/>
                <a:gd name="T16" fmla="*/ 17 w 103"/>
                <a:gd name="T17" fmla="*/ 0 h 176"/>
                <a:gd name="T18" fmla="*/ 22 w 103"/>
                <a:gd name="T19" fmla="*/ 29 h 176"/>
                <a:gd name="T20" fmla="*/ 30 w 103"/>
                <a:gd name="T21" fmla="*/ 42 h 176"/>
                <a:gd name="T22" fmla="*/ 36 w 103"/>
                <a:gd name="T23" fmla="*/ 83 h 176"/>
                <a:gd name="T24" fmla="*/ 69 w 103"/>
                <a:gd name="T25" fmla="*/ 131 h 176"/>
                <a:gd name="T26" fmla="*/ 86 w 103"/>
                <a:gd name="T27" fmla="*/ 136 h 176"/>
                <a:gd name="T28" fmla="*/ 102 w 103"/>
                <a:gd name="T29" fmla="*/ 154 h 176"/>
                <a:gd name="T30" fmla="*/ 81 w 103"/>
                <a:gd name="T31" fmla="*/ 176 h 176"/>
                <a:gd name="T32" fmla="*/ 88 w 103"/>
                <a:gd name="T33" fmla="*/ 16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76">
                  <a:moveTo>
                    <a:pt x="88" y="165"/>
                  </a:moveTo>
                  <a:cubicBezTo>
                    <a:pt x="90" y="164"/>
                    <a:pt x="91" y="162"/>
                    <a:pt x="90" y="160"/>
                  </a:cubicBezTo>
                  <a:cubicBezTo>
                    <a:pt x="96" y="152"/>
                    <a:pt x="93" y="147"/>
                    <a:pt x="84" y="145"/>
                  </a:cubicBezTo>
                  <a:cubicBezTo>
                    <a:pt x="67" y="141"/>
                    <a:pt x="51" y="134"/>
                    <a:pt x="38" y="121"/>
                  </a:cubicBezTo>
                  <a:cubicBezTo>
                    <a:pt x="32" y="115"/>
                    <a:pt x="29" y="108"/>
                    <a:pt x="29" y="100"/>
                  </a:cubicBezTo>
                  <a:cubicBezTo>
                    <a:pt x="28" y="91"/>
                    <a:pt x="27" y="82"/>
                    <a:pt x="26" y="73"/>
                  </a:cubicBezTo>
                  <a:cubicBezTo>
                    <a:pt x="25" y="60"/>
                    <a:pt x="27" y="47"/>
                    <a:pt x="11" y="40"/>
                  </a:cubicBezTo>
                  <a:cubicBezTo>
                    <a:pt x="3" y="37"/>
                    <a:pt x="0" y="28"/>
                    <a:pt x="0" y="18"/>
                  </a:cubicBezTo>
                  <a:cubicBezTo>
                    <a:pt x="0" y="5"/>
                    <a:pt x="4" y="1"/>
                    <a:pt x="17" y="0"/>
                  </a:cubicBezTo>
                  <a:cubicBezTo>
                    <a:pt x="19" y="9"/>
                    <a:pt x="20" y="19"/>
                    <a:pt x="22" y="29"/>
                  </a:cubicBezTo>
                  <a:cubicBezTo>
                    <a:pt x="26" y="32"/>
                    <a:pt x="26" y="38"/>
                    <a:pt x="30" y="42"/>
                  </a:cubicBezTo>
                  <a:cubicBezTo>
                    <a:pt x="39" y="55"/>
                    <a:pt x="36" y="69"/>
                    <a:pt x="36" y="83"/>
                  </a:cubicBezTo>
                  <a:cubicBezTo>
                    <a:pt x="36" y="103"/>
                    <a:pt x="51" y="125"/>
                    <a:pt x="69" y="131"/>
                  </a:cubicBezTo>
                  <a:cubicBezTo>
                    <a:pt x="75" y="133"/>
                    <a:pt x="81" y="134"/>
                    <a:pt x="86" y="136"/>
                  </a:cubicBezTo>
                  <a:cubicBezTo>
                    <a:pt x="95" y="139"/>
                    <a:pt x="103" y="143"/>
                    <a:pt x="102" y="154"/>
                  </a:cubicBezTo>
                  <a:cubicBezTo>
                    <a:pt x="101" y="165"/>
                    <a:pt x="92" y="174"/>
                    <a:pt x="81" y="176"/>
                  </a:cubicBezTo>
                  <a:cubicBezTo>
                    <a:pt x="76" y="169"/>
                    <a:pt x="76" y="169"/>
                    <a:pt x="88" y="165"/>
                  </a:cubicBezTo>
                  <a:close/>
                </a:path>
              </a:pathLst>
            </a:custGeom>
            <a:solidFill>
              <a:srgbClr val="EABB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1"/>
            <p:cNvSpPr>
              <a:spLocks/>
            </p:cNvSpPr>
            <p:nvPr/>
          </p:nvSpPr>
          <p:spPr bwMode="auto">
            <a:xfrm>
              <a:off x="2395538" y="1754188"/>
              <a:ext cx="123825" cy="176212"/>
            </a:xfrm>
            <a:custGeom>
              <a:avLst/>
              <a:gdLst>
                <a:gd name="T0" fmla="*/ 23 w 31"/>
                <a:gd name="T1" fmla="*/ 33 h 44"/>
                <a:gd name="T2" fmla="*/ 0 w 31"/>
                <a:gd name="T3" fmla="*/ 42 h 44"/>
                <a:gd name="T4" fmla="*/ 2 w 31"/>
                <a:gd name="T5" fmla="*/ 20 h 44"/>
                <a:gd name="T6" fmla="*/ 5 w 31"/>
                <a:gd name="T7" fmla="*/ 33 h 44"/>
                <a:gd name="T8" fmla="*/ 11 w 31"/>
                <a:gd name="T9" fmla="*/ 2 h 44"/>
                <a:gd name="T10" fmla="*/ 27 w 31"/>
                <a:gd name="T11" fmla="*/ 20 h 44"/>
                <a:gd name="T12" fmla="*/ 26 w 31"/>
                <a:gd name="T13" fmla="*/ 30 h 44"/>
                <a:gd name="T14" fmla="*/ 23 w 31"/>
                <a:gd name="T15" fmla="*/ 33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4">
                  <a:moveTo>
                    <a:pt x="23" y="33"/>
                  </a:moveTo>
                  <a:cubicBezTo>
                    <a:pt x="15" y="35"/>
                    <a:pt x="10" y="44"/>
                    <a:pt x="0" y="42"/>
                  </a:cubicBezTo>
                  <a:cubicBezTo>
                    <a:pt x="1" y="35"/>
                    <a:pt x="2" y="28"/>
                    <a:pt x="2" y="20"/>
                  </a:cubicBezTo>
                  <a:cubicBezTo>
                    <a:pt x="3" y="24"/>
                    <a:pt x="4" y="28"/>
                    <a:pt x="5" y="33"/>
                  </a:cubicBezTo>
                  <a:cubicBezTo>
                    <a:pt x="7" y="22"/>
                    <a:pt x="9" y="12"/>
                    <a:pt x="11" y="2"/>
                  </a:cubicBezTo>
                  <a:cubicBezTo>
                    <a:pt x="27" y="0"/>
                    <a:pt x="31" y="4"/>
                    <a:pt x="27" y="20"/>
                  </a:cubicBezTo>
                  <a:cubicBezTo>
                    <a:pt x="27" y="23"/>
                    <a:pt x="28" y="27"/>
                    <a:pt x="26" y="30"/>
                  </a:cubicBezTo>
                  <a:cubicBezTo>
                    <a:pt x="25" y="31"/>
                    <a:pt x="24" y="32"/>
                    <a:pt x="23" y="33"/>
                  </a:cubicBezTo>
                  <a:close/>
                </a:path>
              </a:pathLst>
            </a:custGeom>
            <a:solidFill>
              <a:srgbClr val="EFBB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2"/>
            <p:cNvSpPr>
              <a:spLocks/>
            </p:cNvSpPr>
            <p:nvPr/>
          </p:nvSpPr>
          <p:spPr bwMode="auto">
            <a:xfrm>
              <a:off x="2563813" y="3752850"/>
              <a:ext cx="19050" cy="266700"/>
            </a:xfrm>
            <a:custGeom>
              <a:avLst/>
              <a:gdLst>
                <a:gd name="T0" fmla="*/ 5 w 5"/>
                <a:gd name="T1" fmla="*/ 67 h 67"/>
                <a:gd name="T2" fmla="*/ 0 w 5"/>
                <a:gd name="T3" fmla="*/ 54 h 67"/>
                <a:gd name="T4" fmla="*/ 1 w 5"/>
                <a:gd name="T5" fmla="*/ 0 h 67"/>
                <a:gd name="T6" fmla="*/ 5 w 5"/>
                <a:gd name="T7" fmla="*/ 67 h 67"/>
              </a:gdLst>
              <a:ahLst/>
              <a:cxnLst>
                <a:cxn ang="0">
                  <a:pos x="T0" y="T1"/>
                </a:cxn>
                <a:cxn ang="0">
                  <a:pos x="T2" y="T3"/>
                </a:cxn>
                <a:cxn ang="0">
                  <a:pos x="T4" y="T5"/>
                </a:cxn>
                <a:cxn ang="0">
                  <a:pos x="T6" y="T7"/>
                </a:cxn>
              </a:cxnLst>
              <a:rect l="0" t="0" r="r" b="b"/>
              <a:pathLst>
                <a:path w="5" h="67">
                  <a:moveTo>
                    <a:pt x="5" y="67"/>
                  </a:moveTo>
                  <a:cubicBezTo>
                    <a:pt x="1" y="63"/>
                    <a:pt x="0" y="59"/>
                    <a:pt x="0" y="54"/>
                  </a:cubicBezTo>
                  <a:cubicBezTo>
                    <a:pt x="0" y="36"/>
                    <a:pt x="0" y="18"/>
                    <a:pt x="1" y="0"/>
                  </a:cubicBezTo>
                  <a:cubicBezTo>
                    <a:pt x="3" y="22"/>
                    <a:pt x="5" y="44"/>
                    <a:pt x="5" y="67"/>
                  </a:cubicBezTo>
                  <a:close/>
                </a:path>
              </a:pathLst>
            </a:custGeom>
            <a:solidFill>
              <a:srgbClr val="F0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3"/>
            <p:cNvSpPr>
              <a:spLocks/>
            </p:cNvSpPr>
            <p:nvPr/>
          </p:nvSpPr>
          <p:spPr bwMode="auto">
            <a:xfrm>
              <a:off x="2439988" y="1751013"/>
              <a:ext cx="95250" cy="122237"/>
            </a:xfrm>
            <a:custGeom>
              <a:avLst/>
              <a:gdLst>
                <a:gd name="T0" fmla="*/ 15 w 24"/>
                <a:gd name="T1" fmla="*/ 31 h 31"/>
                <a:gd name="T2" fmla="*/ 15 w 24"/>
                <a:gd name="T3" fmla="*/ 26 h 31"/>
                <a:gd name="T4" fmla="*/ 0 w 24"/>
                <a:gd name="T5" fmla="*/ 3 h 31"/>
                <a:gd name="T6" fmla="*/ 0 w 24"/>
                <a:gd name="T7" fmla="*/ 0 h 31"/>
                <a:gd name="T8" fmla="*/ 15 w 24"/>
                <a:gd name="T9" fmla="*/ 31 h 31"/>
              </a:gdLst>
              <a:ahLst/>
              <a:cxnLst>
                <a:cxn ang="0">
                  <a:pos x="T0" y="T1"/>
                </a:cxn>
                <a:cxn ang="0">
                  <a:pos x="T2" y="T3"/>
                </a:cxn>
                <a:cxn ang="0">
                  <a:pos x="T4" y="T5"/>
                </a:cxn>
                <a:cxn ang="0">
                  <a:pos x="T6" y="T7"/>
                </a:cxn>
                <a:cxn ang="0">
                  <a:pos x="T8" y="T9"/>
                </a:cxn>
              </a:cxnLst>
              <a:rect l="0" t="0" r="r" b="b"/>
              <a:pathLst>
                <a:path w="24" h="31">
                  <a:moveTo>
                    <a:pt x="15" y="31"/>
                  </a:moveTo>
                  <a:cubicBezTo>
                    <a:pt x="15" y="29"/>
                    <a:pt x="15" y="28"/>
                    <a:pt x="15" y="26"/>
                  </a:cubicBezTo>
                  <a:cubicBezTo>
                    <a:pt x="15" y="7"/>
                    <a:pt x="15" y="7"/>
                    <a:pt x="0" y="3"/>
                  </a:cubicBezTo>
                  <a:cubicBezTo>
                    <a:pt x="0" y="2"/>
                    <a:pt x="0" y="1"/>
                    <a:pt x="0" y="0"/>
                  </a:cubicBezTo>
                  <a:cubicBezTo>
                    <a:pt x="21" y="1"/>
                    <a:pt x="24" y="9"/>
                    <a:pt x="15" y="31"/>
                  </a:cubicBezTo>
                  <a:close/>
                </a:path>
              </a:pathLst>
            </a:custGeom>
            <a:solidFill>
              <a:srgbClr val="F4D1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24"/>
            <p:cNvSpPr>
              <a:spLocks/>
            </p:cNvSpPr>
            <p:nvPr/>
          </p:nvSpPr>
          <p:spPr bwMode="auto">
            <a:xfrm>
              <a:off x="2103438" y="4056063"/>
              <a:ext cx="134937" cy="322262"/>
            </a:xfrm>
            <a:custGeom>
              <a:avLst/>
              <a:gdLst>
                <a:gd name="T0" fmla="*/ 32 w 34"/>
                <a:gd name="T1" fmla="*/ 81 h 81"/>
                <a:gd name="T2" fmla="*/ 32 w 34"/>
                <a:gd name="T3" fmla="*/ 34 h 81"/>
                <a:gd name="T4" fmla="*/ 27 w 34"/>
                <a:gd name="T5" fmla="*/ 24 h 81"/>
                <a:gd name="T6" fmla="*/ 1 w 34"/>
                <a:gd name="T7" fmla="*/ 26 h 81"/>
                <a:gd name="T8" fmla="*/ 0 w 34"/>
                <a:gd name="T9" fmla="*/ 25 h 81"/>
                <a:gd name="T10" fmla="*/ 1 w 34"/>
                <a:gd name="T11" fmla="*/ 24 h 81"/>
                <a:gd name="T12" fmla="*/ 3 w 34"/>
                <a:gd name="T13" fmla="*/ 23 h 81"/>
                <a:gd name="T14" fmla="*/ 5 w 34"/>
                <a:gd name="T15" fmla="*/ 4 h 81"/>
                <a:gd name="T16" fmla="*/ 34 w 34"/>
                <a:gd name="T17" fmla="*/ 2 h 81"/>
                <a:gd name="T18" fmla="*/ 33 w 34"/>
                <a:gd name="T19" fmla="*/ 81 h 81"/>
                <a:gd name="T20" fmla="*/ 32 w 34"/>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81">
                  <a:moveTo>
                    <a:pt x="32" y="81"/>
                  </a:moveTo>
                  <a:cubicBezTo>
                    <a:pt x="32" y="66"/>
                    <a:pt x="32" y="50"/>
                    <a:pt x="32" y="34"/>
                  </a:cubicBezTo>
                  <a:cubicBezTo>
                    <a:pt x="32" y="30"/>
                    <a:pt x="33" y="25"/>
                    <a:pt x="27" y="24"/>
                  </a:cubicBezTo>
                  <a:cubicBezTo>
                    <a:pt x="18" y="22"/>
                    <a:pt x="10" y="30"/>
                    <a:pt x="1" y="26"/>
                  </a:cubicBezTo>
                  <a:cubicBezTo>
                    <a:pt x="0" y="26"/>
                    <a:pt x="0" y="25"/>
                    <a:pt x="0" y="25"/>
                  </a:cubicBezTo>
                  <a:cubicBezTo>
                    <a:pt x="1" y="24"/>
                    <a:pt x="1" y="24"/>
                    <a:pt x="1" y="24"/>
                  </a:cubicBezTo>
                  <a:cubicBezTo>
                    <a:pt x="2" y="24"/>
                    <a:pt x="3" y="23"/>
                    <a:pt x="3" y="23"/>
                  </a:cubicBezTo>
                  <a:cubicBezTo>
                    <a:pt x="5" y="16"/>
                    <a:pt x="0" y="5"/>
                    <a:pt x="5" y="4"/>
                  </a:cubicBezTo>
                  <a:cubicBezTo>
                    <a:pt x="14" y="1"/>
                    <a:pt x="24" y="0"/>
                    <a:pt x="34" y="2"/>
                  </a:cubicBezTo>
                  <a:cubicBezTo>
                    <a:pt x="34" y="29"/>
                    <a:pt x="34" y="55"/>
                    <a:pt x="33" y="81"/>
                  </a:cubicBezTo>
                  <a:cubicBezTo>
                    <a:pt x="33" y="81"/>
                    <a:pt x="32" y="81"/>
                    <a:pt x="32" y="81"/>
                  </a:cubicBezTo>
                  <a:close/>
                </a:path>
              </a:pathLst>
            </a:custGeom>
            <a:solidFill>
              <a:srgbClr val="3D41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25"/>
            <p:cNvSpPr>
              <a:spLocks/>
            </p:cNvSpPr>
            <p:nvPr/>
          </p:nvSpPr>
          <p:spPr bwMode="auto">
            <a:xfrm>
              <a:off x="2230438" y="4378325"/>
              <a:ext cx="12700" cy="401637"/>
            </a:xfrm>
            <a:custGeom>
              <a:avLst/>
              <a:gdLst>
                <a:gd name="T0" fmla="*/ 0 w 3"/>
                <a:gd name="T1" fmla="*/ 0 h 101"/>
                <a:gd name="T2" fmla="*/ 1 w 3"/>
                <a:gd name="T3" fmla="*/ 0 h 101"/>
                <a:gd name="T4" fmla="*/ 0 w 3"/>
                <a:gd name="T5" fmla="*/ 101 h 101"/>
                <a:gd name="T6" fmla="*/ 0 w 3"/>
                <a:gd name="T7" fmla="*/ 0 h 101"/>
              </a:gdLst>
              <a:ahLst/>
              <a:cxnLst>
                <a:cxn ang="0">
                  <a:pos x="T0" y="T1"/>
                </a:cxn>
                <a:cxn ang="0">
                  <a:pos x="T2" y="T3"/>
                </a:cxn>
                <a:cxn ang="0">
                  <a:pos x="T4" y="T5"/>
                </a:cxn>
                <a:cxn ang="0">
                  <a:pos x="T6" y="T7"/>
                </a:cxn>
              </a:cxnLst>
              <a:rect l="0" t="0" r="r" b="b"/>
              <a:pathLst>
                <a:path w="3" h="101">
                  <a:moveTo>
                    <a:pt x="0" y="0"/>
                  </a:moveTo>
                  <a:cubicBezTo>
                    <a:pt x="0" y="0"/>
                    <a:pt x="1" y="0"/>
                    <a:pt x="1" y="0"/>
                  </a:cubicBezTo>
                  <a:cubicBezTo>
                    <a:pt x="2" y="34"/>
                    <a:pt x="3" y="68"/>
                    <a:pt x="0" y="101"/>
                  </a:cubicBezTo>
                  <a:cubicBezTo>
                    <a:pt x="0" y="68"/>
                    <a:pt x="0" y="34"/>
                    <a:pt x="0" y="0"/>
                  </a:cubicBezTo>
                  <a:close/>
                </a:path>
              </a:pathLst>
            </a:custGeom>
            <a:solidFill>
              <a:srgbClr val="0E3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26"/>
            <p:cNvSpPr>
              <a:spLocks/>
            </p:cNvSpPr>
            <p:nvPr/>
          </p:nvSpPr>
          <p:spPr bwMode="auto">
            <a:xfrm>
              <a:off x="1862138" y="4059238"/>
              <a:ext cx="136525" cy="104775"/>
            </a:xfrm>
            <a:custGeom>
              <a:avLst/>
              <a:gdLst>
                <a:gd name="T0" fmla="*/ 6 w 34"/>
                <a:gd name="T1" fmla="*/ 25 h 26"/>
                <a:gd name="T2" fmla="*/ 1 w 34"/>
                <a:gd name="T3" fmla="*/ 18 h 26"/>
                <a:gd name="T4" fmla="*/ 1 w 34"/>
                <a:gd name="T5" fmla="*/ 9 h 26"/>
                <a:gd name="T6" fmla="*/ 8 w 34"/>
                <a:gd name="T7" fmla="*/ 1 h 26"/>
                <a:gd name="T8" fmla="*/ 27 w 34"/>
                <a:gd name="T9" fmla="*/ 2 h 26"/>
                <a:gd name="T10" fmla="*/ 26 w 34"/>
                <a:gd name="T11" fmla="*/ 21 h 26"/>
                <a:gd name="T12" fmla="*/ 6 w 34"/>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34" h="26">
                  <a:moveTo>
                    <a:pt x="6" y="25"/>
                  </a:moveTo>
                  <a:cubicBezTo>
                    <a:pt x="4" y="23"/>
                    <a:pt x="3" y="21"/>
                    <a:pt x="1" y="18"/>
                  </a:cubicBezTo>
                  <a:cubicBezTo>
                    <a:pt x="1" y="15"/>
                    <a:pt x="1" y="12"/>
                    <a:pt x="1" y="9"/>
                  </a:cubicBezTo>
                  <a:cubicBezTo>
                    <a:pt x="0" y="3"/>
                    <a:pt x="2" y="0"/>
                    <a:pt x="8" y="1"/>
                  </a:cubicBezTo>
                  <a:cubicBezTo>
                    <a:pt x="15" y="2"/>
                    <a:pt x="21" y="2"/>
                    <a:pt x="27" y="2"/>
                  </a:cubicBezTo>
                  <a:cubicBezTo>
                    <a:pt x="31" y="8"/>
                    <a:pt x="34" y="15"/>
                    <a:pt x="26" y="21"/>
                  </a:cubicBezTo>
                  <a:cubicBezTo>
                    <a:pt x="21" y="26"/>
                    <a:pt x="12" y="21"/>
                    <a:pt x="6" y="25"/>
                  </a:cubicBezTo>
                  <a:close/>
                </a:path>
              </a:pathLst>
            </a:custGeom>
            <a:solidFill>
              <a:srgbClr val="3C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27"/>
            <p:cNvSpPr>
              <a:spLocks/>
            </p:cNvSpPr>
            <p:nvPr/>
          </p:nvSpPr>
          <p:spPr bwMode="auto">
            <a:xfrm>
              <a:off x="1966913" y="4067175"/>
              <a:ext cx="139700" cy="96837"/>
            </a:xfrm>
            <a:custGeom>
              <a:avLst/>
              <a:gdLst>
                <a:gd name="T0" fmla="*/ 0 w 35"/>
                <a:gd name="T1" fmla="*/ 19 h 24"/>
                <a:gd name="T2" fmla="*/ 1 w 35"/>
                <a:gd name="T3" fmla="*/ 0 h 24"/>
                <a:gd name="T4" fmla="*/ 4 w 35"/>
                <a:gd name="T5" fmla="*/ 2 h 24"/>
                <a:gd name="T6" fmla="*/ 27 w 35"/>
                <a:gd name="T7" fmla="*/ 17 h 24"/>
                <a:gd name="T8" fmla="*/ 35 w 35"/>
                <a:gd name="T9" fmla="*/ 21 h 24"/>
                <a:gd name="T10" fmla="*/ 35 w 35"/>
                <a:gd name="T11" fmla="*/ 21 h 24"/>
                <a:gd name="T12" fmla="*/ 35 w 35"/>
                <a:gd name="T13" fmla="*/ 23 h 24"/>
                <a:gd name="T14" fmla="*/ 9 w 35"/>
                <a:gd name="T15" fmla="*/ 24 h 24"/>
                <a:gd name="T16" fmla="*/ 0 w 35"/>
                <a:gd name="T1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0" y="19"/>
                  </a:moveTo>
                  <a:cubicBezTo>
                    <a:pt x="1" y="13"/>
                    <a:pt x="1" y="6"/>
                    <a:pt x="1" y="0"/>
                  </a:cubicBezTo>
                  <a:cubicBezTo>
                    <a:pt x="2" y="1"/>
                    <a:pt x="3" y="1"/>
                    <a:pt x="4" y="2"/>
                  </a:cubicBezTo>
                  <a:cubicBezTo>
                    <a:pt x="8" y="12"/>
                    <a:pt x="14" y="19"/>
                    <a:pt x="27" y="17"/>
                  </a:cubicBezTo>
                  <a:cubicBezTo>
                    <a:pt x="30" y="17"/>
                    <a:pt x="33" y="19"/>
                    <a:pt x="35" y="21"/>
                  </a:cubicBezTo>
                  <a:cubicBezTo>
                    <a:pt x="35" y="21"/>
                    <a:pt x="35" y="21"/>
                    <a:pt x="35" y="21"/>
                  </a:cubicBezTo>
                  <a:cubicBezTo>
                    <a:pt x="35" y="22"/>
                    <a:pt x="35" y="22"/>
                    <a:pt x="35" y="23"/>
                  </a:cubicBezTo>
                  <a:cubicBezTo>
                    <a:pt x="26" y="23"/>
                    <a:pt x="17" y="23"/>
                    <a:pt x="9" y="24"/>
                  </a:cubicBezTo>
                  <a:cubicBezTo>
                    <a:pt x="5" y="24"/>
                    <a:pt x="2" y="23"/>
                    <a:pt x="0" y="19"/>
                  </a:cubicBezTo>
                  <a:close/>
                </a:path>
              </a:pathLst>
            </a:custGeom>
            <a:solidFill>
              <a:srgbClr val="BCC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28"/>
            <p:cNvSpPr>
              <a:spLocks/>
            </p:cNvSpPr>
            <p:nvPr/>
          </p:nvSpPr>
          <p:spPr bwMode="auto">
            <a:xfrm>
              <a:off x="1866900" y="3533775"/>
              <a:ext cx="376237" cy="493712"/>
            </a:xfrm>
            <a:custGeom>
              <a:avLst/>
              <a:gdLst>
                <a:gd name="T0" fmla="*/ 3 w 94"/>
                <a:gd name="T1" fmla="*/ 0 h 124"/>
                <a:gd name="T2" fmla="*/ 24 w 94"/>
                <a:gd name="T3" fmla="*/ 3 h 124"/>
                <a:gd name="T4" fmla="*/ 27 w 94"/>
                <a:gd name="T5" fmla="*/ 17 h 124"/>
                <a:gd name="T6" fmla="*/ 26 w 94"/>
                <a:gd name="T7" fmla="*/ 39 h 124"/>
                <a:gd name="T8" fmla="*/ 44 w 94"/>
                <a:gd name="T9" fmla="*/ 73 h 124"/>
                <a:gd name="T10" fmla="*/ 52 w 94"/>
                <a:gd name="T11" fmla="*/ 70 h 124"/>
                <a:gd name="T12" fmla="*/ 68 w 94"/>
                <a:gd name="T13" fmla="*/ 29 h 124"/>
                <a:gd name="T14" fmla="*/ 72 w 94"/>
                <a:gd name="T15" fmla="*/ 11 h 124"/>
                <a:gd name="T16" fmla="*/ 82 w 94"/>
                <a:gd name="T17" fmla="*/ 10 h 124"/>
                <a:gd name="T18" fmla="*/ 93 w 94"/>
                <a:gd name="T19" fmla="*/ 21 h 124"/>
                <a:gd name="T20" fmla="*/ 93 w 94"/>
                <a:gd name="T21" fmla="*/ 79 h 124"/>
                <a:gd name="T22" fmla="*/ 79 w 94"/>
                <a:gd name="T23" fmla="*/ 89 h 124"/>
                <a:gd name="T24" fmla="*/ 1 w 94"/>
                <a:gd name="T25" fmla="*/ 124 h 124"/>
                <a:gd name="T26" fmla="*/ 0 w 94"/>
                <a:gd name="T27" fmla="*/ 9 h 124"/>
                <a:gd name="T28" fmla="*/ 3 w 94"/>
                <a:gd name="T2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24">
                  <a:moveTo>
                    <a:pt x="3" y="0"/>
                  </a:moveTo>
                  <a:cubicBezTo>
                    <a:pt x="10" y="0"/>
                    <a:pt x="17" y="0"/>
                    <a:pt x="24" y="3"/>
                  </a:cubicBezTo>
                  <a:cubicBezTo>
                    <a:pt x="29" y="6"/>
                    <a:pt x="28" y="12"/>
                    <a:pt x="27" y="17"/>
                  </a:cubicBezTo>
                  <a:cubicBezTo>
                    <a:pt x="26" y="24"/>
                    <a:pt x="26" y="32"/>
                    <a:pt x="26" y="39"/>
                  </a:cubicBezTo>
                  <a:cubicBezTo>
                    <a:pt x="25" y="54"/>
                    <a:pt x="36" y="63"/>
                    <a:pt x="44" y="73"/>
                  </a:cubicBezTo>
                  <a:cubicBezTo>
                    <a:pt x="48" y="77"/>
                    <a:pt x="50" y="73"/>
                    <a:pt x="52" y="70"/>
                  </a:cubicBezTo>
                  <a:cubicBezTo>
                    <a:pt x="63" y="58"/>
                    <a:pt x="70" y="46"/>
                    <a:pt x="68" y="29"/>
                  </a:cubicBezTo>
                  <a:cubicBezTo>
                    <a:pt x="67" y="23"/>
                    <a:pt x="66" y="16"/>
                    <a:pt x="72" y="11"/>
                  </a:cubicBezTo>
                  <a:cubicBezTo>
                    <a:pt x="75" y="10"/>
                    <a:pt x="79" y="10"/>
                    <a:pt x="82" y="10"/>
                  </a:cubicBezTo>
                  <a:cubicBezTo>
                    <a:pt x="90" y="9"/>
                    <a:pt x="94" y="13"/>
                    <a:pt x="93" y="21"/>
                  </a:cubicBezTo>
                  <a:cubicBezTo>
                    <a:pt x="93" y="40"/>
                    <a:pt x="93" y="60"/>
                    <a:pt x="93" y="79"/>
                  </a:cubicBezTo>
                  <a:cubicBezTo>
                    <a:pt x="89" y="84"/>
                    <a:pt x="85" y="87"/>
                    <a:pt x="79" y="89"/>
                  </a:cubicBezTo>
                  <a:cubicBezTo>
                    <a:pt x="53" y="100"/>
                    <a:pt x="27" y="112"/>
                    <a:pt x="1" y="124"/>
                  </a:cubicBezTo>
                  <a:cubicBezTo>
                    <a:pt x="1" y="86"/>
                    <a:pt x="0" y="47"/>
                    <a:pt x="0" y="9"/>
                  </a:cubicBezTo>
                  <a:cubicBezTo>
                    <a:pt x="0" y="6"/>
                    <a:pt x="1" y="3"/>
                    <a:pt x="3" y="0"/>
                  </a:cubicBezTo>
                  <a:close/>
                </a:path>
              </a:pathLst>
            </a:custGeom>
            <a:solidFill>
              <a:srgbClr val="EAA5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29"/>
            <p:cNvSpPr>
              <a:spLocks/>
            </p:cNvSpPr>
            <p:nvPr/>
          </p:nvSpPr>
          <p:spPr bwMode="auto">
            <a:xfrm>
              <a:off x="1982788" y="4071938"/>
              <a:ext cx="123825" cy="79375"/>
            </a:xfrm>
            <a:custGeom>
              <a:avLst/>
              <a:gdLst>
                <a:gd name="T0" fmla="*/ 31 w 31"/>
                <a:gd name="T1" fmla="*/ 20 h 20"/>
                <a:gd name="T2" fmla="*/ 19 w 31"/>
                <a:gd name="T3" fmla="*/ 20 h 20"/>
                <a:gd name="T4" fmla="*/ 0 w 31"/>
                <a:gd name="T5" fmla="*/ 1 h 20"/>
                <a:gd name="T6" fmla="*/ 11 w 31"/>
                <a:gd name="T7" fmla="*/ 1 h 20"/>
                <a:gd name="T8" fmla="*/ 31 w 31"/>
                <a:gd name="T9" fmla="*/ 20 h 20"/>
              </a:gdLst>
              <a:ahLst/>
              <a:cxnLst>
                <a:cxn ang="0">
                  <a:pos x="T0" y="T1"/>
                </a:cxn>
                <a:cxn ang="0">
                  <a:pos x="T2" y="T3"/>
                </a:cxn>
                <a:cxn ang="0">
                  <a:pos x="T4" y="T5"/>
                </a:cxn>
                <a:cxn ang="0">
                  <a:pos x="T6" y="T7"/>
                </a:cxn>
                <a:cxn ang="0">
                  <a:pos x="T8" y="T9"/>
                </a:cxn>
              </a:cxnLst>
              <a:rect l="0" t="0" r="r" b="b"/>
              <a:pathLst>
                <a:path w="31" h="20">
                  <a:moveTo>
                    <a:pt x="31" y="20"/>
                  </a:moveTo>
                  <a:cubicBezTo>
                    <a:pt x="27" y="20"/>
                    <a:pt x="23" y="20"/>
                    <a:pt x="19" y="20"/>
                  </a:cubicBezTo>
                  <a:cubicBezTo>
                    <a:pt x="0" y="20"/>
                    <a:pt x="0" y="20"/>
                    <a:pt x="0" y="1"/>
                  </a:cubicBezTo>
                  <a:cubicBezTo>
                    <a:pt x="4" y="1"/>
                    <a:pt x="7" y="1"/>
                    <a:pt x="11" y="1"/>
                  </a:cubicBezTo>
                  <a:cubicBezTo>
                    <a:pt x="31" y="0"/>
                    <a:pt x="31" y="0"/>
                    <a:pt x="31" y="20"/>
                  </a:cubicBezTo>
                  <a:close/>
                </a:path>
              </a:pathLst>
            </a:custGeom>
            <a:solidFill>
              <a:srgbClr val="3D3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30"/>
            <p:cNvSpPr>
              <a:spLocks/>
            </p:cNvSpPr>
            <p:nvPr/>
          </p:nvSpPr>
          <p:spPr bwMode="auto">
            <a:xfrm>
              <a:off x="1674813" y="1471613"/>
              <a:ext cx="481012" cy="1082675"/>
            </a:xfrm>
            <a:custGeom>
              <a:avLst/>
              <a:gdLst>
                <a:gd name="T0" fmla="*/ 119 w 120"/>
                <a:gd name="T1" fmla="*/ 213 h 272"/>
                <a:gd name="T2" fmla="*/ 119 w 120"/>
                <a:gd name="T3" fmla="*/ 221 h 272"/>
                <a:gd name="T4" fmla="*/ 108 w 120"/>
                <a:gd name="T5" fmla="*/ 246 h 272"/>
                <a:gd name="T6" fmla="*/ 92 w 120"/>
                <a:gd name="T7" fmla="*/ 268 h 272"/>
                <a:gd name="T8" fmla="*/ 74 w 120"/>
                <a:gd name="T9" fmla="*/ 264 h 272"/>
                <a:gd name="T10" fmla="*/ 58 w 120"/>
                <a:gd name="T11" fmla="*/ 237 h 272"/>
                <a:gd name="T12" fmla="*/ 76 w 120"/>
                <a:gd name="T13" fmla="*/ 217 h 272"/>
                <a:gd name="T14" fmla="*/ 71 w 120"/>
                <a:gd name="T15" fmla="*/ 207 h 272"/>
                <a:gd name="T16" fmla="*/ 49 w 120"/>
                <a:gd name="T17" fmla="*/ 199 h 272"/>
                <a:gd name="T18" fmla="*/ 15 w 120"/>
                <a:gd name="T19" fmla="*/ 172 h 272"/>
                <a:gd name="T20" fmla="*/ 8 w 120"/>
                <a:gd name="T21" fmla="*/ 128 h 272"/>
                <a:gd name="T22" fmla="*/ 3 w 120"/>
                <a:gd name="T23" fmla="*/ 106 h 272"/>
                <a:gd name="T24" fmla="*/ 3 w 120"/>
                <a:gd name="T25" fmla="*/ 89 h 272"/>
                <a:gd name="T26" fmla="*/ 5 w 120"/>
                <a:gd name="T27" fmla="*/ 31 h 272"/>
                <a:gd name="T28" fmla="*/ 39 w 120"/>
                <a:gd name="T29" fmla="*/ 3 h 272"/>
                <a:gd name="T30" fmla="*/ 73 w 120"/>
                <a:gd name="T31" fmla="*/ 11 h 272"/>
                <a:gd name="T32" fmla="*/ 98 w 120"/>
                <a:gd name="T33" fmla="*/ 14 h 272"/>
                <a:gd name="T34" fmla="*/ 83 w 120"/>
                <a:gd name="T35" fmla="*/ 17 h 272"/>
                <a:gd name="T36" fmla="*/ 94 w 120"/>
                <a:gd name="T37" fmla="*/ 28 h 272"/>
                <a:gd name="T38" fmla="*/ 95 w 120"/>
                <a:gd name="T39" fmla="*/ 87 h 272"/>
                <a:gd name="T40" fmla="*/ 88 w 120"/>
                <a:gd name="T41" fmla="*/ 114 h 272"/>
                <a:gd name="T42" fmla="*/ 91 w 120"/>
                <a:gd name="T43" fmla="*/ 131 h 272"/>
                <a:gd name="T44" fmla="*/ 89 w 120"/>
                <a:gd name="T45" fmla="*/ 156 h 272"/>
                <a:gd name="T46" fmla="*/ 64 w 120"/>
                <a:gd name="T47" fmla="*/ 159 h 272"/>
                <a:gd name="T48" fmla="*/ 82 w 120"/>
                <a:gd name="T49" fmla="*/ 175 h 272"/>
                <a:gd name="T50" fmla="*/ 91 w 120"/>
                <a:gd name="T51" fmla="*/ 182 h 272"/>
                <a:gd name="T52" fmla="*/ 101 w 120"/>
                <a:gd name="T53" fmla="*/ 188 h 272"/>
                <a:gd name="T54" fmla="*/ 94 w 120"/>
                <a:gd name="T55" fmla="*/ 198 h 272"/>
                <a:gd name="T56" fmla="*/ 110 w 120"/>
                <a:gd name="T57" fmla="*/ 214 h 272"/>
                <a:gd name="T58" fmla="*/ 119 w 120"/>
                <a:gd name="T59" fmla="*/ 2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72">
                  <a:moveTo>
                    <a:pt x="119" y="213"/>
                  </a:moveTo>
                  <a:cubicBezTo>
                    <a:pt x="119" y="216"/>
                    <a:pt x="119" y="218"/>
                    <a:pt x="119" y="221"/>
                  </a:cubicBezTo>
                  <a:cubicBezTo>
                    <a:pt x="120" y="231"/>
                    <a:pt x="114" y="238"/>
                    <a:pt x="108" y="246"/>
                  </a:cubicBezTo>
                  <a:cubicBezTo>
                    <a:pt x="103" y="253"/>
                    <a:pt x="99" y="262"/>
                    <a:pt x="92" y="268"/>
                  </a:cubicBezTo>
                  <a:cubicBezTo>
                    <a:pt x="85" y="272"/>
                    <a:pt x="79" y="270"/>
                    <a:pt x="74" y="264"/>
                  </a:cubicBezTo>
                  <a:cubicBezTo>
                    <a:pt x="68" y="256"/>
                    <a:pt x="58" y="250"/>
                    <a:pt x="58" y="237"/>
                  </a:cubicBezTo>
                  <a:cubicBezTo>
                    <a:pt x="69" y="235"/>
                    <a:pt x="72" y="225"/>
                    <a:pt x="76" y="217"/>
                  </a:cubicBezTo>
                  <a:cubicBezTo>
                    <a:pt x="78" y="212"/>
                    <a:pt x="75" y="209"/>
                    <a:pt x="71" y="207"/>
                  </a:cubicBezTo>
                  <a:cubicBezTo>
                    <a:pt x="65" y="202"/>
                    <a:pt x="57" y="201"/>
                    <a:pt x="49" y="199"/>
                  </a:cubicBezTo>
                  <a:cubicBezTo>
                    <a:pt x="33" y="196"/>
                    <a:pt x="24" y="185"/>
                    <a:pt x="15" y="172"/>
                  </a:cubicBezTo>
                  <a:cubicBezTo>
                    <a:pt x="6" y="158"/>
                    <a:pt x="9" y="143"/>
                    <a:pt x="8" y="128"/>
                  </a:cubicBezTo>
                  <a:cubicBezTo>
                    <a:pt x="8" y="120"/>
                    <a:pt x="8" y="112"/>
                    <a:pt x="3" y="106"/>
                  </a:cubicBezTo>
                  <a:cubicBezTo>
                    <a:pt x="0" y="100"/>
                    <a:pt x="0" y="95"/>
                    <a:pt x="3" y="89"/>
                  </a:cubicBezTo>
                  <a:cubicBezTo>
                    <a:pt x="4" y="70"/>
                    <a:pt x="4" y="50"/>
                    <a:pt x="5" y="31"/>
                  </a:cubicBezTo>
                  <a:cubicBezTo>
                    <a:pt x="6" y="12"/>
                    <a:pt x="20" y="0"/>
                    <a:pt x="39" y="3"/>
                  </a:cubicBezTo>
                  <a:cubicBezTo>
                    <a:pt x="50" y="5"/>
                    <a:pt x="62" y="8"/>
                    <a:pt x="73" y="11"/>
                  </a:cubicBezTo>
                  <a:cubicBezTo>
                    <a:pt x="81" y="14"/>
                    <a:pt x="90" y="13"/>
                    <a:pt x="98" y="14"/>
                  </a:cubicBezTo>
                  <a:cubicBezTo>
                    <a:pt x="94" y="17"/>
                    <a:pt x="89" y="15"/>
                    <a:pt x="83" y="17"/>
                  </a:cubicBezTo>
                  <a:cubicBezTo>
                    <a:pt x="92" y="18"/>
                    <a:pt x="94" y="21"/>
                    <a:pt x="94" y="28"/>
                  </a:cubicBezTo>
                  <a:cubicBezTo>
                    <a:pt x="94" y="48"/>
                    <a:pt x="93" y="67"/>
                    <a:pt x="95" y="87"/>
                  </a:cubicBezTo>
                  <a:cubicBezTo>
                    <a:pt x="96" y="96"/>
                    <a:pt x="91" y="105"/>
                    <a:pt x="88" y="114"/>
                  </a:cubicBezTo>
                  <a:cubicBezTo>
                    <a:pt x="87" y="120"/>
                    <a:pt x="86" y="125"/>
                    <a:pt x="91" y="131"/>
                  </a:cubicBezTo>
                  <a:cubicBezTo>
                    <a:pt x="96" y="138"/>
                    <a:pt x="96" y="148"/>
                    <a:pt x="89" y="156"/>
                  </a:cubicBezTo>
                  <a:cubicBezTo>
                    <a:pt x="82" y="164"/>
                    <a:pt x="73" y="157"/>
                    <a:pt x="64" y="159"/>
                  </a:cubicBezTo>
                  <a:cubicBezTo>
                    <a:pt x="69" y="166"/>
                    <a:pt x="75" y="171"/>
                    <a:pt x="82" y="175"/>
                  </a:cubicBezTo>
                  <a:cubicBezTo>
                    <a:pt x="86" y="176"/>
                    <a:pt x="92" y="176"/>
                    <a:pt x="91" y="182"/>
                  </a:cubicBezTo>
                  <a:cubicBezTo>
                    <a:pt x="92" y="188"/>
                    <a:pt x="98" y="186"/>
                    <a:pt x="101" y="188"/>
                  </a:cubicBezTo>
                  <a:cubicBezTo>
                    <a:pt x="99" y="193"/>
                    <a:pt x="93" y="193"/>
                    <a:pt x="94" y="198"/>
                  </a:cubicBezTo>
                  <a:cubicBezTo>
                    <a:pt x="94" y="214"/>
                    <a:pt x="93" y="219"/>
                    <a:pt x="110" y="214"/>
                  </a:cubicBezTo>
                  <a:cubicBezTo>
                    <a:pt x="112" y="213"/>
                    <a:pt x="116" y="211"/>
                    <a:pt x="119" y="213"/>
                  </a:cubicBezTo>
                  <a:close/>
                </a:path>
              </a:pathLst>
            </a:custGeom>
            <a:solidFill>
              <a:srgbClr val="EEB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31"/>
            <p:cNvSpPr>
              <a:spLocks/>
            </p:cNvSpPr>
            <p:nvPr/>
          </p:nvSpPr>
          <p:spPr bwMode="auto">
            <a:xfrm>
              <a:off x="1666875" y="1825625"/>
              <a:ext cx="19050" cy="68262"/>
            </a:xfrm>
            <a:custGeom>
              <a:avLst/>
              <a:gdLst>
                <a:gd name="T0" fmla="*/ 5 w 5"/>
                <a:gd name="T1" fmla="*/ 0 h 17"/>
                <a:gd name="T2" fmla="*/ 5 w 5"/>
                <a:gd name="T3" fmla="*/ 17 h 17"/>
                <a:gd name="T4" fmla="*/ 1 w 5"/>
                <a:gd name="T5" fmla="*/ 3 h 17"/>
                <a:gd name="T6" fmla="*/ 5 w 5"/>
                <a:gd name="T7" fmla="*/ 0 h 17"/>
              </a:gdLst>
              <a:ahLst/>
              <a:cxnLst>
                <a:cxn ang="0">
                  <a:pos x="T0" y="T1"/>
                </a:cxn>
                <a:cxn ang="0">
                  <a:pos x="T2" y="T3"/>
                </a:cxn>
                <a:cxn ang="0">
                  <a:pos x="T4" y="T5"/>
                </a:cxn>
                <a:cxn ang="0">
                  <a:pos x="T6" y="T7"/>
                </a:cxn>
              </a:cxnLst>
              <a:rect l="0" t="0" r="r" b="b"/>
              <a:pathLst>
                <a:path w="5" h="17">
                  <a:moveTo>
                    <a:pt x="5" y="0"/>
                  </a:moveTo>
                  <a:cubicBezTo>
                    <a:pt x="5" y="6"/>
                    <a:pt x="5" y="11"/>
                    <a:pt x="5" y="17"/>
                  </a:cubicBezTo>
                  <a:cubicBezTo>
                    <a:pt x="0" y="13"/>
                    <a:pt x="1" y="8"/>
                    <a:pt x="1" y="3"/>
                  </a:cubicBezTo>
                  <a:cubicBezTo>
                    <a:pt x="2" y="2"/>
                    <a:pt x="3" y="1"/>
                    <a:pt x="5" y="0"/>
                  </a:cubicBezTo>
                  <a:close/>
                </a:path>
              </a:pathLst>
            </a:custGeom>
            <a:solidFill>
              <a:srgbClr val="704A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32"/>
            <p:cNvSpPr>
              <a:spLocks/>
            </p:cNvSpPr>
            <p:nvPr/>
          </p:nvSpPr>
          <p:spPr bwMode="auto">
            <a:xfrm>
              <a:off x="1898650" y="2081213"/>
              <a:ext cx="292100" cy="115887"/>
            </a:xfrm>
            <a:custGeom>
              <a:avLst/>
              <a:gdLst>
                <a:gd name="T0" fmla="*/ 35 w 73"/>
                <a:gd name="T1" fmla="*/ 29 h 29"/>
                <a:gd name="T2" fmla="*/ 0 w 73"/>
                <a:gd name="T3" fmla="*/ 0 h 29"/>
                <a:gd name="T4" fmla="*/ 33 w 73"/>
                <a:gd name="T5" fmla="*/ 3 h 29"/>
                <a:gd name="T6" fmla="*/ 73 w 73"/>
                <a:gd name="T7" fmla="*/ 0 h 29"/>
                <a:gd name="T8" fmla="*/ 35 w 73"/>
                <a:gd name="T9" fmla="*/ 29 h 29"/>
              </a:gdLst>
              <a:ahLst/>
              <a:cxnLst>
                <a:cxn ang="0">
                  <a:pos x="T0" y="T1"/>
                </a:cxn>
                <a:cxn ang="0">
                  <a:pos x="T2" y="T3"/>
                </a:cxn>
                <a:cxn ang="0">
                  <a:pos x="T4" y="T5"/>
                </a:cxn>
                <a:cxn ang="0">
                  <a:pos x="T6" y="T7"/>
                </a:cxn>
                <a:cxn ang="0">
                  <a:pos x="T8" y="T9"/>
                </a:cxn>
              </a:cxnLst>
              <a:rect l="0" t="0" r="r" b="b"/>
              <a:pathLst>
                <a:path w="73" h="29">
                  <a:moveTo>
                    <a:pt x="35" y="29"/>
                  </a:moveTo>
                  <a:cubicBezTo>
                    <a:pt x="19" y="25"/>
                    <a:pt x="7" y="17"/>
                    <a:pt x="0" y="0"/>
                  </a:cubicBezTo>
                  <a:cubicBezTo>
                    <a:pt x="12" y="0"/>
                    <a:pt x="22" y="5"/>
                    <a:pt x="33" y="3"/>
                  </a:cubicBezTo>
                  <a:cubicBezTo>
                    <a:pt x="46" y="5"/>
                    <a:pt x="59" y="2"/>
                    <a:pt x="73" y="0"/>
                  </a:cubicBezTo>
                  <a:cubicBezTo>
                    <a:pt x="69" y="18"/>
                    <a:pt x="57" y="27"/>
                    <a:pt x="35" y="29"/>
                  </a:cubicBezTo>
                  <a:close/>
                </a:path>
              </a:pathLst>
            </a:custGeom>
            <a:solidFill>
              <a:srgbClr val="C762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33"/>
            <p:cNvSpPr>
              <a:spLocks/>
            </p:cNvSpPr>
            <p:nvPr/>
          </p:nvSpPr>
          <p:spPr bwMode="auto">
            <a:xfrm>
              <a:off x="2143125" y="1638300"/>
              <a:ext cx="215900" cy="92075"/>
            </a:xfrm>
            <a:custGeom>
              <a:avLst/>
              <a:gdLst>
                <a:gd name="T0" fmla="*/ 11 w 54"/>
                <a:gd name="T1" fmla="*/ 1 h 23"/>
                <a:gd name="T2" fmla="*/ 48 w 54"/>
                <a:gd name="T3" fmla="*/ 12 h 23"/>
                <a:gd name="T4" fmla="*/ 53 w 54"/>
                <a:gd name="T5" fmla="*/ 18 h 23"/>
                <a:gd name="T6" fmla="*/ 45 w 54"/>
                <a:gd name="T7" fmla="*/ 19 h 23"/>
                <a:gd name="T8" fmla="*/ 7 w 54"/>
                <a:gd name="T9" fmla="*/ 12 h 23"/>
                <a:gd name="T10" fmla="*/ 0 w 54"/>
                <a:gd name="T11" fmla="*/ 5 h 23"/>
                <a:gd name="T12" fmla="*/ 11 w 54"/>
                <a:gd name="T13" fmla="*/ 1 h 23"/>
              </a:gdLst>
              <a:ahLst/>
              <a:cxnLst>
                <a:cxn ang="0">
                  <a:pos x="T0" y="T1"/>
                </a:cxn>
                <a:cxn ang="0">
                  <a:pos x="T2" y="T3"/>
                </a:cxn>
                <a:cxn ang="0">
                  <a:pos x="T4" y="T5"/>
                </a:cxn>
                <a:cxn ang="0">
                  <a:pos x="T6" y="T7"/>
                </a:cxn>
                <a:cxn ang="0">
                  <a:pos x="T8" y="T9"/>
                </a:cxn>
                <a:cxn ang="0">
                  <a:pos x="T10" y="T11"/>
                </a:cxn>
                <a:cxn ang="0">
                  <a:pos x="T12" y="T13"/>
                </a:cxn>
              </a:cxnLst>
              <a:rect l="0" t="0" r="r" b="b"/>
              <a:pathLst>
                <a:path w="54" h="23">
                  <a:moveTo>
                    <a:pt x="11" y="1"/>
                  </a:moveTo>
                  <a:cubicBezTo>
                    <a:pt x="22" y="2"/>
                    <a:pt x="35" y="5"/>
                    <a:pt x="48" y="12"/>
                  </a:cubicBezTo>
                  <a:cubicBezTo>
                    <a:pt x="51" y="13"/>
                    <a:pt x="54" y="14"/>
                    <a:pt x="53" y="18"/>
                  </a:cubicBezTo>
                  <a:cubicBezTo>
                    <a:pt x="51" y="23"/>
                    <a:pt x="48" y="20"/>
                    <a:pt x="45" y="19"/>
                  </a:cubicBezTo>
                  <a:cubicBezTo>
                    <a:pt x="33" y="15"/>
                    <a:pt x="20" y="12"/>
                    <a:pt x="7" y="12"/>
                  </a:cubicBezTo>
                  <a:cubicBezTo>
                    <a:pt x="3" y="11"/>
                    <a:pt x="0" y="10"/>
                    <a:pt x="0" y="5"/>
                  </a:cubicBezTo>
                  <a:cubicBezTo>
                    <a:pt x="1" y="1"/>
                    <a:pt x="4" y="0"/>
                    <a:pt x="11" y="1"/>
                  </a:cubicBezTo>
                  <a:close/>
                </a:path>
              </a:pathLst>
            </a:custGeom>
            <a:solidFill>
              <a:srgbClr val="1A13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34"/>
            <p:cNvSpPr>
              <a:spLocks/>
            </p:cNvSpPr>
            <p:nvPr/>
          </p:nvSpPr>
          <p:spPr bwMode="auto">
            <a:xfrm>
              <a:off x="2203450" y="1798638"/>
              <a:ext cx="68262" cy="79375"/>
            </a:xfrm>
            <a:custGeom>
              <a:avLst/>
              <a:gdLst>
                <a:gd name="T0" fmla="*/ 17 w 17"/>
                <a:gd name="T1" fmla="*/ 8 h 20"/>
                <a:gd name="T2" fmla="*/ 10 w 17"/>
                <a:gd name="T3" fmla="*/ 19 h 20"/>
                <a:gd name="T4" fmla="*/ 1 w 17"/>
                <a:gd name="T5" fmla="*/ 12 h 20"/>
                <a:gd name="T6" fmla="*/ 6 w 17"/>
                <a:gd name="T7" fmla="*/ 0 h 20"/>
                <a:gd name="T8" fmla="*/ 7 w 17"/>
                <a:gd name="T9" fmla="*/ 0 h 20"/>
                <a:gd name="T10" fmla="*/ 17 w 17"/>
                <a:gd name="T11" fmla="*/ 8 h 20"/>
              </a:gdLst>
              <a:ahLst/>
              <a:cxnLst>
                <a:cxn ang="0">
                  <a:pos x="T0" y="T1"/>
                </a:cxn>
                <a:cxn ang="0">
                  <a:pos x="T2" y="T3"/>
                </a:cxn>
                <a:cxn ang="0">
                  <a:pos x="T4" y="T5"/>
                </a:cxn>
                <a:cxn ang="0">
                  <a:pos x="T6" y="T7"/>
                </a:cxn>
                <a:cxn ang="0">
                  <a:pos x="T8" y="T9"/>
                </a:cxn>
                <a:cxn ang="0">
                  <a:pos x="T10" y="T11"/>
                </a:cxn>
              </a:cxnLst>
              <a:rect l="0" t="0" r="r" b="b"/>
              <a:pathLst>
                <a:path w="17" h="20">
                  <a:moveTo>
                    <a:pt x="17" y="8"/>
                  </a:moveTo>
                  <a:cubicBezTo>
                    <a:pt x="17" y="14"/>
                    <a:pt x="15" y="18"/>
                    <a:pt x="10" y="19"/>
                  </a:cubicBezTo>
                  <a:cubicBezTo>
                    <a:pt x="5" y="20"/>
                    <a:pt x="2" y="16"/>
                    <a:pt x="1" y="12"/>
                  </a:cubicBezTo>
                  <a:cubicBezTo>
                    <a:pt x="0" y="7"/>
                    <a:pt x="1" y="3"/>
                    <a:pt x="6" y="0"/>
                  </a:cubicBezTo>
                  <a:cubicBezTo>
                    <a:pt x="6" y="0"/>
                    <a:pt x="7" y="0"/>
                    <a:pt x="7" y="0"/>
                  </a:cubicBezTo>
                  <a:cubicBezTo>
                    <a:pt x="9" y="5"/>
                    <a:pt x="15" y="4"/>
                    <a:pt x="17" y="8"/>
                  </a:cubicBezTo>
                  <a:close/>
                </a:path>
              </a:pathLst>
            </a:custGeom>
            <a:solidFill>
              <a:srgbClr val="242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35"/>
            <p:cNvSpPr>
              <a:spLocks/>
            </p:cNvSpPr>
            <p:nvPr/>
          </p:nvSpPr>
          <p:spPr bwMode="auto">
            <a:xfrm>
              <a:off x="1470025" y="3267075"/>
              <a:ext cx="776287" cy="227012"/>
            </a:xfrm>
            <a:custGeom>
              <a:avLst/>
              <a:gdLst>
                <a:gd name="T0" fmla="*/ 52 w 194"/>
                <a:gd name="T1" fmla="*/ 51 h 57"/>
                <a:gd name="T2" fmla="*/ 49 w 194"/>
                <a:gd name="T3" fmla="*/ 51 h 57"/>
                <a:gd name="T4" fmla="*/ 30 w 194"/>
                <a:gd name="T5" fmla="*/ 52 h 57"/>
                <a:gd name="T6" fmla="*/ 4 w 194"/>
                <a:gd name="T7" fmla="*/ 32 h 57"/>
                <a:gd name="T8" fmla="*/ 5 w 194"/>
                <a:gd name="T9" fmla="*/ 18 h 57"/>
                <a:gd name="T10" fmla="*/ 12 w 194"/>
                <a:gd name="T11" fmla="*/ 16 h 57"/>
                <a:gd name="T12" fmla="*/ 65 w 194"/>
                <a:gd name="T13" fmla="*/ 18 h 57"/>
                <a:gd name="T14" fmla="*/ 98 w 194"/>
                <a:gd name="T15" fmla="*/ 14 h 57"/>
                <a:gd name="T16" fmla="*/ 116 w 194"/>
                <a:gd name="T17" fmla="*/ 12 h 57"/>
                <a:gd name="T18" fmla="*/ 129 w 194"/>
                <a:gd name="T19" fmla="*/ 9 h 57"/>
                <a:gd name="T20" fmla="*/ 163 w 194"/>
                <a:gd name="T21" fmla="*/ 4 h 57"/>
                <a:gd name="T22" fmla="*/ 179 w 194"/>
                <a:gd name="T23" fmla="*/ 2 h 57"/>
                <a:gd name="T24" fmla="*/ 190 w 194"/>
                <a:gd name="T25" fmla="*/ 22 h 57"/>
                <a:gd name="T26" fmla="*/ 182 w 194"/>
                <a:gd name="T27" fmla="*/ 30 h 57"/>
                <a:gd name="T28" fmla="*/ 95 w 194"/>
                <a:gd name="T29" fmla="*/ 46 h 57"/>
                <a:gd name="T30" fmla="*/ 52 w 194"/>
                <a:gd name="T31" fmla="*/ 5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4" h="57">
                  <a:moveTo>
                    <a:pt x="52" y="51"/>
                  </a:moveTo>
                  <a:cubicBezTo>
                    <a:pt x="51" y="51"/>
                    <a:pt x="50" y="51"/>
                    <a:pt x="49" y="51"/>
                  </a:cubicBezTo>
                  <a:cubicBezTo>
                    <a:pt x="43" y="57"/>
                    <a:pt x="36" y="53"/>
                    <a:pt x="30" y="52"/>
                  </a:cubicBezTo>
                  <a:cubicBezTo>
                    <a:pt x="18" y="50"/>
                    <a:pt x="10" y="41"/>
                    <a:pt x="4" y="32"/>
                  </a:cubicBezTo>
                  <a:cubicBezTo>
                    <a:pt x="1" y="27"/>
                    <a:pt x="0" y="22"/>
                    <a:pt x="5" y="18"/>
                  </a:cubicBezTo>
                  <a:cubicBezTo>
                    <a:pt x="7" y="16"/>
                    <a:pt x="10" y="15"/>
                    <a:pt x="12" y="16"/>
                  </a:cubicBezTo>
                  <a:cubicBezTo>
                    <a:pt x="30" y="22"/>
                    <a:pt x="47" y="19"/>
                    <a:pt x="65" y="18"/>
                  </a:cubicBezTo>
                  <a:cubicBezTo>
                    <a:pt x="76" y="18"/>
                    <a:pt x="87" y="14"/>
                    <a:pt x="98" y="14"/>
                  </a:cubicBezTo>
                  <a:cubicBezTo>
                    <a:pt x="104" y="12"/>
                    <a:pt x="110" y="13"/>
                    <a:pt x="116" y="12"/>
                  </a:cubicBezTo>
                  <a:cubicBezTo>
                    <a:pt x="120" y="10"/>
                    <a:pt x="124" y="11"/>
                    <a:pt x="129" y="9"/>
                  </a:cubicBezTo>
                  <a:cubicBezTo>
                    <a:pt x="140" y="9"/>
                    <a:pt x="151" y="7"/>
                    <a:pt x="163" y="4"/>
                  </a:cubicBezTo>
                  <a:cubicBezTo>
                    <a:pt x="168" y="3"/>
                    <a:pt x="173" y="0"/>
                    <a:pt x="179" y="2"/>
                  </a:cubicBezTo>
                  <a:cubicBezTo>
                    <a:pt x="191" y="7"/>
                    <a:pt x="194" y="11"/>
                    <a:pt x="190" y="22"/>
                  </a:cubicBezTo>
                  <a:cubicBezTo>
                    <a:pt x="190" y="28"/>
                    <a:pt x="186" y="29"/>
                    <a:pt x="182" y="30"/>
                  </a:cubicBezTo>
                  <a:cubicBezTo>
                    <a:pt x="153" y="38"/>
                    <a:pt x="124" y="42"/>
                    <a:pt x="95" y="46"/>
                  </a:cubicBezTo>
                  <a:cubicBezTo>
                    <a:pt x="81" y="48"/>
                    <a:pt x="66" y="49"/>
                    <a:pt x="52" y="5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36"/>
            <p:cNvSpPr>
              <a:spLocks/>
            </p:cNvSpPr>
            <p:nvPr/>
          </p:nvSpPr>
          <p:spPr bwMode="auto">
            <a:xfrm>
              <a:off x="1951038" y="3546475"/>
              <a:ext cx="228600" cy="322262"/>
            </a:xfrm>
            <a:custGeom>
              <a:avLst/>
              <a:gdLst>
                <a:gd name="T0" fmla="*/ 51 w 57"/>
                <a:gd name="T1" fmla="*/ 8 h 81"/>
                <a:gd name="T2" fmla="*/ 51 w 57"/>
                <a:gd name="T3" fmla="*/ 19 h 81"/>
                <a:gd name="T4" fmla="*/ 26 w 57"/>
                <a:gd name="T5" fmla="*/ 81 h 81"/>
                <a:gd name="T6" fmla="*/ 4 w 57"/>
                <a:gd name="T7" fmla="*/ 52 h 81"/>
                <a:gd name="T8" fmla="*/ 1 w 57"/>
                <a:gd name="T9" fmla="*/ 36 h 81"/>
                <a:gd name="T10" fmla="*/ 3 w 57"/>
                <a:gd name="T11" fmla="*/ 0 h 81"/>
                <a:gd name="T12" fmla="*/ 51 w 57"/>
                <a:gd name="T13" fmla="*/ 8 h 81"/>
              </a:gdLst>
              <a:ahLst/>
              <a:cxnLst>
                <a:cxn ang="0">
                  <a:pos x="T0" y="T1"/>
                </a:cxn>
                <a:cxn ang="0">
                  <a:pos x="T2" y="T3"/>
                </a:cxn>
                <a:cxn ang="0">
                  <a:pos x="T4" y="T5"/>
                </a:cxn>
                <a:cxn ang="0">
                  <a:pos x="T6" y="T7"/>
                </a:cxn>
                <a:cxn ang="0">
                  <a:pos x="T8" y="T9"/>
                </a:cxn>
                <a:cxn ang="0">
                  <a:pos x="T10" y="T11"/>
                </a:cxn>
                <a:cxn ang="0">
                  <a:pos x="T12" y="T13"/>
                </a:cxn>
              </a:cxnLst>
              <a:rect l="0" t="0" r="r" b="b"/>
              <a:pathLst>
                <a:path w="57" h="81">
                  <a:moveTo>
                    <a:pt x="51" y="8"/>
                  </a:moveTo>
                  <a:cubicBezTo>
                    <a:pt x="51" y="11"/>
                    <a:pt x="50" y="16"/>
                    <a:pt x="51" y="19"/>
                  </a:cubicBezTo>
                  <a:cubicBezTo>
                    <a:pt x="57" y="46"/>
                    <a:pt x="42" y="63"/>
                    <a:pt x="26" y="81"/>
                  </a:cubicBezTo>
                  <a:cubicBezTo>
                    <a:pt x="18" y="71"/>
                    <a:pt x="11" y="62"/>
                    <a:pt x="4" y="52"/>
                  </a:cubicBezTo>
                  <a:cubicBezTo>
                    <a:pt x="0" y="47"/>
                    <a:pt x="0" y="42"/>
                    <a:pt x="1" y="36"/>
                  </a:cubicBezTo>
                  <a:cubicBezTo>
                    <a:pt x="1" y="24"/>
                    <a:pt x="2" y="12"/>
                    <a:pt x="3" y="0"/>
                  </a:cubicBezTo>
                  <a:cubicBezTo>
                    <a:pt x="19" y="1"/>
                    <a:pt x="35" y="1"/>
                    <a:pt x="51" y="8"/>
                  </a:cubicBezTo>
                  <a:close/>
                </a:path>
              </a:pathLst>
            </a:custGeom>
            <a:solidFill>
              <a:srgbClr val="0E3E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37"/>
            <p:cNvSpPr>
              <a:spLocks/>
            </p:cNvSpPr>
            <p:nvPr/>
          </p:nvSpPr>
          <p:spPr bwMode="auto">
            <a:xfrm>
              <a:off x="2182813" y="3251200"/>
              <a:ext cx="236537" cy="144462"/>
            </a:xfrm>
            <a:custGeom>
              <a:avLst/>
              <a:gdLst>
                <a:gd name="T0" fmla="*/ 12 w 59"/>
                <a:gd name="T1" fmla="*/ 26 h 36"/>
                <a:gd name="T2" fmla="*/ 0 w 59"/>
                <a:gd name="T3" fmla="*/ 9 h 36"/>
                <a:gd name="T4" fmla="*/ 14 w 59"/>
                <a:gd name="T5" fmla="*/ 0 h 36"/>
                <a:gd name="T6" fmla="*/ 24 w 59"/>
                <a:gd name="T7" fmla="*/ 9 h 36"/>
                <a:gd name="T8" fmla="*/ 59 w 59"/>
                <a:gd name="T9" fmla="*/ 35 h 36"/>
                <a:gd name="T10" fmla="*/ 31 w 59"/>
                <a:gd name="T11" fmla="*/ 35 h 36"/>
                <a:gd name="T12" fmla="*/ 12 w 59"/>
                <a:gd name="T13" fmla="*/ 26 h 36"/>
              </a:gdLst>
              <a:ahLst/>
              <a:cxnLst>
                <a:cxn ang="0">
                  <a:pos x="T0" y="T1"/>
                </a:cxn>
                <a:cxn ang="0">
                  <a:pos x="T2" y="T3"/>
                </a:cxn>
                <a:cxn ang="0">
                  <a:pos x="T4" y="T5"/>
                </a:cxn>
                <a:cxn ang="0">
                  <a:pos x="T6" y="T7"/>
                </a:cxn>
                <a:cxn ang="0">
                  <a:pos x="T8" y="T9"/>
                </a:cxn>
                <a:cxn ang="0">
                  <a:pos x="T10" y="T11"/>
                </a:cxn>
                <a:cxn ang="0">
                  <a:pos x="T12" y="T13"/>
                </a:cxn>
              </a:cxnLst>
              <a:rect l="0" t="0" r="r" b="b"/>
              <a:pathLst>
                <a:path w="59" h="36">
                  <a:moveTo>
                    <a:pt x="12" y="26"/>
                  </a:moveTo>
                  <a:cubicBezTo>
                    <a:pt x="11" y="18"/>
                    <a:pt x="9" y="11"/>
                    <a:pt x="0" y="9"/>
                  </a:cubicBezTo>
                  <a:cubicBezTo>
                    <a:pt x="2" y="2"/>
                    <a:pt x="8" y="0"/>
                    <a:pt x="14" y="0"/>
                  </a:cubicBezTo>
                  <a:cubicBezTo>
                    <a:pt x="14" y="7"/>
                    <a:pt x="18" y="9"/>
                    <a:pt x="24" y="9"/>
                  </a:cubicBezTo>
                  <a:cubicBezTo>
                    <a:pt x="41" y="12"/>
                    <a:pt x="52" y="21"/>
                    <a:pt x="59" y="35"/>
                  </a:cubicBezTo>
                  <a:cubicBezTo>
                    <a:pt x="50" y="35"/>
                    <a:pt x="40" y="35"/>
                    <a:pt x="31" y="35"/>
                  </a:cubicBezTo>
                  <a:cubicBezTo>
                    <a:pt x="25" y="32"/>
                    <a:pt x="15" y="36"/>
                    <a:pt x="12" y="26"/>
                  </a:cubicBezTo>
                  <a:close/>
                </a:path>
              </a:pathLst>
            </a:custGeom>
            <a:solidFill>
              <a:srgbClr val="EDCF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38"/>
            <p:cNvSpPr>
              <a:spLocks/>
            </p:cNvSpPr>
            <p:nvPr/>
          </p:nvSpPr>
          <p:spPr bwMode="auto">
            <a:xfrm>
              <a:off x="2087563" y="2582863"/>
              <a:ext cx="150812" cy="712787"/>
            </a:xfrm>
            <a:custGeom>
              <a:avLst/>
              <a:gdLst>
                <a:gd name="T0" fmla="*/ 38 w 38"/>
                <a:gd name="T1" fmla="*/ 168 h 179"/>
                <a:gd name="T2" fmla="*/ 24 w 38"/>
                <a:gd name="T3" fmla="*/ 177 h 179"/>
                <a:gd name="T4" fmla="*/ 11 w 38"/>
                <a:gd name="T5" fmla="*/ 179 h 179"/>
                <a:gd name="T6" fmla="*/ 6 w 38"/>
                <a:gd name="T7" fmla="*/ 171 h 179"/>
                <a:gd name="T8" fmla="*/ 0 w 38"/>
                <a:gd name="T9" fmla="*/ 73 h 179"/>
                <a:gd name="T10" fmla="*/ 8 w 38"/>
                <a:gd name="T11" fmla="*/ 49 h 179"/>
                <a:gd name="T12" fmla="*/ 26 w 38"/>
                <a:gd name="T13" fmla="*/ 13 h 179"/>
                <a:gd name="T14" fmla="*/ 38 w 38"/>
                <a:gd name="T15" fmla="*/ 1 h 179"/>
                <a:gd name="T16" fmla="*/ 38 w 38"/>
                <a:gd name="T17" fmla="*/ 16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79">
                  <a:moveTo>
                    <a:pt x="38" y="168"/>
                  </a:moveTo>
                  <a:cubicBezTo>
                    <a:pt x="35" y="174"/>
                    <a:pt x="29" y="175"/>
                    <a:pt x="24" y="177"/>
                  </a:cubicBezTo>
                  <a:cubicBezTo>
                    <a:pt x="20" y="178"/>
                    <a:pt x="15" y="179"/>
                    <a:pt x="11" y="179"/>
                  </a:cubicBezTo>
                  <a:cubicBezTo>
                    <a:pt x="7" y="178"/>
                    <a:pt x="6" y="175"/>
                    <a:pt x="6" y="171"/>
                  </a:cubicBezTo>
                  <a:cubicBezTo>
                    <a:pt x="6" y="138"/>
                    <a:pt x="1" y="106"/>
                    <a:pt x="0" y="73"/>
                  </a:cubicBezTo>
                  <a:cubicBezTo>
                    <a:pt x="1" y="64"/>
                    <a:pt x="4" y="57"/>
                    <a:pt x="8" y="49"/>
                  </a:cubicBezTo>
                  <a:cubicBezTo>
                    <a:pt x="15" y="37"/>
                    <a:pt x="20" y="25"/>
                    <a:pt x="26" y="13"/>
                  </a:cubicBezTo>
                  <a:cubicBezTo>
                    <a:pt x="28" y="7"/>
                    <a:pt x="30" y="0"/>
                    <a:pt x="38" y="1"/>
                  </a:cubicBezTo>
                  <a:cubicBezTo>
                    <a:pt x="38" y="57"/>
                    <a:pt x="38" y="112"/>
                    <a:pt x="38" y="168"/>
                  </a:cubicBezTo>
                  <a:close/>
                </a:path>
              </a:pathLst>
            </a:custGeom>
            <a:solidFill>
              <a:srgbClr val="F6C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39"/>
            <p:cNvSpPr>
              <a:spLocks/>
            </p:cNvSpPr>
            <p:nvPr/>
          </p:nvSpPr>
          <p:spPr bwMode="auto">
            <a:xfrm>
              <a:off x="2222500" y="2463800"/>
              <a:ext cx="168275" cy="811212"/>
            </a:xfrm>
            <a:custGeom>
              <a:avLst/>
              <a:gdLst>
                <a:gd name="T0" fmla="*/ 7 w 42"/>
                <a:gd name="T1" fmla="*/ 0 h 204"/>
                <a:gd name="T2" fmla="*/ 35 w 42"/>
                <a:gd name="T3" fmla="*/ 31 h 204"/>
                <a:gd name="T4" fmla="*/ 37 w 42"/>
                <a:gd name="T5" fmla="*/ 88 h 204"/>
                <a:gd name="T6" fmla="*/ 35 w 42"/>
                <a:gd name="T7" fmla="*/ 105 h 204"/>
                <a:gd name="T8" fmla="*/ 26 w 42"/>
                <a:gd name="T9" fmla="*/ 125 h 204"/>
                <a:gd name="T10" fmla="*/ 24 w 42"/>
                <a:gd name="T11" fmla="*/ 148 h 204"/>
                <a:gd name="T12" fmla="*/ 28 w 42"/>
                <a:gd name="T13" fmla="*/ 159 h 204"/>
                <a:gd name="T14" fmla="*/ 16 w 42"/>
                <a:gd name="T15" fmla="*/ 197 h 204"/>
                <a:gd name="T16" fmla="*/ 12 w 42"/>
                <a:gd name="T17" fmla="*/ 204 h 204"/>
                <a:gd name="T18" fmla="*/ 8 w 42"/>
                <a:gd name="T19" fmla="*/ 198 h 204"/>
                <a:gd name="T20" fmla="*/ 7 w 42"/>
                <a:gd name="T21" fmla="*/ 185 h 204"/>
                <a:gd name="T22" fmla="*/ 7 w 42"/>
                <a:gd name="T23" fmla="*/ 35 h 204"/>
                <a:gd name="T24" fmla="*/ 5 w 42"/>
                <a:gd name="T25" fmla="*/ 21 h 204"/>
                <a:gd name="T26" fmla="*/ 1 w 42"/>
                <a:gd name="T27" fmla="*/ 10 h 204"/>
                <a:gd name="T28" fmla="*/ 7 w 42"/>
                <a:gd name="T2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204">
                  <a:moveTo>
                    <a:pt x="7" y="0"/>
                  </a:moveTo>
                  <a:cubicBezTo>
                    <a:pt x="23" y="4"/>
                    <a:pt x="29" y="18"/>
                    <a:pt x="35" y="31"/>
                  </a:cubicBezTo>
                  <a:cubicBezTo>
                    <a:pt x="42" y="50"/>
                    <a:pt x="39" y="69"/>
                    <a:pt x="37" y="88"/>
                  </a:cubicBezTo>
                  <a:cubicBezTo>
                    <a:pt x="36" y="94"/>
                    <a:pt x="36" y="99"/>
                    <a:pt x="35" y="105"/>
                  </a:cubicBezTo>
                  <a:cubicBezTo>
                    <a:pt x="35" y="113"/>
                    <a:pt x="33" y="119"/>
                    <a:pt x="26" y="125"/>
                  </a:cubicBezTo>
                  <a:cubicBezTo>
                    <a:pt x="19" y="131"/>
                    <a:pt x="19" y="139"/>
                    <a:pt x="24" y="148"/>
                  </a:cubicBezTo>
                  <a:cubicBezTo>
                    <a:pt x="26" y="151"/>
                    <a:pt x="30" y="154"/>
                    <a:pt x="28" y="159"/>
                  </a:cubicBezTo>
                  <a:cubicBezTo>
                    <a:pt x="20" y="170"/>
                    <a:pt x="21" y="185"/>
                    <a:pt x="16" y="197"/>
                  </a:cubicBezTo>
                  <a:cubicBezTo>
                    <a:pt x="15" y="199"/>
                    <a:pt x="17" y="204"/>
                    <a:pt x="12" y="204"/>
                  </a:cubicBezTo>
                  <a:cubicBezTo>
                    <a:pt x="9" y="204"/>
                    <a:pt x="8" y="200"/>
                    <a:pt x="8" y="198"/>
                  </a:cubicBezTo>
                  <a:cubicBezTo>
                    <a:pt x="7" y="193"/>
                    <a:pt x="7" y="189"/>
                    <a:pt x="7" y="185"/>
                  </a:cubicBezTo>
                  <a:cubicBezTo>
                    <a:pt x="7" y="135"/>
                    <a:pt x="7" y="85"/>
                    <a:pt x="7" y="35"/>
                  </a:cubicBezTo>
                  <a:cubicBezTo>
                    <a:pt x="7" y="31"/>
                    <a:pt x="8" y="26"/>
                    <a:pt x="5" y="21"/>
                  </a:cubicBezTo>
                  <a:cubicBezTo>
                    <a:pt x="0" y="19"/>
                    <a:pt x="1" y="15"/>
                    <a:pt x="1" y="10"/>
                  </a:cubicBezTo>
                  <a:cubicBezTo>
                    <a:pt x="3" y="7"/>
                    <a:pt x="3" y="2"/>
                    <a:pt x="7" y="0"/>
                  </a:cubicBezTo>
                  <a:close/>
                </a:path>
              </a:pathLst>
            </a:custGeom>
            <a:solidFill>
              <a:srgbClr val="FC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40"/>
            <p:cNvSpPr>
              <a:spLocks/>
            </p:cNvSpPr>
            <p:nvPr/>
          </p:nvSpPr>
          <p:spPr bwMode="auto">
            <a:xfrm>
              <a:off x="2066925" y="2474913"/>
              <a:ext cx="179387" cy="385762"/>
            </a:xfrm>
            <a:custGeom>
              <a:avLst/>
              <a:gdLst>
                <a:gd name="T0" fmla="*/ 44 w 45"/>
                <a:gd name="T1" fmla="*/ 7 h 97"/>
                <a:gd name="T2" fmla="*/ 44 w 45"/>
                <a:gd name="T3" fmla="*/ 18 h 97"/>
                <a:gd name="T4" fmla="*/ 43 w 45"/>
                <a:gd name="T5" fmla="*/ 28 h 97"/>
                <a:gd name="T6" fmla="*/ 33 w 45"/>
                <a:gd name="T7" fmla="*/ 45 h 97"/>
                <a:gd name="T8" fmla="*/ 13 w 45"/>
                <a:gd name="T9" fmla="*/ 85 h 97"/>
                <a:gd name="T10" fmla="*/ 10 w 45"/>
                <a:gd name="T11" fmla="*/ 97 h 97"/>
                <a:gd name="T12" fmla="*/ 3 w 45"/>
                <a:gd name="T13" fmla="*/ 86 h 97"/>
                <a:gd name="T14" fmla="*/ 1 w 45"/>
                <a:gd name="T15" fmla="*/ 50 h 97"/>
                <a:gd name="T16" fmla="*/ 19 w 45"/>
                <a:gd name="T17" fmla="*/ 22 h 97"/>
                <a:gd name="T18" fmla="*/ 27 w 45"/>
                <a:gd name="T19" fmla="*/ 21 h 97"/>
                <a:gd name="T20" fmla="*/ 35 w 45"/>
                <a:gd name="T21" fmla="*/ 8 h 97"/>
                <a:gd name="T22" fmla="*/ 44 w 45"/>
                <a:gd name="T23" fmla="*/ 2 h 97"/>
                <a:gd name="T24" fmla="*/ 44 w 45"/>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97">
                  <a:moveTo>
                    <a:pt x="44" y="7"/>
                  </a:moveTo>
                  <a:cubicBezTo>
                    <a:pt x="44" y="10"/>
                    <a:pt x="44" y="14"/>
                    <a:pt x="44" y="18"/>
                  </a:cubicBezTo>
                  <a:cubicBezTo>
                    <a:pt x="44" y="22"/>
                    <a:pt x="43" y="25"/>
                    <a:pt x="43" y="28"/>
                  </a:cubicBezTo>
                  <a:cubicBezTo>
                    <a:pt x="37" y="32"/>
                    <a:pt x="35" y="39"/>
                    <a:pt x="33" y="45"/>
                  </a:cubicBezTo>
                  <a:cubicBezTo>
                    <a:pt x="27" y="59"/>
                    <a:pt x="21" y="72"/>
                    <a:pt x="13" y="85"/>
                  </a:cubicBezTo>
                  <a:cubicBezTo>
                    <a:pt x="10" y="88"/>
                    <a:pt x="10" y="93"/>
                    <a:pt x="10" y="97"/>
                  </a:cubicBezTo>
                  <a:cubicBezTo>
                    <a:pt x="3" y="96"/>
                    <a:pt x="3" y="90"/>
                    <a:pt x="3" y="86"/>
                  </a:cubicBezTo>
                  <a:cubicBezTo>
                    <a:pt x="3" y="74"/>
                    <a:pt x="2" y="62"/>
                    <a:pt x="1" y="50"/>
                  </a:cubicBezTo>
                  <a:cubicBezTo>
                    <a:pt x="0" y="35"/>
                    <a:pt x="5" y="27"/>
                    <a:pt x="19" y="22"/>
                  </a:cubicBezTo>
                  <a:cubicBezTo>
                    <a:pt x="22" y="23"/>
                    <a:pt x="24" y="26"/>
                    <a:pt x="27" y="21"/>
                  </a:cubicBezTo>
                  <a:cubicBezTo>
                    <a:pt x="29" y="16"/>
                    <a:pt x="32" y="12"/>
                    <a:pt x="35" y="8"/>
                  </a:cubicBezTo>
                  <a:cubicBezTo>
                    <a:pt x="37" y="5"/>
                    <a:pt x="39" y="0"/>
                    <a:pt x="44" y="2"/>
                  </a:cubicBezTo>
                  <a:cubicBezTo>
                    <a:pt x="45" y="3"/>
                    <a:pt x="45" y="5"/>
                    <a:pt x="44" y="7"/>
                  </a:cubicBezTo>
                  <a:close/>
                </a:path>
              </a:pathLst>
            </a:custGeom>
            <a:solidFill>
              <a:srgbClr val="E9A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41"/>
            <p:cNvSpPr>
              <a:spLocks/>
            </p:cNvSpPr>
            <p:nvPr/>
          </p:nvSpPr>
          <p:spPr bwMode="auto">
            <a:xfrm>
              <a:off x="2263775" y="2881313"/>
              <a:ext cx="211137" cy="222250"/>
            </a:xfrm>
            <a:custGeom>
              <a:avLst/>
              <a:gdLst>
                <a:gd name="T0" fmla="*/ 18 w 53"/>
                <a:gd name="T1" fmla="*/ 54 h 56"/>
                <a:gd name="T2" fmla="*/ 20 w 53"/>
                <a:gd name="T3" fmla="*/ 11 h 56"/>
                <a:gd name="T4" fmla="*/ 25 w 53"/>
                <a:gd name="T5" fmla="*/ 0 h 56"/>
                <a:gd name="T6" fmla="*/ 37 w 53"/>
                <a:gd name="T7" fmla="*/ 11 h 56"/>
                <a:gd name="T8" fmla="*/ 50 w 53"/>
                <a:gd name="T9" fmla="*/ 37 h 56"/>
                <a:gd name="T10" fmla="*/ 18 w 53"/>
                <a:gd name="T11" fmla="*/ 54 h 56"/>
              </a:gdLst>
              <a:ahLst/>
              <a:cxnLst>
                <a:cxn ang="0">
                  <a:pos x="T0" y="T1"/>
                </a:cxn>
                <a:cxn ang="0">
                  <a:pos x="T2" y="T3"/>
                </a:cxn>
                <a:cxn ang="0">
                  <a:pos x="T4" y="T5"/>
                </a:cxn>
                <a:cxn ang="0">
                  <a:pos x="T6" y="T7"/>
                </a:cxn>
                <a:cxn ang="0">
                  <a:pos x="T8" y="T9"/>
                </a:cxn>
                <a:cxn ang="0">
                  <a:pos x="T10" y="T11"/>
                </a:cxn>
              </a:cxnLst>
              <a:rect l="0" t="0" r="r" b="b"/>
              <a:pathLst>
                <a:path w="53" h="56">
                  <a:moveTo>
                    <a:pt x="18" y="54"/>
                  </a:moveTo>
                  <a:cubicBezTo>
                    <a:pt x="0" y="37"/>
                    <a:pt x="1" y="28"/>
                    <a:pt x="20" y="11"/>
                  </a:cubicBezTo>
                  <a:cubicBezTo>
                    <a:pt x="24" y="8"/>
                    <a:pt x="21" y="3"/>
                    <a:pt x="25" y="0"/>
                  </a:cubicBezTo>
                  <a:cubicBezTo>
                    <a:pt x="22" y="11"/>
                    <a:pt x="31" y="9"/>
                    <a:pt x="37" y="11"/>
                  </a:cubicBezTo>
                  <a:cubicBezTo>
                    <a:pt x="46" y="18"/>
                    <a:pt x="53" y="25"/>
                    <a:pt x="50" y="37"/>
                  </a:cubicBezTo>
                  <a:cubicBezTo>
                    <a:pt x="46" y="52"/>
                    <a:pt x="38" y="56"/>
                    <a:pt x="18" y="5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42"/>
            <p:cNvSpPr>
              <a:spLocks/>
            </p:cNvSpPr>
            <p:nvPr/>
          </p:nvSpPr>
          <p:spPr bwMode="auto">
            <a:xfrm>
              <a:off x="1385888" y="3092450"/>
              <a:ext cx="365125" cy="274637"/>
            </a:xfrm>
            <a:custGeom>
              <a:avLst/>
              <a:gdLst>
                <a:gd name="T0" fmla="*/ 87 w 91"/>
                <a:gd name="T1" fmla="*/ 66 h 69"/>
                <a:gd name="T2" fmla="*/ 50 w 91"/>
                <a:gd name="T3" fmla="*/ 69 h 69"/>
                <a:gd name="T4" fmla="*/ 25 w 91"/>
                <a:gd name="T5" fmla="*/ 64 h 69"/>
                <a:gd name="T6" fmla="*/ 18 w 91"/>
                <a:gd name="T7" fmla="*/ 68 h 69"/>
                <a:gd name="T8" fmla="*/ 12 w 91"/>
                <a:gd name="T9" fmla="*/ 51 h 69"/>
                <a:gd name="T10" fmla="*/ 3 w 91"/>
                <a:gd name="T11" fmla="*/ 22 h 69"/>
                <a:gd name="T12" fmla="*/ 8 w 91"/>
                <a:gd name="T13" fmla="*/ 18 h 69"/>
                <a:gd name="T14" fmla="*/ 16 w 91"/>
                <a:gd name="T15" fmla="*/ 10 h 69"/>
                <a:gd name="T16" fmla="*/ 19 w 91"/>
                <a:gd name="T17" fmla="*/ 11 h 69"/>
                <a:gd name="T18" fmla="*/ 31 w 91"/>
                <a:gd name="T19" fmla="*/ 1 h 69"/>
                <a:gd name="T20" fmla="*/ 73 w 91"/>
                <a:gd name="T21" fmla="*/ 26 h 69"/>
                <a:gd name="T22" fmla="*/ 88 w 91"/>
                <a:gd name="T23" fmla="*/ 54 h 69"/>
                <a:gd name="T24" fmla="*/ 87 w 91"/>
                <a:gd name="T25"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69">
                  <a:moveTo>
                    <a:pt x="87" y="66"/>
                  </a:moveTo>
                  <a:cubicBezTo>
                    <a:pt x="75" y="68"/>
                    <a:pt x="62" y="68"/>
                    <a:pt x="50" y="69"/>
                  </a:cubicBezTo>
                  <a:cubicBezTo>
                    <a:pt x="41" y="69"/>
                    <a:pt x="34" y="60"/>
                    <a:pt x="25" y="64"/>
                  </a:cubicBezTo>
                  <a:cubicBezTo>
                    <a:pt x="22" y="64"/>
                    <a:pt x="19" y="66"/>
                    <a:pt x="18" y="68"/>
                  </a:cubicBezTo>
                  <a:cubicBezTo>
                    <a:pt x="13" y="63"/>
                    <a:pt x="15" y="54"/>
                    <a:pt x="12" y="51"/>
                  </a:cubicBezTo>
                  <a:cubicBezTo>
                    <a:pt x="4" y="43"/>
                    <a:pt x="17" y="29"/>
                    <a:pt x="3" y="22"/>
                  </a:cubicBezTo>
                  <a:cubicBezTo>
                    <a:pt x="0" y="21"/>
                    <a:pt x="6" y="19"/>
                    <a:pt x="8" y="18"/>
                  </a:cubicBezTo>
                  <a:cubicBezTo>
                    <a:pt x="12" y="16"/>
                    <a:pt x="12" y="11"/>
                    <a:pt x="16" y="10"/>
                  </a:cubicBezTo>
                  <a:cubicBezTo>
                    <a:pt x="18" y="10"/>
                    <a:pt x="19" y="12"/>
                    <a:pt x="19" y="11"/>
                  </a:cubicBezTo>
                  <a:cubicBezTo>
                    <a:pt x="17" y="0"/>
                    <a:pt x="25" y="0"/>
                    <a:pt x="31" y="1"/>
                  </a:cubicBezTo>
                  <a:cubicBezTo>
                    <a:pt x="48" y="4"/>
                    <a:pt x="63" y="11"/>
                    <a:pt x="73" y="26"/>
                  </a:cubicBezTo>
                  <a:cubicBezTo>
                    <a:pt x="79" y="35"/>
                    <a:pt x="83" y="44"/>
                    <a:pt x="88" y="54"/>
                  </a:cubicBezTo>
                  <a:cubicBezTo>
                    <a:pt x="89" y="58"/>
                    <a:pt x="91" y="62"/>
                    <a:pt x="87" y="66"/>
                  </a:cubicBezTo>
                  <a:close/>
                </a:path>
              </a:pathLst>
            </a:custGeom>
            <a:solidFill>
              <a:srgbClr val="F3D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43"/>
            <p:cNvSpPr>
              <a:spLocks/>
            </p:cNvSpPr>
            <p:nvPr/>
          </p:nvSpPr>
          <p:spPr bwMode="auto">
            <a:xfrm>
              <a:off x="1458913" y="3322638"/>
              <a:ext cx="152400" cy="192087"/>
            </a:xfrm>
            <a:custGeom>
              <a:avLst/>
              <a:gdLst>
                <a:gd name="T0" fmla="*/ 0 w 38"/>
                <a:gd name="T1" fmla="*/ 10 h 48"/>
                <a:gd name="T2" fmla="*/ 7 w 38"/>
                <a:gd name="T3" fmla="*/ 6 h 48"/>
                <a:gd name="T4" fmla="*/ 34 w 38"/>
                <a:gd name="T5" fmla="*/ 35 h 48"/>
                <a:gd name="T6" fmla="*/ 36 w 38"/>
                <a:gd name="T7" fmla="*/ 48 h 48"/>
                <a:gd name="T8" fmla="*/ 0 w 38"/>
                <a:gd name="T9" fmla="*/ 10 h 48"/>
              </a:gdLst>
              <a:ahLst/>
              <a:cxnLst>
                <a:cxn ang="0">
                  <a:pos x="T0" y="T1"/>
                </a:cxn>
                <a:cxn ang="0">
                  <a:pos x="T2" y="T3"/>
                </a:cxn>
                <a:cxn ang="0">
                  <a:pos x="T4" y="T5"/>
                </a:cxn>
                <a:cxn ang="0">
                  <a:pos x="T6" y="T7"/>
                </a:cxn>
                <a:cxn ang="0">
                  <a:pos x="T8" y="T9"/>
                </a:cxn>
              </a:cxnLst>
              <a:rect l="0" t="0" r="r" b="b"/>
              <a:pathLst>
                <a:path w="38" h="48">
                  <a:moveTo>
                    <a:pt x="0" y="10"/>
                  </a:moveTo>
                  <a:cubicBezTo>
                    <a:pt x="0" y="4"/>
                    <a:pt x="1" y="0"/>
                    <a:pt x="7" y="6"/>
                  </a:cubicBezTo>
                  <a:cubicBezTo>
                    <a:pt x="11" y="21"/>
                    <a:pt x="20" y="30"/>
                    <a:pt x="34" y="35"/>
                  </a:cubicBezTo>
                  <a:cubicBezTo>
                    <a:pt x="38" y="39"/>
                    <a:pt x="38" y="43"/>
                    <a:pt x="36" y="48"/>
                  </a:cubicBezTo>
                  <a:cubicBezTo>
                    <a:pt x="19" y="40"/>
                    <a:pt x="5" y="30"/>
                    <a:pt x="0" y="10"/>
                  </a:cubicBezTo>
                  <a:close/>
                </a:path>
              </a:pathLst>
            </a:custGeom>
            <a:solidFill>
              <a:srgbClr val="BF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44"/>
            <p:cNvSpPr>
              <a:spLocks/>
            </p:cNvSpPr>
            <p:nvPr/>
          </p:nvSpPr>
          <p:spPr bwMode="auto">
            <a:xfrm>
              <a:off x="1419225" y="2944813"/>
              <a:ext cx="71437" cy="223837"/>
            </a:xfrm>
            <a:custGeom>
              <a:avLst/>
              <a:gdLst>
                <a:gd name="T0" fmla="*/ 8 w 18"/>
                <a:gd name="T1" fmla="*/ 48 h 56"/>
                <a:gd name="T2" fmla="*/ 0 w 18"/>
                <a:gd name="T3" fmla="*/ 55 h 56"/>
                <a:gd name="T4" fmla="*/ 1 w 18"/>
                <a:gd name="T5" fmla="*/ 2 h 56"/>
                <a:gd name="T6" fmla="*/ 12 w 18"/>
                <a:gd name="T7" fmla="*/ 5 h 56"/>
                <a:gd name="T8" fmla="*/ 8 w 18"/>
                <a:gd name="T9" fmla="*/ 48 h 56"/>
              </a:gdLst>
              <a:ahLst/>
              <a:cxnLst>
                <a:cxn ang="0">
                  <a:pos x="T0" y="T1"/>
                </a:cxn>
                <a:cxn ang="0">
                  <a:pos x="T2" y="T3"/>
                </a:cxn>
                <a:cxn ang="0">
                  <a:pos x="T4" y="T5"/>
                </a:cxn>
                <a:cxn ang="0">
                  <a:pos x="T6" y="T7"/>
                </a:cxn>
                <a:cxn ang="0">
                  <a:pos x="T8" y="T9"/>
                </a:cxn>
              </a:cxnLst>
              <a:rect l="0" t="0" r="r" b="b"/>
              <a:pathLst>
                <a:path w="18" h="56">
                  <a:moveTo>
                    <a:pt x="8" y="48"/>
                  </a:moveTo>
                  <a:cubicBezTo>
                    <a:pt x="8" y="53"/>
                    <a:pt x="6" y="56"/>
                    <a:pt x="0" y="55"/>
                  </a:cubicBezTo>
                  <a:cubicBezTo>
                    <a:pt x="1" y="38"/>
                    <a:pt x="1" y="20"/>
                    <a:pt x="1" y="2"/>
                  </a:cubicBezTo>
                  <a:cubicBezTo>
                    <a:pt x="5" y="0"/>
                    <a:pt x="9" y="1"/>
                    <a:pt x="12" y="5"/>
                  </a:cubicBezTo>
                  <a:cubicBezTo>
                    <a:pt x="18" y="20"/>
                    <a:pt x="12" y="34"/>
                    <a:pt x="8" y="48"/>
                  </a:cubicBezTo>
                  <a:close/>
                </a:path>
              </a:pathLst>
            </a:custGeom>
            <a:solidFill>
              <a:srgbClr val="BDBD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45"/>
            <p:cNvSpPr>
              <a:spLocks/>
            </p:cNvSpPr>
            <p:nvPr/>
          </p:nvSpPr>
          <p:spPr bwMode="auto">
            <a:xfrm>
              <a:off x="1577975" y="3462338"/>
              <a:ext cx="92075" cy="71437"/>
            </a:xfrm>
            <a:custGeom>
              <a:avLst/>
              <a:gdLst>
                <a:gd name="T0" fmla="*/ 6 w 23"/>
                <a:gd name="T1" fmla="*/ 13 h 18"/>
                <a:gd name="T2" fmla="*/ 4 w 23"/>
                <a:gd name="T3" fmla="*/ 0 h 18"/>
                <a:gd name="T4" fmla="*/ 22 w 23"/>
                <a:gd name="T5" fmla="*/ 2 h 18"/>
                <a:gd name="T6" fmla="*/ 6 w 23"/>
                <a:gd name="T7" fmla="*/ 13 h 18"/>
              </a:gdLst>
              <a:ahLst/>
              <a:cxnLst>
                <a:cxn ang="0">
                  <a:pos x="T0" y="T1"/>
                </a:cxn>
                <a:cxn ang="0">
                  <a:pos x="T2" y="T3"/>
                </a:cxn>
                <a:cxn ang="0">
                  <a:pos x="T4" y="T5"/>
                </a:cxn>
                <a:cxn ang="0">
                  <a:pos x="T6" y="T7"/>
                </a:cxn>
              </a:cxnLst>
              <a:rect l="0" t="0" r="r" b="b"/>
              <a:pathLst>
                <a:path w="23" h="18">
                  <a:moveTo>
                    <a:pt x="6" y="13"/>
                  </a:moveTo>
                  <a:cubicBezTo>
                    <a:pt x="0" y="9"/>
                    <a:pt x="3" y="4"/>
                    <a:pt x="4" y="0"/>
                  </a:cubicBezTo>
                  <a:cubicBezTo>
                    <a:pt x="10" y="0"/>
                    <a:pt x="16" y="1"/>
                    <a:pt x="22" y="2"/>
                  </a:cubicBezTo>
                  <a:cubicBezTo>
                    <a:pt x="23" y="16"/>
                    <a:pt x="19" y="18"/>
                    <a:pt x="6" y="13"/>
                  </a:cubicBezTo>
                  <a:close/>
                </a:path>
              </a:pathLst>
            </a:custGeom>
            <a:solidFill>
              <a:srgbClr val="1E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46"/>
            <p:cNvSpPr>
              <a:spLocks/>
            </p:cNvSpPr>
            <p:nvPr/>
          </p:nvSpPr>
          <p:spPr bwMode="auto">
            <a:xfrm>
              <a:off x="1446213" y="2757488"/>
              <a:ext cx="452437" cy="601662"/>
            </a:xfrm>
            <a:custGeom>
              <a:avLst/>
              <a:gdLst>
                <a:gd name="T0" fmla="*/ 1 w 113"/>
                <a:gd name="T1" fmla="*/ 95 h 151"/>
                <a:gd name="T2" fmla="*/ 5 w 113"/>
                <a:gd name="T3" fmla="*/ 52 h 151"/>
                <a:gd name="T4" fmla="*/ 13 w 113"/>
                <a:gd name="T5" fmla="*/ 30 h 151"/>
                <a:gd name="T6" fmla="*/ 62 w 113"/>
                <a:gd name="T7" fmla="*/ 1 h 151"/>
                <a:gd name="T8" fmla="*/ 106 w 113"/>
                <a:gd name="T9" fmla="*/ 32 h 151"/>
                <a:gd name="T10" fmla="*/ 110 w 113"/>
                <a:gd name="T11" fmla="*/ 121 h 151"/>
                <a:gd name="T12" fmla="*/ 105 w 113"/>
                <a:gd name="T13" fmla="*/ 145 h 151"/>
                <a:gd name="T14" fmla="*/ 72 w 113"/>
                <a:gd name="T15" fmla="*/ 150 h 151"/>
                <a:gd name="T16" fmla="*/ 20 w 113"/>
                <a:gd name="T17" fmla="*/ 90 h 151"/>
                <a:gd name="T18" fmla="*/ 7 w 113"/>
                <a:gd name="T19" fmla="*/ 90 h 151"/>
                <a:gd name="T20" fmla="*/ 16 w 113"/>
                <a:gd name="T21" fmla="*/ 101 h 151"/>
                <a:gd name="T22" fmla="*/ 1 w 113"/>
                <a:gd name="T23"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51">
                  <a:moveTo>
                    <a:pt x="1" y="95"/>
                  </a:moveTo>
                  <a:cubicBezTo>
                    <a:pt x="0" y="81"/>
                    <a:pt x="2" y="66"/>
                    <a:pt x="5" y="52"/>
                  </a:cubicBezTo>
                  <a:cubicBezTo>
                    <a:pt x="8" y="44"/>
                    <a:pt x="10" y="37"/>
                    <a:pt x="13" y="30"/>
                  </a:cubicBezTo>
                  <a:cubicBezTo>
                    <a:pt x="21" y="10"/>
                    <a:pt x="39" y="0"/>
                    <a:pt x="62" y="1"/>
                  </a:cubicBezTo>
                  <a:cubicBezTo>
                    <a:pt x="84" y="2"/>
                    <a:pt x="99" y="12"/>
                    <a:pt x="106" y="32"/>
                  </a:cubicBezTo>
                  <a:cubicBezTo>
                    <a:pt x="112" y="62"/>
                    <a:pt x="110" y="92"/>
                    <a:pt x="110" y="121"/>
                  </a:cubicBezTo>
                  <a:cubicBezTo>
                    <a:pt x="109" y="130"/>
                    <a:pt x="113" y="138"/>
                    <a:pt x="105" y="145"/>
                  </a:cubicBezTo>
                  <a:cubicBezTo>
                    <a:pt x="94" y="146"/>
                    <a:pt x="84" y="151"/>
                    <a:pt x="72" y="150"/>
                  </a:cubicBezTo>
                  <a:cubicBezTo>
                    <a:pt x="63" y="123"/>
                    <a:pt x="53" y="97"/>
                    <a:pt x="20" y="90"/>
                  </a:cubicBezTo>
                  <a:cubicBezTo>
                    <a:pt x="16" y="89"/>
                    <a:pt x="11" y="86"/>
                    <a:pt x="7" y="90"/>
                  </a:cubicBezTo>
                  <a:cubicBezTo>
                    <a:pt x="5" y="92"/>
                    <a:pt x="6" y="94"/>
                    <a:pt x="16" y="101"/>
                  </a:cubicBezTo>
                  <a:cubicBezTo>
                    <a:pt x="9" y="103"/>
                    <a:pt x="4" y="103"/>
                    <a:pt x="1" y="95"/>
                  </a:cubicBezTo>
                  <a:close/>
                </a:path>
              </a:pathLst>
            </a:custGeom>
            <a:solidFill>
              <a:srgbClr val="E9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47"/>
            <p:cNvSpPr>
              <a:spLocks/>
            </p:cNvSpPr>
            <p:nvPr/>
          </p:nvSpPr>
          <p:spPr bwMode="auto">
            <a:xfrm>
              <a:off x="1843088" y="2474913"/>
              <a:ext cx="195262" cy="601662"/>
            </a:xfrm>
            <a:custGeom>
              <a:avLst/>
              <a:gdLst>
                <a:gd name="T0" fmla="*/ 26 w 49"/>
                <a:gd name="T1" fmla="*/ 116 h 151"/>
                <a:gd name="T2" fmla="*/ 4 w 49"/>
                <a:gd name="T3" fmla="*/ 74 h 151"/>
                <a:gd name="T4" fmla="*/ 3 w 49"/>
                <a:gd name="T5" fmla="*/ 5 h 151"/>
                <a:gd name="T6" fmla="*/ 12 w 49"/>
                <a:gd name="T7" fmla="*/ 4 h 151"/>
                <a:gd name="T8" fmla="*/ 20 w 49"/>
                <a:gd name="T9" fmla="*/ 14 h 151"/>
                <a:gd name="T10" fmla="*/ 36 w 49"/>
                <a:gd name="T11" fmla="*/ 25 h 151"/>
                <a:gd name="T12" fmla="*/ 49 w 49"/>
                <a:gd name="T13" fmla="*/ 47 h 151"/>
                <a:gd name="T14" fmla="*/ 44 w 49"/>
                <a:gd name="T15" fmla="*/ 124 h 151"/>
                <a:gd name="T16" fmla="*/ 41 w 49"/>
                <a:gd name="T17" fmla="*/ 132 h 151"/>
                <a:gd name="T18" fmla="*/ 38 w 49"/>
                <a:gd name="T19" fmla="*/ 137 h 151"/>
                <a:gd name="T20" fmla="*/ 34 w 49"/>
                <a:gd name="T21" fmla="*/ 151 h 151"/>
                <a:gd name="T22" fmla="*/ 23 w 49"/>
                <a:gd name="T23" fmla="*/ 128 h 151"/>
                <a:gd name="T24" fmla="*/ 26 w 49"/>
                <a:gd name="T25" fmla="*/ 11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51">
                  <a:moveTo>
                    <a:pt x="26" y="116"/>
                  </a:moveTo>
                  <a:cubicBezTo>
                    <a:pt x="22" y="100"/>
                    <a:pt x="16" y="86"/>
                    <a:pt x="4" y="74"/>
                  </a:cubicBezTo>
                  <a:cubicBezTo>
                    <a:pt x="0" y="51"/>
                    <a:pt x="1" y="28"/>
                    <a:pt x="3" y="5"/>
                  </a:cubicBezTo>
                  <a:cubicBezTo>
                    <a:pt x="5" y="0"/>
                    <a:pt x="8" y="0"/>
                    <a:pt x="12" y="4"/>
                  </a:cubicBezTo>
                  <a:cubicBezTo>
                    <a:pt x="15" y="7"/>
                    <a:pt x="18" y="10"/>
                    <a:pt x="20" y="14"/>
                  </a:cubicBezTo>
                  <a:cubicBezTo>
                    <a:pt x="23" y="22"/>
                    <a:pt x="28" y="26"/>
                    <a:pt x="36" y="25"/>
                  </a:cubicBezTo>
                  <a:cubicBezTo>
                    <a:pt x="46" y="29"/>
                    <a:pt x="49" y="38"/>
                    <a:pt x="49" y="47"/>
                  </a:cubicBezTo>
                  <a:cubicBezTo>
                    <a:pt x="47" y="73"/>
                    <a:pt x="46" y="99"/>
                    <a:pt x="44" y="124"/>
                  </a:cubicBezTo>
                  <a:cubicBezTo>
                    <a:pt x="44" y="127"/>
                    <a:pt x="43" y="130"/>
                    <a:pt x="41" y="132"/>
                  </a:cubicBezTo>
                  <a:cubicBezTo>
                    <a:pt x="38" y="132"/>
                    <a:pt x="38" y="134"/>
                    <a:pt x="38" y="137"/>
                  </a:cubicBezTo>
                  <a:cubicBezTo>
                    <a:pt x="38" y="142"/>
                    <a:pt x="40" y="147"/>
                    <a:pt x="34" y="151"/>
                  </a:cubicBezTo>
                  <a:cubicBezTo>
                    <a:pt x="23" y="148"/>
                    <a:pt x="18" y="139"/>
                    <a:pt x="23" y="128"/>
                  </a:cubicBezTo>
                  <a:cubicBezTo>
                    <a:pt x="25" y="124"/>
                    <a:pt x="28" y="121"/>
                    <a:pt x="26" y="116"/>
                  </a:cubicBezTo>
                  <a:close/>
                </a:path>
              </a:pathLst>
            </a:custGeom>
            <a:solidFill>
              <a:srgbClr val="EBA6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48"/>
            <p:cNvSpPr>
              <a:spLocks/>
            </p:cNvSpPr>
            <p:nvPr/>
          </p:nvSpPr>
          <p:spPr bwMode="auto">
            <a:xfrm>
              <a:off x="1706563" y="2451100"/>
              <a:ext cx="173037" cy="319087"/>
            </a:xfrm>
            <a:custGeom>
              <a:avLst/>
              <a:gdLst>
                <a:gd name="T0" fmla="*/ 41 w 43"/>
                <a:gd name="T1" fmla="*/ 8 h 80"/>
                <a:gd name="T2" fmla="*/ 40 w 43"/>
                <a:gd name="T3" fmla="*/ 67 h 80"/>
                <a:gd name="T4" fmla="*/ 38 w 43"/>
                <a:gd name="T5" fmla="*/ 80 h 80"/>
                <a:gd name="T6" fmla="*/ 7 w 43"/>
                <a:gd name="T7" fmla="*/ 66 h 80"/>
                <a:gd name="T8" fmla="*/ 0 w 43"/>
                <a:gd name="T9" fmla="*/ 60 h 80"/>
                <a:gd name="T10" fmla="*/ 39 w 43"/>
                <a:gd name="T11" fmla="*/ 0 h 80"/>
                <a:gd name="T12" fmla="*/ 41 w 43"/>
                <a:gd name="T13" fmla="*/ 8 h 80"/>
              </a:gdLst>
              <a:ahLst/>
              <a:cxnLst>
                <a:cxn ang="0">
                  <a:pos x="T0" y="T1"/>
                </a:cxn>
                <a:cxn ang="0">
                  <a:pos x="T2" y="T3"/>
                </a:cxn>
                <a:cxn ang="0">
                  <a:pos x="T4" y="T5"/>
                </a:cxn>
                <a:cxn ang="0">
                  <a:pos x="T6" y="T7"/>
                </a:cxn>
                <a:cxn ang="0">
                  <a:pos x="T8" y="T9"/>
                </a:cxn>
                <a:cxn ang="0">
                  <a:pos x="T10" y="T11"/>
                </a:cxn>
                <a:cxn ang="0">
                  <a:pos x="T12" y="T13"/>
                </a:cxn>
              </a:cxnLst>
              <a:rect l="0" t="0" r="r" b="b"/>
              <a:pathLst>
                <a:path w="43" h="80">
                  <a:moveTo>
                    <a:pt x="41" y="8"/>
                  </a:moveTo>
                  <a:cubicBezTo>
                    <a:pt x="40" y="28"/>
                    <a:pt x="40" y="47"/>
                    <a:pt x="40" y="67"/>
                  </a:cubicBezTo>
                  <a:cubicBezTo>
                    <a:pt x="40" y="72"/>
                    <a:pt x="41" y="76"/>
                    <a:pt x="38" y="80"/>
                  </a:cubicBezTo>
                  <a:cubicBezTo>
                    <a:pt x="29" y="73"/>
                    <a:pt x="19" y="68"/>
                    <a:pt x="7" y="66"/>
                  </a:cubicBezTo>
                  <a:cubicBezTo>
                    <a:pt x="4" y="66"/>
                    <a:pt x="0" y="66"/>
                    <a:pt x="0" y="60"/>
                  </a:cubicBezTo>
                  <a:cubicBezTo>
                    <a:pt x="1" y="36"/>
                    <a:pt x="13" y="6"/>
                    <a:pt x="39" y="0"/>
                  </a:cubicBezTo>
                  <a:cubicBezTo>
                    <a:pt x="43" y="2"/>
                    <a:pt x="43" y="5"/>
                    <a:pt x="41" y="8"/>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49"/>
            <p:cNvSpPr>
              <a:spLocks/>
            </p:cNvSpPr>
            <p:nvPr/>
          </p:nvSpPr>
          <p:spPr bwMode="auto">
            <a:xfrm>
              <a:off x="1862138" y="2366963"/>
              <a:ext cx="376237" cy="227012"/>
            </a:xfrm>
            <a:custGeom>
              <a:avLst/>
              <a:gdLst>
                <a:gd name="T0" fmla="*/ 2 w 94"/>
                <a:gd name="T1" fmla="*/ 29 h 57"/>
                <a:gd name="T2" fmla="*/ 0 w 94"/>
                <a:gd name="T3" fmla="*/ 21 h 57"/>
                <a:gd name="T4" fmla="*/ 18 w 94"/>
                <a:gd name="T5" fmla="*/ 3 h 57"/>
                <a:gd name="T6" fmla="*/ 11 w 94"/>
                <a:gd name="T7" fmla="*/ 12 h 57"/>
                <a:gd name="T8" fmla="*/ 30 w 94"/>
                <a:gd name="T9" fmla="*/ 37 h 57"/>
                <a:gd name="T10" fmla="*/ 44 w 94"/>
                <a:gd name="T11" fmla="*/ 41 h 57"/>
                <a:gd name="T12" fmla="*/ 54 w 94"/>
                <a:gd name="T13" fmla="*/ 31 h 57"/>
                <a:gd name="T14" fmla="*/ 70 w 94"/>
                <a:gd name="T15" fmla="*/ 19 h 57"/>
                <a:gd name="T16" fmla="*/ 81 w 94"/>
                <a:gd name="T17" fmla="*/ 16 h 57"/>
                <a:gd name="T18" fmla="*/ 94 w 94"/>
                <a:gd name="T19" fmla="*/ 29 h 57"/>
                <a:gd name="T20" fmla="*/ 79 w 94"/>
                <a:gd name="T21" fmla="*/ 52 h 57"/>
                <a:gd name="T22" fmla="*/ 72 w 94"/>
                <a:gd name="T23" fmla="*/ 50 h 57"/>
                <a:gd name="T24" fmla="*/ 30 w 94"/>
                <a:gd name="T25" fmla="*/ 50 h 57"/>
                <a:gd name="T26" fmla="*/ 28 w 94"/>
                <a:gd name="T27" fmla="*/ 53 h 57"/>
                <a:gd name="T28" fmla="*/ 16 w 94"/>
                <a:gd name="T29" fmla="*/ 51 h 57"/>
                <a:gd name="T30" fmla="*/ 2 w 94"/>
                <a:gd name="T3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57">
                  <a:moveTo>
                    <a:pt x="2" y="29"/>
                  </a:moveTo>
                  <a:cubicBezTo>
                    <a:pt x="1" y="26"/>
                    <a:pt x="0" y="24"/>
                    <a:pt x="0" y="21"/>
                  </a:cubicBezTo>
                  <a:cubicBezTo>
                    <a:pt x="4" y="13"/>
                    <a:pt x="3" y="0"/>
                    <a:pt x="18" y="3"/>
                  </a:cubicBezTo>
                  <a:cubicBezTo>
                    <a:pt x="17" y="7"/>
                    <a:pt x="7" y="4"/>
                    <a:pt x="11" y="12"/>
                  </a:cubicBezTo>
                  <a:cubicBezTo>
                    <a:pt x="17" y="20"/>
                    <a:pt x="24" y="29"/>
                    <a:pt x="30" y="37"/>
                  </a:cubicBezTo>
                  <a:cubicBezTo>
                    <a:pt x="34" y="42"/>
                    <a:pt x="39" y="43"/>
                    <a:pt x="44" y="41"/>
                  </a:cubicBezTo>
                  <a:cubicBezTo>
                    <a:pt x="52" y="42"/>
                    <a:pt x="52" y="34"/>
                    <a:pt x="54" y="31"/>
                  </a:cubicBezTo>
                  <a:cubicBezTo>
                    <a:pt x="57" y="23"/>
                    <a:pt x="62" y="19"/>
                    <a:pt x="70" y="19"/>
                  </a:cubicBezTo>
                  <a:cubicBezTo>
                    <a:pt x="74" y="19"/>
                    <a:pt x="77" y="17"/>
                    <a:pt x="81" y="16"/>
                  </a:cubicBezTo>
                  <a:cubicBezTo>
                    <a:pt x="91" y="14"/>
                    <a:pt x="94" y="17"/>
                    <a:pt x="94" y="29"/>
                  </a:cubicBezTo>
                  <a:cubicBezTo>
                    <a:pt x="89" y="37"/>
                    <a:pt x="86" y="46"/>
                    <a:pt x="79" y="52"/>
                  </a:cubicBezTo>
                  <a:cubicBezTo>
                    <a:pt x="74" y="57"/>
                    <a:pt x="73" y="55"/>
                    <a:pt x="72" y="50"/>
                  </a:cubicBezTo>
                  <a:cubicBezTo>
                    <a:pt x="58" y="50"/>
                    <a:pt x="44" y="54"/>
                    <a:pt x="30" y="50"/>
                  </a:cubicBezTo>
                  <a:cubicBezTo>
                    <a:pt x="29" y="49"/>
                    <a:pt x="28" y="52"/>
                    <a:pt x="28" y="53"/>
                  </a:cubicBezTo>
                  <a:cubicBezTo>
                    <a:pt x="23" y="57"/>
                    <a:pt x="19" y="56"/>
                    <a:pt x="16" y="51"/>
                  </a:cubicBezTo>
                  <a:cubicBezTo>
                    <a:pt x="11" y="44"/>
                    <a:pt x="6" y="36"/>
                    <a:pt x="2" y="29"/>
                  </a:cubicBezTo>
                  <a:close/>
                </a:path>
              </a:pathLst>
            </a:custGeom>
            <a:solidFill>
              <a:srgbClr val="F4C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50"/>
            <p:cNvSpPr>
              <a:spLocks/>
            </p:cNvSpPr>
            <p:nvPr/>
          </p:nvSpPr>
          <p:spPr bwMode="auto">
            <a:xfrm>
              <a:off x="1866900" y="2936875"/>
              <a:ext cx="115887" cy="406400"/>
            </a:xfrm>
            <a:custGeom>
              <a:avLst/>
              <a:gdLst>
                <a:gd name="T0" fmla="*/ 20 w 29"/>
                <a:gd name="T1" fmla="*/ 0 h 102"/>
                <a:gd name="T2" fmla="*/ 20 w 29"/>
                <a:gd name="T3" fmla="*/ 12 h 102"/>
                <a:gd name="T4" fmla="*/ 29 w 29"/>
                <a:gd name="T5" fmla="*/ 33 h 102"/>
                <a:gd name="T6" fmla="*/ 17 w 29"/>
                <a:gd name="T7" fmla="*/ 98 h 102"/>
                <a:gd name="T8" fmla="*/ 0 w 29"/>
                <a:gd name="T9" fmla="*/ 100 h 102"/>
                <a:gd name="T10" fmla="*/ 1 w 29"/>
                <a:gd name="T11" fmla="*/ 77 h 102"/>
                <a:gd name="T12" fmla="*/ 5 w 29"/>
                <a:gd name="T13" fmla="*/ 64 h 102"/>
                <a:gd name="T14" fmla="*/ 5 w 29"/>
                <a:gd name="T15" fmla="*/ 24 h 102"/>
                <a:gd name="T16" fmla="*/ 10 w 29"/>
                <a:gd name="T17" fmla="*/ 9 h 102"/>
                <a:gd name="T18" fmla="*/ 20 w 2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2">
                  <a:moveTo>
                    <a:pt x="20" y="0"/>
                  </a:moveTo>
                  <a:cubicBezTo>
                    <a:pt x="24" y="4"/>
                    <a:pt x="20" y="8"/>
                    <a:pt x="20" y="12"/>
                  </a:cubicBezTo>
                  <a:cubicBezTo>
                    <a:pt x="20" y="21"/>
                    <a:pt x="16" y="31"/>
                    <a:pt x="29" y="33"/>
                  </a:cubicBezTo>
                  <a:cubicBezTo>
                    <a:pt x="21" y="54"/>
                    <a:pt x="27" y="77"/>
                    <a:pt x="17" y="98"/>
                  </a:cubicBezTo>
                  <a:cubicBezTo>
                    <a:pt x="12" y="102"/>
                    <a:pt x="6" y="100"/>
                    <a:pt x="0" y="100"/>
                  </a:cubicBezTo>
                  <a:cubicBezTo>
                    <a:pt x="1" y="92"/>
                    <a:pt x="1" y="84"/>
                    <a:pt x="1" y="77"/>
                  </a:cubicBezTo>
                  <a:cubicBezTo>
                    <a:pt x="6" y="74"/>
                    <a:pt x="5" y="69"/>
                    <a:pt x="5" y="64"/>
                  </a:cubicBezTo>
                  <a:cubicBezTo>
                    <a:pt x="5" y="51"/>
                    <a:pt x="5" y="38"/>
                    <a:pt x="5" y="24"/>
                  </a:cubicBezTo>
                  <a:cubicBezTo>
                    <a:pt x="5" y="19"/>
                    <a:pt x="5" y="13"/>
                    <a:pt x="10" y="9"/>
                  </a:cubicBezTo>
                  <a:cubicBezTo>
                    <a:pt x="18" y="11"/>
                    <a:pt x="20" y="7"/>
                    <a:pt x="20" y="0"/>
                  </a:cubicBezTo>
                  <a:close/>
                </a:path>
              </a:pathLst>
            </a:custGeom>
            <a:solidFill>
              <a:srgbClr val="CFB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51"/>
            <p:cNvSpPr>
              <a:spLocks/>
            </p:cNvSpPr>
            <p:nvPr/>
          </p:nvSpPr>
          <p:spPr bwMode="auto">
            <a:xfrm>
              <a:off x="1858963" y="2886075"/>
              <a:ext cx="47625" cy="369887"/>
            </a:xfrm>
            <a:custGeom>
              <a:avLst/>
              <a:gdLst>
                <a:gd name="T0" fmla="*/ 12 w 12"/>
                <a:gd name="T1" fmla="*/ 22 h 93"/>
                <a:gd name="T2" fmla="*/ 12 w 12"/>
                <a:gd name="T3" fmla="*/ 81 h 93"/>
                <a:gd name="T4" fmla="*/ 3 w 12"/>
                <a:gd name="T5" fmla="*/ 90 h 93"/>
                <a:gd name="T6" fmla="*/ 3 w 12"/>
                <a:gd name="T7" fmla="*/ 0 h 93"/>
                <a:gd name="T8" fmla="*/ 12 w 12"/>
                <a:gd name="T9" fmla="*/ 22 h 93"/>
              </a:gdLst>
              <a:ahLst/>
              <a:cxnLst>
                <a:cxn ang="0">
                  <a:pos x="T0" y="T1"/>
                </a:cxn>
                <a:cxn ang="0">
                  <a:pos x="T2" y="T3"/>
                </a:cxn>
                <a:cxn ang="0">
                  <a:pos x="T4" y="T5"/>
                </a:cxn>
                <a:cxn ang="0">
                  <a:pos x="T6" y="T7"/>
                </a:cxn>
                <a:cxn ang="0">
                  <a:pos x="T8" y="T9"/>
                </a:cxn>
              </a:cxnLst>
              <a:rect l="0" t="0" r="r" b="b"/>
              <a:pathLst>
                <a:path w="12" h="93">
                  <a:moveTo>
                    <a:pt x="12" y="22"/>
                  </a:moveTo>
                  <a:cubicBezTo>
                    <a:pt x="12" y="42"/>
                    <a:pt x="12" y="62"/>
                    <a:pt x="12" y="81"/>
                  </a:cubicBezTo>
                  <a:cubicBezTo>
                    <a:pt x="12" y="87"/>
                    <a:pt x="11" y="93"/>
                    <a:pt x="3" y="90"/>
                  </a:cubicBezTo>
                  <a:cubicBezTo>
                    <a:pt x="3" y="60"/>
                    <a:pt x="0" y="30"/>
                    <a:pt x="3" y="0"/>
                  </a:cubicBezTo>
                  <a:cubicBezTo>
                    <a:pt x="9" y="6"/>
                    <a:pt x="7" y="15"/>
                    <a:pt x="12" y="22"/>
                  </a:cubicBezTo>
                  <a:close/>
                </a:path>
              </a:pathLst>
            </a:custGeom>
            <a:solidFill>
              <a:srgbClr val="E2A7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52"/>
            <p:cNvSpPr>
              <a:spLocks/>
            </p:cNvSpPr>
            <p:nvPr/>
          </p:nvSpPr>
          <p:spPr bwMode="auto">
            <a:xfrm>
              <a:off x="2038350" y="2351088"/>
              <a:ext cx="212725" cy="203200"/>
            </a:xfrm>
            <a:custGeom>
              <a:avLst/>
              <a:gdLst>
                <a:gd name="T0" fmla="*/ 50 w 53"/>
                <a:gd name="T1" fmla="*/ 33 h 51"/>
                <a:gd name="T2" fmla="*/ 35 w 53"/>
                <a:gd name="T3" fmla="*/ 25 h 51"/>
                <a:gd name="T4" fmla="*/ 8 w 53"/>
                <a:gd name="T5" fmla="*/ 47 h 51"/>
                <a:gd name="T6" fmla="*/ 0 w 53"/>
                <a:gd name="T7" fmla="*/ 45 h 51"/>
                <a:gd name="T8" fmla="*/ 28 w 53"/>
                <a:gd name="T9" fmla="*/ 0 h 51"/>
                <a:gd name="T10" fmla="*/ 31 w 53"/>
                <a:gd name="T11" fmla="*/ 6 h 51"/>
                <a:gd name="T12" fmla="*/ 48 w 53"/>
                <a:gd name="T13" fmla="*/ 18 h 51"/>
                <a:gd name="T14" fmla="*/ 53 w 53"/>
                <a:gd name="T15" fmla="*/ 28 h 51"/>
                <a:gd name="T16" fmla="*/ 50 w 53"/>
                <a:gd name="T17" fmla="*/ 38 h 51"/>
                <a:gd name="T18" fmla="*/ 50 w 53"/>
                <a:gd name="T19"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1">
                  <a:moveTo>
                    <a:pt x="50" y="33"/>
                  </a:moveTo>
                  <a:cubicBezTo>
                    <a:pt x="49" y="23"/>
                    <a:pt x="45" y="22"/>
                    <a:pt x="35" y="25"/>
                  </a:cubicBezTo>
                  <a:cubicBezTo>
                    <a:pt x="22" y="28"/>
                    <a:pt x="10" y="29"/>
                    <a:pt x="8" y="47"/>
                  </a:cubicBezTo>
                  <a:cubicBezTo>
                    <a:pt x="8" y="51"/>
                    <a:pt x="2" y="50"/>
                    <a:pt x="0" y="45"/>
                  </a:cubicBezTo>
                  <a:cubicBezTo>
                    <a:pt x="9" y="29"/>
                    <a:pt x="21" y="16"/>
                    <a:pt x="28" y="0"/>
                  </a:cubicBezTo>
                  <a:cubicBezTo>
                    <a:pt x="29" y="2"/>
                    <a:pt x="30" y="4"/>
                    <a:pt x="31" y="6"/>
                  </a:cubicBezTo>
                  <a:cubicBezTo>
                    <a:pt x="34" y="14"/>
                    <a:pt x="43" y="14"/>
                    <a:pt x="48" y="18"/>
                  </a:cubicBezTo>
                  <a:cubicBezTo>
                    <a:pt x="49" y="22"/>
                    <a:pt x="51" y="25"/>
                    <a:pt x="53" y="28"/>
                  </a:cubicBezTo>
                  <a:cubicBezTo>
                    <a:pt x="52" y="31"/>
                    <a:pt x="53" y="35"/>
                    <a:pt x="50" y="38"/>
                  </a:cubicBezTo>
                  <a:cubicBezTo>
                    <a:pt x="50" y="36"/>
                    <a:pt x="50" y="35"/>
                    <a:pt x="50" y="33"/>
                  </a:cubicBezTo>
                  <a:close/>
                </a:path>
              </a:pathLst>
            </a:custGeom>
            <a:solidFill>
              <a:srgbClr val="F4D1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53"/>
            <p:cNvSpPr>
              <a:spLocks/>
            </p:cNvSpPr>
            <p:nvPr/>
          </p:nvSpPr>
          <p:spPr bwMode="auto">
            <a:xfrm>
              <a:off x="2159000" y="2371725"/>
              <a:ext cx="71437" cy="60325"/>
            </a:xfrm>
            <a:custGeom>
              <a:avLst/>
              <a:gdLst>
                <a:gd name="T0" fmla="*/ 18 w 18"/>
                <a:gd name="T1" fmla="*/ 13 h 15"/>
                <a:gd name="T2" fmla="*/ 1 w 18"/>
                <a:gd name="T3" fmla="*/ 1 h 15"/>
                <a:gd name="T4" fmla="*/ 16 w 18"/>
                <a:gd name="T5" fmla="*/ 6 h 15"/>
                <a:gd name="T6" fmla="*/ 18 w 18"/>
                <a:gd name="T7" fmla="*/ 13 h 15"/>
              </a:gdLst>
              <a:ahLst/>
              <a:cxnLst>
                <a:cxn ang="0">
                  <a:pos x="T0" y="T1"/>
                </a:cxn>
                <a:cxn ang="0">
                  <a:pos x="T2" y="T3"/>
                </a:cxn>
                <a:cxn ang="0">
                  <a:pos x="T4" y="T5"/>
                </a:cxn>
                <a:cxn ang="0">
                  <a:pos x="T6" y="T7"/>
                </a:cxn>
              </a:cxnLst>
              <a:rect l="0" t="0" r="r" b="b"/>
              <a:pathLst>
                <a:path w="18" h="15">
                  <a:moveTo>
                    <a:pt x="18" y="13"/>
                  </a:moveTo>
                  <a:cubicBezTo>
                    <a:pt x="5" y="15"/>
                    <a:pt x="0" y="11"/>
                    <a:pt x="1" y="1"/>
                  </a:cubicBezTo>
                  <a:cubicBezTo>
                    <a:pt x="7" y="0"/>
                    <a:pt x="11" y="3"/>
                    <a:pt x="16" y="6"/>
                  </a:cubicBezTo>
                  <a:cubicBezTo>
                    <a:pt x="18" y="8"/>
                    <a:pt x="18" y="11"/>
                    <a:pt x="18" y="13"/>
                  </a:cubicBezTo>
                  <a:close/>
                </a:path>
              </a:pathLst>
            </a:custGeom>
            <a:solidFill>
              <a:srgbClr val="F4C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54"/>
            <p:cNvSpPr>
              <a:spLocks/>
            </p:cNvSpPr>
            <p:nvPr/>
          </p:nvSpPr>
          <p:spPr bwMode="auto">
            <a:xfrm>
              <a:off x="1735138" y="1638300"/>
              <a:ext cx="215900" cy="84137"/>
            </a:xfrm>
            <a:custGeom>
              <a:avLst/>
              <a:gdLst>
                <a:gd name="T0" fmla="*/ 54 w 54"/>
                <a:gd name="T1" fmla="*/ 6 h 21"/>
                <a:gd name="T2" fmla="*/ 49 w 54"/>
                <a:gd name="T3" fmla="*/ 12 h 21"/>
                <a:gd name="T4" fmla="*/ 7 w 54"/>
                <a:gd name="T5" fmla="*/ 20 h 21"/>
                <a:gd name="T6" fmla="*/ 1 w 54"/>
                <a:gd name="T7" fmla="*/ 18 h 21"/>
                <a:gd name="T8" fmla="*/ 4 w 54"/>
                <a:gd name="T9" fmla="*/ 13 h 21"/>
                <a:gd name="T10" fmla="*/ 48 w 54"/>
                <a:gd name="T11" fmla="*/ 0 h 21"/>
                <a:gd name="T12" fmla="*/ 54 w 54"/>
                <a:gd name="T13" fmla="*/ 6 h 21"/>
              </a:gdLst>
              <a:ahLst/>
              <a:cxnLst>
                <a:cxn ang="0">
                  <a:pos x="T0" y="T1"/>
                </a:cxn>
                <a:cxn ang="0">
                  <a:pos x="T2" y="T3"/>
                </a:cxn>
                <a:cxn ang="0">
                  <a:pos x="T4" y="T5"/>
                </a:cxn>
                <a:cxn ang="0">
                  <a:pos x="T6" y="T7"/>
                </a:cxn>
                <a:cxn ang="0">
                  <a:pos x="T8" y="T9"/>
                </a:cxn>
                <a:cxn ang="0">
                  <a:pos x="T10" y="T11"/>
                </a:cxn>
                <a:cxn ang="0">
                  <a:pos x="T12" y="T13"/>
                </a:cxn>
              </a:cxnLst>
              <a:rect l="0" t="0" r="r" b="b"/>
              <a:pathLst>
                <a:path w="54" h="21">
                  <a:moveTo>
                    <a:pt x="54" y="6"/>
                  </a:moveTo>
                  <a:cubicBezTo>
                    <a:pt x="54" y="9"/>
                    <a:pt x="53" y="11"/>
                    <a:pt x="49" y="12"/>
                  </a:cubicBezTo>
                  <a:cubicBezTo>
                    <a:pt x="35" y="12"/>
                    <a:pt x="21" y="15"/>
                    <a:pt x="7" y="20"/>
                  </a:cubicBezTo>
                  <a:cubicBezTo>
                    <a:pt x="5" y="21"/>
                    <a:pt x="3" y="21"/>
                    <a:pt x="1" y="18"/>
                  </a:cubicBezTo>
                  <a:cubicBezTo>
                    <a:pt x="0" y="15"/>
                    <a:pt x="2" y="14"/>
                    <a:pt x="4" y="13"/>
                  </a:cubicBezTo>
                  <a:cubicBezTo>
                    <a:pt x="18" y="5"/>
                    <a:pt x="33" y="2"/>
                    <a:pt x="48" y="0"/>
                  </a:cubicBezTo>
                  <a:cubicBezTo>
                    <a:pt x="52" y="0"/>
                    <a:pt x="54" y="2"/>
                    <a:pt x="54" y="6"/>
                  </a:cubicBezTo>
                  <a:close/>
                </a:path>
              </a:pathLst>
            </a:custGeom>
            <a:solidFill>
              <a:srgbClr val="1E13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55"/>
            <p:cNvSpPr>
              <a:spLocks/>
            </p:cNvSpPr>
            <p:nvPr/>
          </p:nvSpPr>
          <p:spPr bwMode="auto">
            <a:xfrm>
              <a:off x="1835150" y="1798638"/>
              <a:ext cx="71437" cy="79375"/>
            </a:xfrm>
            <a:custGeom>
              <a:avLst/>
              <a:gdLst>
                <a:gd name="T0" fmla="*/ 18 w 18"/>
                <a:gd name="T1" fmla="*/ 7 h 20"/>
                <a:gd name="T2" fmla="*/ 11 w 18"/>
                <a:gd name="T3" fmla="*/ 19 h 20"/>
                <a:gd name="T4" fmla="*/ 2 w 18"/>
                <a:gd name="T5" fmla="*/ 13 h 20"/>
                <a:gd name="T6" fmla="*/ 6 w 18"/>
                <a:gd name="T7" fmla="*/ 0 h 20"/>
                <a:gd name="T8" fmla="*/ 7 w 18"/>
                <a:gd name="T9" fmla="*/ 0 h 20"/>
                <a:gd name="T10" fmla="*/ 18 w 18"/>
                <a:gd name="T11" fmla="*/ 7 h 20"/>
              </a:gdLst>
              <a:ahLst/>
              <a:cxnLst>
                <a:cxn ang="0">
                  <a:pos x="T0" y="T1"/>
                </a:cxn>
                <a:cxn ang="0">
                  <a:pos x="T2" y="T3"/>
                </a:cxn>
                <a:cxn ang="0">
                  <a:pos x="T4" y="T5"/>
                </a:cxn>
                <a:cxn ang="0">
                  <a:pos x="T6" y="T7"/>
                </a:cxn>
                <a:cxn ang="0">
                  <a:pos x="T8" y="T9"/>
                </a:cxn>
                <a:cxn ang="0">
                  <a:pos x="T10" y="T11"/>
                </a:cxn>
              </a:cxnLst>
              <a:rect l="0" t="0" r="r" b="b"/>
              <a:pathLst>
                <a:path w="18" h="20">
                  <a:moveTo>
                    <a:pt x="18" y="7"/>
                  </a:moveTo>
                  <a:cubicBezTo>
                    <a:pt x="18" y="14"/>
                    <a:pt x="16" y="18"/>
                    <a:pt x="11" y="19"/>
                  </a:cubicBezTo>
                  <a:cubicBezTo>
                    <a:pt x="7" y="20"/>
                    <a:pt x="4" y="17"/>
                    <a:pt x="2" y="13"/>
                  </a:cubicBezTo>
                  <a:cubicBezTo>
                    <a:pt x="0" y="8"/>
                    <a:pt x="2" y="4"/>
                    <a:pt x="6" y="0"/>
                  </a:cubicBezTo>
                  <a:cubicBezTo>
                    <a:pt x="6" y="0"/>
                    <a:pt x="7" y="0"/>
                    <a:pt x="7" y="0"/>
                  </a:cubicBezTo>
                  <a:cubicBezTo>
                    <a:pt x="11" y="2"/>
                    <a:pt x="12" y="8"/>
                    <a:pt x="18" y="7"/>
                  </a:cubicBezTo>
                  <a:close/>
                </a:path>
              </a:pathLst>
            </a:custGeom>
            <a:solidFill>
              <a:srgbClr val="271A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56"/>
            <p:cNvSpPr>
              <a:spLocks/>
            </p:cNvSpPr>
            <p:nvPr/>
          </p:nvSpPr>
          <p:spPr bwMode="auto">
            <a:xfrm>
              <a:off x="1951038" y="2527300"/>
              <a:ext cx="200025" cy="792162"/>
            </a:xfrm>
            <a:custGeom>
              <a:avLst/>
              <a:gdLst>
                <a:gd name="T0" fmla="*/ 6 w 50"/>
                <a:gd name="T1" fmla="*/ 13 h 199"/>
                <a:gd name="T2" fmla="*/ 4 w 50"/>
                <a:gd name="T3" fmla="*/ 4 h 199"/>
                <a:gd name="T4" fmla="*/ 10 w 50"/>
                <a:gd name="T5" fmla="*/ 5 h 199"/>
                <a:gd name="T6" fmla="*/ 41 w 50"/>
                <a:gd name="T7" fmla="*/ 5 h 199"/>
                <a:gd name="T8" fmla="*/ 50 w 50"/>
                <a:gd name="T9" fmla="*/ 10 h 199"/>
                <a:gd name="T10" fmla="*/ 35 w 50"/>
                <a:gd name="T11" fmla="*/ 41 h 199"/>
                <a:gd name="T12" fmla="*/ 39 w 50"/>
                <a:gd name="T13" fmla="*/ 84 h 199"/>
                <a:gd name="T14" fmla="*/ 45 w 50"/>
                <a:gd name="T15" fmla="*/ 193 h 199"/>
                <a:gd name="T16" fmla="*/ 8 w 50"/>
                <a:gd name="T17" fmla="*/ 199 h 199"/>
                <a:gd name="T18" fmla="*/ 3 w 50"/>
                <a:gd name="T19" fmla="*/ 190 h 199"/>
                <a:gd name="T20" fmla="*/ 8 w 50"/>
                <a:gd name="T21" fmla="*/ 140 h 199"/>
                <a:gd name="T22" fmla="*/ 10 w 50"/>
                <a:gd name="T23" fmla="*/ 120 h 199"/>
                <a:gd name="T24" fmla="*/ 14 w 50"/>
                <a:gd name="T25" fmla="*/ 86 h 199"/>
                <a:gd name="T26" fmla="*/ 17 w 50"/>
                <a:gd name="T27" fmla="*/ 34 h 199"/>
                <a:gd name="T28" fmla="*/ 6 w 50"/>
                <a:gd name="T29" fmla="*/ 1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99">
                  <a:moveTo>
                    <a:pt x="6" y="13"/>
                  </a:moveTo>
                  <a:cubicBezTo>
                    <a:pt x="0" y="11"/>
                    <a:pt x="2" y="8"/>
                    <a:pt x="4" y="4"/>
                  </a:cubicBezTo>
                  <a:cubicBezTo>
                    <a:pt x="7" y="0"/>
                    <a:pt x="8" y="4"/>
                    <a:pt x="10" y="5"/>
                  </a:cubicBezTo>
                  <a:cubicBezTo>
                    <a:pt x="20" y="10"/>
                    <a:pt x="31" y="9"/>
                    <a:pt x="41" y="5"/>
                  </a:cubicBezTo>
                  <a:cubicBezTo>
                    <a:pt x="48" y="2"/>
                    <a:pt x="48" y="6"/>
                    <a:pt x="50" y="10"/>
                  </a:cubicBezTo>
                  <a:cubicBezTo>
                    <a:pt x="37" y="16"/>
                    <a:pt x="33" y="26"/>
                    <a:pt x="35" y="41"/>
                  </a:cubicBezTo>
                  <a:cubicBezTo>
                    <a:pt x="37" y="55"/>
                    <a:pt x="37" y="70"/>
                    <a:pt x="39" y="84"/>
                  </a:cubicBezTo>
                  <a:cubicBezTo>
                    <a:pt x="41" y="120"/>
                    <a:pt x="43" y="157"/>
                    <a:pt x="45" y="193"/>
                  </a:cubicBezTo>
                  <a:cubicBezTo>
                    <a:pt x="32" y="196"/>
                    <a:pt x="20" y="199"/>
                    <a:pt x="8" y="199"/>
                  </a:cubicBezTo>
                  <a:cubicBezTo>
                    <a:pt x="3" y="198"/>
                    <a:pt x="3" y="194"/>
                    <a:pt x="3" y="190"/>
                  </a:cubicBezTo>
                  <a:cubicBezTo>
                    <a:pt x="3" y="173"/>
                    <a:pt x="3" y="156"/>
                    <a:pt x="8" y="140"/>
                  </a:cubicBezTo>
                  <a:cubicBezTo>
                    <a:pt x="10" y="134"/>
                    <a:pt x="7" y="126"/>
                    <a:pt x="10" y="120"/>
                  </a:cubicBezTo>
                  <a:cubicBezTo>
                    <a:pt x="14" y="109"/>
                    <a:pt x="12" y="97"/>
                    <a:pt x="14" y="86"/>
                  </a:cubicBezTo>
                  <a:cubicBezTo>
                    <a:pt x="15" y="69"/>
                    <a:pt x="16" y="51"/>
                    <a:pt x="17" y="34"/>
                  </a:cubicBezTo>
                  <a:cubicBezTo>
                    <a:pt x="18" y="25"/>
                    <a:pt x="15" y="17"/>
                    <a:pt x="6" y="13"/>
                  </a:cubicBezTo>
                  <a:close/>
                </a:path>
              </a:pathLst>
            </a:custGeom>
            <a:solidFill>
              <a:srgbClr val="183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57"/>
            <p:cNvSpPr>
              <a:spLocks/>
            </p:cNvSpPr>
            <p:nvPr/>
          </p:nvSpPr>
          <p:spPr bwMode="auto">
            <a:xfrm>
              <a:off x="1930400" y="2992438"/>
              <a:ext cx="65087" cy="338137"/>
            </a:xfrm>
            <a:custGeom>
              <a:avLst/>
              <a:gdLst>
                <a:gd name="T0" fmla="*/ 15 w 16"/>
                <a:gd name="T1" fmla="*/ 3 h 85"/>
                <a:gd name="T2" fmla="*/ 11 w 16"/>
                <a:gd name="T3" fmla="*/ 80 h 85"/>
                <a:gd name="T4" fmla="*/ 13 w 16"/>
                <a:gd name="T5" fmla="*/ 82 h 85"/>
                <a:gd name="T6" fmla="*/ 1 w 16"/>
                <a:gd name="T7" fmla="*/ 84 h 85"/>
                <a:gd name="T8" fmla="*/ 4 w 16"/>
                <a:gd name="T9" fmla="*/ 33 h 85"/>
                <a:gd name="T10" fmla="*/ 13 w 16"/>
                <a:gd name="T11" fmla="*/ 19 h 85"/>
                <a:gd name="T12" fmla="*/ 13 w 16"/>
                <a:gd name="T13" fmla="*/ 3 h 85"/>
                <a:gd name="T14" fmla="*/ 13 w 16"/>
                <a:gd name="T15" fmla="*/ 2 h 85"/>
                <a:gd name="T16" fmla="*/ 15 w 16"/>
                <a:gd name="T17"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5">
                  <a:moveTo>
                    <a:pt x="15" y="3"/>
                  </a:moveTo>
                  <a:cubicBezTo>
                    <a:pt x="16" y="28"/>
                    <a:pt x="14" y="54"/>
                    <a:pt x="11" y="80"/>
                  </a:cubicBezTo>
                  <a:cubicBezTo>
                    <a:pt x="11" y="81"/>
                    <a:pt x="12" y="82"/>
                    <a:pt x="13" y="82"/>
                  </a:cubicBezTo>
                  <a:cubicBezTo>
                    <a:pt x="9" y="85"/>
                    <a:pt x="5" y="83"/>
                    <a:pt x="1" y="84"/>
                  </a:cubicBezTo>
                  <a:cubicBezTo>
                    <a:pt x="0" y="67"/>
                    <a:pt x="5" y="50"/>
                    <a:pt x="4" y="33"/>
                  </a:cubicBezTo>
                  <a:cubicBezTo>
                    <a:pt x="4" y="28"/>
                    <a:pt x="10" y="24"/>
                    <a:pt x="13" y="19"/>
                  </a:cubicBezTo>
                  <a:cubicBezTo>
                    <a:pt x="13" y="14"/>
                    <a:pt x="13" y="8"/>
                    <a:pt x="13" y="3"/>
                  </a:cubicBezTo>
                  <a:cubicBezTo>
                    <a:pt x="13" y="2"/>
                    <a:pt x="13" y="2"/>
                    <a:pt x="13" y="2"/>
                  </a:cubicBezTo>
                  <a:cubicBezTo>
                    <a:pt x="15" y="0"/>
                    <a:pt x="15" y="2"/>
                    <a:pt x="15" y="3"/>
                  </a:cubicBezTo>
                  <a:close/>
                </a:path>
              </a:pathLst>
            </a:custGeom>
            <a:solidFill>
              <a:srgbClr val="ECC4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58"/>
            <p:cNvSpPr>
              <a:spLocks/>
            </p:cNvSpPr>
            <p:nvPr/>
          </p:nvSpPr>
          <p:spPr bwMode="auto">
            <a:xfrm>
              <a:off x="2327275" y="2965450"/>
              <a:ext cx="95250" cy="87312"/>
            </a:xfrm>
            <a:custGeom>
              <a:avLst/>
              <a:gdLst>
                <a:gd name="T0" fmla="*/ 13 w 24"/>
                <a:gd name="T1" fmla="*/ 22 h 22"/>
                <a:gd name="T2" fmla="*/ 1 w 24"/>
                <a:gd name="T3" fmla="*/ 11 h 22"/>
                <a:gd name="T4" fmla="*/ 13 w 24"/>
                <a:gd name="T5" fmla="*/ 0 h 22"/>
                <a:gd name="T6" fmla="*/ 23 w 24"/>
                <a:gd name="T7" fmla="*/ 12 h 22"/>
                <a:gd name="T8" fmla="*/ 13 w 24"/>
                <a:gd name="T9" fmla="*/ 22 h 22"/>
              </a:gdLst>
              <a:ahLst/>
              <a:cxnLst>
                <a:cxn ang="0">
                  <a:pos x="T0" y="T1"/>
                </a:cxn>
                <a:cxn ang="0">
                  <a:pos x="T2" y="T3"/>
                </a:cxn>
                <a:cxn ang="0">
                  <a:pos x="T4" y="T5"/>
                </a:cxn>
                <a:cxn ang="0">
                  <a:pos x="T6" y="T7"/>
                </a:cxn>
                <a:cxn ang="0">
                  <a:pos x="T8" y="T9"/>
                </a:cxn>
              </a:cxnLst>
              <a:rect l="0" t="0" r="r" b="b"/>
              <a:pathLst>
                <a:path w="24" h="22">
                  <a:moveTo>
                    <a:pt x="13" y="22"/>
                  </a:moveTo>
                  <a:cubicBezTo>
                    <a:pt x="6" y="21"/>
                    <a:pt x="0" y="17"/>
                    <a:pt x="1" y="11"/>
                  </a:cubicBezTo>
                  <a:cubicBezTo>
                    <a:pt x="1" y="4"/>
                    <a:pt x="6" y="0"/>
                    <a:pt x="13" y="0"/>
                  </a:cubicBezTo>
                  <a:cubicBezTo>
                    <a:pt x="20" y="1"/>
                    <a:pt x="24" y="5"/>
                    <a:pt x="23" y="12"/>
                  </a:cubicBezTo>
                  <a:cubicBezTo>
                    <a:pt x="23" y="19"/>
                    <a:pt x="19" y="21"/>
                    <a:pt x="13" y="22"/>
                  </a:cubicBezTo>
                  <a:close/>
                </a:path>
              </a:pathLst>
            </a:custGeom>
            <a:solidFill>
              <a:srgbClr val="E5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59"/>
            <p:cNvSpPr>
              <a:spLocks/>
            </p:cNvSpPr>
            <p:nvPr/>
          </p:nvSpPr>
          <p:spPr bwMode="auto">
            <a:xfrm>
              <a:off x="1987550" y="2936875"/>
              <a:ext cx="131762" cy="361950"/>
            </a:xfrm>
            <a:custGeom>
              <a:avLst/>
              <a:gdLst>
                <a:gd name="T0" fmla="*/ 22 w 33"/>
                <a:gd name="T1" fmla="*/ 0 h 91"/>
                <a:gd name="T2" fmla="*/ 27 w 33"/>
                <a:gd name="T3" fmla="*/ 14 h 91"/>
                <a:gd name="T4" fmla="*/ 32 w 33"/>
                <a:gd name="T5" fmla="*/ 80 h 91"/>
                <a:gd name="T6" fmla="*/ 26 w 33"/>
                <a:gd name="T7" fmla="*/ 89 h 91"/>
                <a:gd name="T8" fmla="*/ 9 w 33"/>
                <a:gd name="T9" fmla="*/ 91 h 91"/>
                <a:gd name="T10" fmla="*/ 2 w 33"/>
                <a:gd name="T11" fmla="*/ 82 h 91"/>
                <a:gd name="T12" fmla="*/ 5 w 33"/>
                <a:gd name="T13" fmla="*/ 34 h 91"/>
                <a:gd name="T14" fmla="*/ 22 w 33"/>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91">
                  <a:moveTo>
                    <a:pt x="22" y="0"/>
                  </a:moveTo>
                  <a:cubicBezTo>
                    <a:pt x="26" y="6"/>
                    <a:pt x="27" y="10"/>
                    <a:pt x="27" y="14"/>
                  </a:cubicBezTo>
                  <a:cubicBezTo>
                    <a:pt x="28" y="36"/>
                    <a:pt x="29" y="58"/>
                    <a:pt x="32" y="80"/>
                  </a:cubicBezTo>
                  <a:cubicBezTo>
                    <a:pt x="33" y="85"/>
                    <a:pt x="31" y="87"/>
                    <a:pt x="26" y="89"/>
                  </a:cubicBezTo>
                  <a:cubicBezTo>
                    <a:pt x="20" y="90"/>
                    <a:pt x="15" y="91"/>
                    <a:pt x="9" y="91"/>
                  </a:cubicBezTo>
                  <a:cubicBezTo>
                    <a:pt x="3" y="91"/>
                    <a:pt x="0" y="87"/>
                    <a:pt x="2" y="82"/>
                  </a:cubicBezTo>
                  <a:cubicBezTo>
                    <a:pt x="6" y="66"/>
                    <a:pt x="3" y="50"/>
                    <a:pt x="5" y="34"/>
                  </a:cubicBezTo>
                  <a:cubicBezTo>
                    <a:pt x="7" y="20"/>
                    <a:pt x="16" y="12"/>
                    <a:pt x="22" y="0"/>
                  </a:cubicBezTo>
                  <a:close/>
                </a:path>
              </a:pathLst>
            </a:custGeom>
            <a:solidFill>
              <a:srgbClr val="0C3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3379223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endParaRPr lang="es-PE"/>
          </a:p>
        </p:txBody>
      </p:sp>
      <p:sp>
        <p:nvSpPr>
          <p:cNvPr id="11" name="Rectangle 4">
            <a:extLst>
              <a:ext uri="{FF2B5EF4-FFF2-40B4-BE49-F238E27FC236}">
                <a16:creationId xmlns:a16="http://schemas.microsoft.com/office/drawing/2014/main" id="{325BA3F3-790B-410A-8E10-BFA59BAA9DCA}"/>
              </a:ext>
            </a:extLst>
          </p:cNvPr>
          <p:cNvSpPr/>
          <p:nvPr/>
        </p:nvSpPr>
        <p:spPr>
          <a:xfrm flipH="1">
            <a:off x="3160615" y="883724"/>
            <a:ext cx="5203796" cy="1836649"/>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4">
            <a:extLst>
              <a:ext uri="{FF2B5EF4-FFF2-40B4-BE49-F238E27FC236}">
                <a16:creationId xmlns:a16="http://schemas.microsoft.com/office/drawing/2014/main" id="{D57D0D2A-4BEB-4EEE-87BB-0077F4AA5C0A}"/>
              </a:ext>
            </a:extLst>
          </p:cNvPr>
          <p:cNvSpPr txBox="1"/>
          <p:nvPr/>
        </p:nvSpPr>
        <p:spPr>
          <a:xfrm>
            <a:off x="3470950" y="828785"/>
            <a:ext cx="4828921" cy="523220"/>
          </a:xfrm>
          <a:prstGeom prst="rect">
            <a:avLst/>
          </a:prstGeom>
          <a:noFill/>
        </p:spPr>
        <p:txBody>
          <a:bodyPr wrap="square" rtlCol="0">
            <a:spAutoFit/>
          </a:bodyPr>
          <a:lstStyle/>
          <a:p>
            <a:pPr algn="r"/>
            <a:r>
              <a:rPr lang="en-US" altLang="ko-KR" sz="1400" b="1" dirty="0">
                <a:solidFill>
                  <a:schemeClr val="accent2"/>
                </a:solidFill>
                <a:cs typeface="Arial" pitchFamily="34" charset="0"/>
              </a:rPr>
              <a:t>You can simply impress your audience and add a unique zing and appeal to your Presentations.</a:t>
            </a:r>
            <a:endParaRPr lang="ko-KR" altLang="en-US" sz="1400" b="1" dirty="0">
              <a:solidFill>
                <a:schemeClr val="accent2"/>
              </a:solidFill>
              <a:cs typeface="Arial" pitchFamily="34" charset="0"/>
            </a:endParaRPr>
          </a:p>
        </p:txBody>
      </p:sp>
      <p:sp>
        <p:nvSpPr>
          <p:cNvPr id="13" name="TextBox 5">
            <a:extLst>
              <a:ext uri="{FF2B5EF4-FFF2-40B4-BE49-F238E27FC236}">
                <a16:creationId xmlns:a16="http://schemas.microsoft.com/office/drawing/2014/main" id="{C9DB4691-0311-4600-9506-A83A032A607A}"/>
              </a:ext>
            </a:extLst>
          </p:cNvPr>
          <p:cNvSpPr txBox="1"/>
          <p:nvPr/>
        </p:nvSpPr>
        <p:spPr>
          <a:xfrm>
            <a:off x="3470950" y="1543937"/>
            <a:ext cx="4828921" cy="830997"/>
          </a:xfrm>
          <a:prstGeom prst="rect">
            <a:avLst/>
          </a:prstGeom>
          <a:noFill/>
        </p:spPr>
        <p:txBody>
          <a:bodyPr wrap="square" rtlCol="0">
            <a:spAutoFit/>
          </a:bodyPr>
          <a:lstStyle/>
          <a:p>
            <a:pPr algn="r"/>
            <a:r>
              <a:rPr lang="en-US" altLang="ko-KR" sz="1200" dirty="0">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a:t>
            </a:r>
            <a:r>
              <a:rPr lang="ko-KR" altLang="en-US" sz="1200" dirty="0">
                <a:cs typeface="Arial" pitchFamily="34" charset="0"/>
              </a:rPr>
              <a:t> </a:t>
            </a:r>
            <a:endParaRPr lang="en-US" altLang="ko-KR" sz="1200" dirty="0">
              <a:cs typeface="Arial" pitchFamily="34" charset="0"/>
            </a:endParaRPr>
          </a:p>
        </p:txBody>
      </p:sp>
      <p:sp>
        <p:nvSpPr>
          <p:cNvPr id="14" name="Rectangle 4">
            <a:extLst>
              <a:ext uri="{FF2B5EF4-FFF2-40B4-BE49-F238E27FC236}">
                <a16:creationId xmlns:a16="http://schemas.microsoft.com/office/drawing/2014/main" id="{A561CB7C-1CBB-4DE3-9594-E2B43415A30C}"/>
              </a:ext>
            </a:extLst>
          </p:cNvPr>
          <p:cNvSpPr/>
          <p:nvPr/>
        </p:nvSpPr>
        <p:spPr>
          <a:xfrm flipH="1">
            <a:off x="3160615" y="2881676"/>
            <a:ext cx="5203796" cy="1836649"/>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7">
            <a:extLst>
              <a:ext uri="{FF2B5EF4-FFF2-40B4-BE49-F238E27FC236}">
                <a16:creationId xmlns:a16="http://schemas.microsoft.com/office/drawing/2014/main" id="{E0B9418E-FEE1-415E-8644-09F3D442049E}"/>
              </a:ext>
            </a:extLst>
          </p:cNvPr>
          <p:cNvSpPr txBox="1"/>
          <p:nvPr/>
        </p:nvSpPr>
        <p:spPr>
          <a:xfrm>
            <a:off x="3460317" y="2826737"/>
            <a:ext cx="4828921" cy="523220"/>
          </a:xfrm>
          <a:prstGeom prst="rect">
            <a:avLst/>
          </a:prstGeom>
          <a:noFill/>
        </p:spPr>
        <p:txBody>
          <a:bodyPr wrap="square" rtlCol="0">
            <a:spAutoFit/>
          </a:bodyPr>
          <a:lstStyle/>
          <a:p>
            <a:pPr algn="r"/>
            <a:r>
              <a:rPr lang="en-US" altLang="ko-KR" sz="1400" b="1" dirty="0">
                <a:solidFill>
                  <a:schemeClr val="accent1"/>
                </a:solidFill>
                <a:cs typeface="Arial" pitchFamily="34" charset="0"/>
              </a:rPr>
              <a:t>You can simply impress your audience and add a unique zing and appeal to your Presentations.</a:t>
            </a:r>
            <a:endParaRPr lang="ko-KR" altLang="en-US" sz="1400" b="1" dirty="0">
              <a:solidFill>
                <a:schemeClr val="accent1"/>
              </a:solidFill>
              <a:cs typeface="Arial" pitchFamily="34" charset="0"/>
            </a:endParaRPr>
          </a:p>
        </p:txBody>
      </p:sp>
      <p:sp>
        <p:nvSpPr>
          <p:cNvPr id="16" name="TextBox 8">
            <a:extLst>
              <a:ext uri="{FF2B5EF4-FFF2-40B4-BE49-F238E27FC236}">
                <a16:creationId xmlns:a16="http://schemas.microsoft.com/office/drawing/2014/main" id="{35026D6B-CF8B-40B7-B404-0CE6C7BB84DA}"/>
              </a:ext>
            </a:extLst>
          </p:cNvPr>
          <p:cNvSpPr txBox="1"/>
          <p:nvPr/>
        </p:nvSpPr>
        <p:spPr>
          <a:xfrm>
            <a:off x="3460317" y="3541889"/>
            <a:ext cx="4828921" cy="830997"/>
          </a:xfrm>
          <a:prstGeom prst="rect">
            <a:avLst/>
          </a:prstGeom>
          <a:noFill/>
        </p:spPr>
        <p:txBody>
          <a:bodyPr wrap="square" rtlCol="0">
            <a:spAutoFit/>
          </a:bodyPr>
          <a:lstStyle/>
          <a:p>
            <a:pPr algn="r"/>
            <a:r>
              <a:rPr lang="en-US" altLang="ko-KR" sz="1200" dirty="0">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a:t>
            </a:r>
          </a:p>
        </p:txBody>
      </p:sp>
      <p:pic>
        <p:nvPicPr>
          <p:cNvPr id="5" name="Imagen 4"/>
          <p:cNvPicPr>
            <a:picLocks noChangeAspect="1"/>
          </p:cNvPicPr>
          <p:nvPr/>
        </p:nvPicPr>
        <p:blipFill>
          <a:blip r:embed="rId2"/>
          <a:stretch>
            <a:fillRect/>
          </a:stretch>
        </p:blipFill>
        <p:spPr>
          <a:xfrm>
            <a:off x="453688" y="1220754"/>
            <a:ext cx="2551760" cy="3735185"/>
          </a:xfrm>
          <a:prstGeom prst="rect">
            <a:avLst/>
          </a:prstGeom>
        </p:spPr>
      </p:pic>
    </p:spTree>
    <p:extLst>
      <p:ext uri="{BB962C8B-B14F-4D97-AF65-F5344CB8AC3E}">
        <p14:creationId xmlns:p14="http://schemas.microsoft.com/office/powerpoint/2010/main" val="1047060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endParaRPr lang="es-PE"/>
          </a:p>
        </p:txBody>
      </p:sp>
      <p:sp>
        <p:nvSpPr>
          <p:cNvPr id="15" name="Freeform 63">
            <a:extLst>
              <a:ext uri="{FF2B5EF4-FFF2-40B4-BE49-F238E27FC236}">
                <a16:creationId xmlns:a16="http://schemas.microsoft.com/office/drawing/2014/main" id="{E412472F-C846-4F43-88E0-B09C1F00A4B9}"/>
              </a:ext>
            </a:extLst>
          </p:cNvPr>
          <p:cNvSpPr/>
          <p:nvPr/>
        </p:nvSpPr>
        <p:spPr>
          <a:xfrm>
            <a:off x="3575328" y="1455671"/>
            <a:ext cx="745329" cy="450449"/>
          </a:xfrm>
          <a:custGeom>
            <a:avLst/>
            <a:gdLst>
              <a:gd name="connsiteX0" fmla="*/ 0 w 660400"/>
              <a:gd name="connsiteY0" fmla="*/ 330200 h 330200"/>
              <a:gd name="connsiteX1" fmla="*/ 313266 w 660400"/>
              <a:gd name="connsiteY1" fmla="*/ 8466 h 330200"/>
              <a:gd name="connsiteX2" fmla="*/ 660400 w 660400"/>
              <a:gd name="connsiteY2" fmla="*/ 0 h 330200"/>
              <a:gd name="connsiteX0" fmla="*/ 0 w 783081"/>
              <a:gd name="connsiteY0" fmla="*/ 228955 h 228955"/>
              <a:gd name="connsiteX1" fmla="*/ 435947 w 783081"/>
              <a:gd name="connsiteY1" fmla="*/ 8466 h 228955"/>
              <a:gd name="connsiteX2" fmla="*/ 783081 w 783081"/>
              <a:gd name="connsiteY2" fmla="*/ 0 h 228955"/>
            </a:gdLst>
            <a:ahLst/>
            <a:cxnLst>
              <a:cxn ang="0">
                <a:pos x="connsiteX0" y="connsiteY0"/>
              </a:cxn>
              <a:cxn ang="0">
                <a:pos x="connsiteX1" y="connsiteY1"/>
              </a:cxn>
              <a:cxn ang="0">
                <a:pos x="connsiteX2" y="connsiteY2"/>
              </a:cxn>
            </a:cxnLst>
            <a:rect l="l" t="t" r="r" b="b"/>
            <a:pathLst>
              <a:path w="783081" h="228955">
                <a:moveTo>
                  <a:pt x="0" y="228955"/>
                </a:moveTo>
                <a:lnTo>
                  <a:pt x="435947" y="8466"/>
                </a:lnTo>
                <a:lnTo>
                  <a:pt x="783081" y="0"/>
                </a:lnTo>
              </a:path>
            </a:pathLst>
          </a:custGeom>
          <a:ln w="15875">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16" name="Freeform 79">
            <a:extLst>
              <a:ext uri="{FF2B5EF4-FFF2-40B4-BE49-F238E27FC236}">
                <a16:creationId xmlns:a16="http://schemas.microsoft.com/office/drawing/2014/main" id="{0DC5BC2E-418B-4F4D-8332-8878EDC2BF3D}"/>
              </a:ext>
            </a:extLst>
          </p:cNvPr>
          <p:cNvSpPr/>
          <p:nvPr/>
        </p:nvSpPr>
        <p:spPr>
          <a:xfrm>
            <a:off x="3697404" y="2613394"/>
            <a:ext cx="642298" cy="185099"/>
          </a:xfrm>
          <a:custGeom>
            <a:avLst/>
            <a:gdLst>
              <a:gd name="connsiteX0" fmla="*/ 0 w 304800"/>
              <a:gd name="connsiteY0" fmla="*/ 321734 h 321734"/>
              <a:gd name="connsiteX1" fmla="*/ 135467 w 304800"/>
              <a:gd name="connsiteY1" fmla="*/ 0 h 321734"/>
              <a:gd name="connsiteX2" fmla="*/ 304800 w 304800"/>
              <a:gd name="connsiteY2" fmla="*/ 0 h 321734"/>
              <a:gd name="connsiteX0" fmla="*/ 0 w 311461"/>
              <a:gd name="connsiteY0" fmla="*/ 97475 h 97475"/>
              <a:gd name="connsiteX1" fmla="*/ 142128 w 311461"/>
              <a:gd name="connsiteY1" fmla="*/ 0 h 97475"/>
              <a:gd name="connsiteX2" fmla="*/ 311461 w 311461"/>
              <a:gd name="connsiteY2" fmla="*/ 0 h 97475"/>
            </a:gdLst>
            <a:ahLst/>
            <a:cxnLst>
              <a:cxn ang="0">
                <a:pos x="connsiteX0" y="connsiteY0"/>
              </a:cxn>
              <a:cxn ang="0">
                <a:pos x="connsiteX1" y="connsiteY1"/>
              </a:cxn>
              <a:cxn ang="0">
                <a:pos x="connsiteX2" y="connsiteY2"/>
              </a:cxn>
            </a:cxnLst>
            <a:rect l="l" t="t" r="r" b="b"/>
            <a:pathLst>
              <a:path w="311461" h="97475">
                <a:moveTo>
                  <a:pt x="0" y="97475"/>
                </a:moveTo>
                <a:lnTo>
                  <a:pt x="142128" y="0"/>
                </a:lnTo>
                <a:lnTo>
                  <a:pt x="311461" y="0"/>
                </a:lnTo>
              </a:path>
            </a:pathLst>
          </a:cu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grpSp>
        <p:nvGrpSpPr>
          <p:cNvPr id="17" name="Group 6">
            <a:extLst>
              <a:ext uri="{FF2B5EF4-FFF2-40B4-BE49-F238E27FC236}">
                <a16:creationId xmlns:a16="http://schemas.microsoft.com/office/drawing/2014/main" id="{F2FD72EE-9F98-481E-B979-064461021514}"/>
              </a:ext>
            </a:extLst>
          </p:cNvPr>
          <p:cNvGrpSpPr/>
          <p:nvPr/>
        </p:nvGrpSpPr>
        <p:grpSpPr>
          <a:xfrm>
            <a:off x="5308180" y="1177477"/>
            <a:ext cx="2232797" cy="615333"/>
            <a:chOff x="910640" y="3014284"/>
            <a:chExt cx="1527408" cy="2134259"/>
          </a:xfrm>
        </p:grpSpPr>
        <p:sp>
          <p:nvSpPr>
            <p:cNvPr id="18" name="TextBox 7">
              <a:extLst>
                <a:ext uri="{FF2B5EF4-FFF2-40B4-BE49-F238E27FC236}">
                  <a16:creationId xmlns:a16="http://schemas.microsoft.com/office/drawing/2014/main" id="{3B33A0FA-1A7C-4D1B-A2A0-A7E5855587B9}"/>
                </a:ext>
              </a:extLst>
            </p:cNvPr>
            <p:cNvSpPr txBox="1"/>
            <p:nvPr/>
          </p:nvSpPr>
          <p:spPr>
            <a:xfrm>
              <a:off x="910640" y="3014284"/>
              <a:ext cx="1527408" cy="692821"/>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9" name="TextBox 8">
              <a:extLst>
                <a:ext uri="{FF2B5EF4-FFF2-40B4-BE49-F238E27FC236}">
                  <a16:creationId xmlns:a16="http://schemas.microsoft.com/office/drawing/2014/main" id="{7E3091DF-5553-42E8-8BC9-5F123A902D15}"/>
                </a:ext>
              </a:extLst>
            </p:cNvPr>
            <p:cNvSpPr txBox="1"/>
            <p:nvPr/>
          </p:nvSpPr>
          <p:spPr>
            <a:xfrm>
              <a:off x="910640" y="3531961"/>
              <a:ext cx="1527408" cy="161658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20" name="Group 9">
            <a:extLst>
              <a:ext uri="{FF2B5EF4-FFF2-40B4-BE49-F238E27FC236}">
                <a16:creationId xmlns:a16="http://schemas.microsoft.com/office/drawing/2014/main" id="{23E21D2A-E81C-4E6D-813F-1C8270C33CC1}"/>
              </a:ext>
            </a:extLst>
          </p:cNvPr>
          <p:cNvGrpSpPr/>
          <p:nvPr/>
        </p:nvGrpSpPr>
        <p:grpSpPr>
          <a:xfrm>
            <a:off x="5308180" y="2349919"/>
            <a:ext cx="2232797" cy="615333"/>
            <a:chOff x="910640" y="3014284"/>
            <a:chExt cx="1527408" cy="2134259"/>
          </a:xfrm>
        </p:grpSpPr>
        <p:sp>
          <p:nvSpPr>
            <p:cNvPr id="21" name="TextBox 10">
              <a:extLst>
                <a:ext uri="{FF2B5EF4-FFF2-40B4-BE49-F238E27FC236}">
                  <a16:creationId xmlns:a16="http://schemas.microsoft.com/office/drawing/2014/main" id="{FFF95BDB-085A-4621-AA25-7EEE1D87FDED}"/>
                </a:ext>
              </a:extLst>
            </p:cNvPr>
            <p:cNvSpPr txBox="1"/>
            <p:nvPr/>
          </p:nvSpPr>
          <p:spPr>
            <a:xfrm>
              <a:off x="910640" y="3014284"/>
              <a:ext cx="1527408" cy="692821"/>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2" name="TextBox 11">
              <a:extLst>
                <a:ext uri="{FF2B5EF4-FFF2-40B4-BE49-F238E27FC236}">
                  <a16:creationId xmlns:a16="http://schemas.microsoft.com/office/drawing/2014/main" id="{080F8C95-46D9-43B5-A8DF-A673DC00217D}"/>
                </a:ext>
              </a:extLst>
            </p:cNvPr>
            <p:cNvSpPr txBox="1"/>
            <p:nvPr/>
          </p:nvSpPr>
          <p:spPr>
            <a:xfrm>
              <a:off x="910640" y="3531961"/>
              <a:ext cx="1527408" cy="161658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23" name="Group 12">
            <a:extLst>
              <a:ext uri="{FF2B5EF4-FFF2-40B4-BE49-F238E27FC236}">
                <a16:creationId xmlns:a16="http://schemas.microsoft.com/office/drawing/2014/main" id="{33F42D1B-92C9-4DAD-9054-99DBF13985A0}"/>
              </a:ext>
            </a:extLst>
          </p:cNvPr>
          <p:cNvGrpSpPr/>
          <p:nvPr/>
        </p:nvGrpSpPr>
        <p:grpSpPr>
          <a:xfrm>
            <a:off x="5308181" y="3522361"/>
            <a:ext cx="2232797" cy="615333"/>
            <a:chOff x="910640" y="3014284"/>
            <a:chExt cx="1527408" cy="2134259"/>
          </a:xfrm>
        </p:grpSpPr>
        <p:sp>
          <p:nvSpPr>
            <p:cNvPr id="24" name="TextBox 13">
              <a:extLst>
                <a:ext uri="{FF2B5EF4-FFF2-40B4-BE49-F238E27FC236}">
                  <a16:creationId xmlns:a16="http://schemas.microsoft.com/office/drawing/2014/main" id="{A7787CA2-AAB1-4407-AD81-BDE2F9A9D533}"/>
                </a:ext>
              </a:extLst>
            </p:cNvPr>
            <p:cNvSpPr txBox="1"/>
            <p:nvPr/>
          </p:nvSpPr>
          <p:spPr>
            <a:xfrm>
              <a:off x="910640" y="3014284"/>
              <a:ext cx="1527408" cy="692821"/>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5" name="TextBox 14">
              <a:extLst>
                <a:ext uri="{FF2B5EF4-FFF2-40B4-BE49-F238E27FC236}">
                  <a16:creationId xmlns:a16="http://schemas.microsoft.com/office/drawing/2014/main" id="{ED70C30B-6268-43C3-ADD6-B82480FA5BC9}"/>
                </a:ext>
              </a:extLst>
            </p:cNvPr>
            <p:cNvSpPr txBox="1"/>
            <p:nvPr/>
          </p:nvSpPr>
          <p:spPr>
            <a:xfrm>
              <a:off x="910640" y="3531961"/>
              <a:ext cx="1527408" cy="161658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26" name="Freeform 63">
            <a:extLst>
              <a:ext uri="{FF2B5EF4-FFF2-40B4-BE49-F238E27FC236}">
                <a16:creationId xmlns:a16="http://schemas.microsoft.com/office/drawing/2014/main" id="{35E193B3-D592-4309-BF23-0A8CDF4FB88C}"/>
              </a:ext>
            </a:extLst>
          </p:cNvPr>
          <p:cNvSpPr/>
          <p:nvPr/>
        </p:nvSpPr>
        <p:spPr>
          <a:xfrm flipV="1">
            <a:off x="3494860" y="3543476"/>
            <a:ext cx="811537" cy="286552"/>
          </a:xfrm>
          <a:custGeom>
            <a:avLst/>
            <a:gdLst>
              <a:gd name="connsiteX0" fmla="*/ 0 w 660400"/>
              <a:gd name="connsiteY0" fmla="*/ 330200 h 330200"/>
              <a:gd name="connsiteX1" fmla="*/ 313266 w 660400"/>
              <a:gd name="connsiteY1" fmla="*/ 8466 h 330200"/>
              <a:gd name="connsiteX2" fmla="*/ 660400 w 660400"/>
              <a:gd name="connsiteY2" fmla="*/ 0 h 330200"/>
            </a:gdLst>
            <a:ahLst/>
            <a:cxnLst>
              <a:cxn ang="0">
                <a:pos x="connsiteX0" y="connsiteY0"/>
              </a:cxn>
              <a:cxn ang="0">
                <a:pos x="connsiteX1" y="connsiteY1"/>
              </a:cxn>
              <a:cxn ang="0">
                <a:pos x="connsiteX2" y="connsiteY2"/>
              </a:cxn>
            </a:cxnLst>
            <a:rect l="l" t="t" r="r" b="b"/>
            <a:pathLst>
              <a:path w="660400" h="330200">
                <a:moveTo>
                  <a:pt x="0" y="330200"/>
                </a:moveTo>
                <a:lnTo>
                  <a:pt x="313266" y="8466"/>
                </a:lnTo>
                <a:lnTo>
                  <a:pt x="660400" y="0"/>
                </a:lnTo>
              </a:path>
            </a:pathLst>
          </a:custGeom>
          <a:ln w="15875">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27" name="Freeform: Shape 19">
            <a:extLst>
              <a:ext uri="{FF2B5EF4-FFF2-40B4-BE49-F238E27FC236}">
                <a16:creationId xmlns:a16="http://schemas.microsoft.com/office/drawing/2014/main" id="{2C5A08D6-9EF2-4237-B1EC-24A7188AB9AA}"/>
              </a:ext>
            </a:extLst>
          </p:cNvPr>
          <p:cNvSpPr/>
          <p:nvPr/>
        </p:nvSpPr>
        <p:spPr>
          <a:xfrm>
            <a:off x="4811745" y="2533067"/>
            <a:ext cx="199191" cy="288483"/>
          </a:xfrm>
          <a:custGeom>
            <a:avLst/>
            <a:gdLst>
              <a:gd name="connsiteX0" fmla="*/ 137834 w 276225"/>
              <a:gd name="connsiteY0" fmla="*/ 156 h 400050"/>
              <a:gd name="connsiteX1" fmla="*/ 214987 w 276225"/>
              <a:gd name="connsiteY1" fmla="*/ 156 h 400050"/>
              <a:gd name="connsiteX2" fmla="*/ 232132 w 276225"/>
              <a:gd name="connsiteY2" fmla="*/ 7776 h 400050"/>
              <a:gd name="connsiteX3" fmla="*/ 275947 w 276225"/>
              <a:gd name="connsiteY3" fmla="*/ 139221 h 400050"/>
              <a:gd name="connsiteX4" fmla="*/ 223559 w 276225"/>
              <a:gd name="connsiteY4" fmla="*/ 235423 h 400050"/>
              <a:gd name="connsiteX5" fmla="*/ 190222 w 276225"/>
              <a:gd name="connsiteY5" fmla="*/ 253521 h 400050"/>
              <a:gd name="connsiteX6" fmla="*/ 153074 w 276225"/>
              <a:gd name="connsiteY6" fmla="*/ 321148 h 400050"/>
              <a:gd name="connsiteX7" fmla="*/ 189269 w 276225"/>
              <a:gd name="connsiteY7" fmla="*/ 373536 h 400050"/>
              <a:gd name="connsiteX8" fmla="*/ 225464 w 276225"/>
              <a:gd name="connsiteY8" fmla="*/ 387823 h 400050"/>
              <a:gd name="connsiteX9" fmla="*/ 231179 w 276225"/>
              <a:gd name="connsiteY9" fmla="*/ 395443 h 400050"/>
              <a:gd name="connsiteX10" fmla="*/ 222607 w 276225"/>
              <a:gd name="connsiteY10" fmla="*/ 400206 h 400050"/>
              <a:gd name="connsiteX11" fmla="*/ 54014 w 276225"/>
              <a:gd name="connsiteY11" fmla="*/ 400206 h 400050"/>
              <a:gd name="connsiteX12" fmla="*/ 45442 w 276225"/>
              <a:gd name="connsiteY12" fmla="*/ 396396 h 400050"/>
              <a:gd name="connsiteX13" fmla="*/ 53062 w 276225"/>
              <a:gd name="connsiteY13" fmla="*/ 387823 h 400050"/>
              <a:gd name="connsiteX14" fmla="*/ 91162 w 276225"/>
              <a:gd name="connsiteY14" fmla="*/ 372583 h 400050"/>
              <a:gd name="connsiteX15" fmla="*/ 124499 w 276225"/>
              <a:gd name="connsiteY15" fmla="*/ 322101 h 400050"/>
              <a:gd name="connsiteX16" fmla="*/ 91162 w 276225"/>
              <a:gd name="connsiteY16" fmla="*/ 255426 h 400050"/>
              <a:gd name="connsiteX17" fmla="*/ 55919 w 276225"/>
              <a:gd name="connsiteY17" fmla="*/ 237328 h 400050"/>
              <a:gd name="connsiteX18" fmla="*/ 4484 w 276225"/>
              <a:gd name="connsiteY18" fmla="*/ 117313 h 400050"/>
              <a:gd name="connsiteX19" fmla="*/ 40679 w 276225"/>
              <a:gd name="connsiteY19" fmla="*/ 12538 h 400050"/>
              <a:gd name="connsiteX20" fmla="*/ 59729 w 276225"/>
              <a:gd name="connsiteY20" fmla="*/ 156 h 400050"/>
              <a:gd name="connsiteX21" fmla="*/ 137834 w 276225"/>
              <a:gd name="connsiteY21" fmla="*/ 15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225" h="400050">
                <a:moveTo>
                  <a:pt x="137834" y="156"/>
                </a:moveTo>
                <a:cubicBezTo>
                  <a:pt x="165457" y="156"/>
                  <a:pt x="187364" y="156"/>
                  <a:pt x="214987" y="156"/>
                </a:cubicBezTo>
                <a:cubicBezTo>
                  <a:pt x="221654" y="156"/>
                  <a:pt x="228322" y="-1749"/>
                  <a:pt x="232132" y="7776"/>
                </a:cubicBezTo>
                <a:cubicBezTo>
                  <a:pt x="250229" y="48733"/>
                  <a:pt x="272137" y="93501"/>
                  <a:pt x="275947" y="139221"/>
                </a:cubicBezTo>
                <a:cubicBezTo>
                  <a:pt x="279757" y="183988"/>
                  <a:pt x="261659" y="212563"/>
                  <a:pt x="223559" y="235423"/>
                </a:cubicBezTo>
                <a:cubicBezTo>
                  <a:pt x="212129" y="242091"/>
                  <a:pt x="202604" y="247806"/>
                  <a:pt x="190222" y="253521"/>
                </a:cubicBezTo>
                <a:cubicBezTo>
                  <a:pt x="154979" y="270666"/>
                  <a:pt x="153074" y="291621"/>
                  <a:pt x="153074" y="321148"/>
                </a:cubicBezTo>
                <a:cubicBezTo>
                  <a:pt x="152122" y="349723"/>
                  <a:pt x="163552" y="364963"/>
                  <a:pt x="189269" y="373536"/>
                </a:cubicBezTo>
                <a:cubicBezTo>
                  <a:pt x="200699" y="377346"/>
                  <a:pt x="214034" y="384013"/>
                  <a:pt x="225464" y="387823"/>
                </a:cubicBezTo>
                <a:cubicBezTo>
                  <a:pt x="229274" y="388776"/>
                  <a:pt x="232132" y="391633"/>
                  <a:pt x="231179" y="395443"/>
                </a:cubicBezTo>
                <a:cubicBezTo>
                  <a:pt x="230227" y="399253"/>
                  <a:pt x="226417" y="400206"/>
                  <a:pt x="222607" y="400206"/>
                </a:cubicBezTo>
                <a:cubicBezTo>
                  <a:pt x="168314" y="400206"/>
                  <a:pt x="109259" y="400206"/>
                  <a:pt x="54014" y="400206"/>
                </a:cubicBezTo>
                <a:cubicBezTo>
                  <a:pt x="50204" y="400206"/>
                  <a:pt x="46394" y="400206"/>
                  <a:pt x="45442" y="396396"/>
                </a:cubicBezTo>
                <a:cubicBezTo>
                  <a:pt x="44489" y="391633"/>
                  <a:pt x="49252" y="388776"/>
                  <a:pt x="53062" y="387823"/>
                </a:cubicBezTo>
                <a:cubicBezTo>
                  <a:pt x="64492" y="383061"/>
                  <a:pt x="78779" y="376393"/>
                  <a:pt x="91162" y="372583"/>
                </a:cubicBezTo>
                <a:cubicBezTo>
                  <a:pt x="115927" y="364011"/>
                  <a:pt x="125452" y="348771"/>
                  <a:pt x="124499" y="322101"/>
                </a:cubicBezTo>
                <a:cubicBezTo>
                  <a:pt x="124499" y="295431"/>
                  <a:pt x="129262" y="270666"/>
                  <a:pt x="91162" y="255426"/>
                </a:cubicBezTo>
                <a:cubicBezTo>
                  <a:pt x="78779" y="249711"/>
                  <a:pt x="68302" y="244948"/>
                  <a:pt x="55919" y="237328"/>
                </a:cubicBezTo>
                <a:cubicBezTo>
                  <a:pt x="7342" y="207801"/>
                  <a:pt x="-8851" y="172558"/>
                  <a:pt x="4484" y="117313"/>
                </a:cubicBezTo>
                <a:cubicBezTo>
                  <a:pt x="13057" y="83023"/>
                  <a:pt x="26392" y="44923"/>
                  <a:pt x="40679" y="12538"/>
                </a:cubicBezTo>
                <a:cubicBezTo>
                  <a:pt x="44489" y="3013"/>
                  <a:pt x="49252" y="156"/>
                  <a:pt x="59729" y="156"/>
                </a:cubicBezTo>
                <a:cubicBezTo>
                  <a:pt x="85447" y="1108"/>
                  <a:pt x="110212" y="156"/>
                  <a:pt x="137834" y="156"/>
                </a:cubicBezTo>
                <a:close/>
              </a:path>
            </a:pathLst>
          </a:custGeom>
          <a:solidFill>
            <a:schemeClr val="accent2">
              <a:lumMod val="75000"/>
            </a:schemeClr>
          </a:solidFill>
          <a:ln w="9525" cap="flat">
            <a:noFill/>
            <a:prstDash val="solid"/>
            <a:miter/>
          </a:ln>
        </p:spPr>
        <p:txBody>
          <a:bodyPr rtlCol="0" anchor="ctr"/>
          <a:lstStyle/>
          <a:p>
            <a:endParaRPr lang="en-US" dirty="0"/>
          </a:p>
        </p:txBody>
      </p:sp>
      <p:grpSp>
        <p:nvGrpSpPr>
          <p:cNvPr id="28" name="Group 20">
            <a:extLst>
              <a:ext uri="{FF2B5EF4-FFF2-40B4-BE49-F238E27FC236}">
                <a16:creationId xmlns:a16="http://schemas.microsoft.com/office/drawing/2014/main" id="{714F163A-4EB5-4C13-98D3-40B79340648A}"/>
              </a:ext>
            </a:extLst>
          </p:cNvPr>
          <p:cNvGrpSpPr/>
          <p:nvPr/>
        </p:nvGrpSpPr>
        <p:grpSpPr>
          <a:xfrm>
            <a:off x="4716612" y="3741644"/>
            <a:ext cx="389457" cy="215780"/>
            <a:chOff x="3293429" y="2401985"/>
            <a:chExt cx="704850" cy="390525"/>
          </a:xfrm>
          <a:solidFill>
            <a:schemeClr val="accent3">
              <a:lumMod val="75000"/>
            </a:schemeClr>
          </a:solidFill>
        </p:grpSpPr>
        <p:sp>
          <p:nvSpPr>
            <p:cNvPr id="29" name="Freeform: Shape 21">
              <a:extLst>
                <a:ext uri="{FF2B5EF4-FFF2-40B4-BE49-F238E27FC236}">
                  <a16:creationId xmlns:a16="http://schemas.microsoft.com/office/drawing/2014/main" id="{274C0C85-BC75-481F-9669-FFE54CF47CBF}"/>
                </a:ext>
              </a:extLst>
            </p:cNvPr>
            <p:cNvSpPr/>
            <p:nvPr/>
          </p:nvSpPr>
          <p:spPr>
            <a:xfrm>
              <a:off x="3483843" y="2401985"/>
              <a:ext cx="419100" cy="314325"/>
            </a:xfrm>
            <a:custGeom>
              <a:avLst/>
              <a:gdLst>
                <a:gd name="connsiteX0" fmla="*/ 392516 w 419100"/>
                <a:gd name="connsiteY0" fmla="*/ 78105 h 314325"/>
                <a:gd name="connsiteX1" fmla="*/ 323936 w 419100"/>
                <a:gd name="connsiteY1" fmla="*/ 51435 h 314325"/>
                <a:gd name="connsiteX2" fmla="*/ 316316 w 419100"/>
                <a:gd name="connsiteY2" fmla="*/ 48577 h 314325"/>
                <a:gd name="connsiteX3" fmla="*/ 311553 w 419100"/>
                <a:gd name="connsiteY3" fmla="*/ 0 h 314325"/>
                <a:gd name="connsiteX4" fmla="*/ 9611 w 419100"/>
                <a:gd name="connsiteY4" fmla="*/ 0 h 314325"/>
                <a:gd name="connsiteX5" fmla="*/ 1038 w 419100"/>
                <a:gd name="connsiteY5" fmla="*/ 21908 h 314325"/>
                <a:gd name="connsiteX6" fmla="*/ 1991 w 419100"/>
                <a:gd name="connsiteY6" fmla="*/ 134302 h 314325"/>
                <a:gd name="connsiteX7" fmla="*/ 61046 w 419100"/>
                <a:gd name="connsiteY7" fmla="*/ 306705 h 314325"/>
                <a:gd name="connsiteX8" fmla="*/ 67713 w 419100"/>
                <a:gd name="connsiteY8" fmla="*/ 315278 h 314325"/>
                <a:gd name="connsiteX9" fmla="*/ 238211 w 419100"/>
                <a:gd name="connsiteY9" fmla="*/ 316230 h 314325"/>
                <a:gd name="connsiteX10" fmla="*/ 253451 w 419100"/>
                <a:gd name="connsiteY10" fmla="*/ 306705 h 314325"/>
                <a:gd name="connsiteX11" fmla="*/ 292503 w 419100"/>
                <a:gd name="connsiteY11" fmla="*/ 241935 h 314325"/>
                <a:gd name="connsiteX12" fmla="*/ 311553 w 419100"/>
                <a:gd name="connsiteY12" fmla="*/ 223838 h 314325"/>
                <a:gd name="connsiteX13" fmla="*/ 402041 w 419100"/>
                <a:gd name="connsiteY13" fmla="*/ 178118 h 314325"/>
                <a:gd name="connsiteX14" fmla="*/ 392516 w 419100"/>
                <a:gd name="connsiteY14" fmla="*/ 78105 h 314325"/>
                <a:gd name="connsiteX15" fmla="*/ 382038 w 419100"/>
                <a:gd name="connsiteY15" fmla="*/ 154305 h 314325"/>
                <a:gd name="connsiteX16" fmla="*/ 315363 w 419100"/>
                <a:gd name="connsiteY16" fmla="*/ 192405 h 314325"/>
                <a:gd name="connsiteX17" fmla="*/ 308696 w 419100"/>
                <a:gd name="connsiteY17" fmla="*/ 181927 h 314325"/>
                <a:gd name="connsiteX18" fmla="*/ 316316 w 419100"/>
                <a:gd name="connsiteY18" fmla="*/ 93345 h 314325"/>
                <a:gd name="connsiteX19" fmla="*/ 324888 w 419100"/>
                <a:gd name="connsiteY19" fmla="*/ 85725 h 314325"/>
                <a:gd name="connsiteX20" fmla="*/ 376323 w 419100"/>
                <a:gd name="connsiteY20" fmla="*/ 105727 h 314325"/>
                <a:gd name="connsiteX21" fmla="*/ 382038 w 419100"/>
                <a:gd name="connsiteY21" fmla="*/ 154305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9100" h="314325">
                  <a:moveTo>
                    <a:pt x="392516" y="78105"/>
                  </a:moveTo>
                  <a:cubicBezTo>
                    <a:pt x="377276" y="66675"/>
                    <a:pt x="353463" y="51435"/>
                    <a:pt x="323936" y="51435"/>
                  </a:cubicBezTo>
                  <a:cubicBezTo>
                    <a:pt x="321078" y="51435"/>
                    <a:pt x="317268" y="53340"/>
                    <a:pt x="316316" y="48577"/>
                  </a:cubicBezTo>
                  <a:cubicBezTo>
                    <a:pt x="311553" y="42863"/>
                    <a:pt x="318221" y="5715"/>
                    <a:pt x="311553" y="0"/>
                  </a:cubicBezTo>
                  <a:cubicBezTo>
                    <a:pt x="214398" y="0"/>
                    <a:pt x="106766" y="0"/>
                    <a:pt x="9611" y="0"/>
                  </a:cubicBezTo>
                  <a:cubicBezTo>
                    <a:pt x="86" y="0"/>
                    <a:pt x="86" y="19050"/>
                    <a:pt x="1038" y="21908"/>
                  </a:cubicBezTo>
                  <a:cubicBezTo>
                    <a:pt x="-867" y="37148"/>
                    <a:pt x="86" y="103823"/>
                    <a:pt x="1991" y="134302"/>
                  </a:cubicBezTo>
                  <a:cubicBezTo>
                    <a:pt x="8658" y="211455"/>
                    <a:pt x="31518" y="236220"/>
                    <a:pt x="61046" y="306705"/>
                  </a:cubicBezTo>
                  <a:cubicBezTo>
                    <a:pt x="61998" y="310515"/>
                    <a:pt x="63903" y="313373"/>
                    <a:pt x="67713" y="315278"/>
                  </a:cubicBezTo>
                  <a:cubicBezTo>
                    <a:pt x="124863" y="319088"/>
                    <a:pt x="181061" y="316230"/>
                    <a:pt x="238211" y="316230"/>
                  </a:cubicBezTo>
                  <a:cubicBezTo>
                    <a:pt x="244878" y="316230"/>
                    <a:pt x="251546" y="314325"/>
                    <a:pt x="253451" y="306705"/>
                  </a:cubicBezTo>
                  <a:cubicBezTo>
                    <a:pt x="275359" y="269557"/>
                    <a:pt x="280121" y="264795"/>
                    <a:pt x="292503" y="241935"/>
                  </a:cubicBezTo>
                  <a:cubicBezTo>
                    <a:pt x="297266" y="232410"/>
                    <a:pt x="302028" y="224790"/>
                    <a:pt x="311553" y="223838"/>
                  </a:cubicBezTo>
                  <a:cubicBezTo>
                    <a:pt x="347748" y="220980"/>
                    <a:pt x="378228" y="205740"/>
                    <a:pt x="402041" y="178118"/>
                  </a:cubicBezTo>
                  <a:cubicBezTo>
                    <a:pt x="430616" y="148590"/>
                    <a:pt x="424901" y="103823"/>
                    <a:pt x="392516" y="78105"/>
                  </a:cubicBezTo>
                  <a:close/>
                  <a:moveTo>
                    <a:pt x="382038" y="154305"/>
                  </a:moveTo>
                  <a:cubicBezTo>
                    <a:pt x="366798" y="178118"/>
                    <a:pt x="342034" y="187643"/>
                    <a:pt x="315363" y="192405"/>
                  </a:cubicBezTo>
                  <a:cubicBezTo>
                    <a:pt x="303934" y="194310"/>
                    <a:pt x="308696" y="186690"/>
                    <a:pt x="308696" y="181927"/>
                  </a:cubicBezTo>
                  <a:cubicBezTo>
                    <a:pt x="312506" y="152400"/>
                    <a:pt x="316316" y="122873"/>
                    <a:pt x="316316" y="93345"/>
                  </a:cubicBezTo>
                  <a:cubicBezTo>
                    <a:pt x="316316" y="86677"/>
                    <a:pt x="318221" y="84773"/>
                    <a:pt x="324888" y="85725"/>
                  </a:cubicBezTo>
                  <a:cubicBezTo>
                    <a:pt x="343938" y="87630"/>
                    <a:pt x="361084" y="92393"/>
                    <a:pt x="376323" y="105727"/>
                  </a:cubicBezTo>
                  <a:cubicBezTo>
                    <a:pt x="390611" y="118110"/>
                    <a:pt x="392516" y="138113"/>
                    <a:pt x="382038" y="154305"/>
                  </a:cubicBezTo>
                  <a:close/>
                </a:path>
              </a:pathLst>
            </a:custGeom>
            <a:grpFill/>
            <a:ln w="9525" cap="flat">
              <a:noFill/>
              <a:prstDash val="solid"/>
              <a:miter/>
            </a:ln>
          </p:spPr>
          <p:txBody>
            <a:bodyPr rtlCol="0" anchor="ctr"/>
            <a:lstStyle/>
            <a:p>
              <a:endParaRPr lang="en-US" dirty="0"/>
            </a:p>
          </p:txBody>
        </p:sp>
        <p:sp>
          <p:nvSpPr>
            <p:cNvPr id="30" name="Freeform: Shape 22">
              <a:extLst>
                <a:ext uri="{FF2B5EF4-FFF2-40B4-BE49-F238E27FC236}">
                  <a16:creationId xmlns:a16="http://schemas.microsoft.com/office/drawing/2014/main" id="{97B88E92-ABF7-4EC5-9937-DBDBAC400C72}"/>
                </a:ext>
              </a:extLst>
            </p:cNvPr>
            <p:cNvSpPr/>
            <p:nvPr/>
          </p:nvSpPr>
          <p:spPr>
            <a:xfrm>
              <a:off x="3293429" y="2725835"/>
              <a:ext cx="704850" cy="66675"/>
            </a:xfrm>
            <a:custGeom>
              <a:avLst/>
              <a:gdLst>
                <a:gd name="connsiteX0" fmla="*/ 0 w 704850"/>
                <a:gd name="connsiteY0" fmla="*/ 0 h 66675"/>
                <a:gd name="connsiteX1" fmla="*/ 352425 w 704850"/>
                <a:gd name="connsiteY1" fmla="*/ 73342 h 66675"/>
                <a:gd name="connsiteX2" fmla="*/ 704850 w 704850"/>
                <a:gd name="connsiteY2" fmla="*/ 0 h 66675"/>
                <a:gd name="connsiteX3" fmla="*/ 0 w 704850"/>
                <a:gd name="connsiteY3" fmla="*/ 0 h 66675"/>
              </a:gdLst>
              <a:ahLst/>
              <a:cxnLst>
                <a:cxn ang="0">
                  <a:pos x="connsiteX0" y="connsiteY0"/>
                </a:cxn>
                <a:cxn ang="0">
                  <a:pos x="connsiteX1" y="connsiteY1"/>
                </a:cxn>
                <a:cxn ang="0">
                  <a:pos x="connsiteX2" y="connsiteY2"/>
                </a:cxn>
                <a:cxn ang="0">
                  <a:pos x="connsiteX3" y="connsiteY3"/>
                </a:cxn>
              </a:cxnLst>
              <a:rect l="l" t="t" r="r" b="b"/>
              <a:pathLst>
                <a:path w="704850" h="66675">
                  <a:moveTo>
                    <a:pt x="0" y="0"/>
                  </a:moveTo>
                  <a:cubicBezTo>
                    <a:pt x="107633" y="46672"/>
                    <a:pt x="226695" y="73342"/>
                    <a:pt x="352425" y="73342"/>
                  </a:cubicBezTo>
                  <a:cubicBezTo>
                    <a:pt x="478155" y="73342"/>
                    <a:pt x="597218" y="47625"/>
                    <a:pt x="704850" y="0"/>
                  </a:cubicBezTo>
                  <a:lnTo>
                    <a:pt x="0" y="0"/>
                  </a:lnTo>
                  <a:close/>
                </a:path>
              </a:pathLst>
            </a:custGeom>
            <a:grpFill/>
            <a:ln w="9525" cap="flat">
              <a:noFill/>
              <a:prstDash val="solid"/>
              <a:miter/>
            </a:ln>
          </p:spPr>
          <p:txBody>
            <a:bodyPr rtlCol="0" anchor="ctr"/>
            <a:lstStyle/>
            <a:p>
              <a:endParaRPr lang="en-US" dirty="0"/>
            </a:p>
          </p:txBody>
        </p:sp>
      </p:grpSp>
      <p:sp>
        <p:nvSpPr>
          <p:cNvPr id="31" name="Freeform: Shape 23">
            <a:extLst>
              <a:ext uri="{FF2B5EF4-FFF2-40B4-BE49-F238E27FC236}">
                <a16:creationId xmlns:a16="http://schemas.microsoft.com/office/drawing/2014/main" id="{9B66AC3E-FEAF-4BC8-92A0-88C6511A9B31}"/>
              </a:ext>
            </a:extLst>
          </p:cNvPr>
          <p:cNvSpPr/>
          <p:nvPr/>
        </p:nvSpPr>
        <p:spPr>
          <a:xfrm>
            <a:off x="5019321" y="3819836"/>
            <a:ext cx="15800" cy="15800"/>
          </a:xfrm>
          <a:custGeom>
            <a:avLst/>
            <a:gdLst>
              <a:gd name="connsiteX0" fmla="*/ 0 w 0"/>
              <a:gd name="connsiteY0" fmla="*/ 953 h 0"/>
              <a:gd name="connsiteX1" fmla="*/ 5715 w 0"/>
              <a:gd name="connsiteY1" fmla="*/ 0 h 0"/>
              <a:gd name="connsiteX2" fmla="*/ 4763 w 0"/>
              <a:gd name="connsiteY2" fmla="*/ 3810 h 0"/>
              <a:gd name="connsiteX3" fmla="*/ 0 w 0"/>
              <a:gd name="connsiteY3" fmla="*/ 953 h 0"/>
              <a:gd name="connsiteX4" fmla="*/ 0 w 0"/>
              <a:gd name="connsiteY4" fmla="*/ 95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953"/>
                </a:moveTo>
                <a:cubicBezTo>
                  <a:pt x="1905" y="953"/>
                  <a:pt x="3810" y="0"/>
                  <a:pt x="5715" y="0"/>
                </a:cubicBezTo>
                <a:cubicBezTo>
                  <a:pt x="5715" y="953"/>
                  <a:pt x="5715" y="2858"/>
                  <a:pt x="4763" y="3810"/>
                </a:cubicBezTo>
                <a:cubicBezTo>
                  <a:pt x="3810" y="2858"/>
                  <a:pt x="2857" y="953"/>
                  <a:pt x="0" y="953"/>
                </a:cubicBezTo>
                <a:cubicBezTo>
                  <a:pt x="952" y="0"/>
                  <a:pt x="0" y="953"/>
                  <a:pt x="0" y="953"/>
                </a:cubicBezTo>
                <a:close/>
              </a:path>
            </a:pathLst>
          </a:custGeom>
          <a:solidFill>
            <a:srgbClr val="F2EADB"/>
          </a:solidFill>
          <a:ln w="9525" cap="flat">
            <a:noFill/>
            <a:prstDash val="solid"/>
            <a:miter/>
          </a:ln>
        </p:spPr>
        <p:txBody>
          <a:bodyPr rtlCol="0" anchor="ctr"/>
          <a:lstStyle/>
          <a:p>
            <a:endParaRPr lang="en-US" dirty="0"/>
          </a:p>
        </p:txBody>
      </p:sp>
      <p:sp>
        <p:nvSpPr>
          <p:cNvPr id="32" name="Freeform: Shape 32">
            <a:extLst>
              <a:ext uri="{FF2B5EF4-FFF2-40B4-BE49-F238E27FC236}">
                <a16:creationId xmlns:a16="http://schemas.microsoft.com/office/drawing/2014/main" id="{157B2FE6-7C2E-4A22-B679-4C8863AEAC30}"/>
              </a:ext>
            </a:extLst>
          </p:cNvPr>
          <p:cNvSpPr/>
          <p:nvPr/>
        </p:nvSpPr>
        <p:spPr>
          <a:xfrm>
            <a:off x="4811745" y="1310600"/>
            <a:ext cx="217528" cy="349088"/>
          </a:xfrm>
          <a:custGeom>
            <a:avLst/>
            <a:gdLst>
              <a:gd name="connsiteX0" fmla="*/ 75583 w 301654"/>
              <a:gd name="connsiteY0" fmla="*/ 483559 h 484094"/>
              <a:gd name="connsiteX1" fmla="*/ 75826 w 301654"/>
              <a:gd name="connsiteY1" fmla="*/ 483559 h 484094"/>
              <a:gd name="connsiteX2" fmla="*/ 76007 w 301654"/>
              <a:gd name="connsiteY2" fmla="*/ 483636 h 484094"/>
              <a:gd name="connsiteX3" fmla="*/ 75478 w 301654"/>
              <a:gd name="connsiteY3" fmla="*/ 483540 h 484094"/>
              <a:gd name="connsiteX4" fmla="*/ 75583 w 301654"/>
              <a:gd name="connsiteY4" fmla="*/ 483559 h 484094"/>
              <a:gd name="connsiteX5" fmla="*/ 73754 w 301654"/>
              <a:gd name="connsiteY5" fmla="*/ 483558 h 484094"/>
              <a:gd name="connsiteX6" fmla="*/ 74905 w 301654"/>
              <a:gd name="connsiteY6" fmla="*/ 483541 h 484094"/>
              <a:gd name="connsiteX7" fmla="*/ 96604 w 301654"/>
              <a:gd name="connsiteY7" fmla="*/ 265076 h 484094"/>
              <a:gd name="connsiteX8" fmla="*/ 82962 w 301654"/>
              <a:gd name="connsiteY8" fmla="*/ 278718 h 484094"/>
              <a:gd name="connsiteX9" fmla="*/ 96604 w 301654"/>
              <a:gd name="connsiteY9" fmla="*/ 292360 h 484094"/>
              <a:gd name="connsiteX10" fmla="*/ 110246 w 301654"/>
              <a:gd name="connsiteY10" fmla="*/ 278718 h 484094"/>
              <a:gd name="connsiteX11" fmla="*/ 96604 w 301654"/>
              <a:gd name="connsiteY11" fmla="*/ 265076 h 484094"/>
              <a:gd name="connsiteX12" fmla="*/ 71628 w 301654"/>
              <a:gd name="connsiteY12" fmla="*/ 242199 h 484094"/>
              <a:gd name="connsiteX13" fmla="*/ 61974 w 301654"/>
              <a:gd name="connsiteY13" fmla="*/ 251853 h 484094"/>
              <a:gd name="connsiteX14" fmla="*/ 71628 w 301654"/>
              <a:gd name="connsiteY14" fmla="*/ 261508 h 484094"/>
              <a:gd name="connsiteX15" fmla="*/ 81283 w 301654"/>
              <a:gd name="connsiteY15" fmla="*/ 251853 h 484094"/>
              <a:gd name="connsiteX16" fmla="*/ 71628 w 301654"/>
              <a:gd name="connsiteY16" fmla="*/ 242199 h 484094"/>
              <a:gd name="connsiteX17" fmla="*/ 132204 w 301654"/>
              <a:gd name="connsiteY17" fmla="*/ 84371 h 484094"/>
              <a:gd name="connsiteX18" fmla="*/ 40986 w 301654"/>
              <a:gd name="connsiteY18" fmla="*/ 101791 h 484094"/>
              <a:gd name="connsiteX19" fmla="*/ 19159 w 301654"/>
              <a:gd name="connsiteY19" fmla="*/ 138100 h 484094"/>
              <a:gd name="connsiteX20" fmla="*/ 48752 w 301654"/>
              <a:gd name="connsiteY20" fmla="*/ 432768 h 484094"/>
              <a:gd name="connsiteX21" fmla="*/ 77059 w 301654"/>
              <a:gd name="connsiteY21" fmla="*/ 467372 h 484094"/>
              <a:gd name="connsiteX22" fmla="*/ 84119 w 301654"/>
              <a:gd name="connsiteY22" fmla="*/ 469058 h 484094"/>
              <a:gd name="connsiteX23" fmla="*/ 83685 w 301654"/>
              <a:gd name="connsiteY23" fmla="*/ 469059 h 484094"/>
              <a:gd name="connsiteX24" fmla="*/ 82654 w 301654"/>
              <a:gd name="connsiteY24" fmla="*/ 469077 h 484094"/>
              <a:gd name="connsiteX25" fmla="*/ 84198 w 301654"/>
              <a:gd name="connsiteY25" fmla="*/ 469077 h 484094"/>
              <a:gd name="connsiteX26" fmla="*/ 84523 w 301654"/>
              <a:gd name="connsiteY26" fmla="*/ 469155 h 484094"/>
              <a:gd name="connsiteX27" fmla="*/ 84431 w 301654"/>
              <a:gd name="connsiteY27" fmla="*/ 469077 h 484094"/>
              <a:gd name="connsiteX28" fmla="*/ 84198 w 301654"/>
              <a:gd name="connsiteY28" fmla="*/ 469077 h 484094"/>
              <a:gd name="connsiteX29" fmla="*/ 84119 w 301654"/>
              <a:gd name="connsiteY29" fmla="*/ 469058 h 484094"/>
              <a:gd name="connsiteX30" fmla="*/ 88019 w 301654"/>
              <a:gd name="connsiteY30" fmla="*/ 469048 h 484094"/>
              <a:gd name="connsiteX31" fmla="*/ 193148 w 301654"/>
              <a:gd name="connsiteY31" fmla="*/ 469077 h 484094"/>
              <a:gd name="connsiteX32" fmla="*/ 230296 w 301654"/>
              <a:gd name="connsiteY32" fmla="*/ 431089 h 484094"/>
              <a:gd name="connsiteX33" fmla="*/ 259259 w 301654"/>
              <a:gd name="connsiteY33" fmla="*/ 125717 h 484094"/>
              <a:gd name="connsiteX34" fmla="*/ 241210 w 301654"/>
              <a:gd name="connsiteY34" fmla="*/ 103470 h 484094"/>
              <a:gd name="connsiteX35" fmla="*/ 214713 w 301654"/>
              <a:gd name="connsiteY35" fmla="*/ 95370 h 484094"/>
              <a:gd name="connsiteX36" fmla="*/ 211803 w 301654"/>
              <a:gd name="connsiteY36" fmla="*/ 106740 h 484094"/>
              <a:gd name="connsiteX37" fmla="*/ 185906 w 301654"/>
              <a:gd name="connsiteY37" fmla="*/ 208167 h 484094"/>
              <a:gd name="connsiteX38" fmla="*/ 185754 w 301654"/>
              <a:gd name="connsiteY38" fmla="*/ 208759 h 484094"/>
              <a:gd name="connsiteX39" fmla="*/ 198556 w 301654"/>
              <a:gd name="connsiteY39" fmla="*/ 210965 h 484094"/>
              <a:gd name="connsiteX40" fmla="*/ 222531 w 301654"/>
              <a:gd name="connsiteY40" fmla="*/ 216804 h 484094"/>
              <a:gd name="connsiteX41" fmla="*/ 237222 w 301654"/>
              <a:gd name="connsiteY41" fmla="*/ 231285 h 484094"/>
              <a:gd name="connsiteX42" fmla="*/ 213716 w 301654"/>
              <a:gd name="connsiteY42" fmla="*/ 430460 h 484094"/>
              <a:gd name="connsiteX43" fmla="*/ 183493 w 301654"/>
              <a:gd name="connsiteY43" fmla="*/ 455225 h 484094"/>
              <a:gd name="connsiteX44" fmla="*/ 97843 w 301654"/>
              <a:gd name="connsiteY44" fmla="*/ 455225 h 484094"/>
              <a:gd name="connsiteX45" fmla="*/ 94925 w 301654"/>
              <a:gd name="connsiteY45" fmla="*/ 455225 h 484094"/>
              <a:gd name="connsiteX46" fmla="*/ 95010 w 301654"/>
              <a:gd name="connsiteY46" fmla="*/ 455247 h 484094"/>
              <a:gd name="connsiteX47" fmla="*/ 94895 w 301654"/>
              <a:gd name="connsiteY47" fmla="*/ 455225 h 484094"/>
              <a:gd name="connsiteX48" fmla="*/ 88917 w 301654"/>
              <a:gd name="connsiteY48" fmla="*/ 454071 h 484094"/>
              <a:gd name="connsiteX49" fmla="*/ 65752 w 301654"/>
              <a:gd name="connsiteY49" fmla="*/ 431509 h 484094"/>
              <a:gd name="connsiteX50" fmla="*/ 41406 w 301654"/>
              <a:gd name="connsiteY50" fmla="*/ 239261 h 484094"/>
              <a:gd name="connsiteX51" fmla="*/ 59245 w 301654"/>
              <a:gd name="connsiteY51" fmla="*/ 215754 h 484094"/>
              <a:gd name="connsiteX52" fmla="*/ 154228 w 301654"/>
              <a:gd name="connsiteY52" fmla="*/ 204906 h 484094"/>
              <a:gd name="connsiteX53" fmla="*/ 172247 w 301654"/>
              <a:gd name="connsiteY53" fmla="*/ 206693 h 484094"/>
              <a:gd name="connsiteX54" fmla="*/ 201522 w 301654"/>
              <a:gd name="connsiteY54" fmla="*/ 92257 h 484094"/>
              <a:gd name="connsiteX55" fmla="*/ 183923 w 301654"/>
              <a:gd name="connsiteY55" fmla="*/ 88451 h 484094"/>
              <a:gd name="connsiteX56" fmla="*/ 132204 w 301654"/>
              <a:gd name="connsiteY56" fmla="*/ 84371 h 484094"/>
              <a:gd name="connsiteX57" fmla="*/ 238061 w 301654"/>
              <a:gd name="connsiteY57" fmla="*/ 0 h 484094"/>
              <a:gd name="connsiteX58" fmla="*/ 301654 w 301654"/>
              <a:gd name="connsiteY58" fmla="*/ 0 h 484094"/>
              <a:gd name="connsiteX59" fmla="*/ 301024 w 301654"/>
              <a:gd name="connsiteY59" fmla="*/ 13852 h 484094"/>
              <a:gd name="connsiteX60" fmla="*/ 248555 w 301654"/>
              <a:gd name="connsiteY60" fmla="*/ 13852 h 484094"/>
              <a:gd name="connsiteX61" fmla="*/ 231345 w 301654"/>
              <a:gd name="connsiteY61" fmla="*/ 30852 h 484094"/>
              <a:gd name="connsiteX62" fmla="*/ 221222 w 301654"/>
              <a:gd name="connsiteY62" fmla="*/ 69962 h 484094"/>
              <a:gd name="connsiteX63" fmla="*/ 219741 w 301654"/>
              <a:gd name="connsiteY63" fmla="*/ 75739 h 484094"/>
              <a:gd name="connsiteX64" fmla="*/ 223284 w 301654"/>
              <a:gd name="connsiteY64" fmla="*/ 76460 h 484094"/>
              <a:gd name="connsiteX65" fmla="*/ 257370 w 301654"/>
              <a:gd name="connsiteY65" fmla="*/ 86260 h 484094"/>
              <a:gd name="connsiteX66" fmla="*/ 278148 w 301654"/>
              <a:gd name="connsiteY66" fmla="*/ 110396 h 484094"/>
              <a:gd name="connsiteX67" fmla="*/ 244777 w 301654"/>
              <a:gd name="connsiteY67" fmla="*/ 442213 h 484094"/>
              <a:gd name="connsiteX68" fmla="*/ 201752 w 301654"/>
              <a:gd name="connsiteY68" fmla="*/ 483559 h 484094"/>
              <a:gd name="connsiteX69" fmla="*/ 79918 w 301654"/>
              <a:gd name="connsiteY69" fmla="*/ 483529 h 484094"/>
              <a:gd name="connsiteX70" fmla="*/ 75478 w 301654"/>
              <a:gd name="connsiteY70" fmla="*/ 483540 h 484094"/>
              <a:gd name="connsiteX71" fmla="*/ 71976 w 301654"/>
              <a:gd name="connsiteY71" fmla="*/ 482899 h 484094"/>
              <a:gd name="connsiteX72" fmla="*/ 34480 w 301654"/>
              <a:gd name="connsiteY72" fmla="*/ 444102 h 484094"/>
              <a:gd name="connsiteX73" fmla="*/ 60 w 301654"/>
              <a:gd name="connsiteY73" fmla="*/ 123828 h 484094"/>
              <a:gd name="connsiteX74" fmla="*/ 25245 w 301654"/>
              <a:gd name="connsiteY74" fmla="*/ 84371 h 484094"/>
              <a:gd name="connsiteX75" fmla="*/ 190967 w 301654"/>
              <a:gd name="connsiteY75" fmla="*/ 69880 h 484094"/>
              <a:gd name="connsiteX76" fmla="*/ 206440 w 301654"/>
              <a:gd name="connsiteY76" fmla="*/ 73030 h 484094"/>
              <a:gd name="connsiteX77" fmla="*/ 221901 w 301654"/>
              <a:gd name="connsiteY77" fmla="*/ 12593 h 484094"/>
              <a:gd name="connsiteX78" fmla="*/ 238061 w 301654"/>
              <a:gd name="connsiteY78" fmla="*/ 0 h 48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01654" h="484094">
                <a:moveTo>
                  <a:pt x="75583" y="483559"/>
                </a:moveTo>
                <a:lnTo>
                  <a:pt x="75826" y="483559"/>
                </a:lnTo>
                <a:cubicBezTo>
                  <a:pt x="85821" y="483559"/>
                  <a:pt x="83332" y="484710"/>
                  <a:pt x="76007" y="483636"/>
                </a:cubicBezTo>
                <a:close/>
                <a:moveTo>
                  <a:pt x="75478" y="483540"/>
                </a:moveTo>
                <a:lnTo>
                  <a:pt x="75583" y="483559"/>
                </a:lnTo>
                <a:lnTo>
                  <a:pt x="73754" y="483558"/>
                </a:lnTo>
                <a:cubicBezTo>
                  <a:pt x="71002" y="483556"/>
                  <a:pt x="71690" y="483550"/>
                  <a:pt x="74905" y="483541"/>
                </a:cubicBezTo>
                <a:close/>
                <a:moveTo>
                  <a:pt x="96604" y="265076"/>
                </a:moveTo>
                <a:cubicBezTo>
                  <a:pt x="89069" y="265076"/>
                  <a:pt x="82962" y="271184"/>
                  <a:pt x="82962" y="278718"/>
                </a:cubicBezTo>
                <a:cubicBezTo>
                  <a:pt x="82962" y="286252"/>
                  <a:pt x="89069" y="292360"/>
                  <a:pt x="96604" y="292360"/>
                </a:cubicBezTo>
                <a:cubicBezTo>
                  <a:pt x="104138" y="292360"/>
                  <a:pt x="110246" y="286252"/>
                  <a:pt x="110246" y="278718"/>
                </a:cubicBezTo>
                <a:cubicBezTo>
                  <a:pt x="110246" y="271184"/>
                  <a:pt x="104138" y="265076"/>
                  <a:pt x="96604" y="265076"/>
                </a:cubicBezTo>
                <a:close/>
                <a:moveTo>
                  <a:pt x="71628" y="242199"/>
                </a:moveTo>
                <a:cubicBezTo>
                  <a:pt x="66296" y="242199"/>
                  <a:pt x="61974" y="246522"/>
                  <a:pt x="61974" y="251853"/>
                </a:cubicBezTo>
                <a:cubicBezTo>
                  <a:pt x="61974" y="257185"/>
                  <a:pt x="66296" y="261508"/>
                  <a:pt x="71628" y="261508"/>
                </a:cubicBezTo>
                <a:cubicBezTo>
                  <a:pt x="76960" y="261508"/>
                  <a:pt x="81283" y="257185"/>
                  <a:pt x="81283" y="251853"/>
                </a:cubicBezTo>
                <a:cubicBezTo>
                  <a:pt x="81283" y="246522"/>
                  <a:pt x="76960" y="242199"/>
                  <a:pt x="71628" y="242199"/>
                </a:cubicBezTo>
                <a:close/>
                <a:moveTo>
                  <a:pt x="132204" y="84371"/>
                </a:moveTo>
                <a:cubicBezTo>
                  <a:pt x="99332" y="84896"/>
                  <a:pt x="69425" y="91507"/>
                  <a:pt x="40986" y="101791"/>
                </a:cubicBezTo>
                <a:cubicBezTo>
                  <a:pt x="16850" y="110606"/>
                  <a:pt x="19159" y="138100"/>
                  <a:pt x="19159" y="138100"/>
                </a:cubicBezTo>
                <a:cubicBezTo>
                  <a:pt x="19159" y="138100"/>
                  <a:pt x="43715" y="388904"/>
                  <a:pt x="48752" y="432768"/>
                </a:cubicBezTo>
                <a:cubicBezTo>
                  <a:pt x="51270" y="454700"/>
                  <a:pt x="65909" y="463778"/>
                  <a:pt x="77059" y="467372"/>
                </a:cubicBezTo>
                <a:lnTo>
                  <a:pt x="84119" y="469058"/>
                </a:lnTo>
                <a:lnTo>
                  <a:pt x="83685" y="469059"/>
                </a:lnTo>
                <a:cubicBezTo>
                  <a:pt x="80902" y="469068"/>
                  <a:pt x="80297" y="469075"/>
                  <a:pt x="82654" y="469077"/>
                </a:cubicBezTo>
                <a:lnTo>
                  <a:pt x="84198" y="469077"/>
                </a:lnTo>
                <a:lnTo>
                  <a:pt x="84523" y="469155"/>
                </a:lnTo>
                <a:cubicBezTo>
                  <a:pt x="90845" y="470140"/>
                  <a:pt x="93010" y="469077"/>
                  <a:pt x="84431" y="469077"/>
                </a:cubicBezTo>
                <a:lnTo>
                  <a:pt x="84198" y="469077"/>
                </a:lnTo>
                <a:lnTo>
                  <a:pt x="84119" y="469058"/>
                </a:lnTo>
                <a:lnTo>
                  <a:pt x="88019" y="469048"/>
                </a:lnTo>
                <a:cubicBezTo>
                  <a:pt x="109131" y="468998"/>
                  <a:pt x="173157" y="468920"/>
                  <a:pt x="193148" y="469077"/>
                </a:cubicBezTo>
                <a:cubicBezTo>
                  <a:pt x="219802" y="469287"/>
                  <a:pt x="227988" y="438855"/>
                  <a:pt x="230296" y="431089"/>
                </a:cubicBezTo>
                <a:cubicBezTo>
                  <a:pt x="232815" y="423324"/>
                  <a:pt x="259259" y="134112"/>
                  <a:pt x="259259" y="125717"/>
                </a:cubicBezTo>
                <a:cubicBezTo>
                  <a:pt x="259259" y="117322"/>
                  <a:pt x="255691" y="108507"/>
                  <a:pt x="241210" y="103470"/>
                </a:cubicBezTo>
                <a:lnTo>
                  <a:pt x="214713" y="95370"/>
                </a:lnTo>
                <a:lnTo>
                  <a:pt x="211803" y="106740"/>
                </a:lnTo>
                <a:cubicBezTo>
                  <a:pt x="203282" y="140056"/>
                  <a:pt x="193529" y="178276"/>
                  <a:pt x="185906" y="208167"/>
                </a:cubicBezTo>
                <a:lnTo>
                  <a:pt x="185754" y="208759"/>
                </a:lnTo>
                <a:lnTo>
                  <a:pt x="198556" y="210965"/>
                </a:lnTo>
                <a:cubicBezTo>
                  <a:pt x="206334" y="212583"/>
                  <a:pt x="214319" y="214522"/>
                  <a:pt x="222531" y="216804"/>
                </a:cubicBezTo>
                <a:cubicBezTo>
                  <a:pt x="234284" y="220162"/>
                  <a:pt x="237222" y="225829"/>
                  <a:pt x="237222" y="231285"/>
                </a:cubicBezTo>
                <a:cubicBezTo>
                  <a:pt x="237222" y="236742"/>
                  <a:pt x="215605" y="425423"/>
                  <a:pt x="213716" y="430460"/>
                </a:cubicBezTo>
                <a:cubicBezTo>
                  <a:pt x="211827" y="435497"/>
                  <a:pt x="205111" y="455225"/>
                  <a:pt x="183493" y="455225"/>
                </a:cubicBezTo>
                <a:cubicBezTo>
                  <a:pt x="167280" y="455225"/>
                  <a:pt x="115060" y="455225"/>
                  <a:pt x="97843" y="455225"/>
                </a:cubicBezTo>
                <a:lnTo>
                  <a:pt x="94925" y="455225"/>
                </a:lnTo>
                <a:cubicBezTo>
                  <a:pt x="101929" y="455225"/>
                  <a:pt x="100168" y="455904"/>
                  <a:pt x="95010" y="455247"/>
                </a:cubicBezTo>
                <a:lnTo>
                  <a:pt x="94895" y="455225"/>
                </a:lnTo>
                <a:lnTo>
                  <a:pt x="88917" y="454071"/>
                </a:lnTo>
                <a:cubicBezTo>
                  <a:pt x="79814" y="451710"/>
                  <a:pt x="67850" y="445781"/>
                  <a:pt x="65752" y="431509"/>
                </a:cubicBezTo>
                <a:cubicBezTo>
                  <a:pt x="61554" y="402966"/>
                  <a:pt x="41406" y="239261"/>
                  <a:pt x="41406" y="239261"/>
                </a:cubicBezTo>
                <a:cubicBezTo>
                  <a:pt x="41406" y="239261"/>
                  <a:pt x="39517" y="221211"/>
                  <a:pt x="59245" y="215754"/>
                </a:cubicBezTo>
                <a:cubicBezTo>
                  <a:pt x="88235" y="207359"/>
                  <a:pt x="119110" y="202735"/>
                  <a:pt x="154228" y="204906"/>
                </a:cubicBezTo>
                <a:lnTo>
                  <a:pt x="172247" y="206693"/>
                </a:lnTo>
                <a:lnTo>
                  <a:pt x="201522" y="92257"/>
                </a:lnTo>
                <a:lnTo>
                  <a:pt x="183923" y="88451"/>
                </a:lnTo>
                <a:cubicBezTo>
                  <a:pt x="165818" y="85368"/>
                  <a:pt x="148640" y="84109"/>
                  <a:pt x="132204" y="84371"/>
                </a:cubicBezTo>
                <a:close/>
                <a:moveTo>
                  <a:pt x="238061" y="0"/>
                </a:moveTo>
                <a:lnTo>
                  <a:pt x="301654" y="0"/>
                </a:lnTo>
                <a:lnTo>
                  <a:pt x="301024" y="13852"/>
                </a:lnTo>
                <a:cubicBezTo>
                  <a:pt x="301024" y="13852"/>
                  <a:pt x="260938" y="13852"/>
                  <a:pt x="248555" y="13852"/>
                </a:cubicBezTo>
                <a:cubicBezTo>
                  <a:pt x="233234" y="13852"/>
                  <a:pt x="234074" y="21408"/>
                  <a:pt x="231345" y="30852"/>
                </a:cubicBezTo>
                <a:cubicBezTo>
                  <a:pt x="230768" y="32846"/>
                  <a:pt x="226820" y="48141"/>
                  <a:pt x="221222" y="69962"/>
                </a:cubicBezTo>
                <a:lnTo>
                  <a:pt x="219741" y="75739"/>
                </a:lnTo>
                <a:lnTo>
                  <a:pt x="223284" y="76460"/>
                </a:lnTo>
                <a:cubicBezTo>
                  <a:pt x="234343" y="79177"/>
                  <a:pt x="245696" y="82430"/>
                  <a:pt x="257370" y="86260"/>
                </a:cubicBezTo>
                <a:cubicBezTo>
                  <a:pt x="274160" y="91717"/>
                  <a:pt x="278148" y="101371"/>
                  <a:pt x="278148" y="110396"/>
                </a:cubicBezTo>
                <a:cubicBezTo>
                  <a:pt x="278148" y="119421"/>
                  <a:pt x="247506" y="433818"/>
                  <a:pt x="244777" y="442213"/>
                </a:cubicBezTo>
                <a:cubicBezTo>
                  <a:pt x="242049" y="450608"/>
                  <a:pt x="232605" y="483559"/>
                  <a:pt x="201752" y="483559"/>
                </a:cubicBezTo>
                <a:cubicBezTo>
                  <a:pt x="178613" y="483402"/>
                  <a:pt x="104356" y="483480"/>
                  <a:pt x="79918" y="483529"/>
                </a:cubicBezTo>
                <a:lnTo>
                  <a:pt x="75478" y="483540"/>
                </a:lnTo>
                <a:lnTo>
                  <a:pt x="71976" y="482899"/>
                </a:lnTo>
                <a:cubicBezTo>
                  <a:pt x="58888" y="480035"/>
                  <a:pt x="37785" y="470901"/>
                  <a:pt x="34480" y="444102"/>
                </a:cubicBezTo>
                <a:cubicBezTo>
                  <a:pt x="28603" y="396460"/>
                  <a:pt x="60" y="123828"/>
                  <a:pt x="60" y="123828"/>
                </a:cubicBezTo>
                <a:cubicBezTo>
                  <a:pt x="60" y="123828"/>
                  <a:pt x="-2459" y="93816"/>
                  <a:pt x="25245" y="84371"/>
                </a:cubicBezTo>
                <a:cubicBezTo>
                  <a:pt x="74671" y="67529"/>
                  <a:pt x="127994" y="59776"/>
                  <a:pt x="190967" y="69880"/>
                </a:cubicBezTo>
                <a:lnTo>
                  <a:pt x="206440" y="73030"/>
                </a:lnTo>
                <a:lnTo>
                  <a:pt x="221901" y="12593"/>
                </a:lnTo>
                <a:cubicBezTo>
                  <a:pt x="223790" y="5247"/>
                  <a:pt x="230506" y="0"/>
                  <a:pt x="238061" y="0"/>
                </a:cubicBezTo>
                <a:close/>
              </a:path>
            </a:pathLst>
          </a:custGeom>
          <a:solidFill>
            <a:schemeClr val="accent1">
              <a:lumMod val="75000"/>
            </a:schemeClr>
          </a:solidFill>
          <a:ln w="9525" cap="flat">
            <a:noFill/>
            <a:prstDash val="solid"/>
            <a:miter/>
          </a:ln>
        </p:spPr>
        <p:txBody>
          <a:bodyPr wrap="square" rtlCol="0" anchor="ctr">
            <a:noAutofit/>
          </a:bodyPr>
          <a:lstStyle/>
          <a:p>
            <a:endParaRPr lang="en-US" dirty="0"/>
          </a:p>
        </p:txBody>
      </p:sp>
      <p:sp>
        <p:nvSpPr>
          <p:cNvPr id="33" name="&quot;Not Allowed&quot; Symbol 31">
            <a:extLst>
              <a:ext uri="{FF2B5EF4-FFF2-40B4-BE49-F238E27FC236}">
                <a16:creationId xmlns:a16="http://schemas.microsoft.com/office/drawing/2014/main" id="{B03C1D73-27F9-4E3C-BF04-5BBC6DF5BBB1}"/>
              </a:ext>
            </a:extLst>
          </p:cNvPr>
          <p:cNvSpPr/>
          <p:nvPr/>
        </p:nvSpPr>
        <p:spPr>
          <a:xfrm>
            <a:off x="4632786" y="1202109"/>
            <a:ext cx="557109" cy="557109"/>
          </a:xfrm>
          <a:prstGeom prst="noSmoking">
            <a:avLst>
              <a:gd name="adj" fmla="val 580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quot;Not Allowed&quot; Symbol 33">
            <a:extLst>
              <a:ext uri="{FF2B5EF4-FFF2-40B4-BE49-F238E27FC236}">
                <a16:creationId xmlns:a16="http://schemas.microsoft.com/office/drawing/2014/main" id="{1C6D4575-97A7-4560-BA01-DA8CF9D838A4}"/>
              </a:ext>
            </a:extLst>
          </p:cNvPr>
          <p:cNvSpPr/>
          <p:nvPr/>
        </p:nvSpPr>
        <p:spPr>
          <a:xfrm>
            <a:off x="4632786" y="2356464"/>
            <a:ext cx="557109" cy="557109"/>
          </a:xfrm>
          <a:prstGeom prst="noSmoking">
            <a:avLst>
              <a:gd name="adj" fmla="val 58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quot;Not Allowed&quot; Symbol 34">
            <a:extLst>
              <a:ext uri="{FF2B5EF4-FFF2-40B4-BE49-F238E27FC236}">
                <a16:creationId xmlns:a16="http://schemas.microsoft.com/office/drawing/2014/main" id="{6F989454-5DDC-42A1-A068-961869EF447C}"/>
              </a:ext>
            </a:extLst>
          </p:cNvPr>
          <p:cNvSpPr/>
          <p:nvPr/>
        </p:nvSpPr>
        <p:spPr>
          <a:xfrm>
            <a:off x="4641955" y="3549182"/>
            <a:ext cx="557109" cy="557109"/>
          </a:xfrm>
          <a:prstGeom prst="noSmoking">
            <a:avLst>
              <a:gd name="adj" fmla="val 58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Imagen 4"/>
          <p:cNvPicPr>
            <a:picLocks noChangeAspect="1"/>
          </p:cNvPicPr>
          <p:nvPr/>
        </p:nvPicPr>
        <p:blipFill>
          <a:blip r:embed="rId2"/>
          <a:stretch>
            <a:fillRect/>
          </a:stretch>
        </p:blipFill>
        <p:spPr>
          <a:xfrm flipH="1">
            <a:off x="694031" y="1906120"/>
            <a:ext cx="2782548" cy="2782548"/>
          </a:xfrm>
          <a:prstGeom prst="rect">
            <a:avLst/>
          </a:prstGeom>
        </p:spPr>
      </p:pic>
    </p:spTree>
    <p:extLst>
      <p:ext uri="{BB962C8B-B14F-4D97-AF65-F5344CB8AC3E}">
        <p14:creationId xmlns:p14="http://schemas.microsoft.com/office/powerpoint/2010/main" val="980668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직사각형 32">
            <a:extLst>
              <a:ext uri="{FF2B5EF4-FFF2-40B4-BE49-F238E27FC236}">
                <a16:creationId xmlns:a16="http://schemas.microsoft.com/office/drawing/2014/main" id="{B7BDF7E7-7238-4471-9603-8E588F98DF57}"/>
              </a:ext>
            </a:extLst>
          </p:cNvPr>
          <p:cNvSpPr/>
          <p:nvPr/>
        </p:nvSpPr>
        <p:spPr>
          <a:xfrm>
            <a:off x="4430705" y="2879348"/>
            <a:ext cx="4074887"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sp>
        <p:nvSpPr>
          <p:cNvPr id="40" name="직사각형 33">
            <a:extLst>
              <a:ext uri="{FF2B5EF4-FFF2-40B4-BE49-F238E27FC236}">
                <a16:creationId xmlns:a16="http://schemas.microsoft.com/office/drawing/2014/main" id="{957251BD-85DB-4F3E-8771-018A81A99574}"/>
              </a:ext>
            </a:extLst>
          </p:cNvPr>
          <p:cNvSpPr/>
          <p:nvPr/>
        </p:nvSpPr>
        <p:spPr>
          <a:xfrm>
            <a:off x="4430705" y="3591762"/>
            <a:ext cx="4074887"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grpSp>
        <p:nvGrpSpPr>
          <p:cNvPr id="45" name="Group 55">
            <a:extLst>
              <a:ext uri="{FF2B5EF4-FFF2-40B4-BE49-F238E27FC236}">
                <a16:creationId xmlns:a16="http://schemas.microsoft.com/office/drawing/2014/main" id="{CB843EF0-BFBB-4C2A-9225-570A368F7F82}"/>
              </a:ext>
            </a:extLst>
          </p:cNvPr>
          <p:cNvGrpSpPr/>
          <p:nvPr/>
        </p:nvGrpSpPr>
        <p:grpSpPr>
          <a:xfrm>
            <a:off x="3879430" y="1191392"/>
            <a:ext cx="4794645" cy="971823"/>
            <a:chOff x="4932040" y="3928857"/>
            <a:chExt cx="3456384" cy="1152104"/>
          </a:xfrm>
        </p:grpSpPr>
        <p:sp>
          <p:nvSpPr>
            <p:cNvPr id="46" name="TextBox 56">
              <a:extLst>
                <a:ext uri="{FF2B5EF4-FFF2-40B4-BE49-F238E27FC236}">
                  <a16:creationId xmlns:a16="http://schemas.microsoft.com/office/drawing/2014/main" id="{AA6FD399-24CE-452E-BEE1-FD6992A0905F}"/>
                </a:ext>
              </a:extLst>
            </p:cNvPr>
            <p:cNvSpPr txBox="1"/>
            <p:nvPr/>
          </p:nvSpPr>
          <p:spPr>
            <a:xfrm>
              <a:off x="4932040" y="4249965"/>
              <a:ext cx="3456384" cy="83099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sp>
          <p:nvSpPr>
            <p:cNvPr id="47" name="TextBox 57">
              <a:extLst>
                <a:ext uri="{FF2B5EF4-FFF2-40B4-BE49-F238E27FC236}">
                  <a16:creationId xmlns:a16="http://schemas.microsoft.com/office/drawing/2014/main" id="{EBD62995-9222-4C36-9CAD-1B8F0162A709}"/>
                </a:ext>
              </a:extLst>
            </p:cNvPr>
            <p:cNvSpPr txBox="1"/>
            <p:nvPr/>
          </p:nvSpPr>
          <p:spPr>
            <a:xfrm>
              <a:off x="4932040" y="3928857"/>
              <a:ext cx="3456384"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Content  Here</a:t>
              </a:r>
              <a:endParaRPr lang="ko-KR" altLang="en-US" sz="1600" b="1" dirty="0">
                <a:solidFill>
                  <a:schemeClr val="tx1">
                    <a:lumMod val="75000"/>
                    <a:lumOff val="25000"/>
                  </a:schemeClr>
                </a:solidFill>
                <a:cs typeface="Arial" pitchFamily="34" charset="0"/>
              </a:endParaRPr>
            </a:p>
          </p:txBody>
        </p:sp>
      </p:grpSp>
      <p:sp>
        <p:nvSpPr>
          <p:cNvPr id="48" name="Teardrop 9">
            <a:extLst>
              <a:ext uri="{FF2B5EF4-FFF2-40B4-BE49-F238E27FC236}">
                <a16:creationId xmlns:a16="http://schemas.microsoft.com/office/drawing/2014/main" id="{CF97D690-5D7B-4E9F-B632-C0B81BE07BCF}"/>
              </a:ext>
            </a:extLst>
          </p:cNvPr>
          <p:cNvSpPr>
            <a:spLocks noChangeAspect="1"/>
          </p:cNvSpPr>
          <p:nvPr/>
        </p:nvSpPr>
        <p:spPr>
          <a:xfrm rot="18900000">
            <a:off x="3876579" y="2838267"/>
            <a:ext cx="432622" cy="369231"/>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Heart 17">
            <a:extLst>
              <a:ext uri="{FF2B5EF4-FFF2-40B4-BE49-F238E27FC236}">
                <a16:creationId xmlns:a16="http://schemas.microsoft.com/office/drawing/2014/main" id="{C5D35EE8-4413-4B7C-8D03-711100CF8D63}"/>
              </a:ext>
            </a:extLst>
          </p:cNvPr>
          <p:cNvSpPr/>
          <p:nvPr/>
        </p:nvSpPr>
        <p:spPr>
          <a:xfrm>
            <a:off x="3846398" y="3536402"/>
            <a:ext cx="422856" cy="414595"/>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ítulo 1"/>
          <p:cNvSpPr>
            <a:spLocks noGrp="1"/>
          </p:cNvSpPr>
          <p:nvPr>
            <p:ph type="ctrTitle"/>
          </p:nvPr>
        </p:nvSpPr>
        <p:spPr/>
        <p:txBody>
          <a:bodyPr/>
          <a:lstStyle/>
          <a:p>
            <a:endParaRPr lang="es-PE" dirty="0"/>
          </a:p>
        </p:txBody>
      </p:sp>
      <p:pic>
        <p:nvPicPr>
          <p:cNvPr id="4" name="Imagen 3"/>
          <p:cNvPicPr>
            <a:picLocks noChangeAspect="1"/>
          </p:cNvPicPr>
          <p:nvPr/>
        </p:nvPicPr>
        <p:blipFill>
          <a:blip r:embed="rId2"/>
          <a:stretch>
            <a:fillRect/>
          </a:stretch>
        </p:blipFill>
        <p:spPr>
          <a:xfrm>
            <a:off x="980318" y="1567963"/>
            <a:ext cx="2635931" cy="3084433"/>
          </a:xfrm>
          <a:prstGeom prst="rect">
            <a:avLst/>
          </a:prstGeom>
        </p:spPr>
      </p:pic>
    </p:spTree>
    <p:extLst>
      <p:ext uri="{BB962C8B-B14F-4D97-AF65-F5344CB8AC3E}">
        <p14:creationId xmlns:p14="http://schemas.microsoft.com/office/powerpoint/2010/main" val="2087505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p:txBody>
          <a:bodyPr/>
          <a:lstStyle/>
          <a:p>
            <a:endParaRPr lang="es-PE"/>
          </a:p>
        </p:txBody>
      </p:sp>
      <p:grpSp>
        <p:nvGrpSpPr>
          <p:cNvPr id="18" name="Group 16">
            <a:extLst>
              <a:ext uri="{FF2B5EF4-FFF2-40B4-BE49-F238E27FC236}">
                <a16:creationId xmlns:a16="http://schemas.microsoft.com/office/drawing/2014/main" id="{ABFCF372-ABFA-4AD9-9999-C6B9CEB1A1FE}"/>
              </a:ext>
            </a:extLst>
          </p:cNvPr>
          <p:cNvGrpSpPr/>
          <p:nvPr/>
        </p:nvGrpSpPr>
        <p:grpSpPr>
          <a:xfrm>
            <a:off x="3687099" y="1713171"/>
            <a:ext cx="4608032" cy="718341"/>
            <a:chOff x="4969796" y="1540898"/>
            <a:chExt cx="1984628" cy="827642"/>
          </a:xfrm>
        </p:grpSpPr>
        <p:sp>
          <p:nvSpPr>
            <p:cNvPr id="19" name="TextBox 17">
              <a:extLst>
                <a:ext uri="{FF2B5EF4-FFF2-40B4-BE49-F238E27FC236}">
                  <a16:creationId xmlns:a16="http://schemas.microsoft.com/office/drawing/2014/main" id="{CFF0DBAD-DB42-4BC7-98E9-AF0903A119B1}"/>
                </a:ext>
              </a:extLst>
            </p:cNvPr>
            <p:cNvSpPr txBox="1"/>
            <p:nvPr/>
          </p:nvSpPr>
          <p:spPr>
            <a:xfrm>
              <a:off x="4969796" y="1540898"/>
              <a:ext cx="1984627" cy="35460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20" name="TextBox 18">
              <a:extLst>
                <a:ext uri="{FF2B5EF4-FFF2-40B4-BE49-F238E27FC236}">
                  <a16:creationId xmlns:a16="http://schemas.microsoft.com/office/drawing/2014/main" id="{6D174673-4AF9-453D-8DC6-8641314964BC}"/>
                </a:ext>
              </a:extLst>
            </p:cNvPr>
            <p:cNvSpPr txBox="1"/>
            <p:nvPr/>
          </p:nvSpPr>
          <p:spPr>
            <a:xfrm>
              <a:off x="4969797" y="1872090"/>
              <a:ext cx="1984627" cy="496450"/>
            </a:xfrm>
            <a:prstGeom prst="rect">
              <a:avLst/>
            </a:prstGeom>
            <a:noFill/>
          </p:spPr>
          <p:txBody>
            <a:bodyPr wrap="square" rtlCol="0">
              <a:spAutoFit/>
            </a:bodyPr>
            <a:lstStyle/>
            <a:p>
              <a:r>
                <a:rPr lang="en-US" altLang="ko-KR" sz="1100" dirty="0">
                  <a:solidFill>
                    <a:schemeClr val="bg1"/>
                  </a:solidFill>
                  <a:cs typeface="Arial" pitchFamily="34" charset="0"/>
                </a:rPr>
                <a:t>You can simply impress your audience and add a unique zing and appeal to your Presentations. Easy to change colors, photos and Text.   </a:t>
              </a:r>
              <a:endParaRPr lang="ko-KR" altLang="en-US" sz="1100" dirty="0">
                <a:solidFill>
                  <a:schemeClr val="bg1"/>
                </a:solidFill>
                <a:cs typeface="Arial" pitchFamily="34" charset="0"/>
              </a:endParaRPr>
            </a:p>
          </p:txBody>
        </p:sp>
      </p:grpSp>
      <p:grpSp>
        <p:nvGrpSpPr>
          <p:cNvPr id="21" name="Group 19">
            <a:extLst>
              <a:ext uri="{FF2B5EF4-FFF2-40B4-BE49-F238E27FC236}">
                <a16:creationId xmlns:a16="http://schemas.microsoft.com/office/drawing/2014/main" id="{DC560C40-34FD-4331-8E38-776AFE0AE993}"/>
              </a:ext>
            </a:extLst>
          </p:cNvPr>
          <p:cNvGrpSpPr/>
          <p:nvPr/>
        </p:nvGrpSpPr>
        <p:grpSpPr>
          <a:xfrm>
            <a:off x="3713569" y="2753801"/>
            <a:ext cx="4608030" cy="718340"/>
            <a:chOff x="4969796" y="1540898"/>
            <a:chExt cx="1984627" cy="827640"/>
          </a:xfrm>
        </p:grpSpPr>
        <p:sp>
          <p:nvSpPr>
            <p:cNvPr id="22" name="TextBox 20">
              <a:extLst>
                <a:ext uri="{FF2B5EF4-FFF2-40B4-BE49-F238E27FC236}">
                  <a16:creationId xmlns:a16="http://schemas.microsoft.com/office/drawing/2014/main" id="{D7E5C3E1-61DD-4287-A141-33B323BD3F60}"/>
                </a:ext>
              </a:extLst>
            </p:cNvPr>
            <p:cNvSpPr txBox="1"/>
            <p:nvPr/>
          </p:nvSpPr>
          <p:spPr>
            <a:xfrm>
              <a:off x="4969796" y="1540898"/>
              <a:ext cx="1984627" cy="35460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23" name="TextBox 21">
              <a:extLst>
                <a:ext uri="{FF2B5EF4-FFF2-40B4-BE49-F238E27FC236}">
                  <a16:creationId xmlns:a16="http://schemas.microsoft.com/office/drawing/2014/main" id="{B91AD443-7388-4E69-9914-EBEBCCC5E0A2}"/>
                </a:ext>
              </a:extLst>
            </p:cNvPr>
            <p:cNvSpPr txBox="1"/>
            <p:nvPr/>
          </p:nvSpPr>
          <p:spPr>
            <a:xfrm>
              <a:off x="4969796" y="1872089"/>
              <a:ext cx="1984627" cy="496449"/>
            </a:xfrm>
            <a:prstGeom prst="rect">
              <a:avLst/>
            </a:prstGeom>
            <a:noFill/>
          </p:spPr>
          <p:txBody>
            <a:bodyPr wrap="square" rtlCol="0">
              <a:spAutoFit/>
            </a:bodyPr>
            <a:lstStyle/>
            <a:p>
              <a:r>
                <a:rPr lang="en-US" altLang="ko-KR" sz="1100" dirty="0">
                  <a:solidFill>
                    <a:schemeClr val="bg1"/>
                  </a:solidFill>
                  <a:cs typeface="Arial" pitchFamily="34" charset="0"/>
                </a:rPr>
                <a:t>You can simply impress your audience and add a unique zing and appeal to your Presentations. Easy to change colors, photos and Text.  </a:t>
              </a:r>
              <a:endParaRPr lang="ko-KR" altLang="en-US" sz="1100" dirty="0">
                <a:solidFill>
                  <a:schemeClr val="bg1"/>
                </a:solidFill>
                <a:cs typeface="Arial" pitchFamily="34" charset="0"/>
              </a:endParaRPr>
            </a:p>
          </p:txBody>
        </p:sp>
      </p:grpSp>
      <p:grpSp>
        <p:nvGrpSpPr>
          <p:cNvPr id="24" name="Group 22">
            <a:extLst>
              <a:ext uri="{FF2B5EF4-FFF2-40B4-BE49-F238E27FC236}">
                <a16:creationId xmlns:a16="http://schemas.microsoft.com/office/drawing/2014/main" id="{FA0EA652-39C4-487F-959E-76A4E492F6AA}"/>
              </a:ext>
            </a:extLst>
          </p:cNvPr>
          <p:cNvGrpSpPr/>
          <p:nvPr/>
        </p:nvGrpSpPr>
        <p:grpSpPr>
          <a:xfrm>
            <a:off x="2994638" y="808779"/>
            <a:ext cx="4962010" cy="718342"/>
            <a:chOff x="4969796" y="1540898"/>
            <a:chExt cx="2137082" cy="827644"/>
          </a:xfrm>
        </p:grpSpPr>
        <p:sp>
          <p:nvSpPr>
            <p:cNvPr id="25" name="TextBox 23">
              <a:extLst>
                <a:ext uri="{FF2B5EF4-FFF2-40B4-BE49-F238E27FC236}">
                  <a16:creationId xmlns:a16="http://schemas.microsoft.com/office/drawing/2014/main" id="{06940032-02E8-4C92-A71A-40C96BD6DE48}"/>
                </a:ext>
              </a:extLst>
            </p:cNvPr>
            <p:cNvSpPr txBox="1"/>
            <p:nvPr/>
          </p:nvSpPr>
          <p:spPr>
            <a:xfrm>
              <a:off x="4969796" y="1540898"/>
              <a:ext cx="2137082" cy="354608"/>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26" name="TextBox 24">
              <a:extLst>
                <a:ext uri="{FF2B5EF4-FFF2-40B4-BE49-F238E27FC236}">
                  <a16:creationId xmlns:a16="http://schemas.microsoft.com/office/drawing/2014/main" id="{F7D324AB-8CF9-4E43-9800-3D71552F22ED}"/>
                </a:ext>
              </a:extLst>
            </p:cNvPr>
            <p:cNvSpPr txBox="1"/>
            <p:nvPr/>
          </p:nvSpPr>
          <p:spPr>
            <a:xfrm>
              <a:off x="4969797" y="1872092"/>
              <a:ext cx="1984627" cy="496450"/>
            </a:xfrm>
            <a:prstGeom prst="rect">
              <a:avLst/>
            </a:prstGeom>
            <a:noFill/>
          </p:spPr>
          <p:txBody>
            <a:bodyPr wrap="square" rtlCol="0">
              <a:spAutoFit/>
            </a:bodyPr>
            <a:lstStyle/>
            <a:p>
              <a:r>
                <a:rPr lang="en-US" altLang="ko-KR" sz="1100" dirty="0">
                  <a:solidFill>
                    <a:schemeClr val="bg1"/>
                  </a:solidFill>
                  <a:cs typeface="Arial" pitchFamily="34" charset="0"/>
                </a:rPr>
                <a:t>You can simply impress your audience and add a unique zing and appeal to your Presentations. Easy to change colors, photos and Text.  </a:t>
              </a:r>
              <a:endParaRPr lang="ko-KR" altLang="en-US" sz="1100" dirty="0">
                <a:solidFill>
                  <a:schemeClr val="bg1"/>
                </a:solidFill>
                <a:cs typeface="Arial" pitchFamily="34" charset="0"/>
              </a:endParaRPr>
            </a:p>
          </p:txBody>
        </p:sp>
      </p:grpSp>
      <p:grpSp>
        <p:nvGrpSpPr>
          <p:cNvPr id="27" name="Group 25">
            <a:extLst>
              <a:ext uri="{FF2B5EF4-FFF2-40B4-BE49-F238E27FC236}">
                <a16:creationId xmlns:a16="http://schemas.microsoft.com/office/drawing/2014/main" id="{D162701C-F881-40E8-A49E-60ED67BB94AE}"/>
              </a:ext>
            </a:extLst>
          </p:cNvPr>
          <p:cNvGrpSpPr/>
          <p:nvPr/>
        </p:nvGrpSpPr>
        <p:grpSpPr>
          <a:xfrm>
            <a:off x="3713569" y="3794432"/>
            <a:ext cx="4608032" cy="718341"/>
            <a:chOff x="4969796" y="1540898"/>
            <a:chExt cx="1984628" cy="827642"/>
          </a:xfrm>
        </p:grpSpPr>
        <p:sp>
          <p:nvSpPr>
            <p:cNvPr id="28" name="TextBox 26">
              <a:extLst>
                <a:ext uri="{FF2B5EF4-FFF2-40B4-BE49-F238E27FC236}">
                  <a16:creationId xmlns:a16="http://schemas.microsoft.com/office/drawing/2014/main" id="{C87F0839-E167-4ACA-B5A9-287DEE6BC03A}"/>
                </a:ext>
              </a:extLst>
            </p:cNvPr>
            <p:cNvSpPr txBox="1"/>
            <p:nvPr/>
          </p:nvSpPr>
          <p:spPr>
            <a:xfrm>
              <a:off x="4969796" y="1540898"/>
              <a:ext cx="1984627" cy="35460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29" name="TextBox 27">
              <a:extLst>
                <a:ext uri="{FF2B5EF4-FFF2-40B4-BE49-F238E27FC236}">
                  <a16:creationId xmlns:a16="http://schemas.microsoft.com/office/drawing/2014/main" id="{3D0F407B-7FDA-4DC2-ACAF-1380B0F88374}"/>
                </a:ext>
              </a:extLst>
            </p:cNvPr>
            <p:cNvSpPr txBox="1"/>
            <p:nvPr/>
          </p:nvSpPr>
          <p:spPr>
            <a:xfrm>
              <a:off x="4969797" y="1872090"/>
              <a:ext cx="1984627" cy="496450"/>
            </a:xfrm>
            <a:prstGeom prst="rect">
              <a:avLst/>
            </a:prstGeom>
            <a:noFill/>
          </p:spPr>
          <p:txBody>
            <a:bodyPr wrap="square" rtlCol="0">
              <a:spAutoFit/>
            </a:bodyPr>
            <a:lstStyle/>
            <a:p>
              <a:r>
                <a:rPr lang="en-US" altLang="ko-KR" sz="1100" dirty="0">
                  <a:solidFill>
                    <a:schemeClr val="bg1"/>
                  </a:solidFill>
                  <a:cs typeface="Arial" pitchFamily="34" charset="0"/>
                </a:rPr>
                <a:t>You can simply impress your audience and add a unique zing and appeal to your Presentations. Easy to change colors, photos and Text.  </a:t>
              </a:r>
              <a:endParaRPr lang="ko-KR" altLang="en-US" sz="1100" dirty="0">
                <a:solidFill>
                  <a:schemeClr val="bg1"/>
                </a:solidFill>
                <a:cs typeface="Arial" pitchFamily="34" charset="0"/>
              </a:endParaRPr>
            </a:p>
          </p:txBody>
        </p:sp>
      </p:grpSp>
      <p:pic>
        <p:nvPicPr>
          <p:cNvPr id="4" name="Imagen 3"/>
          <p:cNvPicPr>
            <a:picLocks noChangeAspect="1"/>
          </p:cNvPicPr>
          <p:nvPr/>
        </p:nvPicPr>
        <p:blipFill>
          <a:blip r:embed="rId2"/>
          <a:stretch>
            <a:fillRect/>
          </a:stretch>
        </p:blipFill>
        <p:spPr>
          <a:xfrm>
            <a:off x="575341" y="2186458"/>
            <a:ext cx="2884551" cy="2861288"/>
          </a:xfrm>
          <a:prstGeom prst="rect">
            <a:avLst/>
          </a:prstGeom>
        </p:spPr>
      </p:pic>
    </p:spTree>
    <p:extLst>
      <p:ext uri="{BB962C8B-B14F-4D97-AF65-F5344CB8AC3E}">
        <p14:creationId xmlns:p14="http://schemas.microsoft.com/office/powerpoint/2010/main" val="4036982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ED8D1BE-B238-4376-927B-7823DE78E1AF}"/>
              </a:ext>
            </a:extLst>
          </p:cNvPr>
          <p:cNvSpPr/>
          <p:nvPr/>
        </p:nvSpPr>
        <p:spPr>
          <a:xfrm>
            <a:off x="0" y="1691125"/>
            <a:ext cx="9111939" cy="1838098"/>
          </a:xfrm>
          <a:prstGeom prst="rect">
            <a:avLst/>
          </a:prstGeom>
          <a:solidFill>
            <a:srgbClr val="E4E3A9">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CuadroTexto 6">
            <a:extLst>
              <a:ext uri="{FF2B5EF4-FFF2-40B4-BE49-F238E27FC236}">
                <a16:creationId xmlns:a16="http://schemas.microsoft.com/office/drawing/2014/main" id="{23DCC03F-7DFD-4F88-AA83-0FC5CCE87221}"/>
              </a:ext>
            </a:extLst>
          </p:cNvPr>
          <p:cNvSpPr txBox="1"/>
          <p:nvPr/>
        </p:nvSpPr>
        <p:spPr>
          <a:xfrm>
            <a:off x="1025097" y="2027847"/>
            <a:ext cx="5019422" cy="1015663"/>
          </a:xfrm>
          <a:prstGeom prst="rect">
            <a:avLst/>
          </a:prstGeom>
          <a:noFill/>
        </p:spPr>
        <p:txBody>
          <a:bodyPr wrap="square" rtlCol="0">
            <a:spAutoFit/>
          </a:bodyPr>
          <a:lstStyle/>
          <a:p>
            <a:r>
              <a:rPr lang="es-CO" sz="6000" b="1" dirty="0">
                <a:solidFill>
                  <a:schemeClr val="bg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Title lide</a:t>
            </a:r>
          </a:p>
        </p:txBody>
      </p:sp>
      <p:cxnSp>
        <p:nvCxnSpPr>
          <p:cNvPr id="9" name="Conector recto 8">
            <a:extLst>
              <a:ext uri="{FF2B5EF4-FFF2-40B4-BE49-F238E27FC236}">
                <a16:creationId xmlns:a16="http://schemas.microsoft.com/office/drawing/2014/main" id="{D1BAF4C0-D330-4695-B521-36AAA681E9EB}"/>
              </a:ext>
            </a:extLst>
          </p:cNvPr>
          <p:cNvCxnSpPr>
            <a:cxnSpLocks/>
          </p:cNvCxnSpPr>
          <p:nvPr/>
        </p:nvCxnSpPr>
        <p:spPr>
          <a:xfrm>
            <a:off x="887653" y="1822334"/>
            <a:ext cx="0" cy="15633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31662C01-2997-4687-B7A8-DD81932499BF}"/>
              </a:ext>
            </a:extLst>
          </p:cNvPr>
          <p:cNvSpPr txBox="1"/>
          <p:nvPr/>
        </p:nvSpPr>
        <p:spPr>
          <a:xfrm>
            <a:off x="1025097" y="2717916"/>
            <a:ext cx="4041478" cy="523220"/>
          </a:xfrm>
          <a:prstGeom prst="rect">
            <a:avLst/>
          </a:prstGeom>
          <a:noFill/>
        </p:spPr>
        <p:txBody>
          <a:bodyPr wrap="square" rtlCol="0">
            <a:spAutoFit/>
          </a:bodyPr>
          <a:lstStyle/>
          <a:p>
            <a:r>
              <a:rPr lang="es-CO" altLang="es-CO"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examen text . In this paragraphs resume the ideas of topic 1.</a:t>
            </a:r>
          </a:p>
        </p:txBody>
      </p:sp>
    </p:spTree>
    <p:extLst>
      <p:ext uri="{BB962C8B-B14F-4D97-AF65-F5344CB8AC3E}">
        <p14:creationId xmlns:p14="http://schemas.microsoft.com/office/powerpoint/2010/main" val="2598115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970085" y="252067"/>
            <a:ext cx="7169308" cy="649291"/>
          </a:xfrm>
        </p:spPr>
        <p:txBody>
          <a:bodyPr/>
          <a:lstStyle/>
          <a:p>
            <a:endParaRPr lang="es-PE"/>
          </a:p>
        </p:txBody>
      </p:sp>
      <p:graphicFrame>
        <p:nvGraphicFramePr>
          <p:cNvPr id="16" name="차트 4">
            <a:extLst>
              <a:ext uri="{FF2B5EF4-FFF2-40B4-BE49-F238E27FC236}">
                <a16:creationId xmlns:a16="http://schemas.microsoft.com/office/drawing/2014/main" id="{ADEBDCFB-856D-4C88-A58A-CC42D54B96EF}"/>
              </a:ext>
            </a:extLst>
          </p:cNvPr>
          <p:cNvGraphicFramePr/>
          <p:nvPr>
            <p:extLst>
              <p:ext uri="{D42A27DB-BD31-4B8C-83A1-F6EECF244321}">
                <p14:modId xmlns:p14="http://schemas.microsoft.com/office/powerpoint/2010/main" val="1243956377"/>
              </p:ext>
            </p:extLst>
          </p:nvPr>
        </p:nvGraphicFramePr>
        <p:xfrm>
          <a:off x="5333141" y="1595296"/>
          <a:ext cx="2675477" cy="2425391"/>
        </p:xfrm>
        <a:graphic>
          <a:graphicData uri="http://schemas.openxmlformats.org/drawingml/2006/chart">
            <c:chart xmlns:c="http://schemas.openxmlformats.org/drawingml/2006/chart" xmlns:r="http://schemas.openxmlformats.org/officeDocument/2006/relationships" r:id="rId2"/>
          </a:graphicData>
        </a:graphic>
      </p:graphicFrame>
      <p:grpSp>
        <p:nvGrpSpPr>
          <p:cNvPr id="17" name="Group 43">
            <a:extLst>
              <a:ext uri="{FF2B5EF4-FFF2-40B4-BE49-F238E27FC236}">
                <a16:creationId xmlns:a16="http://schemas.microsoft.com/office/drawing/2014/main" id="{28C8AD08-777C-4C11-9F68-C332834E4809}"/>
              </a:ext>
            </a:extLst>
          </p:cNvPr>
          <p:cNvGrpSpPr/>
          <p:nvPr/>
        </p:nvGrpSpPr>
        <p:grpSpPr>
          <a:xfrm>
            <a:off x="5689978" y="1290395"/>
            <a:ext cx="728108" cy="3203469"/>
            <a:chOff x="4195688" y="1196752"/>
            <a:chExt cx="921426" cy="4054014"/>
          </a:xfrm>
        </p:grpSpPr>
        <p:sp>
          <p:nvSpPr>
            <p:cNvPr id="18" name="Oval 44">
              <a:extLst>
                <a:ext uri="{FF2B5EF4-FFF2-40B4-BE49-F238E27FC236}">
                  <a16:creationId xmlns:a16="http://schemas.microsoft.com/office/drawing/2014/main" id="{8465BE85-39E3-40D2-BE40-C52E9E947326}"/>
                </a:ext>
              </a:extLst>
            </p:cNvPr>
            <p:cNvSpPr/>
            <p:nvPr/>
          </p:nvSpPr>
          <p:spPr>
            <a:xfrm>
              <a:off x="4366860" y="4461974"/>
              <a:ext cx="579081" cy="6135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9" name="Oval 19">
              <a:extLst>
                <a:ext uri="{FF2B5EF4-FFF2-40B4-BE49-F238E27FC236}">
                  <a16:creationId xmlns:a16="http://schemas.microsoft.com/office/drawing/2014/main" id="{D3411714-9B14-4AA1-B88E-F22A1B11AC96}"/>
                </a:ext>
              </a:extLst>
            </p:cNvPr>
            <p:cNvSpPr/>
            <p:nvPr/>
          </p:nvSpPr>
          <p:spPr>
            <a:xfrm>
              <a:off x="4195688" y="1196752"/>
              <a:ext cx="921426" cy="4054014"/>
            </a:xfrm>
            <a:custGeom>
              <a:avLst/>
              <a:gdLst/>
              <a:ahLst/>
              <a:cxnLst/>
              <a:rect l="l" t="t" r="r" b="b"/>
              <a:pathLst>
                <a:path w="921426" h="4054014">
                  <a:moveTo>
                    <a:pt x="461707" y="95248"/>
                  </a:moveTo>
                  <a:cubicBezTo>
                    <a:pt x="349448" y="95248"/>
                    <a:pt x="258445" y="186251"/>
                    <a:pt x="258445" y="298510"/>
                  </a:cubicBezTo>
                  <a:lnTo>
                    <a:pt x="258445" y="3205934"/>
                  </a:lnTo>
                  <a:lnTo>
                    <a:pt x="257957" y="3205934"/>
                  </a:lnTo>
                  <a:lnTo>
                    <a:pt x="257957" y="3230789"/>
                  </a:lnTo>
                  <a:cubicBezTo>
                    <a:pt x="153385" y="3301056"/>
                    <a:pt x="84384" y="3424912"/>
                    <a:pt x="84384" y="3565845"/>
                  </a:cubicBezTo>
                  <a:cubicBezTo>
                    <a:pt x="84384" y="3786071"/>
                    <a:pt x="252872" y="3964601"/>
                    <a:pt x="460713" y="3964601"/>
                  </a:cubicBezTo>
                  <a:cubicBezTo>
                    <a:pt x="668554" y="3964601"/>
                    <a:pt x="837042" y="3786071"/>
                    <a:pt x="837042" y="3565845"/>
                  </a:cubicBezTo>
                  <a:cubicBezTo>
                    <a:pt x="837042" y="3424909"/>
                    <a:pt x="768038" y="3301051"/>
                    <a:pt x="663462" y="3230785"/>
                  </a:cubicBezTo>
                  <a:lnTo>
                    <a:pt x="663462" y="3185741"/>
                  </a:lnTo>
                  <a:lnTo>
                    <a:pt x="664968" y="3185741"/>
                  </a:lnTo>
                  <a:lnTo>
                    <a:pt x="664968" y="298511"/>
                  </a:lnTo>
                  <a:cubicBezTo>
                    <a:pt x="664968" y="186252"/>
                    <a:pt x="573965" y="95249"/>
                    <a:pt x="461706" y="95249"/>
                  </a:cubicBezTo>
                  <a:close/>
                  <a:moveTo>
                    <a:pt x="455951" y="0"/>
                  </a:moveTo>
                  <a:cubicBezTo>
                    <a:pt x="612513" y="0"/>
                    <a:pt x="739431" y="126918"/>
                    <a:pt x="739431" y="283480"/>
                  </a:cubicBezTo>
                  <a:lnTo>
                    <a:pt x="739431" y="3185741"/>
                  </a:lnTo>
                  <a:lnTo>
                    <a:pt x="746796" y="3185741"/>
                  </a:lnTo>
                  <a:lnTo>
                    <a:pt x="746796" y="3185958"/>
                  </a:lnTo>
                  <a:cubicBezTo>
                    <a:pt x="853753" y="3273737"/>
                    <a:pt x="921426" y="3411417"/>
                    <a:pt x="921426" y="3565845"/>
                  </a:cubicBezTo>
                  <a:cubicBezTo>
                    <a:pt x="921426" y="3835454"/>
                    <a:pt x="715158" y="4054014"/>
                    <a:pt x="460713" y="4054014"/>
                  </a:cubicBezTo>
                  <a:cubicBezTo>
                    <a:pt x="206268" y="4054014"/>
                    <a:pt x="0" y="3835454"/>
                    <a:pt x="0" y="3565845"/>
                  </a:cubicBezTo>
                  <a:cubicBezTo>
                    <a:pt x="0" y="3412564"/>
                    <a:pt x="66672" y="3275782"/>
                    <a:pt x="172471" y="3188183"/>
                  </a:cubicBezTo>
                  <a:lnTo>
                    <a:pt x="172471" y="283480"/>
                  </a:lnTo>
                  <a:cubicBezTo>
                    <a:pt x="172471" y="126918"/>
                    <a:pt x="299389" y="0"/>
                    <a:pt x="4559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20" name="Group 46">
            <a:extLst>
              <a:ext uri="{FF2B5EF4-FFF2-40B4-BE49-F238E27FC236}">
                <a16:creationId xmlns:a16="http://schemas.microsoft.com/office/drawing/2014/main" id="{D1D239CD-737A-4B82-ACD7-D6E5087396E2}"/>
              </a:ext>
            </a:extLst>
          </p:cNvPr>
          <p:cNvGrpSpPr/>
          <p:nvPr/>
        </p:nvGrpSpPr>
        <p:grpSpPr>
          <a:xfrm>
            <a:off x="6920051" y="1290395"/>
            <a:ext cx="728108" cy="3203469"/>
            <a:chOff x="4195688" y="1196752"/>
            <a:chExt cx="921426" cy="4054014"/>
          </a:xfrm>
        </p:grpSpPr>
        <p:sp>
          <p:nvSpPr>
            <p:cNvPr id="21" name="Oval 47">
              <a:extLst>
                <a:ext uri="{FF2B5EF4-FFF2-40B4-BE49-F238E27FC236}">
                  <a16:creationId xmlns:a16="http://schemas.microsoft.com/office/drawing/2014/main" id="{9491EA66-97AE-4F76-9D55-35BFDFBC36E7}"/>
                </a:ext>
              </a:extLst>
            </p:cNvPr>
            <p:cNvSpPr/>
            <p:nvPr/>
          </p:nvSpPr>
          <p:spPr>
            <a:xfrm>
              <a:off x="4366860" y="4461973"/>
              <a:ext cx="579081" cy="613592"/>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2" name="Oval 19">
              <a:extLst>
                <a:ext uri="{FF2B5EF4-FFF2-40B4-BE49-F238E27FC236}">
                  <a16:creationId xmlns:a16="http://schemas.microsoft.com/office/drawing/2014/main" id="{FBE10815-0FC3-4180-A8F4-52B25076487C}"/>
                </a:ext>
              </a:extLst>
            </p:cNvPr>
            <p:cNvSpPr/>
            <p:nvPr/>
          </p:nvSpPr>
          <p:spPr>
            <a:xfrm>
              <a:off x="4195688" y="1196752"/>
              <a:ext cx="921426" cy="4054014"/>
            </a:xfrm>
            <a:custGeom>
              <a:avLst/>
              <a:gdLst/>
              <a:ahLst/>
              <a:cxnLst/>
              <a:rect l="l" t="t" r="r" b="b"/>
              <a:pathLst>
                <a:path w="921426" h="4054014">
                  <a:moveTo>
                    <a:pt x="461707" y="95248"/>
                  </a:moveTo>
                  <a:cubicBezTo>
                    <a:pt x="349448" y="95248"/>
                    <a:pt x="258445" y="186251"/>
                    <a:pt x="258445" y="298510"/>
                  </a:cubicBezTo>
                  <a:lnTo>
                    <a:pt x="258445" y="3205934"/>
                  </a:lnTo>
                  <a:lnTo>
                    <a:pt x="257957" y="3205934"/>
                  </a:lnTo>
                  <a:lnTo>
                    <a:pt x="257957" y="3230789"/>
                  </a:lnTo>
                  <a:cubicBezTo>
                    <a:pt x="153385" y="3301056"/>
                    <a:pt x="84384" y="3424912"/>
                    <a:pt x="84384" y="3565845"/>
                  </a:cubicBezTo>
                  <a:cubicBezTo>
                    <a:pt x="84384" y="3786071"/>
                    <a:pt x="252872" y="3964601"/>
                    <a:pt x="460713" y="3964601"/>
                  </a:cubicBezTo>
                  <a:cubicBezTo>
                    <a:pt x="668554" y="3964601"/>
                    <a:pt x="837042" y="3786071"/>
                    <a:pt x="837042" y="3565845"/>
                  </a:cubicBezTo>
                  <a:cubicBezTo>
                    <a:pt x="837042" y="3424909"/>
                    <a:pt x="768038" y="3301051"/>
                    <a:pt x="663462" y="3230785"/>
                  </a:cubicBezTo>
                  <a:lnTo>
                    <a:pt x="663462" y="3185741"/>
                  </a:lnTo>
                  <a:lnTo>
                    <a:pt x="664968" y="3185741"/>
                  </a:lnTo>
                  <a:lnTo>
                    <a:pt x="664968" y="298511"/>
                  </a:lnTo>
                  <a:cubicBezTo>
                    <a:pt x="664968" y="186252"/>
                    <a:pt x="573965" y="95249"/>
                    <a:pt x="461706" y="95249"/>
                  </a:cubicBezTo>
                  <a:close/>
                  <a:moveTo>
                    <a:pt x="455951" y="0"/>
                  </a:moveTo>
                  <a:cubicBezTo>
                    <a:pt x="612513" y="0"/>
                    <a:pt x="739431" y="126918"/>
                    <a:pt x="739431" y="283480"/>
                  </a:cubicBezTo>
                  <a:lnTo>
                    <a:pt x="739431" y="3185741"/>
                  </a:lnTo>
                  <a:lnTo>
                    <a:pt x="746796" y="3185741"/>
                  </a:lnTo>
                  <a:lnTo>
                    <a:pt x="746796" y="3185958"/>
                  </a:lnTo>
                  <a:cubicBezTo>
                    <a:pt x="853753" y="3273737"/>
                    <a:pt x="921426" y="3411417"/>
                    <a:pt x="921426" y="3565845"/>
                  </a:cubicBezTo>
                  <a:cubicBezTo>
                    <a:pt x="921426" y="3835454"/>
                    <a:pt x="715158" y="4054014"/>
                    <a:pt x="460713" y="4054014"/>
                  </a:cubicBezTo>
                  <a:cubicBezTo>
                    <a:pt x="206268" y="4054014"/>
                    <a:pt x="0" y="3835454"/>
                    <a:pt x="0" y="3565845"/>
                  </a:cubicBezTo>
                  <a:cubicBezTo>
                    <a:pt x="0" y="3412564"/>
                    <a:pt x="66672" y="3275782"/>
                    <a:pt x="172471" y="3188183"/>
                  </a:cubicBezTo>
                  <a:lnTo>
                    <a:pt x="172471" y="283480"/>
                  </a:lnTo>
                  <a:cubicBezTo>
                    <a:pt x="172471" y="126918"/>
                    <a:pt x="299389" y="0"/>
                    <a:pt x="455951" y="0"/>
                  </a:cubicBezTo>
                  <a:close/>
                </a:path>
              </a:pathLst>
            </a:cu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23" name="TextBox 49">
            <a:extLst>
              <a:ext uri="{FF2B5EF4-FFF2-40B4-BE49-F238E27FC236}">
                <a16:creationId xmlns:a16="http://schemas.microsoft.com/office/drawing/2014/main" id="{328B8ADB-C3C8-4DBC-AEAA-226013158B88}"/>
              </a:ext>
            </a:extLst>
          </p:cNvPr>
          <p:cNvSpPr txBox="1"/>
          <p:nvPr/>
        </p:nvSpPr>
        <p:spPr>
          <a:xfrm>
            <a:off x="7648159" y="1510503"/>
            <a:ext cx="805241" cy="430887"/>
          </a:xfrm>
          <a:prstGeom prst="rect">
            <a:avLst/>
          </a:prstGeom>
          <a:noFill/>
        </p:spPr>
        <p:txBody>
          <a:bodyPr wrap="square" lIns="0" tIns="0" rIns="0" bIns="0" rtlCol="0">
            <a:spAutoFit/>
          </a:bodyPr>
          <a:lstStyle/>
          <a:p>
            <a:pPr algn="ctr"/>
            <a:r>
              <a:rPr lang="en-US" altLang="ko-KR" sz="2800" b="1" dirty="0">
                <a:solidFill>
                  <a:schemeClr val="accent6">
                    <a:lumMod val="75000"/>
                  </a:schemeClr>
                </a:solidFill>
                <a:cs typeface="Arial" pitchFamily="34" charset="0"/>
              </a:rPr>
              <a:t>2020</a:t>
            </a:r>
            <a:endParaRPr lang="ko-KR" altLang="en-US" sz="2800" b="1" dirty="0">
              <a:solidFill>
                <a:schemeClr val="accent6">
                  <a:lumMod val="75000"/>
                </a:schemeClr>
              </a:solidFill>
              <a:cs typeface="Arial" pitchFamily="34" charset="0"/>
            </a:endParaRPr>
          </a:p>
        </p:txBody>
      </p:sp>
      <p:sp>
        <p:nvSpPr>
          <p:cNvPr id="24" name="TextBox 50">
            <a:extLst>
              <a:ext uri="{FF2B5EF4-FFF2-40B4-BE49-F238E27FC236}">
                <a16:creationId xmlns:a16="http://schemas.microsoft.com/office/drawing/2014/main" id="{CBE95B8D-7F30-4014-AAD5-8EDC2C265880}"/>
              </a:ext>
            </a:extLst>
          </p:cNvPr>
          <p:cNvSpPr txBox="1"/>
          <p:nvPr/>
        </p:nvSpPr>
        <p:spPr>
          <a:xfrm>
            <a:off x="7648159" y="1866796"/>
            <a:ext cx="805241" cy="377525"/>
          </a:xfrm>
          <a:prstGeom prst="rect">
            <a:avLst/>
          </a:prstGeom>
          <a:noFill/>
        </p:spPr>
        <p:txBody>
          <a:bodyPr wrap="square" lIns="108000" rIns="108000" rtlCol="0">
            <a:spAutoFit/>
          </a:bodyPr>
          <a:lstStyle/>
          <a:p>
            <a:pPr algn="ctr"/>
            <a:r>
              <a:rPr lang="en-US" altLang="ko-KR" sz="2800" b="1" dirty="0">
                <a:solidFill>
                  <a:schemeClr val="tx1">
                    <a:lumMod val="75000"/>
                    <a:lumOff val="25000"/>
                  </a:schemeClr>
                </a:solidFill>
                <a:cs typeface="Arial" pitchFamily="34" charset="0"/>
              </a:rPr>
              <a:t>92%</a:t>
            </a:r>
            <a:endParaRPr lang="ko-KR" altLang="en-US" sz="2800" b="1" dirty="0">
              <a:solidFill>
                <a:schemeClr val="tx1">
                  <a:lumMod val="75000"/>
                  <a:lumOff val="25000"/>
                </a:schemeClr>
              </a:solidFill>
              <a:cs typeface="Arial" pitchFamily="34" charset="0"/>
            </a:endParaRPr>
          </a:p>
        </p:txBody>
      </p:sp>
      <p:cxnSp>
        <p:nvCxnSpPr>
          <p:cNvPr id="25" name="Straight Connector 51">
            <a:extLst>
              <a:ext uri="{FF2B5EF4-FFF2-40B4-BE49-F238E27FC236}">
                <a16:creationId xmlns:a16="http://schemas.microsoft.com/office/drawing/2014/main" id="{B9172B57-8AD4-46FE-B96C-D881F3870026}"/>
              </a:ext>
            </a:extLst>
          </p:cNvPr>
          <p:cNvCxnSpPr/>
          <p:nvPr/>
        </p:nvCxnSpPr>
        <p:spPr>
          <a:xfrm>
            <a:off x="7627049" y="1853170"/>
            <a:ext cx="828469" cy="838"/>
          </a:xfrm>
          <a:prstGeom prst="line">
            <a:avLst/>
          </a:prstGeom>
          <a:ln cap="flat">
            <a:solidFill>
              <a:schemeClr val="accent1">
                <a:lumMod val="75000"/>
              </a:schemeClr>
            </a:solidFill>
            <a:beve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Box 53">
            <a:extLst>
              <a:ext uri="{FF2B5EF4-FFF2-40B4-BE49-F238E27FC236}">
                <a16:creationId xmlns:a16="http://schemas.microsoft.com/office/drawing/2014/main" id="{4F1B8F1D-2DC1-4A97-8B1F-12680022202B}"/>
              </a:ext>
            </a:extLst>
          </p:cNvPr>
          <p:cNvSpPr txBox="1"/>
          <p:nvPr/>
        </p:nvSpPr>
        <p:spPr>
          <a:xfrm>
            <a:off x="527586" y="1290395"/>
            <a:ext cx="3767741" cy="1200329"/>
          </a:xfrm>
          <a:prstGeom prst="rect">
            <a:avLst/>
          </a:prstGeom>
          <a:noFill/>
        </p:spPr>
        <p:txBody>
          <a:bodyPr wrap="square" lIns="108000" rIns="108000" rtlCol="0">
            <a:spAutoFit/>
          </a:bodyPr>
          <a:lstStyle/>
          <a:p>
            <a:r>
              <a:rPr lang="en-US" altLang="ko-KR" sz="1200" dirty="0">
                <a:solidFill>
                  <a:schemeClr val="accent6">
                    <a:lumMod val="75000"/>
                  </a:schemeClr>
                </a:solidFill>
                <a:ea typeface="FZShuTi" pitchFamily="2" charset="-122"/>
                <a:cs typeface="Arial" pitchFamily="34" charset="0"/>
              </a:rPr>
              <a:t>Get a modern PowerPoint  Presentation that is beautifully designed. I hope and I believe that this Template will your Time, Money and Reputation. </a:t>
            </a:r>
            <a:r>
              <a:rPr lang="en-US" altLang="ko-KR" sz="1200" dirty="0">
                <a:solidFill>
                  <a:schemeClr val="accent6">
                    <a:lumMod val="75000"/>
                  </a:schemeClr>
                </a:solidFill>
                <a:cs typeface="Arial" pitchFamily="34" charset="0"/>
              </a:rPr>
              <a:t>Get a modern PowerPoint  Presentation that is beautifully designed. </a:t>
            </a:r>
            <a:r>
              <a:rPr lang="en-US" altLang="ko-KR" sz="1200" dirty="0">
                <a:solidFill>
                  <a:schemeClr val="accent6">
                    <a:lumMod val="75000"/>
                  </a:schemeClr>
                </a:solidFill>
                <a:ea typeface="FZShuTi" pitchFamily="2" charset="-122"/>
                <a:cs typeface="Arial" pitchFamily="34" charset="0"/>
              </a:rPr>
              <a:t> I hope and I believe that this Template will your Time, Money and Reputation.  </a:t>
            </a:r>
          </a:p>
        </p:txBody>
      </p:sp>
      <p:sp>
        <p:nvSpPr>
          <p:cNvPr id="27" name="Oval 56">
            <a:extLst>
              <a:ext uri="{FF2B5EF4-FFF2-40B4-BE49-F238E27FC236}">
                <a16:creationId xmlns:a16="http://schemas.microsoft.com/office/drawing/2014/main" id="{DF3104D1-9E46-41C4-80E1-966564A619C0}"/>
              </a:ext>
            </a:extLst>
          </p:cNvPr>
          <p:cNvSpPr/>
          <p:nvPr/>
        </p:nvSpPr>
        <p:spPr>
          <a:xfrm>
            <a:off x="823408" y="3619062"/>
            <a:ext cx="559591" cy="509356"/>
          </a:xfrm>
          <a:prstGeom prst="ellipse">
            <a:avLst/>
          </a:prstGeom>
          <a:solidFill>
            <a:schemeClr val="bg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8" name="Oval 59">
            <a:extLst>
              <a:ext uri="{FF2B5EF4-FFF2-40B4-BE49-F238E27FC236}">
                <a16:creationId xmlns:a16="http://schemas.microsoft.com/office/drawing/2014/main" id="{141EE6C0-2CCA-4176-B298-EF36A1CB2130}"/>
              </a:ext>
            </a:extLst>
          </p:cNvPr>
          <p:cNvSpPr/>
          <p:nvPr/>
        </p:nvSpPr>
        <p:spPr>
          <a:xfrm>
            <a:off x="823408" y="2708770"/>
            <a:ext cx="559591" cy="509356"/>
          </a:xfrm>
          <a:prstGeom prst="ellipse">
            <a:avLst/>
          </a:prstGeom>
          <a:solidFill>
            <a:schemeClr val="bg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29" name="Group 61">
            <a:extLst>
              <a:ext uri="{FF2B5EF4-FFF2-40B4-BE49-F238E27FC236}">
                <a16:creationId xmlns:a16="http://schemas.microsoft.com/office/drawing/2014/main" id="{BE56444A-1EE6-4191-A971-F0CEC85D2613}"/>
              </a:ext>
            </a:extLst>
          </p:cNvPr>
          <p:cNvGrpSpPr/>
          <p:nvPr/>
        </p:nvGrpSpPr>
        <p:grpSpPr>
          <a:xfrm>
            <a:off x="1615386" y="3491606"/>
            <a:ext cx="2944257" cy="855408"/>
            <a:chOff x="575693" y="4105536"/>
            <a:chExt cx="1625100" cy="1185528"/>
          </a:xfrm>
        </p:grpSpPr>
        <p:sp>
          <p:nvSpPr>
            <p:cNvPr id="30" name="TextBox 62">
              <a:extLst>
                <a:ext uri="{FF2B5EF4-FFF2-40B4-BE49-F238E27FC236}">
                  <a16:creationId xmlns:a16="http://schemas.microsoft.com/office/drawing/2014/main" id="{DE11847A-A237-4A8E-8784-784B3012A751}"/>
                </a:ext>
              </a:extLst>
            </p:cNvPr>
            <p:cNvSpPr txBox="1"/>
            <p:nvPr/>
          </p:nvSpPr>
          <p:spPr>
            <a:xfrm>
              <a:off x="578400" y="4395301"/>
              <a:ext cx="1622393" cy="895763"/>
            </a:xfrm>
            <a:prstGeom prst="rect">
              <a:avLst/>
            </a:prstGeom>
            <a:noFill/>
          </p:spPr>
          <p:txBody>
            <a:bodyPr wrap="square" rtlCol="0">
              <a:spAutoFit/>
            </a:bodyPr>
            <a:lstStyle/>
            <a:p>
              <a:r>
                <a:rPr lang="en-US" altLang="ko-KR" sz="1200" dirty="0">
                  <a:solidFill>
                    <a:schemeClr val="accent6">
                      <a:lumMod val="75000"/>
                    </a:schemeClr>
                  </a:solidFill>
                  <a:ea typeface="FZShuTi" pitchFamily="2" charset="-122"/>
                  <a:cs typeface="Arial" pitchFamily="34" charset="0"/>
                </a:rPr>
                <a:t>Example Text : Get a modern PowerPoint  Presentation that is beautifully designed.</a:t>
              </a:r>
            </a:p>
          </p:txBody>
        </p:sp>
        <p:sp>
          <p:nvSpPr>
            <p:cNvPr id="31" name="TextBox 63">
              <a:extLst>
                <a:ext uri="{FF2B5EF4-FFF2-40B4-BE49-F238E27FC236}">
                  <a16:creationId xmlns:a16="http://schemas.microsoft.com/office/drawing/2014/main" id="{1B1B161D-DB74-42E7-98C6-E0FCE038C8EF}"/>
                </a:ext>
              </a:extLst>
            </p:cNvPr>
            <p:cNvSpPr txBox="1"/>
            <p:nvPr/>
          </p:nvSpPr>
          <p:spPr>
            <a:xfrm>
              <a:off x="575693" y="4105536"/>
              <a:ext cx="1622393" cy="426555"/>
            </a:xfrm>
            <a:prstGeom prst="rect">
              <a:avLst/>
            </a:prstGeom>
            <a:noFill/>
          </p:spPr>
          <p:txBody>
            <a:bodyPr wrap="square" lIns="108000" rIns="108000" rtlCol="0">
              <a:spAutoFit/>
            </a:bodyPr>
            <a:lstStyle/>
            <a:p>
              <a:r>
                <a:rPr lang="en-US" altLang="ko-KR" sz="1400" b="1" dirty="0">
                  <a:solidFill>
                    <a:schemeClr val="accent6">
                      <a:lumMod val="75000"/>
                    </a:schemeClr>
                  </a:solidFill>
                  <a:cs typeface="Arial" pitchFamily="34" charset="0"/>
                </a:rPr>
                <a:t>Contents Here</a:t>
              </a:r>
              <a:endParaRPr lang="ko-KR" altLang="en-US" sz="1400" b="1" dirty="0">
                <a:solidFill>
                  <a:schemeClr val="accent6">
                    <a:lumMod val="75000"/>
                  </a:schemeClr>
                </a:solidFill>
                <a:cs typeface="Arial" pitchFamily="34" charset="0"/>
              </a:endParaRPr>
            </a:p>
          </p:txBody>
        </p:sp>
      </p:grpSp>
      <p:sp>
        <p:nvSpPr>
          <p:cNvPr id="32" name="TextBox 64">
            <a:extLst>
              <a:ext uri="{FF2B5EF4-FFF2-40B4-BE49-F238E27FC236}">
                <a16:creationId xmlns:a16="http://schemas.microsoft.com/office/drawing/2014/main" id="{F79A1BE8-010F-4023-B268-5B30AD14CEDA}"/>
              </a:ext>
            </a:extLst>
          </p:cNvPr>
          <p:cNvSpPr txBox="1"/>
          <p:nvPr/>
        </p:nvSpPr>
        <p:spPr>
          <a:xfrm>
            <a:off x="4845793" y="2151098"/>
            <a:ext cx="805241" cy="430887"/>
          </a:xfrm>
          <a:prstGeom prst="rect">
            <a:avLst/>
          </a:prstGeom>
          <a:noFill/>
        </p:spPr>
        <p:txBody>
          <a:bodyPr wrap="square" lIns="0" tIns="0" rIns="0" bIns="0" rtlCol="0">
            <a:spAutoFit/>
          </a:bodyPr>
          <a:lstStyle/>
          <a:p>
            <a:pPr algn="ctr"/>
            <a:r>
              <a:rPr lang="en-US" altLang="ko-KR" sz="2800" b="1" dirty="0">
                <a:solidFill>
                  <a:schemeClr val="accent6">
                    <a:lumMod val="75000"/>
                  </a:schemeClr>
                </a:solidFill>
                <a:cs typeface="Arial" pitchFamily="34" charset="0"/>
              </a:rPr>
              <a:t>2019</a:t>
            </a:r>
            <a:endParaRPr lang="ko-KR" altLang="en-US" sz="2800" b="1" dirty="0">
              <a:solidFill>
                <a:schemeClr val="accent6">
                  <a:lumMod val="75000"/>
                </a:schemeClr>
              </a:solidFill>
              <a:cs typeface="Arial" pitchFamily="34" charset="0"/>
            </a:endParaRPr>
          </a:p>
        </p:txBody>
      </p:sp>
      <p:sp>
        <p:nvSpPr>
          <p:cNvPr id="33" name="TextBox 65">
            <a:extLst>
              <a:ext uri="{FF2B5EF4-FFF2-40B4-BE49-F238E27FC236}">
                <a16:creationId xmlns:a16="http://schemas.microsoft.com/office/drawing/2014/main" id="{1D7974FC-C263-4186-8482-3F6768874315}"/>
              </a:ext>
            </a:extLst>
          </p:cNvPr>
          <p:cNvSpPr txBox="1"/>
          <p:nvPr/>
        </p:nvSpPr>
        <p:spPr>
          <a:xfrm>
            <a:off x="4845793" y="2507391"/>
            <a:ext cx="805241" cy="377525"/>
          </a:xfrm>
          <a:prstGeom prst="rect">
            <a:avLst/>
          </a:prstGeom>
          <a:noFill/>
        </p:spPr>
        <p:txBody>
          <a:bodyPr wrap="square" lIns="108000" rIns="108000" rtlCol="0">
            <a:spAutoFit/>
          </a:bodyPr>
          <a:lstStyle/>
          <a:p>
            <a:pPr algn="ctr"/>
            <a:r>
              <a:rPr lang="en-US" altLang="ko-KR" sz="2800" b="1" dirty="0">
                <a:solidFill>
                  <a:schemeClr val="tx1">
                    <a:lumMod val="75000"/>
                    <a:lumOff val="25000"/>
                  </a:schemeClr>
                </a:solidFill>
                <a:cs typeface="Arial" pitchFamily="34" charset="0"/>
              </a:rPr>
              <a:t>65%</a:t>
            </a:r>
            <a:endParaRPr lang="ko-KR" altLang="en-US" sz="2800" b="1" dirty="0">
              <a:solidFill>
                <a:schemeClr val="tx1">
                  <a:lumMod val="75000"/>
                  <a:lumOff val="25000"/>
                </a:schemeClr>
              </a:solidFill>
              <a:cs typeface="Arial" pitchFamily="34" charset="0"/>
            </a:endParaRPr>
          </a:p>
        </p:txBody>
      </p:sp>
      <p:cxnSp>
        <p:nvCxnSpPr>
          <p:cNvPr id="34" name="Straight Connector 66">
            <a:extLst>
              <a:ext uri="{FF2B5EF4-FFF2-40B4-BE49-F238E27FC236}">
                <a16:creationId xmlns:a16="http://schemas.microsoft.com/office/drawing/2014/main" id="{7B4CA173-D24D-4F7F-B17B-B9AF75904577}"/>
              </a:ext>
            </a:extLst>
          </p:cNvPr>
          <p:cNvCxnSpPr/>
          <p:nvPr/>
        </p:nvCxnSpPr>
        <p:spPr>
          <a:xfrm>
            <a:off x="4824682" y="2493764"/>
            <a:ext cx="828469" cy="838"/>
          </a:xfrm>
          <a:prstGeom prst="line">
            <a:avLst/>
          </a:prstGeom>
          <a:ln cap="flat">
            <a:solidFill>
              <a:schemeClr val="accent2"/>
            </a:solidFill>
            <a:bevel/>
            <a:headEnd type="oval"/>
            <a:tailEnd type="oval"/>
          </a:ln>
        </p:spPr>
        <p:style>
          <a:lnRef idx="1">
            <a:schemeClr val="accent1"/>
          </a:lnRef>
          <a:fillRef idx="0">
            <a:schemeClr val="accent1"/>
          </a:fillRef>
          <a:effectRef idx="0">
            <a:schemeClr val="accent1"/>
          </a:effectRef>
          <a:fontRef idx="minor">
            <a:schemeClr val="tx1"/>
          </a:fontRef>
        </p:style>
      </p:cxnSp>
      <p:grpSp>
        <p:nvGrpSpPr>
          <p:cNvPr id="35" name="Group 67">
            <a:extLst>
              <a:ext uri="{FF2B5EF4-FFF2-40B4-BE49-F238E27FC236}">
                <a16:creationId xmlns:a16="http://schemas.microsoft.com/office/drawing/2014/main" id="{2BD4DC0A-0A94-4A98-BE50-D212693F6BCC}"/>
              </a:ext>
            </a:extLst>
          </p:cNvPr>
          <p:cNvGrpSpPr/>
          <p:nvPr/>
        </p:nvGrpSpPr>
        <p:grpSpPr>
          <a:xfrm>
            <a:off x="1615386" y="2571044"/>
            <a:ext cx="2944257" cy="855408"/>
            <a:chOff x="575693" y="4105536"/>
            <a:chExt cx="1625100" cy="1185528"/>
          </a:xfrm>
        </p:grpSpPr>
        <p:sp>
          <p:nvSpPr>
            <p:cNvPr id="36" name="TextBox 68">
              <a:extLst>
                <a:ext uri="{FF2B5EF4-FFF2-40B4-BE49-F238E27FC236}">
                  <a16:creationId xmlns:a16="http://schemas.microsoft.com/office/drawing/2014/main" id="{DD075173-13A4-4ED0-B25D-0D36C6B23B49}"/>
                </a:ext>
              </a:extLst>
            </p:cNvPr>
            <p:cNvSpPr txBox="1"/>
            <p:nvPr/>
          </p:nvSpPr>
          <p:spPr>
            <a:xfrm>
              <a:off x="578400" y="4395301"/>
              <a:ext cx="1622393" cy="895763"/>
            </a:xfrm>
            <a:prstGeom prst="rect">
              <a:avLst/>
            </a:prstGeom>
            <a:noFill/>
          </p:spPr>
          <p:txBody>
            <a:bodyPr wrap="square" rtlCol="0">
              <a:spAutoFit/>
            </a:bodyPr>
            <a:lstStyle/>
            <a:p>
              <a:r>
                <a:rPr lang="en-US" altLang="ko-KR" sz="1200" dirty="0">
                  <a:solidFill>
                    <a:schemeClr val="accent6">
                      <a:lumMod val="75000"/>
                    </a:schemeClr>
                  </a:solidFill>
                  <a:ea typeface="FZShuTi" pitchFamily="2" charset="-122"/>
                  <a:cs typeface="Arial" pitchFamily="34" charset="0"/>
                </a:rPr>
                <a:t>Example Text : Get a modern PowerPoint  Presentation that is beautifully designed. </a:t>
              </a:r>
            </a:p>
          </p:txBody>
        </p:sp>
        <p:sp>
          <p:nvSpPr>
            <p:cNvPr id="37" name="TextBox 69">
              <a:extLst>
                <a:ext uri="{FF2B5EF4-FFF2-40B4-BE49-F238E27FC236}">
                  <a16:creationId xmlns:a16="http://schemas.microsoft.com/office/drawing/2014/main" id="{2E1EBD72-3BF7-471D-A095-14292A1CFF73}"/>
                </a:ext>
              </a:extLst>
            </p:cNvPr>
            <p:cNvSpPr txBox="1"/>
            <p:nvPr/>
          </p:nvSpPr>
          <p:spPr>
            <a:xfrm>
              <a:off x="575693" y="4105536"/>
              <a:ext cx="1622393" cy="426555"/>
            </a:xfrm>
            <a:prstGeom prst="rect">
              <a:avLst/>
            </a:prstGeom>
            <a:noFill/>
          </p:spPr>
          <p:txBody>
            <a:bodyPr wrap="square" lIns="108000" rIns="108000" rtlCol="0">
              <a:spAutoFit/>
            </a:bodyPr>
            <a:lstStyle/>
            <a:p>
              <a:r>
                <a:rPr lang="en-US" altLang="ko-KR" sz="1400" b="1" dirty="0">
                  <a:solidFill>
                    <a:schemeClr val="accent6">
                      <a:lumMod val="75000"/>
                    </a:schemeClr>
                  </a:solidFill>
                  <a:cs typeface="Arial" pitchFamily="34" charset="0"/>
                </a:rPr>
                <a:t>Contents Here</a:t>
              </a:r>
              <a:endParaRPr lang="ko-KR" altLang="en-US" sz="1400" b="1" dirty="0">
                <a:solidFill>
                  <a:schemeClr val="accent6">
                    <a:lumMod val="75000"/>
                  </a:schemeClr>
                </a:solidFill>
                <a:cs typeface="Arial" pitchFamily="34" charset="0"/>
              </a:endParaRPr>
            </a:p>
          </p:txBody>
        </p:sp>
      </p:grpSp>
      <p:sp>
        <p:nvSpPr>
          <p:cNvPr id="38" name="Rounded Rectangle 5">
            <a:extLst>
              <a:ext uri="{FF2B5EF4-FFF2-40B4-BE49-F238E27FC236}">
                <a16:creationId xmlns:a16="http://schemas.microsoft.com/office/drawing/2014/main" id="{061648C6-A385-4874-908B-C5509B25E7C3}"/>
              </a:ext>
            </a:extLst>
          </p:cNvPr>
          <p:cNvSpPr/>
          <p:nvPr/>
        </p:nvSpPr>
        <p:spPr>
          <a:xfrm flipH="1">
            <a:off x="934769" y="2870948"/>
            <a:ext cx="310489" cy="23314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Rectangle 130">
            <a:extLst>
              <a:ext uri="{FF2B5EF4-FFF2-40B4-BE49-F238E27FC236}">
                <a16:creationId xmlns:a16="http://schemas.microsoft.com/office/drawing/2014/main" id="{5B6BC579-247E-4D86-8472-0311A25DD612}"/>
              </a:ext>
            </a:extLst>
          </p:cNvPr>
          <p:cNvSpPr/>
          <p:nvPr/>
        </p:nvSpPr>
        <p:spPr>
          <a:xfrm>
            <a:off x="953590" y="3771067"/>
            <a:ext cx="268250" cy="245276"/>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63308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endParaRPr lang="es-PE"/>
          </a:p>
        </p:txBody>
      </p:sp>
      <p:grpSp>
        <p:nvGrpSpPr>
          <p:cNvPr id="5" name="Group 43">
            <a:extLst>
              <a:ext uri="{FF2B5EF4-FFF2-40B4-BE49-F238E27FC236}">
                <a16:creationId xmlns:a16="http://schemas.microsoft.com/office/drawing/2014/main" id="{46659F5D-5508-4899-98E5-1E281E4FF9B7}"/>
              </a:ext>
            </a:extLst>
          </p:cNvPr>
          <p:cNvGrpSpPr/>
          <p:nvPr/>
        </p:nvGrpSpPr>
        <p:grpSpPr>
          <a:xfrm>
            <a:off x="1489800" y="1144572"/>
            <a:ext cx="3578911" cy="711368"/>
            <a:chOff x="3017859" y="4310610"/>
            <a:chExt cx="1870812" cy="711368"/>
          </a:xfrm>
        </p:grpSpPr>
        <p:sp>
          <p:nvSpPr>
            <p:cNvPr id="6" name="TextBox 44">
              <a:extLst>
                <a:ext uri="{FF2B5EF4-FFF2-40B4-BE49-F238E27FC236}">
                  <a16:creationId xmlns:a16="http://schemas.microsoft.com/office/drawing/2014/main" id="{AA545726-02AA-41D9-AD21-90B6E3CF6911}"/>
                </a:ext>
              </a:extLst>
            </p:cNvPr>
            <p:cNvSpPr txBox="1"/>
            <p:nvPr/>
          </p:nvSpPr>
          <p:spPr>
            <a:xfrm>
              <a:off x="3021856" y="4560313"/>
              <a:ext cx="1866815"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7" name="TextBox 45">
              <a:extLst>
                <a:ext uri="{FF2B5EF4-FFF2-40B4-BE49-F238E27FC236}">
                  <a16:creationId xmlns:a16="http://schemas.microsoft.com/office/drawing/2014/main" id="{3D5735EC-47C9-4602-936D-09729C6D58A8}"/>
                </a:ext>
              </a:extLst>
            </p:cNvPr>
            <p:cNvSpPr txBox="1"/>
            <p:nvPr/>
          </p:nvSpPr>
          <p:spPr>
            <a:xfrm>
              <a:off x="3017859" y="4310610"/>
              <a:ext cx="187081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8" name="Group 46">
            <a:extLst>
              <a:ext uri="{FF2B5EF4-FFF2-40B4-BE49-F238E27FC236}">
                <a16:creationId xmlns:a16="http://schemas.microsoft.com/office/drawing/2014/main" id="{9A473932-663C-463A-AB81-FA01E041387B}"/>
              </a:ext>
            </a:extLst>
          </p:cNvPr>
          <p:cNvGrpSpPr/>
          <p:nvPr/>
        </p:nvGrpSpPr>
        <p:grpSpPr>
          <a:xfrm>
            <a:off x="1489800" y="2029766"/>
            <a:ext cx="3578911" cy="711368"/>
            <a:chOff x="3017859" y="4310610"/>
            <a:chExt cx="1870812" cy="711368"/>
          </a:xfrm>
        </p:grpSpPr>
        <p:sp>
          <p:nvSpPr>
            <p:cNvPr id="9" name="TextBox 47">
              <a:extLst>
                <a:ext uri="{FF2B5EF4-FFF2-40B4-BE49-F238E27FC236}">
                  <a16:creationId xmlns:a16="http://schemas.microsoft.com/office/drawing/2014/main" id="{1C268DA2-4BF5-4D6B-8061-25BBC82F6555}"/>
                </a:ext>
              </a:extLst>
            </p:cNvPr>
            <p:cNvSpPr txBox="1"/>
            <p:nvPr/>
          </p:nvSpPr>
          <p:spPr>
            <a:xfrm>
              <a:off x="3021856" y="4560313"/>
              <a:ext cx="1866815"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 name="TextBox 48">
              <a:extLst>
                <a:ext uri="{FF2B5EF4-FFF2-40B4-BE49-F238E27FC236}">
                  <a16:creationId xmlns:a16="http://schemas.microsoft.com/office/drawing/2014/main" id="{2BD2A905-13E5-4872-AFDB-9E3DB52DF8C0}"/>
                </a:ext>
              </a:extLst>
            </p:cNvPr>
            <p:cNvSpPr txBox="1"/>
            <p:nvPr/>
          </p:nvSpPr>
          <p:spPr>
            <a:xfrm>
              <a:off x="3017859" y="4310610"/>
              <a:ext cx="187081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1" name="Group 49">
            <a:extLst>
              <a:ext uri="{FF2B5EF4-FFF2-40B4-BE49-F238E27FC236}">
                <a16:creationId xmlns:a16="http://schemas.microsoft.com/office/drawing/2014/main" id="{CCF5C550-D605-4D37-A88D-0C7A9C168214}"/>
              </a:ext>
            </a:extLst>
          </p:cNvPr>
          <p:cNvGrpSpPr/>
          <p:nvPr/>
        </p:nvGrpSpPr>
        <p:grpSpPr>
          <a:xfrm>
            <a:off x="1489800" y="2914962"/>
            <a:ext cx="3578911" cy="711368"/>
            <a:chOff x="3017859" y="4310610"/>
            <a:chExt cx="1870812" cy="711368"/>
          </a:xfrm>
        </p:grpSpPr>
        <p:sp>
          <p:nvSpPr>
            <p:cNvPr id="12" name="TextBox 50">
              <a:extLst>
                <a:ext uri="{FF2B5EF4-FFF2-40B4-BE49-F238E27FC236}">
                  <a16:creationId xmlns:a16="http://schemas.microsoft.com/office/drawing/2014/main" id="{1E545EF7-3DFF-4FF9-8646-EFCD03FA7A7B}"/>
                </a:ext>
              </a:extLst>
            </p:cNvPr>
            <p:cNvSpPr txBox="1"/>
            <p:nvPr/>
          </p:nvSpPr>
          <p:spPr>
            <a:xfrm>
              <a:off x="3021856" y="4560313"/>
              <a:ext cx="1866815"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3" name="TextBox 51">
              <a:extLst>
                <a:ext uri="{FF2B5EF4-FFF2-40B4-BE49-F238E27FC236}">
                  <a16:creationId xmlns:a16="http://schemas.microsoft.com/office/drawing/2014/main" id="{64504754-99DD-4BA5-B225-154FA487374B}"/>
                </a:ext>
              </a:extLst>
            </p:cNvPr>
            <p:cNvSpPr txBox="1"/>
            <p:nvPr/>
          </p:nvSpPr>
          <p:spPr>
            <a:xfrm>
              <a:off x="3017859" y="4310610"/>
              <a:ext cx="187081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4" name="Oval 52">
            <a:extLst>
              <a:ext uri="{FF2B5EF4-FFF2-40B4-BE49-F238E27FC236}">
                <a16:creationId xmlns:a16="http://schemas.microsoft.com/office/drawing/2014/main" id="{D1D31871-B274-4926-A076-01D015BADCD9}"/>
              </a:ext>
            </a:extLst>
          </p:cNvPr>
          <p:cNvSpPr/>
          <p:nvPr/>
        </p:nvSpPr>
        <p:spPr>
          <a:xfrm>
            <a:off x="570729" y="1176222"/>
            <a:ext cx="682337" cy="648072"/>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Oval 53">
            <a:extLst>
              <a:ext uri="{FF2B5EF4-FFF2-40B4-BE49-F238E27FC236}">
                <a16:creationId xmlns:a16="http://schemas.microsoft.com/office/drawing/2014/main" id="{D411C76F-73EC-4544-BC7F-3A0FF697B4BC}"/>
              </a:ext>
            </a:extLst>
          </p:cNvPr>
          <p:cNvSpPr/>
          <p:nvPr/>
        </p:nvSpPr>
        <p:spPr>
          <a:xfrm>
            <a:off x="569723" y="2906499"/>
            <a:ext cx="682337" cy="64807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Oval 54">
            <a:extLst>
              <a:ext uri="{FF2B5EF4-FFF2-40B4-BE49-F238E27FC236}">
                <a16:creationId xmlns:a16="http://schemas.microsoft.com/office/drawing/2014/main" id="{C2EF2EB8-ED3F-43F3-B930-A5A7893F2E2F}"/>
              </a:ext>
            </a:extLst>
          </p:cNvPr>
          <p:cNvSpPr/>
          <p:nvPr/>
        </p:nvSpPr>
        <p:spPr>
          <a:xfrm>
            <a:off x="569723" y="3791694"/>
            <a:ext cx="682337" cy="648072"/>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7" name="Group 55">
            <a:extLst>
              <a:ext uri="{FF2B5EF4-FFF2-40B4-BE49-F238E27FC236}">
                <a16:creationId xmlns:a16="http://schemas.microsoft.com/office/drawing/2014/main" id="{40432ECE-9450-4297-874D-A9E352F3D162}"/>
              </a:ext>
            </a:extLst>
          </p:cNvPr>
          <p:cNvGrpSpPr/>
          <p:nvPr/>
        </p:nvGrpSpPr>
        <p:grpSpPr>
          <a:xfrm>
            <a:off x="1489800" y="3800156"/>
            <a:ext cx="3578911" cy="711368"/>
            <a:chOff x="3017859" y="4310610"/>
            <a:chExt cx="1870812" cy="711368"/>
          </a:xfrm>
        </p:grpSpPr>
        <p:sp>
          <p:nvSpPr>
            <p:cNvPr id="18" name="TextBox 56">
              <a:extLst>
                <a:ext uri="{FF2B5EF4-FFF2-40B4-BE49-F238E27FC236}">
                  <a16:creationId xmlns:a16="http://schemas.microsoft.com/office/drawing/2014/main" id="{3F4445D1-8DFF-40A0-BDC7-A3FF9E880CB9}"/>
                </a:ext>
              </a:extLst>
            </p:cNvPr>
            <p:cNvSpPr txBox="1"/>
            <p:nvPr/>
          </p:nvSpPr>
          <p:spPr>
            <a:xfrm>
              <a:off x="3021856" y="4560313"/>
              <a:ext cx="1866815"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9" name="TextBox 57">
              <a:extLst>
                <a:ext uri="{FF2B5EF4-FFF2-40B4-BE49-F238E27FC236}">
                  <a16:creationId xmlns:a16="http://schemas.microsoft.com/office/drawing/2014/main" id="{0907D866-366C-4E70-8277-30937A7F8931}"/>
                </a:ext>
              </a:extLst>
            </p:cNvPr>
            <p:cNvSpPr txBox="1"/>
            <p:nvPr/>
          </p:nvSpPr>
          <p:spPr>
            <a:xfrm>
              <a:off x="3017859" y="4310610"/>
              <a:ext cx="187081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1" name="Freeform 9">
            <a:extLst>
              <a:ext uri="{FF2B5EF4-FFF2-40B4-BE49-F238E27FC236}">
                <a16:creationId xmlns:a16="http://schemas.microsoft.com/office/drawing/2014/main" id="{E1EA76C2-84CB-4F16-8D8C-1F30E4D395C0}"/>
              </a:ext>
            </a:extLst>
          </p:cNvPr>
          <p:cNvSpPr>
            <a:spLocks noEditPoints="1"/>
          </p:cNvSpPr>
          <p:nvPr/>
        </p:nvSpPr>
        <p:spPr bwMode="auto">
          <a:xfrm>
            <a:off x="753789" y="3047309"/>
            <a:ext cx="294743" cy="393830"/>
          </a:xfrm>
          <a:custGeom>
            <a:avLst/>
            <a:gdLst>
              <a:gd name="T0" fmla="*/ 2311 w 2753"/>
              <a:gd name="T1" fmla="*/ 580 h 3873"/>
              <a:gd name="T2" fmla="*/ 2433 w 2753"/>
              <a:gd name="T3" fmla="*/ 735 h 3873"/>
              <a:gd name="T4" fmla="*/ 2415 w 2753"/>
              <a:gd name="T5" fmla="*/ 948 h 3873"/>
              <a:gd name="T6" fmla="*/ 2253 w 2753"/>
              <a:gd name="T7" fmla="*/ 1073 h 3873"/>
              <a:gd name="T8" fmla="*/ 2037 w 2753"/>
              <a:gd name="T9" fmla="*/ 1138 h 3873"/>
              <a:gd name="T10" fmla="*/ 1946 w 2753"/>
              <a:gd name="T11" fmla="*/ 1260 h 3873"/>
              <a:gd name="T12" fmla="*/ 2039 w 2753"/>
              <a:gd name="T13" fmla="*/ 1346 h 3873"/>
              <a:gd name="T14" fmla="*/ 2400 w 2753"/>
              <a:gd name="T15" fmla="*/ 1671 h 3873"/>
              <a:gd name="T16" fmla="*/ 2649 w 2753"/>
              <a:gd name="T17" fmla="*/ 2118 h 3873"/>
              <a:gd name="T18" fmla="*/ 2746 w 2753"/>
              <a:gd name="T19" fmla="*/ 2586 h 3873"/>
              <a:gd name="T20" fmla="*/ 2739 w 2753"/>
              <a:gd name="T21" fmla="*/ 3028 h 3873"/>
              <a:gd name="T22" fmla="*/ 2671 w 2753"/>
              <a:gd name="T23" fmla="*/ 3397 h 3873"/>
              <a:gd name="T24" fmla="*/ 2597 w 2753"/>
              <a:gd name="T25" fmla="*/ 3648 h 3873"/>
              <a:gd name="T26" fmla="*/ 2533 w 2753"/>
              <a:gd name="T27" fmla="*/ 3764 h 3873"/>
              <a:gd name="T28" fmla="*/ 2319 w 2753"/>
              <a:gd name="T29" fmla="*/ 3855 h 3873"/>
              <a:gd name="T30" fmla="*/ 1959 w 2753"/>
              <a:gd name="T31" fmla="*/ 3868 h 3873"/>
              <a:gd name="T32" fmla="*/ 1531 w 2753"/>
              <a:gd name="T33" fmla="*/ 3768 h 3873"/>
              <a:gd name="T34" fmla="*/ 1146 w 2753"/>
              <a:gd name="T35" fmla="*/ 3597 h 3873"/>
              <a:gd name="T36" fmla="*/ 846 w 2753"/>
              <a:gd name="T37" fmla="*/ 3420 h 3873"/>
              <a:gd name="T38" fmla="*/ 669 w 2753"/>
              <a:gd name="T39" fmla="*/ 3297 h 3873"/>
              <a:gd name="T40" fmla="*/ 562 w 2753"/>
              <a:gd name="T41" fmla="*/ 3206 h 3873"/>
              <a:gd name="T42" fmla="*/ 189 w 2753"/>
              <a:gd name="T43" fmla="*/ 2718 h 3873"/>
              <a:gd name="T44" fmla="*/ 0 w 2753"/>
              <a:gd name="T45" fmla="*/ 2148 h 3873"/>
              <a:gd name="T46" fmla="*/ 79 w 2753"/>
              <a:gd name="T47" fmla="*/ 1729 h 3873"/>
              <a:gd name="T48" fmla="*/ 217 w 2753"/>
              <a:gd name="T49" fmla="*/ 1491 h 3873"/>
              <a:gd name="T50" fmla="*/ 319 w 2753"/>
              <a:gd name="T51" fmla="*/ 1380 h 3873"/>
              <a:gd name="T52" fmla="*/ 368 w 2753"/>
              <a:gd name="T53" fmla="*/ 1135 h 3873"/>
              <a:gd name="T54" fmla="*/ 353 w 2753"/>
              <a:gd name="T55" fmla="*/ 831 h 3873"/>
              <a:gd name="T56" fmla="*/ 384 w 2753"/>
              <a:gd name="T57" fmla="*/ 675 h 3873"/>
              <a:gd name="T58" fmla="*/ 559 w 2753"/>
              <a:gd name="T59" fmla="*/ 591 h 3873"/>
              <a:gd name="T60" fmla="*/ 699 w 2753"/>
              <a:gd name="T61" fmla="*/ 664 h 3873"/>
              <a:gd name="T62" fmla="*/ 769 w 2753"/>
              <a:gd name="T63" fmla="*/ 866 h 3873"/>
              <a:gd name="T64" fmla="*/ 791 w 2753"/>
              <a:gd name="T65" fmla="*/ 1115 h 3873"/>
              <a:gd name="T66" fmla="*/ 1008 w 2753"/>
              <a:gd name="T67" fmla="*/ 1053 h 3873"/>
              <a:gd name="T68" fmla="*/ 1433 w 2753"/>
              <a:gd name="T69" fmla="*/ 700 h 3873"/>
              <a:gd name="T70" fmla="*/ 1737 w 2753"/>
              <a:gd name="T71" fmla="*/ 600 h 3873"/>
              <a:gd name="T72" fmla="*/ 2062 w 2753"/>
              <a:gd name="T73" fmla="*/ 557 h 3873"/>
              <a:gd name="T74" fmla="*/ 1277 w 2753"/>
              <a:gd name="T75" fmla="*/ 18 h 3873"/>
              <a:gd name="T76" fmla="*/ 1315 w 2753"/>
              <a:gd name="T77" fmla="*/ 111 h 3873"/>
              <a:gd name="T78" fmla="*/ 1329 w 2753"/>
              <a:gd name="T79" fmla="*/ 229 h 3873"/>
              <a:gd name="T80" fmla="*/ 1389 w 2753"/>
              <a:gd name="T81" fmla="*/ 278 h 3873"/>
              <a:gd name="T82" fmla="*/ 1471 w 2753"/>
              <a:gd name="T83" fmla="*/ 138 h 3873"/>
              <a:gd name="T84" fmla="*/ 1600 w 2753"/>
              <a:gd name="T85" fmla="*/ 22 h 3873"/>
              <a:gd name="T86" fmla="*/ 1671 w 2753"/>
              <a:gd name="T87" fmla="*/ 108 h 3873"/>
              <a:gd name="T88" fmla="*/ 1649 w 2753"/>
              <a:gd name="T89" fmla="*/ 249 h 3873"/>
              <a:gd name="T90" fmla="*/ 1666 w 2753"/>
              <a:gd name="T91" fmla="*/ 408 h 3873"/>
              <a:gd name="T92" fmla="*/ 1775 w 2753"/>
              <a:gd name="T93" fmla="*/ 511 h 3873"/>
              <a:gd name="T94" fmla="*/ 1529 w 2753"/>
              <a:gd name="T95" fmla="*/ 580 h 3873"/>
              <a:gd name="T96" fmla="*/ 1239 w 2753"/>
              <a:gd name="T97" fmla="*/ 735 h 3873"/>
              <a:gd name="T98" fmla="*/ 995 w 2753"/>
              <a:gd name="T99" fmla="*/ 958 h 3873"/>
              <a:gd name="T100" fmla="*/ 871 w 2753"/>
              <a:gd name="T101" fmla="*/ 1124 h 3873"/>
              <a:gd name="T102" fmla="*/ 855 w 2753"/>
              <a:gd name="T103" fmla="*/ 1100 h 3873"/>
              <a:gd name="T104" fmla="*/ 826 w 2753"/>
              <a:gd name="T105" fmla="*/ 798 h 3873"/>
              <a:gd name="T106" fmla="*/ 837 w 2753"/>
              <a:gd name="T107" fmla="*/ 658 h 3873"/>
              <a:gd name="T108" fmla="*/ 897 w 2753"/>
              <a:gd name="T109" fmla="*/ 555 h 3873"/>
              <a:gd name="T110" fmla="*/ 704 w 2753"/>
              <a:gd name="T111" fmla="*/ 437 h 3873"/>
              <a:gd name="T112" fmla="*/ 609 w 2753"/>
              <a:gd name="T113" fmla="*/ 320 h 3873"/>
              <a:gd name="T114" fmla="*/ 691 w 2753"/>
              <a:gd name="T115" fmla="*/ 206 h 3873"/>
              <a:gd name="T116" fmla="*/ 886 w 2753"/>
              <a:gd name="T117" fmla="*/ 251 h 3873"/>
              <a:gd name="T118" fmla="*/ 1144 w 2753"/>
              <a:gd name="T119" fmla="*/ 375 h 3873"/>
              <a:gd name="T120" fmla="*/ 1115 w 2753"/>
              <a:gd name="T121" fmla="*/ 189 h 3873"/>
              <a:gd name="T122" fmla="*/ 1120 w 2753"/>
              <a:gd name="T123" fmla="*/ 38 h 3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3" h="3873">
                <a:moveTo>
                  <a:pt x="2122" y="555"/>
                </a:moveTo>
                <a:lnTo>
                  <a:pt x="2180" y="557"/>
                </a:lnTo>
                <a:lnTo>
                  <a:pt x="2231" y="560"/>
                </a:lnTo>
                <a:lnTo>
                  <a:pt x="2275" y="568"/>
                </a:lnTo>
                <a:lnTo>
                  <a:pt x="2311" y="580"/>
                </a:lnTo>
                <a:lnTo>
                  <a:pt x="2346" y="598"/>
                </a:lnTo>
                <a:lnTo>
                  <a:pt x="2375" y="626"/>
                </a:lnTo>
                <a:lnTo>
                  <a:pt x="2399" y="658"/>
                </a:lnTo>
                <a:lnTo>
                  <a:pt x="2419" y="695"/>
                </a:lnTo>
                <a:lnTo>
                  <a:pt x="2433" y="735"/>
                </a:lnTo>
                <a:lnTo>
                  <a:pt x="2442" y="777"/>
                </a:lnTo>
                <a:lnTo>
                  <a:pt x="2444" y="820"/>
                </a:lnTo>
                <a:lnTo>
                  <a:pt x="2440" y="864"/>
                </a:lnTo>
                <a:lnTo>
                  <a:pt x="2431" y="908"/>
                </a:lnTo>
                <a:lnTo>
                  <a:pt x="2415" y="948"/>
                </a:lnTo>
                <a:lnTo>
                  <a:pt x="2391" y="984"/>
                </a:lnTo>
                <a:lnTo>
                  <a:pt x="2364" y="1013"/>
                </a:lnTo>
                <a:lnTo>
                  <a:pt x="2331" y="1037"/>
                </a:lnTo>
                <a:lnTo>
                  <a:pt x="2293" y="1057"/>
                </a:lnTo>
                <a:lnTo>
                  <a:pt x="2253" y="1073"/>
                </a:lnTo>
                <a:lnTo>
                  <a:pt x="2211" y="1086"/>
                </a:lnTo>
                <a:lnTo>
                  <a:pt x="2166" y="1098"/>
                </a:lnTo>
                <a:lnTo>
                  <a:pt x="2122" y="1111"/>
                </a:lnTo>
                <a:lnTo>
                  <a:pt x="2079" y="1124"/>
                </a:lnTo>
                <a:lnTo>
                  <a:pt x="2037" y="1138"/>
                </a:lnTo>
                <a:lnTo>
                  <a:pt x="1999" y="1157"/>
                </a:lnTo>
                <a:lnTo>
                  <a:pt x="1962" y="1178"/>
                </a:lnTo>
                <a:lnTo>
                  <a:pt x="1931" y="1204"/>
                </a:lnTo>
                <a:lnTo>
                  <a:pt x="1935" y="1235"/>
                </a:lnTo>
                <a:lnTo>
                  <a:pt x="1946" y="1260"/>
                </a:lnTo>
                <a:lnTo>
                  <a:pt x="1959" y="1282"/>
                </a:lnTo>
                <a:lnTo>
                  <a:pt x="1977" y="1302"/>
                </a:lnTo>
                <a:lnTo>
                  <a:pt x="1997" y="1318"/>
                </a:lnTo>
                <a:lnTo>
                  <a:pt x="2019" y="1333"/>
                </a:lnTo>
                <a:lnTo>
                  <a:pt x="2039" y="1346"/>
                </a:lnTo>
                <a:lnTo>
                  <a:pt x="2060" y="1360"/>
                </a:lnTo>
                <a:lnTo>
                  <a:pt x="2159" y="1433"/>
                </a:lnTo>
                <a:lnTo>
                  <a:pt x="2248" y="1509"/>
                </a:lnTo>
                <a:lnTo>
                  <a:pt x="2328" y="1588"/>
                </a:lnTo>
                <a:lnTo>
                  <a:pt x="2400" y="1671"/>
                </a:lnTo>
                <a:lnTo>
                  <a:pt x="2464" y="1757"/>
                </a:lnTo>
                <a:lnTo>
                  <a:pt x="2522" y="1844"/>
                </a:lnTo>
                <a:lnTo>
                  <a:pt x="2571" y="1933"/>
                </a:lnTo>
                <a:lnTo>
                  <a:pt x="2613" y="2026"/>
                </a:lnTo>
                <a:lnTo>
                  <a:pt x="2649" y="2118"/>
                </a:lnTo>
                <a:lnTo>
                  <a:pt x="2679" y="2211"/>
                </a:lnTo>
                <a:lnTo>
                  <a:pt x="2704" y="2304"/>
                </a:lnTo>
                <a:lnTo>
                  <a:pt x="2722" y="2398"/>
                </a:lnTo>
                <a:lnTo>
                  <a:pt x="2737" y="2493"/>
                </a:lnTo>
                <a:lnTo>
                  <a:pt x="2746" y="2586"/>
                </a:lnTo>
                <a:lnTo>
                  <a:pt x="2751" y="2677"/>
                </a:lnTo>
                <a:lnTo>
                  <a:pt x="2753" y="2768"/>
                </a:lnTo>
                <a:lnTo>
                  <a:pt x="2751" y="2857"/>
                </a:lnTo>
                <a:lnTo>
                  <a:pt x="2746" y="2942"/>
                </a:lnTo>
                <a:lnTo>
                  <a:pt x="2739" y="3028"/>
                </a:lnTo>
                <a:lnTo>
                  <a:pt x="2728" y="3108"/>
                </a:lnTo>
                <a:lnTo>
                  <a:pt x="2715" y="3186"/>
                </a:lnTo>
                <a:lnTo>
                  <a:pt x="2702" y="3260"/>
                </a:lnTo>
                <a:lnTo>
                  <a:pt x="2688" y="3331"/>
                </a:lnTo>
                <a:lnTo>
                  <a:pt x="2671" y="3397"/>
                </a:lnTo>
                <a:lnTo>
                  <a:pt x="2657" y="3458"/>
                </a:lnTo>
                <a:lnTo>
                  <a:pt x="2640" y="3515"/>
                </a:lnTo>
                <a:lnTo>
                  <a:pt x="2624" y="3564"/>
                </a:lnTo>
                <a:lnTo>
                  <a:pt x="2609" y="3609"/>
                </a:lnTo>
                <a:lnTo>
                  <a:pt x="2597" y="3648"/>
                </a:lnTo>
                <a:lnTo>
                  <a:pt x="2584" y="3680"/>
                </a:lnTo>
                <a:lnTo>
                  <a:pt x="2573" y="3704"/>
                </a:lnTo>
                <a:lnTo>
                  <a:pt x="2566" y="3722"/>
                </a:lnTo>
                <a:lnTo>
                  <a:pt x="2560" y="3733"/>
                </a:lnTo>
                <a:lnTo>
                  <a:pt x="2533" y="3764"/>
                </a:lnTo>
                <a:lnTo>
                  <a:pt x="2499" y="3789"/>
                </a:lnTo>
                <a:lnTo>
                  <a:pt x="2459" y="3811"/>
                </a:lnTo>
                <a:lnTo>
                  <a:pt x="2415" y="3829"/>
                </a:lnTo>
                <a:lnTo>
                  <a:pt x="2368" y="3844"/>
                </a:lnTo>
                <a:lnTo>
                  <a:pt x="2319" y="3855"/>
                </a:lnTo>
                <a:lnTo>
                  <a:pt x="2269" y="3862"/>
                </a:lnTo>
                <a:lnTo>
                  <a:pt x="2220" y="3868"/>
                </a:lnTo>
                <a:lnTo>
                  <a:pt x="2133" y="3873"/>
                </a:lnTo>
                <a:lnTo>
                  <a:pt x="2046" y="3873"/>
                </a:lnTo>
                <a:lnTo>
                  <a:pt x="1959" y="3868"/>
                </a:lnTo>
                <a:lnTo>
                  <a:pt x="1871" y="3855"/>
                </a:lnTo>
                <a:lnTo>
                  <a:pt x="1784" y="3838"/>
                </a:lnTo>
                <a:lnTo>
                  <a:pt x="1699" y="3818"/>
                </a:lnTo>
                <a:lnTo>
                  <a:pt x="1613" y="3795"/>
                </a:lnTo>
                <a:lnTo>
                  <a:pt x="1531" y="3768"/>
                </a:lnTo>
                <a:lnTo>
                  <a:pt x="1449" y="3737"/>
                </a:lnTo>
                <a:lnTo>
                  <a:pt x="1369" y="3704"/>
                </a:lnTo>
                <a:lnTo>
                  <a:pt x="1293" y="3669"/>
                </a:lnTo>
                <a:lnTo>
                  <a:pt x="1219" y="3635"/>
                </a:lnTo>
                <a:lnTo>
                  <a:pt x="1146" y="3597"/>
                </a:lnTo>
                <a:lnTo>
                  <a:pt x="1079" y="3560"/>
                </a:lnTo>
                <a:lnTo>
                  <a:pt x="1015" y="3524"/>
                </a:lnTo>
                <a:lnTo>
                  <a:pt x="953" y="3488"/>
                </a:lnTo>
                <a:lnTo>
                  <a:pt x="899" y="3453"/>
                </a:lnTo>
                <a:lnTo>
                  <a:pt x="846" y="3420"/>
                </a:lnTo>
                <a:lnTo>
                  <a:pt x="800" y="3389"/>
                </a:lnTo>
                <a:lnTo>
                  <a:pt x="759" y="3360"/>
                </a:lnTo>
                <a:lnTo>
                  <a:pt x="722" y="3335"/>
                </a:lnTo>
                <a:lnTo>
                  <a:pt x="693" y="3313"/>
                </a:lnTo>
                <a:lnTo>
                  <a:pt x="669" y="3297"/>
                </a:lnTo>
                <a:lnTo>
                  <a:pt x="653" y="3284"/>
                </a:lnTo>
                <a:lnTo>
                  <a:pt x="642" y="3275"/>
                </a:lnTo>
                <a:lnTo>
                  <a:pt x="640" y="3273"/>
                </a:lnTo>
                <a:lnTo>
                  <a:pt x="644" y="3277"/>
                </a:lnTo>
                <a:lnTo>
                  <a:pt x="562" y="3206"/>
                </a:lnTo>
                <a:lnTo>
                  <a:pt x="482" y="3124"/>
                </a:lnTo>
                <a:lnTo>
                  <a:pt x="402" y="3033"/>
                </a:lnTo>
                <a:lnTo>
                  <a:pt x="326" y="2935"/>
                </a:lnTo>
                <a:lnTo>
                  <a:pt x="255" y="2829"/>
                </a:lnTo>
                <a:lnTo>
                  <a:pt x="189" y="2718"/>
                </a:lnTo>
                <a:lnTo>
                  <a:pt x="131" y="2604"/>
                </a:lnTo>
                <a:lnTo>
                  <a:pt x="82" y="2484"/>
                </a:lnTo>
                <a:lnTo>
                  <a:pt x="40" y="2362"/>
                </a:lnTo>
                <a:lnTo>
                  <a:pt x="11" y="2240"/>
                </a:lnTo>
                <a:lnTo>
                  <a:pt x="0" y="2148"/>
                </a:lnTo>
                <a:lnTo>
                  <a:pt x="0" y="2057"/>
                </a:lnTo>
                <a:lnTo>
                  <a:pt x="9" y="1969"/>
                </a:lnTo>
                <a:lnTo>
                  <a:pt x="26" y="1886"/>
                </a:lnTo>
                <a:lnTo>
                  <a:pt x="51" y="1804"/>
                </a:lnTo>
                <a:lnTo>
                  <a:pt x="79" y="1729"/>
                </a:lnTo>
                <a:lnTo>
                  <a:pt x="111" y="1658"/>
                </a:lnTo>
                <a:lnTo>
                  <a:pt x="146" y="1595"/>
                </a:lnTo>
                <a:lnTo>
                  <a:pt x="180" y="1537"/>
                </a:lnTo>
                <a:lnTo>
                  <a:pt x="197" y="1513"/>
                </a:lnTo>
                <a:lnTo>
                  <a:pt x="217" y="1491"/>
                </a:lnTo>
                <a:lnTo>
                  <a:pt x="237" y="1471"/>
                </a:lnTo>
                <a:lnTo>
                  <a:pt x="259" y="1451"/>
                </a:lnTo>
                <a:lnTo>
                  <a:pt x="279" y="1429"/>
                </a:lnTo>
                <a:lnTo>
                  <a:pt x="300" y="1406"/>
                </a:lnTo>
                <a:lnTo>
                  <a:pt x="319" y="1380"/>
                </a:lnTo>
                <a:lnTo>
                  <a:pt x="335" y="1349"/>
                </a:lnTo>
                <a:lnTo>
                  <a:pt x="349" y="1313"/>
                </a:lnTo>
                <a:lnTo>
                  <a:pt x="359" y="1269"/>
                </a:lnTo>
                <a:lnTo>
                  <a:pt x="364" y="1220"/>
                </a:lnTo>
                <a:lnTo>
                  <a:pt x="368" y="1135"/>
                </a:lnTo>
                <a:lnTo>
                  <a:pt x="366" y="1058"/>
                </a:lnTo>
                <a:lnTo>
                  <a:pt x="364" y="989"/>
                </a:lnTo>
                <a:lnTo>
                  <a:pt x="360" y="929"/>
                </a:lnTo>
                <a:lnTo>
                  <a:pt x="357" y="877"/>
                </a:lnTo>
                <a:lnTo>
                  <a:pt x="353" y="831"/>
                </a:lnTo>
                <a:lnTo>
                  <a:pt x="353" y="789"/>
                </a:lnTo>
                <a:lnTo>
                  <a:pt x="355" y="755"/>
                </a:lnTo>
                <a:lnTo>
                  <a:pt x="359" y="724"/>
                </a:lnTo>
                <a:lnTo>
                  <a:pt x="369" y="698"/>
                </a:lnTo>
                <a:lnTo>
                  <a:pt x="384" y="675"/>
                </a:lnTo>
                <a:lnTo>
                  <a:pt x="406" y="653"/>
                </a:lnTo>
                <a:lnTo>
                  <a:pt x="435" y="635"/>
                </a:lnTo>
                <a:lnTo>
                  <a:pt x="473" y="617"/>
                </a:lnTo>
                <a:lnTo>
                  <a:pt x="520" y="600"/>
                </a:lnTo>
                <a:lnTo>
                  <a:pt x="559" y="591"/>
                </a:lnTo>
                <a:lnTo>
                  <a:pt x="593" y="591"/>
                </a:lnTo>
                <a:lnTo>
                  <a:pt x="624" y="598"/>
                </a:lnTo>
                <a:lnTo>
                  <a:pt x="651" y="615"/>
                </a:lnTo>
                <a:lnTo>
                  <a:pt x="677" y="635"/>
                </a:lnTo>
                <a:lnTo>
                  <a:pt x="699" y="664"/>
                </a:lnTo>
                <a:lnTo>
                  <a:pt x="717" y="697"/>
                </a:lnTo>
                <a:lnTo>
                  <a:pt x="733" y="733"/>
                </a:lnTo>
                <a:lnTo>
                  <a:pt x="748" y="775"/>
                </a:lnTo>
                <a:lnTo>
                  <a:pt x="760" y="818"/>
                </a:lnTo>
                <a:lnTo>
                  <a:pt x="769" y="866"/>
                </a:lnTo>
                <a:lnTo>
                  <a:pt x="777" y="915"/>
                </a:lnTo>
                <a:lnTo>
                  <a:pt x="782" y="964"/>
                </a:lnTo>
                <a:lnTo>
                  <a:pt x="788" y="1015"/>
                </a:lnTo>
                <a:lnTo>
                  <a:pt x="789" y="1066"/>
                </a:lnTo>
                <a:lnTo>
                  <a:pt x="791" y="1115"/>
                </a:lnTo>
                <a:lnTo>
                  <a:pt x="791" y="1164"/>
                </a:lnTo>
                <a:lnTo>
                  <a:pt x="791" y="1420"/>
                </a:lnTo>
                <a:lnTo>
                  <a:pt x="884" y="1224"/>
                </a:lnTo>
                <a:lnTo>
                  <a:pt x="942" y="1137"/>
                </a:lnTo>
                <a:lnTo>
                  <a:pt x="1008" y="1053"/>
                </a:lnTo>
                <a:lnTo>
                  <a:pt x="1080" y="969"/>
                </a:lnTo>
                <a:lnTo>
                  <a:pt x="1160" y="893"/>
                </a:lnTo>
                <a:lnTo>
                  <a:pt x="1248" y="820"/>
                </a:lnTo>
                <a:lnTo>
                  <a:pt x="1339" y="757"/>
                </a:lnTo>
                <a:lnTo>
                  <a:pt x="1433" y="700"/>
                </a:lnTo>
                <a:lnTo>
                  <a:pt x="1531" y="657"/>
                </a:lnTo>
                <a:lnTo>
                  <a:pt x="1573" y="642"/>
                </a:lnTo>
                <a:lnTo>
                  <a:pt x="1622" y="628"/>
                </a:lnTo>
                <a:lnTo>
                  <a:pt x="1679" y="613"/>
                </a:lnTo>
                <a:lnTo>
                  <a:pt x="1737" y="600"/>
                </a:lnTo>
                <a:lnTo>
                  <a:pt x="1800" y="588"/>
                </a:lnTo>
                <a:lnTo>
                  <a:pt x="1866" y="577"/>
                </a:lnTo>
                <a:lnTo>
                  <a:pt x="1931" y="568"/>
                </a:lnTo>
                <a:lnTo>
                  <a:pt x="1999" y="562"/>
                </a:lnTo>
                <a:lnTo>
                  <a:pt x="2062" y="557"/>
                </a:lnTo>
                <a:lnTo>
                  <a:pt x="2122" y="555"/>
                </a:lnTo>
                <a:close/>
                <a:moveTo>
                  <a:pt x="1200" y="0"/>
                </a:moveTo>
                <a:lnTo>
                  <a:pt x="1231" y="2"/>
                </a:lnTo>
                <a:lnTo>
                  <a:pt x="1257" y="8"/>
                </a:lnTo>
                <a:lnTo>
                  <a:pt x="1277" y="18"/>
                </a:lnTo>
                <a:lnTo>
                  <a:pt x="1291" y="31"/>
                </a:lnTo>
                <a:lnTo>
                  <a:pt x="1300" y="48"/>
                </a:lnTo>
                <a:lnTo>
                  <a:pt x="1308" y="68"/>
                </a:lnTo>
                <a:lnTo>
                  <a:pt x="1311" y="89"/>
                </a:lnTo>
                <a:lnTo>
                  <a:pt x="1315" y="111"/>
                </a:lnTo>
                <a:lnTo>
                  <a:pt x="1315" y="137"/>
                </a:lnTo>
                <a:lnTo>
                  <a:pt x="1317" y="160"/>
                </a:lnTo>
                <a:lnTo>
                  <a:pt x="1320" y="186"/>
                </a:lnTo>
                <a:lnTo>
                  <a:pt x="1324" y="208"/>
                </a:lnTo>
                <a:lnTo>
                  <a:pt x="1329" y="229"/>
                </a:lnTo>
                <a:lnTo>
                  <a:pt x="1339" y="249"/>
                </a:lnTo>
                <a:lnTo>
                  <a:pt x="1349" y="266"/>
                </a:lnTo>
                <a:lnTo>
                  <a:pt x="1364" y="278"/>
                </a:lnTo>
                <a:lnTo>
                  <a:pt x="1375" y="278"/>
                </a:lnTo>
                <a:lnTo>
                  <a:pt x="1389" y="278"/>
                </a:lnTo>
                <a:lnTo>
                  <a:pt x="1400" y="280"/>
                </a:lnTo>
                <a:lnTo>
                  <a:pt x="1420" y="246"/>
                </a:lnTo>
                <a:lnTo>
                  <a:pt x="1439" y="209"/>
                </a:lnTo>
                <a:lnTo>
                  <a:pt x="1455" y="173"/>
                </a:lnTo>
                <a:lnTo>
                  <a:pt x="1471" y="138"/>
                </a:lnTo>
                <a:lnTo>
                  <a:pt x="1489" y="104"/>
                </a:lnTo>
                <a:lnTo>
                  <a:pt x="1511" y="71"/>
                </a:lnTo>
                <a:lnTo>
                  <a:pt x="1537" y="42"/>
                </a:lnTo>
                <a:lnTo>
                  <a:pt x="1568" y="18"/>
                </a:lnTo>
                <a:lnTo>
                  <a:pt x="1600" y="22"/>
                </a:lnTo>
                <a:lnTo>
                  <a:pt x="1626" y="29"/>
                </a:lnTo>
                <a:lnTo>
                  <a:pt x="1646" y="44"/>
                </a:lnTo>
                <a:lnTo>
                  <a:pt x="1659" y="62"/>
                </a:lnTo>
                <a:lnTo>
                  <a:pt x="1668" y="82"/>
                </a:lnTo>
                <a:lnTo>
                  <a:pt x="1671" y="108"/>
                </a:lnTo>
                <a:lnTo>
                  <a:pt x="1673" y="133"/>
                </a:lnTo>
                <a:lnTo>
                  <a:pt x="1669" y="162"/>
                </a:lnTo>
                <a:lnTo>
                  <a:pt x="1664" y="191"/>
                </a:lnTo>
                <a:lnTo>
                  <a:pt x="1657" y="220"/>
                </a:lnTo>
                <a:lnTo>
                  <a:pt x="1649" y="249"/>
                </a:lnTo>
                <a:lnTo>
                  <a:pt x="1640" y="278"/>
                </a:lnTo>
                <a:lnTo>
                  <a:pt x="1633" y="304"/>
                </a:lnTo>
                <a:lnTo>
                  <a:pt x="1626" y="329"/>
                </a:lnTo>
                <a:lnTo>
                  <a:pt x="1620" y="349"/>
                </a:lnTo>
                <a:lnTo>
                  <a:pt x="1666" y="408"/>
                </a:lnTo>
                <a:lnTo>
                  <a:pt x="1717" y="458"/>
                </a:lnTo>
                <a:lnTo>
                  <a:pt x="1771" y="502"/>
                </a:lnTo>
                <a:lnTo>
                  <a:pt x="1773" y="504"/>
                </a:lnTo>
                <a:lnTo>
                  <a:pt x="1773" y="508"/>
                </a:lnTo>
                <a:lnTo>
                  <a:pt x="1775" y="511"/>
                </a:lnTo>
                <a:lnTo>
                  <a:pt x="1775" y="515"/>
                </a:lnTo>
                <a:lnTo>
                  <a:pt x="1777" y="517"/>
                </a:lnTo>
                <a:lnTo>
                  <a:pt x="1686" y="535"/>
                </a:lnTo>
                <a:lnTo>
                  <a:pt x="1604" y="557"/>
                </a:lnTo>
                <a:lnTo>
                  <a:pt x="1529" y="580"/>
                </a:lnTo>
                <a:lnTo>
                  <a:pt x="1462" y="606"/>
                </a:lnTo>
                <a:lnTo>
                  <a:pt x="1400" y="635"/>
                </a:lnTo>
                <a:lnTo>
                  <a:pt x="1342" y="666"/>
                </a:lnTo>
                <a:lnTo>
                  <a:pt x="1289" y="700"/>
                </a:lnTo>
                <a:lnTo>
                  <a:pt x="1239" y="735"/>
                </a:lnTo>
                <a:lnTo>
                  <a:pt x="1189" y="773"/>
                </a:lnTo>
                <a:lnTo>
                  <a:pt x="1140" y="813"/>
                </a:lnTo>
                <a:lnTo>
                  <a:pt x="1091" y="857"/>
                </a:lnTo>
                <a:lnTo>
                  <a:pt x="1039" y="908"/>
                </a:lnTo>
                <a:lnTo>
                  <a:pt x="995" y="958"/>
                </a:lnTo>
                <a:lnTo>
                  <a:pt x="955" y="1009"/>
                </a:lnTo>
                <a:lnTo>
                  <a:pt x="919" y="1060"/>
                </a:lnTo>
                <a:lnTo>
                  <a:pt x="880" y="1111"/>
                </a:lnTo>
                <a:lnTo>
                  <a:pt x="877" y="1115"/>
                </a:lnTo>
                <a:lnTo>
                  <a:pt x="871" y="1124"/>
                </a:lnTo>
                <a:lnTo>
                  <a:pt x="866" y="1135"/>
                </a:lnTo>
                <a:lnTo>
                  <a:pt x="860" y="1146"/>
                </a:lnTo>
                <a:lnTo>
                  <a:pt x="855" y="1153"/>
                </a:lnTo>
                <a:lnTo>
                  <a:pt x="851" y="1157"/>
                </a:lnTo>
                <a:lnTo>
                  <a:pt x="855" y="1100"/>
                </a:lnTo>
                <a:lnTo>
                  <a:pt x="855" y="1038"/>
                </a:lnTo>
                <a:lnTo>
                  <a:pt x="851" y="977"/>
                </a:lnTo>
                <a:lnTo>
                  <a:pt x="844" y="913"/>
                </a:lnTo>
                <a:lnTo>
                  <a:pt x="835" y="853"/>
                </a:lnTo>
                <a:lnTo>
                  <a:pt x="826" y="798"/>
                </a:lnTo>
                <a:lnTo>
                  <a:pt x="813" y="751"/>
                </a:lnTo>
                <a:lnTo>
                  <a:pt x="800" y="713"/>
                </a:lnTo>
                <a:lnTo>
                  <a:pt x="809" y="698"/>
                </a:lnTo>
                <a:lnTo>
                  <a:pt x="822" y="678"/>
                </a:lnTo>
                <a:lnTo>
                  <a:pt x="837" y="658"/>
                </a:lnTo>
                <a:lnTo>
                  <a:pt x="853" y="637"/>
                </a:lnTo>
                <a:lnTo>
                  <a:pt x="869" y="615"/>
                </a:lnTo>
                <a:lnTo>
                  <a:pt x="882" y="593"/>
                </a:lnTo>
                <a:lnTo>
                  <a:pt x="891" y="573"/>
                </a:lnTo>
                <a:lnTo>
                  <a:pt x="897" y="555"/>
                </a:lnTo>
                <a:lnTo>
                  <a:pt x="897" y="540"/>
                </a:lnTo>
                <a:lnTo>
                  <a:pt x="840" y="511"/>
                </a:lnTo>
                <a:lnTo>
                  <a:pt x="788" y="484"/>
                </a:lnTo>
                <a:lnTo>
                  <a:pt x="742" y="460"/>
                </a:lnTo>
                <a:lnTo>
                  <a:pt x="704" y="437"/>
                </a:lnTo>
                <a:lnTo>
                  <a:pt x="669" y="415"/>
                </a:lnTo>
                <a:lnTo>
                  <a:pt x="644" y="393"/>
                </a:lnTo>
                <a:lnTo>
                  <a:pt x="624" y="371"/>
                </a:lnTo>
                <a:lnTo>
                  <a:pt x="613" y="348"/>
                </a:lnTo>
                <a:lnTo>
                  <a:pt x="609" y="320"/>
                </a:lnTo>
                <a:lnTo>
                  <a:pt x="615" y="291"/>
                </a:lnTo>
                <a:lnTo>
                  <a:pt x="628" y="258"/>
                </a:lnTo>
                <a:lnTo>
                  <a:pt x="646" y="233"/>
                </a:lnTo>
                <a:lnTo>
                  <a:pt x="666" y="215"/>
                </a:lnTo>
                <a:lnTo>
                  <a:pt x="691" y="206"/>
                </a:lnTo>
                <a:lnTo>
                  <a:pt x="720" y="202"/>
                </a:lnTo>
                <a:lnTo>
                  <a:pt x="755" y="206"/>
                </a:lnTo>
                <a:lnTo>
                  <a:pt x="793" y="215"/>
                </a:lnTo>
                <a:lnTo>
                  <a:pt x="837" y="231"/>
                </a:lnTo>
                <a:lnTo>
                  <a:pt x="886" y="251"/>
                </a:lnTo>
                <a:lnTo>
                  <a:pt x="940" y="277"/>
                </a:lnTo>
                <a:lnTo>
                  <a:pt x="1000" y="308"/>
                </a:lnTo>
                <a:lnTo>
                  <a:pt x="1066" y="340"/>
                </a:lnTo>
                <a:lnTo>
                  <a:pt x="1137" y="378"/>
                </a:lnTo>
                <a:lnTo>
                  <a:pt x="1144" y="375"/>
                </a:lnTo>
                <a:lnTo>
                  <a:pt x="1142" y="338"/>
                </a:lnTo>
                <a:lnTo>
                  <a:pt x="1137" y="302"/>
                </a:lnTo>
                <a:lnTo>
                  <a:pt x="1129" y="264"/>
                </a:lnTo>
                <a:lnTo>
                  <a:pt x="1122" y="228"/>
                </a:lnTo>
                <a:lnTo>
                  <a:pt x="1115" y="189"/>
                </a:lnTo>
                <a:lnTo>
                  <a:pt x="1109" y="155"/>
                </a:lnTo>
                <a:lnTo>
                  <a:pt x="1106" y="120"/>
                </a:lnTo>
                <a:lnTo>
                  <a:pt x="1106" y="89"/>
                </a:lnTo>
                <a:lnTo>
                  <a:pt x="1111" y="62"/>
                </a:lnTo>
                <a:lnTo>
                  <a:pt x="1120" y="38"/>
                </a:lnTo>
                <a:lnTo>
                  <a:pt x="1137" y="18"/>
                </a:lnTo>
                <a:lnTo>
                  <a:pt x="1160" y="4"/>
                </a:lnTo>
                <a:lnTo>
                  <a:pt x="120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2" name="Freeform 9">
            <a:extLst>
              <a:ext uri="{FF2B5EF4-FFF2-40B4-BE49-F238E27FC236}">
                <a16:creationId xmlns:a16="http://schemas.microsoft.com/office/drawing/2014/main" id="{557BA8EF-0BDB-48C6-8BA6-80B23E34AAAC}"/>
              </a:ext>
            </a:extLst>
          </p:cNvPr>
          <p:cNvSpPr>
            <a:spLocks noEditPoints="1"/>
          </p:cNvSpPr>
          <p:nvPr/>
        </p:nvSpPr>
        <p:spPr bwMode="auto">
          <a:xfrm>
            <a:off x="640393" y="1346874"/>
            <a:ext cx="535648" cy="356790"/>
          </a:xfrm>
          <a:custGeom>
            <a:avLst/>
            <a:gdLst>
              <a:gd name="T0" fmla="*/ 1182 w 4436"/>
              <a:gd name="T1" fmla="*/ 1064 h 3111"/>
              <a:gd name="T2" fmla="*/ 1302 w 4436"/>
              <a:gd name="T3" fmla="*/ 1351 h 3111"/>
              <a:gd name="T4" fmla="*/ 1236 w 4436"/>
              <a:gd name="T5" fmla="*/ 1649 h 3111"/>
              <a:gd name="T6" fmla="*/ 976 w 4436"/>
              <a:gd name="T7" fmla="*/ 1793 h 3111"/>
              <a:gd name="T8" fmla="*/ 702 w 4436"/>
              <a:gd name="T9" fmla="*/ 1633 h 3111"/>
              <a:gd name="T10" fmla="*/ 611 w 4436"/>
              <a:gd name="T11" fmla="*/ 1300 h 3111"/>
              <a:gd name="T12" fmla="*/ 744 w 4436"/>
              <a:gd name="T13" fmla="*/ 1027 h 3111"/>
              <a:gd name="T14" fmla="*/ 3564 w 4436"/>
              <a:gd name="T15" fmla="*/ 958 h 3111"/>
              <a:gd name="T16" fmla="*/ 3798 w 4436"/>
              <a:gd name="T17" fmla="*/ 1113 h 3111"/>
              <a:gd name="T18" fmla="*/ 3851 w 4436"/>
              <a:gd name="T19" fmla="*/ 1396 h 3111"/>
              <a:gd name="T20" fmla="*/ 3749 w 4436"/>
              <a:gd name="T21" fmla="*/ 1671 h 3111"/>
              <a:gd name="T22" fmla="*/ 3520 w 4436"/>
              <a:gd name="T23" fmla="*/ 1795 h 3111"/>
              <a:gd name="T24" fmla="*/ 3235 w 4436"/>
              <a:gd name="T25" fmla="*/ 1644 h 3111"/>
              <a:gd name="T26" fmla="*/ 3167 w 4436"/>
              <a:gd name="T27" fmla="*/ 1302 h 3111"/>
              <a:gd name="T28" fmla="*/ 3325 w 4436"/>
              <a:gd name="T29" fmla="*/ 1027 h 3111"/>
              <a:gd name="T30" fmla="*/ 2318 w 4436"/>
              <a:gd name="T31" fmla="*/ 2 h 3111"/>
              <a:gd name="T32" fmla="*/ 2613 w 4436"/>
              <a:gd name="T33" fmla="*/ 102 h 3111"/>
              <a:gd name="T34" fmla="*/ 2871 w 4436"/>
              <a:gd name="T35" fmla="*/ 233 h 3111"/>
              <a:gd name="T36" fmla="*/ 3215 w 4436"/>
              <a:gd name="T37" fmla="*/ 218 h 3111"/>
              <a:gd name="T38" fmla="*/ 3642 w 4436"/>
              <a:gd name="T39" fmla="*/ 153 h 3111"/>
              <a:gd name="T40" fmla="*/ 4082 w 4436"/>
              <a:gd name="T41" fmla="*/ 240 h 3111"/>
              <a:gd name="T42" fmla="*/ 4364 w 4436"/>
              <a:gd name="T43" fmla="*/ 467 h 3111"/>
              <a:gd name="T44" fmla="*/ 4418 w 4436"/>
              <a:gd name="T45" fmla="*/ 884 h 3111"/>
              <a:gd name="T46" fmla="*/ 4222 w 4436"/>
              <a:gd name="T47" fmla="*/ 1284 h 3111"/>
              <a:gd name="T48" fmla="*/ 3955 w 4436"/>
              <a:gd name="T49" fmla="*/ 1565 h 3111"/>
              <a:gd name="T50" fmla="*/ 3944 w 4436"/>
              <a:gd name="T51" fmla="*/ 1400 h 3111"/>
              <a:gd name="T52" fmla="*/ 3880 w 4436"/>
              <a:gd name="T53" fmla="*/ 1027 h 3111"/>
              <a:gd name="T54" fmla="*/ 4071 w 4436"/>
              <a:gd name="T55" fmla="*/ 1022 h 3111"/>
              <a:gd name="T56" fmla="*/ 4236 w 4436"/>
              <a:gd name="T57" fmla="*/ 831 h 3111"/>
              <a:gd name="T58" fmla="*/ 4167 w 4436"/>
              <a:gd name="T59" fmla="*/ 562 h 3111"/>
              <a:gd name="T60" fmla="*/ 3938 w 4436"/>
              <a:gd name="T61" fmla="*/ 438 h 3111"/>
              <a:gd name="T62" fmla="*/ 3584 w 4436"/>
              <a:gd name="T63" fmla="*/ 431 h 3111"/>
              <a:gd name="T64" fmla="*/ 3165 w 4436"/>
              <a:gd name="T65" fmla="*/ 582 h 3111"/>
              <a:gd name="T66" fmla="*/ 2933 w 4436"/>
              <a:gd name="T67" fmla="*/ 918 h 3111"/>
              <a:gd name="T68" fmla="*/ 2865 w 4436"/>
              <a:gd name="T69" fmla="*/ 1396 h 3111"/>
              <a:gd name="T70" fmla="*/ 2738 w 4436"/>
              <a:gd name="T71" fmla="*/ 1847 h 3111"/>
              <a:gd name="T72" fmla="*/ 2513 w 4436"/>
              <a:gd name="T73" fmla="*/ 2264 h 3111"/>
              <a:gd name="T74" fmla="*/ 2347 w 4436"/>
              <a:gd name="T75" fmla="*/ 2738 h 3111"/>
              <a:gd name="T76" fmla="*/ 2309 w 4436"/>
              <a:gd name="T77" fmla="*/ 3084 h 3111"/>
              <a:gd name="T78" fmla="*/ 2198 w 4436"/>
              <a:gd name="T79" fmla="*/ 3104 h 3111"/>
              <a:gd name="T80" fmla="*/ 2155 w 4436"/>
              <a:gd name="T81" fmla="*/ 2942 h 3111"/>
              <a:gd name="T82" fmla="*/ 2029 w 4436"/>
              <a:gd name="T83" fmla="*/ 2424 h 3111"/>
              <a:gd name="T84" fmla="*/ 1798 w 4436"/>
              <a:gd name="T85" fmla="*/ 2005 h 3111"/>
              <a:gd name="T86" fmla="*/ 1615 w 4436"/>
              <a:gd name="T87" fmla="*/ 1584 h 3111"/>
              <a:gd name="T88" fmla="*/ 1542 w 4436"/>
              <a:gd name="T89" fmla="*/ 1105 h 3111"/>
              <a:gd name="T90" fmla="*/ 1407 w 4436"/>
              <a:gd name="T91" fmla="*/ 691 h 3111"/>
              <a:gd name="T92" fmla="*/ 1093 w 4436"/>
              <a:gd name="T93" fmla="*/ 475 h 3111"/>
              <a:gd name="T94" fmla="*/ 640 w 4436"/>
              <a:gd name="T95" fmla="*/ 424 h 3111"/>
              <a:gd name="T96" fmla="*/ 360 w 4436"/>
              <a:gd name="T97" fmla="*/ 509 h 3111"/>
              <a:gd name="T98" fmla="*/ 191 w 4436"/>
              <a:gd name="T99" fmla="*/ 715 h 3111"/>
              <a:gd name="T100" fmla="*/ 260 w 4436"/>
              <a:gd name="T101" fmla="*/ 965 h 3111"/>
              <a:gd name="T102" fmla="*/ 451 w 4436"/>
              <a:gd name="T103" fmla="*/ 1044 h 3111"/>
              <a:gd name="T104" fmla="*/ 513 w 4436"/>
              <a:gd name="T105" fmla="*/ 1213 h 3111"/>
              <a:gd name="T106" fmla="*/ 547 w 4436"/>
              <a:gd name="T107" fmla="*/ 1607 h 3111"/>
              <a:gd name="T108" fmla="*/ 204 w 4436"/>
              <a:gd name="T109" fmla="*/ 1264 h 3111"/>
              <a:gd name="T110" fmla="*/ 16 w 4436"/>
              <a:gd name="T111" fmla="*/ 889 h 3111"/>
              <a:gd name="T112" fmla="*/ 69 w 4436"/>
              <a:gd name="T113" fmla="*/ 493 h 3111"/>
              <a:gd name="T114" fmla="*/ 371 w 4436"/>
              <a:gd name="T115" fmla="*/ 240 h 3111"/>
              <a:gd name="T116" fmla="*/ 815 w 4436"/>
              <a:gd name="T117" fmla="*/ 145 h 3111"/>
              <a:gd name="T118" fmla="*/ 1333 w 4436"/>
              <a:gd name="T119" fmla="*/ 215 h 3111"/>
              <a:gd name="T120" fmla="*/ 1669 w 4436"/>
              <a:gd name="T121" fmla="*/ 235 h 3111"/>
              <a:gd name="T122" fmla="*/ 1876 w 4436"/>
              <a:gd name="T123" fmla="*/ 115 h 3111"/>
              <a:gd name="T124" fmla="*/ 2125 w 4436"/>
              <a:gd name="T125" fmla="*/ 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36" h="3111">
                <a:moveTo>
                  <a:pt x="951" y="956"/>
                </a:moveTo>
                <a:lnTo>
                  <a:pt x="1005" y="964"/>
                </a:lnTo>
                <a:lnTo>
                  <a:pt x="1056" y="978"/>
                </a:lnTo>
                <a:lnTo>
                  <a:pt x="1104" y="1002"/>
                </a:lnTo>
                <a:lnTo>
                  <a:pt x="1144" y="1029"/>
                </a:lnTo>
                <a:lnTo>
                  <a:pt x="1182" y="1064"/>
                </a:lnTo>
                <a:lnTo>
                  <a:pt x="1213" y="1104"/>
                </a:lnTo>
                <a:lnTo>
                  <a:pt x="1240" y="1147"/>
                </a:lnTo>
                <a:lnTo>
                  <a:pt x="1264" y="1196"/>
                </a:lnTo>
                <a:lnTo>
                  <a:pt x="1282" y="1245"/>
                </a:lnTo>
                <a:lnTo>
                  <a:pt x="1295" y="1298"/>
                </a:lnTo>
                <a:lnTo>
                  <a:pt x="1302" y="1351"/>
                </a:lnTo>
                <a:lnTo>
                  <a:pt x="1304" y="1404"/>
                </a:lnTo>
                <a:lnTo>
                  <a:pt x="1302" y="1458"/>
                </a:lnTo>
                <a:lnTo>
                  <a:pt x="1293" y="1509"/>
                </a:lnTo>
                <a:lnTo>
                  <a:pt x="1280" y="1560"/>
                </a:lnTo>
                <a:lnTo>
                  <a:pt x="1262" y="1605"/>
                </a:lnTo>
                <a:lnTo>
                  <a:pt x="1236" y="1649"/>
                </a:lnTo>
                <a:lnTo>
                  <a:pt x="1207" y="1689"/>
                </a:lnTo>
                <a:lnTo>
                  <a:pt x="1173" y="1724"/>
                </a:lnTo>
                <a:lnTo>
                  <a:pt x="1131" y="1751"/>
                </a:lnTo>
                <a:lnTo>
                  <a:pt x="1084" y="1773"/>
                </a:lnTo>
                <a:lnTo>
                  <a:pt x="1033" y="1787"/>
                </a:lnTo>
                <a:lnTo>
                  <a:pt x="976" y="1793"/>
                </a:lnTo>
                <a:lnTo>
                  <a:pt x="922" y="1785"/>
                </a:lnTo>
                <a:lnTo>
                  <a:pt x="871" y="1771"/>
                </a:lnTo>
                <a:lnTo>
                  <a:pt x="822" y="1747"/>
                </a:lnTo>
                <a:lnTo>
                  <a:pt x="778" y="1715"/>
                </a:lnTo>
                <a:lnTo>
                  <a:pt x="738" y="1676"/>
                </a:lnTo>
                <a:lnTo>
                  <a:pt x="702" y="1633"/>
                </a:lnTo>
                <a:lnTo>
                  <a:pt x="671" y="1584"/>
                </a:lnTo>
                <a:lnTo>
                  <a:pt x="645" y="1531"/>
                </a:lnTo>
                <a:lnTo>
                  <a:pt x="627" y="1475"/>
                </a:lnTo>
                <a:lnTo>
                  <a:pt x="615" y="1418"/>
                </a:lnTo>
                <a:lnTo>
                  <a:pt x="609" y="1360"/>
                </a:lnTo>
                <a:lnTo>
                  <a:pt x="611" y="1300"/>
                </a:lnTo>
                <a:lnTo>
                  <a:pt x="620" y="1244"/>
                </a:lnTo>
                <a:lnTo>
                  <a:pt x="636" y="1185"/>
                </a:lnTo>
                <a:lnTo>
                  <a:pt x="656" y="1135"/>
                </a:lnTo>
                <a:lnTo>
                  <a:pt x="680" y="1093"/>
                </a:lnTo>
                <a:lnTo>
                  <a:pt x="709" y="1056"/>
                </a:lnTo>
                <a:lnTo>
                  <a:pt x="744" y="1027"/>
                </a:lnTo>
                <a:lnTo>
                  <a:pt x="785" y="1002"/>
                </a:lnTo>
                <a:lnTo>
                  <a:pt x="835" y="978"/>
                </a:lnTo>
                <a:lnTo>
                  <a:pt x="893" y="960"/>
                </a:lnTo>
                <a:lnTo>
                  <a:pt x="951" y="956"/>
                </a:lnTo>
                <a:close/>
                <a:moveTo>
                  <a:pt x="3504" y="955"/>
                </a:moveTo>
                <a:lnTo>
                  <a:pt x="3564" y="958"/>
                </a:lnTo>
                <a:lnTo>
                  <a:pt x="3616" y="969"/>
                </a:lnTo>
                <a:lnTo>
                  <a:pt x="3664" y="987"/>
                </a:lnTo>
                <a:lnTo>
                  <a:pt x="3705" y="1011"/>
                </a:lnTo>
                <a:lnTo>
                  <a:pt x="3742" y="1040"/>
                </a:lnTo>
                <a:lnTo>
                  <a:pt x="3773" y="1075"/>
                </a:lnTo>
                <a:lnTo>
                  <a:pt x="3798" y="1113"/>
                </a:lnTo>
                <a:lnTo>
                  <a:pt x="3818" y="1155"/>
                </a:lnTo>
                <a:lnTo>
                  <a:pt x="3835" y="1200"/>
                </a:lnTo>
                <a:lnTo>
                  <a:pt x="3845" y="1247"/>
                </a:lnTo>
                <a:lnTo>
                  <a:pt x="3853" y="1296"/>
                </a:lnTo>
                <a:lnTo>
                  <a:pt x="3853" y="1347"/>
                </a:lnTo>
                <a:lnTo>
                  <a:pt x="3851" y="1396"/>
                </a:lnTo>
                <a:lnTo>
                  <a:pt x="3844" y="1447"/>
                </a:lnTo>
                <a:lnTo>
                  <a:pt x="3833" y="1496"/>
                </a:lnTo>
                <a:lnTo>
                  <a:pt x="3818" y="1544"/>
                </a:lnTo>
                <a:lnTo>
                  <a:pt x="3798" y="1589"/>
                </a:lnTo>
                <a:lnTo>
                  <a:pt x="3775" y="1633"/>
                </a:lnTo>
                <a:lnTo>
                  <a:pt x="3749" y="1671"/>
                </a:lnTo>
                <a:lnTo>
                  <a:pt x="3718" y="1705"/>
                </a:lnTo>
                <a:lnTo>
                  <a:pt x="3685" y="1736"/>
                </a:lnTo>
                <a:lnTo>
                  <a:pt x="3649" y="1760"/>
                </a:lnTo>
                <a:lnTo>
                  <a:pt x="3609" y="1778"/>
                </a:lnTo>
                <a:lnTo>
                  <a:pt x="3565" y="1791"/>
                </a:lnTo>
                <a:lnTo>
                  <a:pt x="3520" y="1795"/>
                </a:lnTo>
                <a:lnTo>
                  <a:pt x="3473" y="1791"/>
                </a:lnTo>
                <a:lnTo>
                  <a:pt x="3413" y="1776"/>
                </a:lnTo>
                <a:lnTo>
                  <a:pt x="3360" y="1755"/>
                </a:lnTo>
                <a:lnTo>
                  <a:pt x="3313" y="1724"/>
                </a:lnTo>
                <a:lnTo>
                  <a:pt x="3271" y="1687"/>
                </a:lnTo>
                <a:lnTo>
                  <a:pt x="3235" y="1644"/>
                </a:lnTo>
                <a:lnTo>
                  <a:pt x="3205" y="1596"/>
                </a:lnTo>
                <a:lnTo>
                  <a:pt x="3184" y="1544"/>
                </a:lnTo>
                <a:lnTo>
                  <a:pt x="3169" y="1487"/>
                </a:lnTo>
                <a:lnTo>
                  <a:pt x="3160" y="1427"/>
                </a:lnTo>
                <a:lnTo>
                  <a:pt x="3160" y="1365"/>
                </a:lnTo>
                <a:lnTo>
                  <a:pt x="3167" y="1302"/>
                </a:lnTo>
                <a:lnTo>
                  <a:pt x="3184" y="1238"/>
                </a:lnTo>
                <a:lnTo>
                  <a:pt x="3207" y="1175"/>
                </a:lnTo>
                <a:lnTo>
                  <a:pt x="3233" y="1127"/>
                </a:lnTo>
                <a:lnTo>
                  <a:pt x="3260" y="1087"/>
                </a:lnTo>
                <a:lnTo>
                  <a:pt x="3291" y="1053"/>
                </a:lnTo>
                <a:lnTo>
                  <a:pt x="3325" y="1027"/>
                </a:lnTo>
                <a:lnTo>
                  <a:pt x="3362" y="1004"/>
                </a:lnTo>
                <a:lnTo>
                  <a:pt x="3405" y="985"/>
                </a:lnTo>
                <a:lnTo>
                  <a:pt x="3451" y="969"/>
                </a:lnTo>
                <a:lnTo>
                  <a:pt x="3504" y="955"/>
                </a:lnTo>
                <a:close/>
                <a:moveTo>
                  <a:pt x="2253" y="0"/>
                </a:moveTo>
                <a:lnTo>
                  <a:pt x="2318" y="2"/>
                </a:lnTo>
                <a:lnTo>
                  <a:pt x="2378" y="9"/>
                </a:lnTo>
                <a:lnTo>
                  <a:pt x="2433" y="22"/>
                </a:lnTo>
                <a:lnTo>
                  <a:pt x="2482" y="38"/>
                </a:lnTo>
                <a:lnTo>
                  <a:pt x="2529" y="58"/>
                </a:lnTo>
                <a:lnTo>
                  <a:pt x="2571" y="80"/>
                </a:lnTo>
                <a:lnTo>
                  <a:pt x="2613" y="102"/>
                </a:lnTo>
                <a:lnTo>
                  <a:pt x="2653" y="127"/>
                </a:lnTo>
                <a:lnTo>
                  <a:pt x="2693" y="151"/>
                </a:lnTo>
                <a:lnTo>
                  <a:pt x="2735" y="175"/>
                </a:lnTo>
                <a:lnTo>
                  <a:pt x="2776" y="196"/>
                </a:lnTo>
                <a:lnTo>
                  <a:pt x="2822" y="216"/>
                </a:lnTo>
                <a:lnTo>
                  <a:pt x="2871" y="233"/>
                </a:lnTo>
                <a:lnTo>
                  <a:pt x="2924" y="247"/>
                </a:lnTo>
                <a:lnTo>
                  <a:pt x="2982" y="255"/>
                </a:lnTo>
                <a:lnTo>
                  <a:pt x="3042" y="253"/>
                </a:lnTo>
                <a:lnTo>
                  <a:pt x="3100" y="245"/>
                </a:lnTo>
                <a:lnTo>
                  <a:pt x="3158" y="233"/>
                </a:lnTo>
                <a:lnTo>
                  <a:pt x="3215" y="218"/>
                </a:lnTo>
                <a:lnTo>
                  <a:pt x="3267" y="204"/>
                </a:lnTo>
                <a:lnTo>
                  <a:pt x="3316" y="191"/>
                </a:lnTo>
                <a:lnTo>
                  <a:pt x="3393" y="175"/>
                </a:lnTo>
                <a:lnTo>
                  <a:pt x="3473" y="162"/>
                </a:lnTo>
                <a:lnTo>
                  <a:pt x="3556" y="155"/>
                </a:lnTo>
                <a:lnTo>
                  <a:pt x="3642" y="153"/>
                </a:lnTo>
                <a:lnTo>
                  <a:pt x="3727" y="156"/>
                </a:lnTo>
                <a:lnTo>
                  <a:pt x="3809" y="164"/>
                </a:lnTo>
                <a:lnTo>
                  <a:pt x="3887" y="176"/>
                </a:lnTo>
                <a:lnTo>
                  <a:pt x="3960" y="195"/>
                </a:lnTo>
                <a:lnTo>
                  <a:pt x="4022" y="216"/>
                </a:lnTo>
                <a:lnTo>
                  <a:pt x="4082" y="240"/>
                </a:lnTo>
                <a:lnTo>
                  <a:pt x="4138" y="269"/>
                </a:lnTo>
                <a:lnTo>
                  <a:pt x="4193" y="300"/>
                </a:lnTo>
                <a:lnTo>
                  <a:pt x="4244" y="335"/>
                </a:lnTo>
                <a:lnTo>
                  <a:pt x="4289" y="375"/>
                </a:lnTo>
                <a:lnTo>
                  <a:pt x="4329" y="418"/>
                </a:lnTo>
                <a:lnTo>
                  <a:pt x="4364" y="467"/>
                </a:lnTo>
                <a:lnTo>
                  <a:pt x="4398" y="533"/>
                </a:lnTo>
                <a:lnTo>
                  <a:pt x="4420" y="602"/>
                </a:lnTo>
                <a:lnTo>
                  <a:pt x="4433" y="671"/>
                </a:lnTo>
                <a:lnTo>
                  <a:pt x="4436" y="742"/>
                </a:lnTo>
                <a:lnTo>
                  <a:pt x="4431" y="813"/>
                </a:lnTo>
                <a:lnTo>
                  <a:pt x="4418" y="884"/>
                </a:lnTo>
                <a:lnTo>
                  <a:pt x="4398" y="955"/>
                </a:lnTo>
                <a:lnTo>
                  <a:pt x="4371" y="1024"/>
                </a:lnTo>
                <a:lnTo>
                  <a:pt x="4340" y="1091"/>
                </a:lnTo>
                <a:lnTo>
                  <a:pt x="4304" y="1158"/>
                </a:lnTo>
                <a:lnTo>
                  <a:pt x="4265" y="1222"/>
                </a:lnTo>
                <a:lnTo>
                  <a:pt x="4222" y="1284"/>
                </a:lnTo>
                <a:lnTo>
                  <a:pt x="4178" y="1342"/>
                </a:lnTo>
                <a:lnTo>
                  <a:pt x="4133" y="1396"/>
                </a:lnTo>
                <a:lnTo>
                  <a:pt x="4087" y="1445"/>
                </a:lnTo>
                <a:lnTo>
                  <a:pt x="4042" y="1491"/>
                </a:lnTo>
                <a:lnTo>
                  <a:pt x="3996" y="1531"/>
                </a:lnTo>
                <a:lnTo>
                  <a:pt x="3955" y="1565"/>
                </a:lnTo>
                <a:lnTo>
                  <a:pt x="3916" y="1595"/>
                </a:lnTo>
                <a:lnTo>
                  <a:pt x="3904" y="1595"/>
                </a:lnTo>
                <a:lnTo>
                  <a:pt x="3904" y="1591"/>
                </a:lnTo>
                <a:lnTo>
                  <a:pt x="3924" y="1531"/>
                </a:lnTo>
                <a:lnTo>
                  <a:pt x="3936" y="1467"/>
                </a:lnTo>
                <a:lnTo>
                  <a:pt x="3944" y="1400"/>
                </a:lnTo>
                <a:lnTo>
                  <a:pt x="3944" y="1333"/>
                </a:lnTo>
                <a:lnTo>
                  <a:pt x="3940" y="1265"/>
                </a:lnTo>
                <a:lnTo>
                  <a:pt x="3933" y="1200"/>
                </a:lnTo>
                <a:lnTo>
                  <a:pt x="3918" y="1138"/>
                </a:lnTo>
                <a:lnTo>
                  <a:pt x="3902" y="1080"/>
                </a:lnTo>
                <a:lnTo>
                  <a:pt x="3880" y="1027"/>
                </a:lnTo>
                <a:lnTo>
                  <a:pt x="3880" y="1024"/>
                </a:lnTo>
                <a:lnTo>
                  <a:pt x="3916" y="1025"/>
                </a:lnTo>
                <a:lnTo>
                  <a:pt x="3955" y="1027"/>
                </a:lnTo>
                <a:lnTo>
                  <a:pt x="3993" y="1027"/>
                </a:lnTo>
                <a:lnTo>
                  <a:pt x="4033" y="1025"/>
                </a:lnTo>
                <a:lnTo>
                  <a:pt x="4071" y="1022"/>
                </a:lnTo>
                <a:lnTo>
                  <a:pt x="4107" y="1016"/>
                </a:lnTo>
                <a:lnTo>
                  <a:pt x="4140" y="1005"/>
                </a:lnTo>
                <a:lnTo>
                  <a:pt x="4171" y="993"/>
                </a:lnTo>
                <a:lnTo>
                  <a:pt x="4195" y="976"/>
                </a:lnTo>
                <a:lnTo>
                  <a:pt x="4213" y="955"/>
                </a:lnTo>
                <a:lnTo>
                  <a:pt x="4236" y="831"/>
                </a:lnTo>
                <a:lnTo>
                  <a:pt x="4242" y="775"/>
                </a:lnTo>
                <a:lnTo>
                  <a:pt x="4240" y="724"/>
                </a:lnTo>
                <a:lnTo>
                  <a:pt x="4231" y="676"/>
                </a:lnTo>
                <a:lnTo>
                  <a:pt x="4215" y="635"/>
                </a:lnTo>
                <a:lnTo>
                  <a:pt x="4193" y="596"/>
                </a:lnTo>
                <a:lnTo>
                  <a:pt x="4167" y="562"/>
                </a:lnTo>
                <a:lnTo>
                  <a:pt x="4136" y="533"/>
                </a:lnTo>
                <a:lnTo>
                  <a:pt x="4102" y="505"/>
                </a:lnTo>
                <a:lnTo>
                  <a:pt x="4065" y="484"/>
                </a:lnTo>
                <a:lnTo>
                  <a:pt x="4027" y="465"/>
                </a:lnTo>
                <a:lnTo>
                  <a:pt x="3987" y="451"/>
                </a:lnTo>
                <a:lnTo>
                  <a:pt x="3938" y="438"/>
                </a:lnTo>
                <a:lnTo>
                  <a:pt x="3884" y="427"/>
                </a:lnTo>
                <a:lnTo>
                  <a:pt x="3824" y="422"/>
                </a:lnTo>
                <a:lnTo>
                  <a:pt x="3762" y="418"/>
                </a:lnTo>
                <a:lnTo>
                  <a:pt x="3700" y="418"/>
                </a:lnTo>
                <a:lnTo>
                  <a:pt x="3640" y="424"/>
                </a:lnTo>
                <a:lnTo>
                  <a:pt x="3584" y="431"/>
                </a:lnTo>
                <a:lnTo>
                  <a:pt x="3500" y="449"/>
                </a:lnTo>
                <a:lnTo>
                  <a:pt x="3424" y="467"/>
                </a:lnTo>
                <a:lnTo>
                  <a:pt x="3351" y="491"/>
                </a:lnTo>
                <a:lnTo>
                  <a:pt x="3284" y="516"/>
                </a:lnTo>
                <a:lnTo>
                  <a:pt x="3222" y="547"/>
                </a:lnTo>
                <a:lnTo>
                  <a:pt x="3165" y="582"/>
                </a:lnTo>
                <a:lnTo>
                  <a:pt x="3113" y="622"/>
                </a:lnTo>
                <a:lnTo>
                  <a:pt x="3067" y="669"/>
                </a:lnTo>
                <a:lnTo>
                  <a:pt x="3025" y="720"/>
                </a:lnTo>
                <a:lnTo>
                  <a:pt x="2989" y="780"/>
                </a:lnTo>
                <a:lnTo>
                  <a:pt x="2958" y="845"/>
                </a:lnTo>
                <a:lnTo>
                  <a:pt x="2933" y="918"/>
                </a:lnTo>
                <a:lnTo>
                  <a:pt x="2913" y="993"/>
                </a:lnTo>
                <a:lnTo>
                  <a:pt x="2900" y="1069"/>
                </a:lnTo>
                <a:lnTo>
                  <a:pt x="2889" y="1151"/>
                </a:lnTo>
                <a:lnTo>
                  <a:pt x="2882" y="1231"/>
                </a:lnTo>
                <a:lnTo>
                  <a:pt x="2875" y="1315"/>
                </a:lnTo>
                <a:lnTo>
                  <a:pt x="2865" y="1396"/>
                </a:lnTo>
                <a:lnTo>
                  <a:pt x="2856" y="1476"/>
                </a:lnTo>
                <a:lnTo>
                  <a:pt x="2844" y="1555"/>
                </a:lnTo>
                <a:lnTo>
                  <a:pt x="2827" y="1629"/>
                </a:lnTo>
                <a:lnTo>
                  <a:pt x="2804" y="1698"/>
                </a:lnTo>
                <a:lnTo>
                  <a:pt x="2773" y="1775"/>
                </a:lnTo>
                <a:lnTo>
                  <a:pt x="2738" y="1847"/>
                </a:lnTo>
                <a:lnTo>
                  <a:pt x="2702" y="1918"/>
                </a:lnTo>
                <a:lnTo>
                  <a:pt x="2664" y="1987"/>
                </a:lnTo>
                <a:lnTo>
                  <a:pt x="2625" y="2056"/>
                </a:lnTo>
                <a:lnTo>
                  <a:pt x="2587" y="2124"/>
                </a:lnTo>
                <a:lnTo>
                  <a:pt x="2549" y="2193"/>
                </a:lnTo>
                <a:lnTo>
                  <a:pt x="2513" y="2264"/>
                </a:lnTo>
                <a:lnTo>
                  <a:pt x="2476" y="2335"/>
                </a:lnTo>
                <a:lnTo>
                  <a:pt x="2444" y="2409"/>
                </a:lnTo>
                <a:lnTo>
                  <a:pt x="2415" y="2485"/>
                </a:lnTo>
                <a:lnTo>
                  <a:pt x="2387" y="2565"/>
                </a:lnTo>
                <a:lnTo>
                  <a:pt x="2365" y="2649"/>
                </a:lnTo>
                <a:lnTo>
                  <a:pt x="2347" y="2738"/>
                </a:lnTo>
                <a:lnTo>
                  <a:pt x="2336" y="2833"/>
                </a:lnTo>
                <a:lnTo>
                  <a:pt x="2331" y="2933"/>
                </a:lnTo>
                <a:lnTo>
                  <a:pt x="2333" y="3038"/>
                </a:lnTo>
                <a:lnTo>
                  <a:pt x="2324" y="3056"/>
                </a:lnTo>
                <a:lnTo>
                  <a:pt x="2316" y="3071"/>
                </a:lnTo>
                <a:lnTo>
                  <a:pt x="2309" y="3084"/>
                </a:lnTo>
                <a:lnTo>
                  <a:pt x="2300" y="3095"/>
                </a:lnTo>
                <a:lnTo>
                  <a:pt x="2287" y="3104"/>
                </a:lnTo>
                <a:lnTo>
                  <a:pt x="2269" y="3109"/>
                </a:lnTo>
                <a:lnTo>
                  <a:pt x="2244" y="3111"/>
                </a:lnTo>
                <a:lnTo>
                  <a:pt x="2218" y="3109"/>
                </a:lnTo>
                <a:lnTo>
                  <a:pt x="2198" y="3104"/>
                </a:lnTo>
                <a:lnTo>
                  <a:pt x="2184" y="3096"/>
                </a:lnTo>
                <a:lnTo>
                  <a:pt x="2173" y="3085"/>
                </a:lnTo>
                <a:lnTo>
                  <a:pt x="2165" y="3073"/>
                </a:lnTo>
                <a:lnTo>
                  <a:pt x="2160" y="3060"/>
                </a:lnTo>
                <a:lnTo>
                  <a:pt x="2156" y="3047"/>
                </a:lnTo>
                <a:lnTo>
                  <a:pt x="2155" y="2942"/>
                </a:lnTo>
                <a:lnTo>
                  <a:pt x="2147" y="2844"/>
                </a:lnTo>
                <a:lnTo>
                  <a:pt x="2133" y="2749"/>
                </a:lnTo>
                <a:lnTo>
                  <a:pt x="2115" y="2662"/>
                </a:lnTo>
                <a:lnTo>
                  <a:pt x="2089" y="2578"/>
                </a:lnTo>
                <a:lnTo>
                  <a:pt x="2062" y="2498"/>
                </a:lnTo>
                <a:lnTo>
                  <a:pt x="2029" y="2424"/>
                </a:lnTo>
                <a:lnTo>
                  <a:pt x="1995" y="2349"/>
                </a:lnTo>
                <a:lnTo>
                  <a:pt x="1956" y="2278"/>
                </a:lnTo>
                <a:lnTo>
                  <a:pt x="1918" y="2209"/>
                </a:lnTo>
                <a:lnTo>
                  <a:pt x="1878" y="2142"/>
                </a:lnTo>
                <a:lnTo>
                  <a:pt x="1838" y="2073"/>
                </a:lnTo>
                <a:lnTo>
                  <a:pt x="1798" y="2005"/>
                </a:lnTo>
                <a:lnTo>
                  <a:pt x="1760" y="1936"/>
                </a:lnTo>
                <a:lnTo>
                  <a:pt x="1724" y="1865"/>
                </a:lnTo>
                <a:lnTo>
                  <a:pt x="1687" y="1795"/>
                </a:lnTo>
                <a:lnTo>
                  <a:pt x="1656" y="1720"/>
                </a:lnTo>
                <a:lnTo>
                  <a:pt x="1633" y="1653"/>
                </a:lnTo>
                <a:lnTo>
                  <a:pt x="1615" y="1584"/>
                </a:lnTo>
                <a:lnTo>
                  <a:pt x="1600" y="1507"/>
                </a:lnTo>
                <a:lnTo>
                  <a:pt x="1587" y="1429"/>
                </a:lnTo>
                <a:lnTo>
                  <a:pt x="1575" y="1349"/>
                </a:lnTo>
                <a:lnTo>
                  <a:pt x="1565" y="1267"/>
                </a:lnTo>
                <a:lnTo>
                  <a:pt x="1555" y="1185"/>
                </a:lnTo>
                <a:lnTo>
                  <a:pt x="1542" y="1105"/>
                </a:lnTo>
                <a:lnTo>
                  <a:pt x="1529" y="1025"/>
                </a:lnTo>
                <a:lnTo>
                  <a:pt x="1515" y="949"/>
                </a:lnTo>
                <a:lnTo>
                  <a:pt x="1495" y="876"/>
                </a:lnTo>
                <a:lnTo>
                  <a:pt x="1471" y="809"/>
                </a:lnTo>
                <a:lnTo>
                  <a:pt x="1442" y="745"/>
                </a:lnTo>
                <a:lnTo>
                  <a:pt x="1407" y="691"/>
                </a:lnTo>
                <a:lnTo>
                  <a:pt x="1369" y="644"/>
                </a:lnTo>
                <a:lnTo>
                  <a:pt x="1324" y="602"/>
                </a:lnTo>
                <a:lnTo>
                  <a:pt x="1273" y="562"/>
                </a:lnTo>
                <a:lnTo>
                  <a:pt x="1216" y="529"/>
                </a:lnTo>
                <a:lnTo>
                  <a:pt x="1156" y="500"/>
                </a:lnTo>
                <a:lnTo>
                  <a:pt x="1093" y="475"/>
                </a:lnTo>
                <a:lnTo>
                  <a:pt x="1025" y="453"/>
                </a:lnTo>
                <a:lnTo>
                  <a:pt x="956" y="435"/>
                </a:lnTo>
                <a:lnTo>
                  <a:pt x="800" y="424"/>
                </a:lnTo>
                <a:lnTo>
                  <a:pt x="749" y="418"/>
                </a:lnTo>
                <a:lnTo>
                  <a:pt x="695" y="418"/>
                </a:lnTo>
                <a:lnTo>
                  <a:pt x="640" y="424"/>
                </a:lnTo>
                <a:lnTo>
                  <a:pt x="585" y="433"/>
                </a:lnTo>
                <a:lnTo>
                  <a:pt x="536" y="444"/>
                </a:lnTo>
                <a:lnTo>
                  <a:pt x="493" y="455"/>
                </a:lnTo>
                <a:lnTo>
                  <a:pt x="447" y="471"/>
                </a:lnTo>
                <a:lnTo>
                  <a:pt x="402" y="489"/>
                </a:lnTo>
                <a:lnTo>
                  <a:pt x="360" y="509"/>
                </a:lnTo>
                <a:lnTo>
                  <a:pt x="320" y="535"/>
                </a:lnTo>
                <a:lnTo>
                  <a:pt x="284" y="562"/>
                </a:lnTo>
                <a:lnTo>
                  <a:pt x="251" y="595"/>
                </a:lnTo>
                <a:lnTo>
                  <a:pt x="224" y="631"/>
                </a:lnTo>
                <a:lnTo>
                  <a:pt x="204" y="671"/>
                </a:lnTo>
                <a:lnTo>
                  <a:pt x="191" y="715"/>
                </a:lnTo>
                <a:lnTo>
                  <a:pt x="187" y="760"/>
                </a:lnTo>
                <a:lnTo>
                  <a:pt x="191" y="805"/>
                </a:lnTo>
                <a:lnTo>
                  <a:pt x="202" y="849"/>
                </a:lnTo>
                <a:lnTo>
                  <a:pt x="216" y="893"/>
                </a:lnTo>
                <a:lnTo>
                  <a:pt x="236" y="931"/>
                </a:lnTo>
                <a:lnTo>
                  <a:pt x="260" y="965"/>
                </a:lnTo>
                <a:lnTo>
                  <a:pt x="285" y="996"/>
                </a:lnTo>
                <a:lnTo>
                  <a:pt x="313" y="1020"/>
                </a:lnTo>
                <a:lnTo>
                  <a:pt x="340" y="1035"/>
                </a:lnTo>
                <a:lnTo>
                  <a:pt x="378" y="1045"/>
                </a:lnTo>
                <a:lnTo>
                  <a:pt x="415" y="1047"/>
                </a:lnTo>
                <a:lnTo>
                  <a:pt x="451" y="1044"/>
                </a:lnTo>
                <a:lnTo>
                  <a:pt x="487" y="1036"/>
                </a:lnTo>
                <a:lnTo>
                  <a:pt x="522" y="1027"/>
                </a:lnTo>
                <a:lnTo>
                  <a:pt x="555" y="1018"/>
                </a:lnTo>
                <a:lnTo>
                  <a:pt x="587" y="1011"/>
                </a:lnTo>
                <a:lnTo>
                  <a:pt x="527" y="1147"/>
                </a:lnTo>
                <a:lnTo>
                  <a:pt x="513" y="1213"/>
                </a:lnTo>
                <a:lnTo>
                  <a:pt x="505" y="1280"/>
                </a:lnTo>
                <a:lnTo>
                  <a:pt x="505" y="1349"/>
                </a:lnTo>
                <a:lnTo>
                  <a:pt x="511" y="1416"/>
                </a:lnTo>
                <a:lnTo>
                  <a:pt x="520" y="1484"/>
                </a:lnTo>
                <a:lnTo>
                  <a:pt x="533" y="1547"/>
                </a:lnTo>
                <a:lnTo>
                  <a:pt x="547" y="1607"/>
                </a:lnTo>
                <a:lnTo>
                  <a:pt x="482" y="1560"/>
                </a:lnTo>
                <a:lnTo>
                  <a:pt x="420" y="1507"/>
                </a:lnTo>
                <a:lnTo>
                  <a:pt x="360" y="1451"/>
                </a:lnTo>
                <a:lnTo>
                  <a:pt x="305" y="1391"/>
                </a:lnTo>
                <a:lnTo>
                  <a:pt x="253" y="1327"/>
                </a:lnTo>
                <a:lnTo>
                  <a:pt x="204" y="1264"/>
                </a:lnTo>
                <a:lnTo>
                  <a:pt x="165" y="1209"/>
                </a:lnTo>
                <a:lnTo>
                  <a:pt x="129" y="1155"/>
                </a:lnTo>
                <a:lnTo>
                  <a:pt x="96" y="1095"/>
                </a:lnTo>
                <a:lnTo>
                  <a:pt x="65" y="1033"/>
                </a:lnTo>
                <a:lnTo>
                  <a:pt x="40" y="967"/>
                </a:lnTo>
                <a:lnTo>
                  <a:pt x="16" y="889"/>
                </a:lnTo>
                <a:lnTo>
                  <a:pt x="4" y="813"/>
                </a:lnTo>
                <a:lnTo>
                  <a:pt x="0" y="742"/>
                </a:lnTo>
                <a:lnTo>
                  <a:pt x="5" y="675"/>
                </a:lnTo>
                <a:lnTo>
                  <a:pt x="18" y="609"/>
                </a:lnTo>
                <a:lnTo>
                  <a:pt x="40" y="549"/>
                </a:lnTo>
                <a:lnTo>
                  <a:pt x="69" y="493"/>
                </a:lnTo>
                <a:lnTo>
                  <a:pt x="105" y="440"/>
                </a:lnTo>
                <a:lnTo>
                  <a:pt x="147" y="393"/>
                </a:lnTo>
                <a:lnTo>
                  <a:pt x="195" y="347"/>
                </a:lnTo>
                <a:lnTo>
                  <a:pt x="249" y="307"/>
                </a:lnTo>
                <a:lnTo>
                  <a:pt x="307" y="273"/>
                </a:lnTo>
                <a:lnTo>
                  <a:pt x="371" y="240"/>
                </a:lnTo>
                <a:lnTo>
                  <a:pt x="436" y="213"/>
                </a:lnTo>
                <a:lnTo>
                  <a:pt x="507" y="191"/>
                </a:lnTo>
                <a:lnTo>
                  <a:pt x="580" y="173"/>
                </a:lnTo>
                <a:lnTo>
                  <a:pt x="656" y="158"/>
                </a:lnTo>
                <a:lnTo>
                  <a:pt x="735" y="151"/>
                </a:lnTo>
                <a:lnTo>
                  <a:pt x="815" y="145"/>
                </a:lnTo>
                <a:lnTo>
                  <a:pt x="895" y="147"/>
                </a:lnTo>
                <a:lnTo>
                  <a:pt x="975" y="153"/>
                </a:lnTo>
                <a:lnTo>
                  <a:pt x="1056" y="164"/>
                </a:lnTo>
                <a:lnTo>
                  <a:pt x="1236" y="187"/>
                </a:lnTo>
                <a:lnTo>
                  <a:pt x="1282" y="200"/>
                </a:lnTo>
                <a:lnTo>
                  <a:pt x="1333" y="215"/>
                </a:lnTo>
                <a:lnTo>
                  <a:pt x="1385" y="231"/>
                </a:lnTo>
                <a:lnTo>
                  <a:pt x="1444" y="244"/>
                </a:lnTo>
                <a:lnTo>
                  <a:pt x="1502" y="253"/>
                </a:lnTo>
                <a:lnTo>
                  <a:pt x="1562" y="255"/>
                </a:lnTo>
                <a:lnTo>
                  <a:pt x="1624" y="247"/>
                </a:lnTo>
                <a:lnTo>
                  <a:pt x="1669" y="235"/>
                </a:lnTo>
                <a:lnTo>
                  <a:pt x="1709" y="220"/>
                </a:lnTo>
                <a:lnTo>
                  <a:pt x="1745" y="202"/>
                </a:lnTo>
                <a:lnTo>
                  <a:pt x="1780" y="182"/>
                </a:lnTo>
                <a:lnTo>
                  <a:pt x="1813" y="160"/>
                </a:lnTo>
                <a:lnTo>
                  <a:pt x="1844" y="136"/>
                </a:lnTo>
                <a:lnTo>
                  <a:pt x="1876" y="115"/>
                </a:lnTo>
                <a:lnTo>
                  <a:pt x="1909" y="93"/>
                </a:lnTo>
                <a:lnTo>
                  <a:pt x="1944" y="71"/>
                </a:lnTo>
                <a:lnTo>
                  <a:pt x="1982" y="51"/>
                </a:lnTo>
                <a:lnTo>
                  <a:pt x="2025" y="35"/>
                </a:lnTo>
                <a:lnTo>
                  <a:pt x="2073" y="20"/>
                </a:lnTo>
                <a:lnTo>
                  <a:pt x="2125" y="9"/>
                </a:lnTo>
                <a:lnTo>
                  <a:pt x="2185" y="2"/>
                </a:lnTo>
                <a:lnTo>
                  <a:pt x="225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3" name="Freeform 9">
            <a:extLst>
              <a:ext uri="{FF2B5EF4-FFF2-40B4-BE49-F238E27FC236}">
                <a16:creationId xmlns:a16="http://schemas.microsoft.com/office/drawing/2014/main" id="{14A80088-92B4-4185-BCAF-4E06D50F1336}"/>
              </a:ext>
            </a:extLst>
          </p:cNvPr>
          <p:cNvSpPr>
            <a:spLocks noEditPoints="1"/>
          </p:cNvSpPr>
          <p:nvPr/>
        </p:nvSpPr>
        <p:spPr bwMode="auto">
          <a:xfrm>
            <a:off x="701362" y="3988269"/>
            <a:ext cx="470389" cy="324307"/>
          </a:xfrm>
          <a:custGeom>
            <a:avLst/>
            <a:gdLst>
              <a:gd name="T0" fmla="*/ 1418 w 1846"/>
              <a:gd name="T1" fmla="*/ 21 h 1340"/>
              <a:gd name="T2" fmla="*/ 1609 w 1846"/>
              <a:gd name="T3" fmla="*/ 47 h 1340"/>
              <a:gd name="T4" fmla="*/ 1771 w 1846"/>
              <a:gd name="T5" fmla="*/ 100 h 1340"/>
              <a:gd name="T6" fmla="*/ 1840 w 1846"/>
              <a:gd name="T7" fmla="*/ 191 h 1340"/>
              <a:gd name="T8" fmla="*/ 1787 w 1846"/>
              <a:gd name="T9" fmla="*/ 294 h 1340"/>
              <a:gd name="T10" fmla="*/ 1673 w 1846"/>
              <a:gd name="T11" fmla="*/ 385 h 1340"/>
              <a:gd name="T12" fmla="*/ 1560 w 1846"/>
              <a:gd name="T13" fmla="*/ 447 h 1340"/>
              <a:gd name="T14" fmla="*/ 1462 w 1846"/>
              <a:gd name="T15" fmla="*/ 498 h 1340"/>
              <a:gd name="T16" fmla="*/ 1380 w 1846"/>
              <a:gd name="T17" fmla="*/ 565 h 1340"/>
              <a:gd name="T18" fmla="*/ 1289 w 1846"/>
              <a:gd name="T19" fmla="*/ 605 h 1340"/>
              <a:gd name="T20" fmla="*/ 1198 w 1846"/>
              <a:gd name="T21" fmla="*/ 596 h 1340"/>
              <a:gd name="T22" fmla="*/ 1140 w 1846"/>
              <a:gd name="T23" fmla="*/ 527 h 1340"/>
              <a:gd name="T24" fmla="*/ 1107 w 1846"/>
              <a:gd name="T25" fmla="*/ 447 h 1340"/>
              <a:gd name="T26" fmla="*/ 1091 w 1846"/>
              <a:gd name="T27" fmla="*/ 371 h 1340"/>
              <a:gd name="T28" fmla="*/ 1091 w 1846"/>
              <a:gd name="T29" fmla="*/ 232 h 1340"/>
              <a:gd name="T30" fmla="*/ 1106 w 1846"/>
              <a:gd name="T31" fmla="*/ 129 h 1340"/>
              <a:gd name="T32" fmla="*/ 1138 w 1846"/>
              <a:gd name="T33" fmla="*/ 80 h 1340"/>
              <a:gd name="T34" fmla="*/ 1213 w 1846"/>
              <a:gd name="T35" fmla="*/ 32 h 1340"/>
              <a:gd name="T36" fmla="*/ 606 w 1846"/>
              <a:gd name="T37" fmla="*/ 0 h 1340"/>
              <a:gd name="T38" fmla="*/ 749 w 1846"/>
              <a:gd name="T39" fmla="*/ 9 h 1340"/>
              <a:gd name="T40" fmla="*/ 882 w 1846"/>
              <a:gd name="T41" fmla="*/ 45 h 1340"/>
              <a:gd name="T42" fmla="*/ 978 w 1846"/>
              <a:gd name="T43" fmla="*/ 111 h 1340"/>
              <a:gd name="T44" fmla="*/ 1018 w 1846"/>
              <a:gd name="T45" fmla="*/ 229 h 1340"/>
              <a:gd name="T46" fmla="*/ 1018 w 1846"/>
              <a:gd name="T47" fmla="*/ 401 h 1340"/>
              <a:gd name="T48" fmla="*/ 1049 w 1846"/>
              <a:gd name="T49" fmla="*/ 511 h 1340"/>
              <a:gd name="T50" fmla="*/ 1086 w 1846"/>
              <a:gd name="T51" fmla="*/ 600 h 1340"/>
              <a:gd name="T52" fmla="*/ 1071 w 1846"/>
              <a:gd name="T53" fmla="*/ 678 h 1340"/>
              <a:gd name="T54" fmla="*/ 1029 w 1846"/>
              <a:gd name="T55" fmla="*/ 731 h 1340"/>
              <a:gd name="T56" fmla="*/ 940 w 1846"/>
              <a:gd name="T57" fmla="*/ 807 h 1340"/>
              <a:gd name="T58" fmla="*/ 780 w 1846"/>
              <a:gd name="T59" fmla="*/ 907 h 1340"/>
              <a:gd name="T60" fmla="*/ 658 w 1846"/>
              <a:gd name="T61" fmla="*/ 1016 h 1340"/>
              <a:gd name="T62" fmla="*/ 564 w 1846"/>
              <a:gd name="T63" fmla="*/ 1147 h 1340"/>
              <a:gd name="T64" fmla="*/ 458 w 1846"/>
              <a:gd name="T65" fmla="*/ 1252 h 1340"/>
              <a:gd name="T66" fmla="*/ 344 w 1846"/>
              <a:gd name="T67" fmla="*/ 1320 h 1340"/>
              <a:gd name="T68" fmla="*/ 246 w 1846"/>
              <a:gd name="T69" fmla="*/ 1340 h 1340"/>
              <a:gd name="T70" fmla="*/ 169 w 1846"/>
              <a:gd name="T71" fmla="*/ 1287 h 1340"/>
              <a:gd name="T72" fmla="*/ 93 w 1846"/>
              <a:gd name="T73" fmla="*/ 1156 h 1340"/>
              <a:gd name="T74" fmla="*/ 33 w 1846"/>
              <a:gd name="T75" fmla="*/ 974 h 1340"/>
              <a:gd name="T76" fmla="*/ 2 w 1846"/>
              <a:gd name="T77" fmla="*/ 760 h 1340"/>
              <a:gd name="T78" fmla="*/ 11 w 1846"/>
              <a:gd name="T79" fmla="*/ 540 h 1340"/>
              <a:gd name="T80" fmla="*/ 77 w 1846"/>
              <a:gd name="T81" fmla="*/ 332 h 1340"/>
              <a:gd name="T82" fmla="*/ 211 w 1846"/>
              <a:gd name="T83" fmla="*/ 161 h 1340"/>
              <a:gd name="T84" fmla="*/ 364 w 1846"/>
              <a:gd name="T85" fmla="*/ 60 h 1340"/>
              <a:gd name="T86" fmla="*/ 509 w 1846"/>
              <a:gd name="T87" fmla="*/ 1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6" h="1340">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4" name="Freeform 9">
            <a:extLst>
              <a:ext uri="{FF2B5EF4-FFF2-40B4-BE49-F238E27FC236}">
                <a16:creationId xmlns:a16="http://schemas.microsoft.com/office/drawing/2014/main" id="{3551BC23-6D00-4665-A2AB-4C34DDDE5A1D}"/>
              </a:ext>
            </a:extLst>
          </p:cNvPr>
          <p:cNvSpPr>
            <a:spLocks/>
          </p:cNvSpPr>
          <p:nvPr/>
        </p:nvSpPr>
        <p:spPr bwMode="auto">
          <a:xfrm>
            <a:off x="634687" y="3939954"/>
            <a:ext cx="426528" cy="414850"/>
          </a:xfrm>
          <a:custGeom>
            <a:avLst/>
            <a:gdLst>
              <a:gd name="T0" fmla="*/ 1754 w 3785"/>
              <a:gd name="T1" fmla="*/ 114 h 3876"/>
              <a:gd name="T2" fmla="*/ 1771 w 3785"/>
              <a:gd name="T3" fmla="*/ 367 h 3876"/>
              <a:gd name="T4" fmla="*/ 1818 w 3785"/>
              <a:gd name="T5" fmla="*/ 614 h 3876"/>
              <a:gd name="T6" fmla="*/ 1902 w 3785"/>
              <a:gd name="T7" fmla="*/ 796 h 3876"/>
              <a:gd name="T8" fmla="*/ 2038 w 3785"/>
              <a:gd name="T9" fmla="*/ 858 h 3876"/>
              <a:gd name="T10" fmla="*/ 2180 w 3785"/>
              <a:gd name="T11" fmla="*/ 802 h 3876"/>
              <a:gd name="T12" fmla="*/ 2320 w 3785"/>
              <a:gd name="T13" fmla="*/ 722 h 3876"/>
              <a:gd name="T14" fmla="*/ 2609 w 3785"/>
              <a:gd name="T15" fmla="*/ 640 h 3876"/>
              <a:gd name="T16" fmla="*/ 2954 w 3785"/>
              <a:gd name="T17" fmla="*/ 674 h 3876"/>
              <a:gd name="T18" fmla="*/ 3298 w 3785"/>
              <a:gd name="T19" fmla="*/ 856 h 3876"/>
              <a:gd name="T20" fmla="*/ 3556 w 3785"/>
              <a:gd name="T21" fmla="*/ 1133 h 3876"/>
              <a:gd name="T22" fmla="*/ 3704 w 3785"/>
              <a:gd name="T23" fmla="*/ 1473 h 3876"/>
              <a:gd name="T24" fmla="*/ 3776 w 3785"/>
              <a:gd name="T25" fmla="*/ 1871 h 3876"/>
              <a:gd name="T26" fmla="*/ 3771 w 3785"/>
              <a:gd name="T27" fmla="*/ 2284 h 3876"/>
              <a:gd name="T28" fmla="*/ 3674 w 3785"/>
              <a:gd name="T29" fmla="*/ 2671 h 3876"/>
              <a:gd name="T30" fmla="*/ 3467 w 3785"/>
              <a:gd name="T31" fmla="*/ 3049 h 3876"/>
              <a:gd name="T32" fmla="*/ 3198 w 3785"/>
              <a:gd name="T33" fmla="*/ 3334 h 3876"/>
              <a:gd name="T34" fmla="*/ 2900 w 3785"/>
              <a:gd name="T35" fmla="*/ 3536 h 3876"/>
              <a:gd name="T36" fmla="*/ 2609 w 3785"/>
              <a:gd name="T37" fmla="*/ 3667 h 3876"/>
              <a:gd name="T38" fmla="*/ 2300 w 3785"/>
              <a:gd name="T39" fmla="*/ 3738 h 3876"/>
              <a:gd name="T40" fmla="*/ 1933 w 3785"/>
              <a:gd name="T41" fmla="*/ 3720 h 3876"/>
              <a:gd name="T42" fmla="*/ 1602 w 3785"/>
              <a:gd name="T43" fmla="*/ 3634 h 3876"/>
              <a:gd name="T44" fmla="*/ 1262 w 3785"/>
              <a:gd name="T45" fmla="*/ 3469 h 3876"/>
              <a:gd name="T46" fmla="*/ 913 w 3785"/>
              <a:gd name="T47" fmla="*/ 3256 h 3876"/>
              <a:gd name="T48" fmla="*/ 842 w 3785"/>
              <a:gd name="T49" fmla="*/ 3214 h 3876"/>
              <a:gd name="T50" fmla="*/ 753 w 3785"/>
              <a:gd name="T51" fmla="*/ 3174 h 3876"/>
              <a:gd name="T52" fmla="*/ 658 w 3785"/>
              <a:gd name="T53" fmla="*/ 3164 h 3876"/>
              <a:gd name="T54" fmla="*/ 571 w 3785"/>
              <a:gd name="T55" fmla="*/ 3213 h 3876"/>
              <a:gd name="T56" fmla="*/ 504 w 3785"/>
              <a:gd name="T57" fmla="*/ 3347 h 3876"/>
              <a:gd name="T58" fmla="*/ 467 w 3785"/>
              <a:gd name="T59" fmla="*/ 3596 h 3876"/>
              <a:gd name="T60" fmla="*/ 382 w 3785"/>
              <a:gd name="T61" fmla="*/ 3873 h 3876"/>
              <a:gd name="T62" fmla="*/ 16 w 3785"/>
              <a:gd name="T63" fmla="*/ 3869 h 3876"/>
              <a:gd name="T64" fmla="*/ 2 w 3785"/>
              <a:gd name="T65" fmla="*/ 3682 h 3876"/>
              <a:gd name="T66" fmla="*/ 9 w 3785"/>
              <a:gd name="T67" fmla="*/ 3413 h 3876"/>
              <a:gd name="T68" fmla="*/ 64 w 3785"/>
              <a:gd name="T69" fmla="*/ 3125 h 3876"/>
              <a:gd name="T70" fmla="*/ 182 w 3785"/>
              <a:gd name="T71" fmla="*/ 2867 h 3876"/>
              <a:gd name="T72" fmla="*/ 382 w 3785"/>
              <a:gd name="T73" fmla="*/ 2689 h 3876"/>
              <a:gd name="T74" fmla="*/ 556 w 3785"/>
              <a:gd name="T75" fmla="*/ 2647 h 3876"/>
              <a:gd name="T76" fmla="*/ 714 w 3785"/>
              <a:gd name="T77" fmla="*/ 2684 h 3876"/>
              <a:gd name="T78" fmla="*/ 971 w 3785"/>
              <a:gd name="T79" fmla="*/ 2734 h 3876"/>
              <a:gd name="T80" fmla="*/ 1387 w 3785"/>
              <a:gd name="T81" fmla="*/ 2694 h 3876"/>
              <a:gd name="T82" fmla="*/ 1711 w 3785"/>
              <a:gd name="T83" fmla="*/ 2527 h 3876"/>
              <a:gd name="T84" fmla="*/ 1909 w 3785"/>
              <a:gd name="T85" fmla="*/ 2273 h 3876"/>
              <a:gd name="T86" fmla="*/ 1973 w 3785"/>
              <a:gd name="T87" fmla="*/ 1993 h 3876"/>
              <a:gd name="T88" fmla="*/ 1916 w 3785"/>
              <a:gd name="T89" fmla="*/ 1658 h 3876"/>
              <a:gd name="T90" fmla="*/ 1760 w 3785"/>
              <a:gd name="T91" fmla="*/ 1404 h 3876"/>
              <a:gd name="T92" fmla="*/ 1564 w 3785"/>
              <a:gd name="T93" fmla="*/ 1238 h 3876"/>
              <a:gd name="T94" fmla="*/ 1387 w 3785"/>
              <a:gd name="T95" fmla="*/ 1056 h 3876"/>
              <a:gd name="T96" fmla="*/ 1300 w 3785"/>
              <a:gd name="T97" fmla="*/ 807 h 3876"/>
              <a:gd name="T98" fmla="*/ 1260 w 3785"/>
              <a:gd name="T99" fmla="*/ 585 h 3876"/>
              <a:gd name="T100" fmla="*/ 1251 w 3785"/>
              <a:gd name="T101" fmla="*/ 485 h 3876"/>
              <a:gd name="T102" fmla="*/ 1236 w 3785"/>
              <a:gd name="T103" fmla="*/ 293 h 3876"/>
              <a:gd name="T104" fmla="*/ 1236 w 3785"/>
              <a:gd name="T105" fmla="*/ 85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5" h="3876">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6" name="Oval 34"/>
          <p:cNvSpPr>
            <a:spLocks noChangeArrowheads="1"/>
          </p:cNvSpPr>
          <p:nvPr/>
        </p:nvSpPr>
        <p:spPr bwMode="auto">
          <a:xfrm>
            <a:off x="596741" y="2028315"/>
            <a:ext cx="679450" cy="682625"/>
          </a:xfrm>
          <a:prstGeom prst="ellipse">
            <a:avLst/>
          </a:prstGeom>
          <a:solidFill>
            <a:srgbClr val="28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nvGrpSpPr>
          <p:cNvPr id="33" name="Grupo 32">
            <a:extLst>
              <a:ext uri="{FF2B5EF4-FFF2-40B4-BE49-F238E27FC236}">
                <a16:creationId xmlns:a16="http://schemas.microsoft.com/office/drawing/2014/main" id="{A7DD7392-D004-4AC1-9200-F3114FEC696C}"/>
              </a:ext>
            </a:extLst>
          </p:cNvPr>
          <p:cNvGrpSpPr/>
          <p:nvPr/>
        </p:nvGrpSpPr>
        <p:grpSpPr>
          <a:xfrm>
            <a:off x="682837" y="2124270"/>
            <a:ext cx="507257" cy="455961"/>
            <a:chOff x="6403975" y="3382963"/>
            <a:chExt cx="282575" cy="254000"/>
          </a:xfrm>
        </p:grpSpPr>
        <p:sp>
          <p:nvSpPr>
            <p:cNvPr id="34" name="Freeform 809">
              <a:extLst>
                <a:ext uri="{FF2B5EF4-FFF2-40B4-BE49-F238E27FC236}">
                  <a16:creationId xmlns:a16="http://schemas.microsoft.com/office/drawing/2014/main" id="{579BCBB6-028C-4809-AF67-941E6C0EDEFC}"/>
                </a:ext>
              </a:extLst>
            </p:cNvPr>
            <p:cNvSpPr>
              <a:spLocks/>
            </p:cNvSpPr>
            <p:nvPr/>
          </p:nvSpPr>
          <p:spPr bwMode="auto">
            <a:xfrm>
              <a:off x="6403975" y="3424238"/>
              <a:ext cx="282575" cy="212725"/>
            </a:xfrm>
            <a:custGeom>
              <a:avLst/>
              <a:gdLst>
                <a:gd name="T0" fmla="*/ 340 w 400"/>
                <a:gd name="T1" fmla="*/ 299 h 299"/>
                <a:gd name="T2" fmla="*/ 60 w 400"/>
                <a:gd name="T3" fmla="*/ 299 h 299"/>
                <a:gd name="T4" fmla="*/ 0 w 400"/>
                <a:gd name="T5" fmla="*/ 239 h 299"/>
                <a:gd name="T6" fmla="*/ 0 w 400"/>
                <a:gd name="T7" fmla="*/ 60 h 299"/>
                <a:gd name="T8" fmla="*/ 60 w 400"/>
                <a:gd name="T9" fmla="*/ 0 h 299"/>
                <a:gd name="T10" fmla="*/ 340 w 400"/>
                <a:gd name="T11" fmla="*/ 0 h 299"/>
                <a:gd name="T12" fmla="*/ 400 w 400"/>
                <a:gd name="T13" fmla="*/ 60 h 299"/>
                <a:gd name="T14" fmla="*/ 400 w 400"/>
                <a:gd name="T15" fmla="*/ 239 h 299"/>
                <a:gd name="T16" fmla="*/ 340 w 400"/>
                <a:gd name="T1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299">
                  <a:moveTo>
                    <a:pt x="340" y="299"/>
                  </a:moveTo>
                  <a:cubicBezTo>
                    <a:pt x="60" y="299"/>
                    <a:pt x="60" y="299"/>
                    <a:pt x="60" y="299"/>
                  </a:cubicBezTo>
                  <a:cubicBezTo>
                    <a:pt x="27" y="299"/>
                    <a:pt x="0" y="272"/>
                    <a:pt x="0" y="239"/>
                  </a:cubicBezTo>
                  <a:cubicBezTo>
                    <a:pt x="0" y="60"/>
                    <a:pt x="0" y="60"/>
                    <a:pt x="0" y="60"/>
                  </a:cubicBezTo>
                  <a:cubicBezTo>
                    <a:pt x="0" y="27"/>
                    <a:pt x="27" y="0"/>
                    <a:pt x="60" y="0"/>
                  </a:cubicBezTo>
                  <a:cubicBezTo>
                    <a:pt x="340" y="0"/>
                    <a:pt x="340" y="0"/>
                    <a:pt x="340" y="0"/>
                  </a:cubicBezTo>
                  <a:cubicBezTo>
                    <a:pt x="373" y="0"/>
                    <a:pt x="400" y="27"/>
                    <a:pt x="400" y="60"/>
                  </a:cubicBezTo>
                  <a:cubicBezTo>
                    <a:pt x="400" y="239"/>
                    <a:pt x="400" y="239"/>
                    <a:pt x="400" y="239"/>
                  </a:cubicBezTo>
                  <a:cubicBezTo>
                    <a:pt x="400" y="272"/>
                    <a:pt x="373" y="299"/>
                    <a:pt x="340" y="29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 name="Freeform 810">
              <a:extLst>
                <a:ext uri="{FF2B5EF4-FFF2-40B4-BE49-F238E27FC236}">
                  <a16:creationId xmlns:a16="http://schemas.microsoft.com/office/drawing/2014/main" id="{169785A7-4C5E-4A38-9F13-04D91A2E1E61}"/>
                </a:ext>
              </a:extLst>
            </p:cNvPr>
            <p:cNvSpPr>
              <a:spLocks/>
            </p:cNvSpPr>
            <p:nvPr/>
          </p:nvSpPr>
          <p:spPr bwMode="auto">
            <a:xfrm>
              <a:off x="6483350" y="3382963"/>
              <a:ext cx="123825" cy="47625"/>
            </a:xfrm>
            <a:custGeom>
              <a:avLst/>
              <a:gdLst>
                <a:gd name="T0" fmla="*/ 0 w 175"/>
                <a:gd name="T1" fmla="*/ 68 h 68"/>
                <a:gd name="T2" fmla="*/ 1 w 175"/>
                <a:gd name="T3" fmla="*/ 56 h 68"/>
                <a:gd name="T4" fmla="*/ 16 w 175"/>
                <a:gd name="T5" fmla="*/ 25 h 68"/>
                <a:gd name="T6" fmla="*/ 48 w 175"/>
                <a:gd name="T7" fmla="*/ 4 h 68"/>
                <a:gd name="T8" fmla="*/ 75 w 175"/>
                <a:gd name="T9" fmla="*/ 2 h 68"/>
                <a:gd name="T10" fmla="*/ 119 w 175"/>
                <a:gd name="T11" fmla="*/ 2 h 68"/>
                <a:gd name="T12" fmla="*/ 139 w 175"/>
                <a:gd name="T13" fmla="*/ 9 h 68"/>
                <a:gd name="T14" fmla="*/ 157 w 175"/>
                <a:gd name="T15" fmla="*/ 22 h 68"/>
                <a:gd name="T16" fmla="*/ 172 w 175"/>
                <a:gd name="T17" fmla="*/ 46 h 68"/>
                <a:gd name="T18" fmla="*/ 175 w 175"/>
                <a:gd name="T19" fmla="*/ 66 h 68"/>
                <a:gd name="T20" fmla="*/ 154 w 175"/>
                <a:gd name="T21" fmla="*/ 67 h 68"/>
                <a:gd name="T22" fmla="*/ 151 w 175"/>
                <a:gd name="T23" fmla="*/ 52 h 68"/>
                <a:gd name="T24" fmla="*/ 135 w 175"/>
                <a:gd name="T25" fmla="*/ 32 h 68"/>
                <a:gd name="T26" fmla="*/ 118 w 175"/>
                <a:gd name="T27" fmla="*/ 25 h 68"/>
                <a:gd name="T28" fmla="*/ 99 w 175"/>
                <a:gd name="T29" fmla="*/ 23 h 68"/>
                <a:gd name="T30" fmla="*/ 58 w 175"/>
                <a:gd name="T31" fmla="*/ 24 h 68"/>
                <a:gd name="T32" fmla="*/ 40 w 175"/>
                <a:gd name="T33" fmla="*/ 32 h 68"/>
                <a:gd name="T34" fmla="*/ 25 w 175"/>
                <a:gd name="T35" fmla="*/ 53 h 68"/>
                <a:gd name="T36" fmla="*/ 23 w 175"/>
                <a:gd name="T37" fmla="*/ 68 h 68"/>
                <a:gd name="T38" fmla="*/ 0 w 175"/>
                <a:gd name="T3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68">
                  <a:moveTo>
                    <a:pt x="0" y="68"/>
                  </a:moveTo>
                  <a:cubicBezTo>
                    <a:pt x="0" y="65"/>
                    <a:pt x="0" y="61"/>
                    <a:pt x="1" y="56"/>
                  </a:cubicBezTo>
                  <a:cubicBezTo>
                    <a:pt x="3" y="40"/>
                    <a:pt x="12" y="29"/>
                    <a:pt x="16" y="25"/>
                  </a:cubicBezTo>
                  <a:cubicBezTo>
                    <a:pt x="28" y="12"/>
                    <a:pt x="42" y="6"/>
                    <a:pt x="48" y="4"/>
                  </a:cubicBezTo>
                  <a:cubicBezTo>
                    <a:pt x="59" y="3"/>
                    <a:pt x="68" y="2"/>
                    <a:pt x="75" y="2"/>
                  </a:cubicBezTo>
                  <a:cubicBezTo>
                    <a:pt x="103" y="0"/>
                    <a:pt x="115" y="2"/>
                    <a:pt x="119" y="2"/>
                  </a:cubicBezTo>
                  <a:cubicBezTo>
                    <a:pt x="131" y="5"/>
                    <a:pt x="137" y="8"/>
                    <a:pt x="139" y="9"/>
                  </a:cubicBezTo>
                  <a:cubicBezTo>
                    <a:pt x="143" y="11"/>
                    <a:pt x="150" y="15"/>
                    <a:pt x="157" y="22"/>
                  </a:cubicBezTo>
                  <a:cubicBezTo>
                    <a:pt x="167" y="33"/>
                    <a:pt x="171" y="43"/>
                    <a:pt x="172" y="46"/>
                  </a:cubicBezTo>
                  <a:cubicBezTo>
                    <a:pt x="174" y="54"/>
                    <a:pt x="175" y="61"/>
                    <a:pt x="175" y="66"/>
                  </a:cubicBezTo>
                  <a:cubicBezTo>
                    <a:pt x="168" y="66"/>
                    <a:pt x="161" y="66"/>
                    <a:pt x="154" y="67"/>
                  </a:cubicBezTo>
                  <a:cubicBezTo>
                    <a:pt x="154" y="63"/>
                    <a:pt x="153" y="58"/>
                    <a:pt x="151" y="52"/>
                  </a:cubicBezTo>
                  <a:cubicBezTo>
                    <a:pt x="146" y="41"/>
                    <a:pt x="138" y="34"/>
                    <a:pt x="135" y="32"/>
                  </a:cubicBezTo>
                  <a:cubicBezTo>
                    <a:pt x="129" y="28"/>
                    <a:pt x="123" y="26"/>
                    <a:pt x="118" y="25"/>
                  </a:cubicBezTo>
                  <a:cubicBezTo>
                    <a:pt x="112" y="24"/>
                    <a:pt x="106" y="24"/>
                    <a:pt x="99" y="23"/>
                  </a:cubicBezTo>
                  <a:cubicBezTo>
                    <a:pt x="85" y="23"/>
                    <a:pt x="71" y="23"/>
                    <a:pt x="58" y="24"/>
                  </a:cubicBezTo>
                  <a:cubicBezTo>
                    <a:pt x="54" y="25"/>
                    <a:pt x="47" y="27"/>
                    <a:pt x="40" y="32"/>
                  </a:cubicBezTo>
                  <a:cubicBezTo>
                    <a:pt x="38" y="34"/>
                    <a:pt x="29" y="41"/>
                    <a:pt x="25" y="53"/>
                  </a:cubicBezTo>
                  <a:cubicBezTo>
                    <a:pt x="23" y="59"/>
                    <a:pt x="23" y="64"/>
                    <a:pt x="23" y="68"/>
                  </a:cubicBezTo>
                  <a:cubicBezTo>
                    <a:pt x="15" y="68"/>
                    <a:pt x="8" y="68"/>
                    <a:pt x="0" y="6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 name="Oval 811">
              <a:extLst>
                <a:ext uri="{FF2B5EF4-FFF2-40B4-BE49-F238E27FC236}">
                  <a16:creationId xmlns:a16="http://schemas.microsoft.com/office/drawing/2014/main" id="{707A700F-D092-45C0-AF58-54B361BFAB19}"/>
                </a:ext>
              </a:extLst>
            </p:cNvPr>
            <p:cNvSpPr>
              <a:spLocks noChangeArrowheads="1"/>
            </p:cNvSpPr>
            <p:nvPr/>
          </p:nvSpPr>
          <p:spPr bwMode="auto">
            <a:xfrm>
              <a:off x="6472238" y="3459163"/>
              <a:ext cx="146050" cy="146050"/>
            </a:xfrm>
            <a:prstGeom prst="ellipse">
              <a:avLst/>
            </a:prstGeom>
            <a:solidFill>
              <a:srgbClr val="28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 name="Freeform 812">
              <a:extLst>
                <a:ext uri="{FF2B5EF4-FFF2-40B4-BE49-F238E27FC236}">
                  <a16:creationId xmlns:a16="http://schemas.microsoft.com/office/drawing/2014/main" id="{F51CCC9B-8D71-4F06-8C5B-5C9A23BE2E76}"/>
                </a:ext>
              </a:extLst>
            </p:cNvPr>
            <p:cNvSpPr>
              <a:spLocks/>
            </p:cNvSpPr>
            <p:nvPr/>
          </p:nvSpPr>
          <p:spPr bwMode="auto">
            <a:xfrm>
              <a:off x="6527800" y="3484563"/>
              <a:ext cx="33338" cy="95250"/>
            </a:xfrm>
            <a:custGeom>
              <a:avLst/>
              <a:gdLst>
                <a:gd name="T0" fmla="*/ 40 w 46"/>
                <a:gd name="T1" fmla="*/ 136 h 136"/>
                <a:gd name="T2" fmla="*/ 7 w 46"/>
                <a:gd name="T3" fmla="*/ 136 h 136"/>
                <a:gd name="T4" fmla="*/ 0 w 46"/>
                <a:gd name="T5" fmla="*/ 130 h 136"/>
                <a:gd name="T6" fmla="*/ 0 w 46"/>
                <a:gd name="T7" fmla="*/ 6 h 136"/>
                <a:gd name="T8" fmla="*/ 7 w 46"/>
                <a:gd name="T9" fmla="*/ 0 h 136"/>
                <a:gd name="T10" fmla="*/ 40 w 46"/>
                <a:gd name="T11" fmla="*/ 0 h 136"/>
                <a:gd name="T12" fmla="*/ 46 w 46"/>
                <a:gd name="T13" fmla="*/ 6 h 136"/>
                <a:gd name="T14" fmla="*/ 46 w 46"/>
                <a:gd name="T15" fmla="*/ 130 h 136"/>
                <a:gd name="T16" fmla="*/ 40 w 46"/>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6">
                  <a:moveTo>
                    <a:pt x="40" y="136"/>
                  </a:moveTo>
                  <a:cubicBezTo>
                    <a:pt x="7" y="136"/>
                    <a:pt x="7" y="136"/>
                    <a:pt x="7" y="136"/>
                  </a:cubicBezTo>
                  <a:cubicBezTo>
                    <a:pt x="3" y="136"/>
                    <a:pt x="0" y="133"/>
                    <a:pt x="0" y="130"/>
                  </a:cubicBezTo>
                  <a:cubicBezTo>
                    <a:pt x="0" y="6"/>
                    <a:pt x="0" y="6"/>
                    <a:pt x="0" y="6"/>
                  </a:cubicBezTo>
                  <a:cubicBezTo>
                    <a:pt x="0" y="3"/>
                    <a:pt x="3" y="0"/>
                    <a:pt x="7" y="0"/>
                  </a:cubicBezTo>
                  <a:cubicBezTo>
                    <a:pt x="40" y="0"/>
                    <a:pt x="40" y="0"/>
                    <a:pt x="40" y="0"/>
                  </a:cubicBezTo>
                  <a:cubicBezTo>
                    <a:pt x="44" y="0"/>
                    <a:pt x="46" y="3"/>
                    <a:pt x="46" y="6"/>
                  </a:cubicBezTo>
                  <a:cubicBezTo>
                    <a:pt x="46" y="130"/>
                    <a:pt x="46" y="130"/>
                    <a:pt x="46" y="130"/>
                  </a:cubicBezTo>
                  <a:cubicBezTo>
                    <a:pt x="46" y="133"/>
                    <a:pt x="44" y="136"/>
                    <a:pt x="40" y="1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 name="Freeform 813">
              <a:extLst>
                <a:ext uri="{FF2B5EF4-FFF2-40B4-BE49-F238E27FC236}">
                  <a16:creationId xmlns:a16="http://schemas.microsoft.com/office/drawing/2014/main" id="{B780A617-EFAD-43CE-8323-B5151399807E}"/>
                </a:ext>
              </a:extLst>
            </p:cNvPr>
            <p:cNvSpPr>
              <a:spLocks/>
            </p:cNvSpPr>
            <p:nvPr/>
          </p:nvSpPr>
          <p:spPr bwMode="auto">
            <a:xfrm>
              <a:off x="6497638" y="3516313"/>
              <a:ext cx="95250" cy="31750"/>
            </a:xfrm>
            <a:custGeom>
              <a:avLst/>
              <a:gdLst>
                <a:gd name="T0" fmla="*/ 135 w 135"/>
                <a:gd name="T1" fmla="*/ 6 h 46"/>
                <a:gd name="T2" fmla="*/ 135 w 135"/>
                <a:gd name="T3" fmla="*/ 40 h 46"/>
                <a:gd name="T4" fmla="*/ 129 w 135"/>
                <a:gd name="T5" fmla="*/ 46 h 46"/>
                <a:gd name="T6" fmla="*/ 6 w 135"/>
                <a:gd name="T7" fmla="*/ 46 h 46"/>
                <a:gd name="T8" fmla="*/ 0 w 135"/>
                <a:gd name="T9" fmla="*/ 40 h 46"/>
                <a:gd name="T10" fmla="*/ 0 w 135"/>
                <a:gd name="T11" fmla="*/ 6 h 46"/>
                <a:gd name="T12" fmla="*/ 6 w 135"/>
                <a:gd name="T13" fmla="*/ 0 h 46"/>
                <a:gd name="T14" fmla="*/ 129 w 135"/>
                <a:gd name="T15" fmla="*/ 0 h 46"/>
                <a:gd name="T16" fmla="*/ 135 w 135"/>
                <a:gd name="T17"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46">
                  <a:moveTo>
                    <a:pt x="135" y="6"/>
                  </a:moveTo>
                  <a:cubicBezTo>
                    <a:pt x="135" y="40"/>
                    <a:pt x="135" y="40"/>
                    <a:pt x="135" y="40"/>
                  </a:cubicBezTo>
                  <a:cubicBezTo>
                    <a:pt x="135" y="43"/>
                    <a:pt x="133" y="46"/>
                    <a:pt x="129" y="46"/>
                  </a:cubicBezTo>
                  <a:cubicBezTo>
                    <a:pt x="6" y="46"/>
                    <a:pt x="6" y="46"/>
                    <a:pt x="6" y="46"/>
                  </a:cubicBezTo>
                  <a:cubicBezTo>
                    <a:pt x="3" y="46"/>
                    <a:pt x="0" y="43"/>
                    <a:pt x="0" y="40"/>
                  </a:cubicBezTo>
                  <a:cubicBezTo>
                    <a:pt x="0" y="6"/>
                    <a:pt x="0" y="6"/>
                    <a:pt x="0" y="6"/>
                  </a:cubicBezTo>
                  <a:cubicBezTo>
                    <a:pt x="0" y="2"/>
                    <a:pt x="3" y="0"/>
                    <a:pt x="6" y="0"/>
                  </a:cubicBezTo>
                  <a:cubicBezTo>
                    <a:pt x="129" y="0"/>
                    <a:pt x="129" y="0"/>
                    <a:pt x="129" y="0"/>
                  </a:cubicBezTo>
                  <a:cubicBezTo>
                    <a:pt x="133" y="0"/>
                    <a:pt x="135" y="2"/>
                    <a:pt x="135"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pic>
        <p:nvPicPr>
          <p:cNvPr id="27" name="Imagen 26"/>
          <p:cNvPicPr>
            <a:picLocks noChangeAspect="1"/>
          </p:cNvPicPr>
          <p:nvPr/>
        </p:nvPicPr>
        <p:blipFill>
          <a:blip r:embed="rId2"/>
          <a:stretch>
            <a:fillRect/>
          </a:stretch>
        </p:blipFill>
        <p:spPr>
          <a:xfrm>
            <a:off x="5573857" y="1420649"/>
            <a:ext cx="2802805" cy="2988626"/>
          </a:xfrm>
          <a:prstGeom prst="rect">
            <a:avLst/>
          </a:prstGeom>
        </p:spPr>
      </p:pic>
    </p:spTree>
    <p:extLst>
      <p:ext uri="{BB962C8B-B14F-4D97-AF65-F5344CB8AC3E}">
        <p14:creationId xmlns:p14="http://schemas.microsoft.com/office/powerpoint/2010/main" val="1610569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ctrTitle"/>
          </p:nvPr>
        </p:nvSpPr>
        <p:spPr>
          <a:xfrm>
            <a:off x="924793" y="244922"/>
            <a:ext cx="7169308" cy="649291"/>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Our process is easy</a:t>
            </a:r>
            <a:endParaRPr dirty="0"/>
          </a:p>
        </p:txBody>
      </p:sp>
      <p:grpSp>
        <p:nvGrpSpPr>
          <p:cNvPr id="230" name="Google Shape;230;p28"/>
          <p:cNvGrpSpPr/>
          <p:nvPr/>
        </p:nvGrpSpPr>
        <p:grpSpPr>
          <a:xfrm>
            <a:off x="459488" y="1258038"/>
            <a:ext cx="3374597" cy="3152677"/>
            <a:chOff x="1293736" y="1258050"/>
            <a:chExt cx="2726286" cy="2547000"/>
          </a:xfrm>
        </p:grpSpPr>
        <p:sp>
          <p:nvSpPr>
            <p:cNvPr id="231" name="Google Shape;231;p28"/>
            <p:cNvSpPr/>
            <p:nvPr/>
          </p:nvSpPr>
          <p:spPr>
            <a:xfrm rot="2700000">
              <a:off x="2286374" y="1011412"/>
              <a:ext cx="561726" cy="3040276"/>
            </a:xfrm>
            <a:prstGeom prst="roundRect">
              <a:avLst>
                <a:gd name="adj" fmla="val 50000"/>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DM Sans"/>
                <a:ea typeface="DM Sans"/>
                <a:cs typeface="DM Sans"/>
                <a:sym typeface="DM Sans"/>
              </a:endParaRPr>
            </a:p>
          </p:txBody>
        </p:sp>
        <p:sp>
          <p:nvSpPr>
            <p:cNvPr id="232" name="Google Shape;232;p28"/>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B5394"/>
                  </a:solidFill>
                  <a:latin typeface="DM Sans"/>
                  <a:ea typeface="DM Sans"/>
                  <a:cs typeface="DM Sans"/>
                  <a:sym typeface="DM Sans"/>
                </a:rPr>
                <a:t>1</a:t>
              </a:r>
              <a:endParaRPr sz="1200" b="1" dirty="0">
                <a:solidFill>
                  <a:srgbClr val="0B5394"/>
                </a:solidFill>
                <a:latin typeface="DM Sans"/>
                <a:ea typeface="DM Sans"/>
                <a:cs typeface="DM Sans"/>
                <a:sym typeface="DM Sans"/>
              </a:endParaRPr>
            </a:p>
          </p:txBody>
        </p:sp>
        <p:sp>
          <p:nvSpPr>
            <p:cNvPr id="233" name="Google Shape;233;p28"/>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DM Sans"/>
                  <a:ea typeface="DM Sans"/>
                  <a:cs typeface="DM Sans"/>
                  <a:sym typeface="DM Sans"/>
                </a:rPr>
                <a:t>Vestibulum congue tempus</a:t>
              </a:r>
              <a:endParaRPr sz="800" b="1" dirty="0">
                <a:solidFill>
                  <a:srgbClr val="FFFFFF"/>
                </a:solidFill>
                <a:latin typeface="DM Sans"/>
                <a:ea typeface="DM Sans"/>
                <a:cs typeface="DM Sans"/>
                <a:sym typeface="DM Sans"/>
              </a:endParaRPr>
            </a:p>
          </p:txBody>
        </p:sp>
        <p:sp>
          <p:nvSpPr>
            <p:cNvPr id="234" name="Google Shape;234;p28"/>
            <p:cNvSpPr txBox="1"/>
            <p:nvPr/>
          </p:nvSpPr>
          <p:spPr>
            <a:xfrm rot="-2700000">
              <a:off x="1959709"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800">
                  <a:solidFill>
                    <a:schemeClr val="dk1"/>
                  </a:solidFill>
                  <a:latin typeface="DM Sans"/>
                  <a:ea typeface="DM Sans"/>
                  <a:cs typeface="DM Sans"/>
                  <a:sym typeface="DM Sans"/>
                </a:rPr>
                <a:t>Lorem ipsum dolor sit amet, consectetur adipiscing elit, sed do eiusmod tempor. Donec facilisis lacus eget mauris.</a:t>
              </a:r>
              <a:endParaRPr sz="800" b="1" dirty="0">
                <a:solidFill>
                  <a:schemeClr val="dk1"/>
                </a:solidFill>
                <a:latin typeface="DM Sans"/>
                <a:ea typeface="DM Sans"/>
                <a:cs typeface="DM Sans"/>
                <a:sym typeface="DM Sans"/>
              </a:endParaRPr>
            </a:p>
          </p:txBody>
        </p:sp>
      </p:grpSp>
      <p:grpSp>
        <p:nvGrpSpPr>
          <p:cNvPr id="235" name="Google Shape;235;p28"/>
          <p:cNvGrpSpPr/>
          <p:nvPr/>
        </p:nvGrpSpPr>
        <p:grpSpPr>
          <a:xfrm>
            <a:off x="2823961" y="1258038"/>
            <a:ext cx="3374597" cy="3152677"/>
            <a:chOff x="3203958" y="1258050"/>
            <a:chExt cx="2726286" cy="2547000"/>
          </a:xfrm>
        </p:grpSpPr>
        <p:sp>
          <p:nvSpPr>
            <p:cNvPr id="236" name="Google Shape;236;p28"/>
            <p:cNvSpPr/>
            <p:nvPr/>
          </p:nvSpPr>
          <p:spPr>
            <a:xfrm rot="2700000">
              <a:off x="4196595" y="1011412"/>
              <a:ext cx="561726" cy="3040276"/>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DM Sans"/>
                <a:ea typeface="DM Sans"/>
                <a:cs typeface="DM Sans"/>
                <a:sym typeface="DM Sans"/>
              </a:endParaRPr>
            </a:p>
          </p:txBody>
        </p:sp>
        <p:sp>
          <p:nvSpPr>
            <p:cNvPr id="237" name="Google Shape;237;p28"/>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accent2"/>
                  </a:solidFill>
                  <a:latin typeface="DM Sans"/>
                  <a:ea typeface="DM Sans"/>
                  <a:cs typeface="DM Sans"/>
                  <a:sym typeface="DM Sans"/>
                </a:rPr>
                <a:t>2</a:t>
              </a:r>
              <a:endParaRPr sz="1200" b="1" dirty="0">
                <a:solidFill>
                  <a:schemeClr val="accent2"/>
                </a:solidFill>
                <a:latin typeface="DM Sans"/>
                <a:ea typeface="DM Sans"/>
                <a:cs typeface="DM Sans"/>
                <a:sym typeface="DM Sans"/>
              </a:endParaRPr>
            </a:p>
          </p:txBody>
        </p:sp>
        <p:sp>
          <p:nvSpPr>
            <p:cNvPr id="238" name="Google Shape;238;p28"/>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DM Sans"/>
                  <a:ea typeface="DM Sans"/>
                  <a:cs typeface="DM Sans"/>
                  <a:sym typeface="DM Sans"/>
                </a:rPr>
                <a:t>Vestibulum congue tempus</a:t>
              </a:r>
              <a:endParaRPr sz="800" b="1" dirty="0">
                <a:solidFill>
                  <a:srgbClr val="FFFFFF"/>
                </a:solidFill>
                <a:latin typeface="DM Sans"/>
                <a:ea typeface="DM Sans"/>
                <a:cs typeface="DM Sans"/>
                <a:sym typeface="DM Sans"/>
              </a:endParaRPr>
            </a:p>
          </p:txBody>
        </p:sp>
        <p:sp>
          <p:nvSpPr>
            <p:cNvPr id="239" name="Google Shape;239;p28"/>
            <p:cNvSpPr txBox="1"/>
            <p:nvPr/>
          </p:nvSpPr>
          <p:spPr>
            <a:xfrm rot="-2700000">
              <a:off x="3869931"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800">
                  <a:solidFill>
                    <a:schemeClr val="dk1"/>
                  </a:solidFill>
                  <a:latin typeface="DM Sans"/>
                  <a:ea typeface="DM Sans"/>
                  <a:cs typeface="DM Sans"/>
                  <a:sym typeface="DM Sans"/>
                </a:rPr>
                <a:t>Lorem ipsum dolor sit amet, consectetur adipiscing elit, sed do eiusmod tempor. Donec facilisis lacus eget mauris.</a:t>
              </a:r>
              <a:endParaRPr sz="800" b="1" dirty="0">
                <a:solidFill>
                  <a:schemeClr val="dk1"/>
                </a:solidFill>
                <a:latin typeface="DM Sans"/>
                <a:ea typeface="DM Sans"/>
                <a:cs typeface="DM Sans"/>
                <a:sym typeface="DM Sans"/>
              </a:endParaRPr>
            </a:p>
          </p:txBody>
        </p:sp>
      </p:grpSp>
      <p:grpSp>
        <p:nvGrpSpPr>
          <p:cNvPr id="240" name="Google Shape;240;p28"/>
          <p:cNvGrpSpPr/>
          <p:nvPr/>
        </p:nvGrpSpPr>
        <p:grpSpPr>
          <a:xfrm>
            <a:off x="5200559" y="1258038"/>
            <a:ext cx="3374597" cy="3152677"/>
            <a:chOff x="5123977" y="1258050"/>
            <a:chExt cx="2726286" cy="2547000"/>
          </a:xfrm>
        </p:grpSpPr>
        <p:sp>
          <p:nvSpPr>
            <p:cNvPr id="241" name="Google Shape;241;p28"/>
            <p:cNvSpPr/>
            <p:nvPr/>
          </p:nvSpPr>
          <p:spPr>
            <a:xfrm rot="2700000">
              <a:off x="6116614" y="1011412"/>
              <a:ext cx="561726" cy="3040276"/>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DM Sans"/>
                <a:ea typeface="DM Sans"/>
                <a:cs typeface="DM Sans"/>
                <a:sym typeface="DM Sans"/>
              </a:endParaRPr>
            </a:p>
          </p:txBody>
        </p:sp>
        <p:sp>
          <p:nvSpPr>
            <p:cNvPr id="242" name="Google Shape;242;p28"/>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accent1"/>
                  </a:solidFill>
                  <a:latin typeface="DM Sans"/>
                  <a:ea typeface="DM Sans"/>
                  <a:cs typeface="DM Sans"/>
                  <a:sym typeface="DM Sans"/>
                </a:rPr>
                <a:t>3</a:t>
              </a:r>
              <a:endParaRPr sz="1200" b="1" dirty="0">
                <a:solidFill>
                  <a:schemeClr val="accent1"/>
                </a:solidFill>
                <a:latin typeface="DM Sans"/>
                <a:ea typeface="DM Sans"/>
                <a:cs typeface="DM Sans"/>
                <a:sym typeface="DM Sans"/>
              </a:endParaRPr>
            </a:p>
          </p:txBody>
        </p:sp>
        <p:sp>
          <p:nvSpPr>
            <p:cNvPr id="243" name="Google Shape;243;p28"/>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DM Sans"/>
                  <a:ea typeface="DM Sans"/>
                  <a:cs typeface="DM Sans"/>
                  <a:sym typeface="DM Sans"/>
                </a:rPr>
                <a:t>Vestibulum congue tempus</a:t>
              </a:r>
              <a:endParaRPr sz="800" b="1" dirty="0">
                <a:solidFill>
                  <a:srgbClr val="FFFFFF"/>
                </a:solidFill>
                <a:latin typeface="DM Sans"/>
                <a:ea typeface="DM Sans"/>
                <a:cs typeface="DM Sans"/>
                <a:sym typeface="DM Sans"/>
              </a:endParaRPr>
            </a:p>
          </p:txBody>
        </p:sp>
        <p:sp>
          <p:nvSpPr>
            <p:cNvPr id="244" name="Google Shape;244;p28"/>
            <p:cNvSpPr txBox="1"/>
            <p:nvPr/>
          </p:nvSpPr>
          <p:spPr>
            <a:xfrm rot="-2700000">
              <a:off x="5789949"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800">
                  <a:solidFill>
                    <a:schemeClr val="dk1"/>
                  </a:solidFill>
                  <a:latin typeface="DM Sans"/>
                  <a:ea typeface="DM Sans"/>
                  <a:cs typeface="DM Sans"/>
                  <a:sym typeface="DM Sans"/>
                </a:rPr>
                <a:t>Lorem ipsum dolor sit amet, consectetur adipiscing elit, sed do eiusmod tempor. Donec facilisis lacus eget mauris.</a:t>
              </a:r>
              <a:endParaRPr sz="800" b="1" dirty="0">
                <a:solidFill>
                  <a:schemeClr val="dk1"/>
                </a:solidFill>
                <a:latin typeface="DM Sans"/>
                <a:ea typeface="DM Sans"/>
                <a:cs typeface="DM Sans"/>
                <a:sym typeface="DM Sans"/>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 name="Imagen 1"/>
          <p:cNvPicPr>
            <a:picLocks noChangeAspect="1"/>
          </p:cNvPicPr>
          <p:nvPr/>
        </p:nvPicPr>
        <p:blipFill rotWithShape="1">
          <a:blip r:embed="rId3"/>
          <a:srcRect b="47970"/>
          <a:stretch/>
        </p:blipFill>
        <p:spPr>
          <a:xfrm>
            <a:off x="261534" y="281706"/>
            <a:ext cx="8650080" cy="4877667"/>
          </a:xfrm>
          <a:prstGeom prst="rect">
            <a:avLst/>
          </a:prstGeom>
        </p:spPr>
      </p:pic>
      <p:sp>
        <p:nvSpPr>
          <p:cNvPr id="228" name="Google Shape;228;p28"/>
          <p:cNvSpPr txBox="1">
            <a:spLocks noGrp="1"/>
          </p:cNvSpPr>
          <p:nvPr>
            <p:ph type="ctrTitle"/>
          </p:nvPr>
        </p:nvSpPr>
        <p:spPr>
          <a:xfrm>
            <a:off x="261534" y="2143378"/>
            <a:ext cx="7169308" cy="65116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7200" dirty="0" smtClean="0"/>
              <a:t>Thanks</a:t>
            </a:r>
            <a:endParaRPr sz="7200" dirty="0"/>
          </a:p>
        </p:txBody>
      </p:sp>
      <p:sp>
        <p:nvSpPr>
          <p:cNvPr id="19" name="Google Shape;228;p28"/>
          <p:cNvSpPr txBox="1">
            <a:spLocks/>
          </p:cNvSpPr>
          <p:nvPr/>
        </p:nvSpPr>
        <p:spPr>
          <a:xfrm>
            <a:off x="3642988" y="2006583"/>
            <a:ext cx="7169308" cy="65116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1"/>
              </a:buClr>
              <a:buSzPts val="4800"/>
              <a:buFont typeface="DM Sans"/>
              <a:buNone/>
              <a:defRPr sz="3600" b="1" i="0" u="none" strike="noStrike" cap="none">
                <a:solidFill>
                  <a:schemeClr val="bg1"/>
                </a:solidFill>
                <a:latin typeface="DM Sans"/>
                <a:ea typeface="DM Sans"/>
                <a:cs typeface="DM Sans"/>
                <a:sym typeface="DM Sans"/>
              </a:defRPr>
            </a:lvl1pPr>
            <a:lvl2pPr marR="0" lvl="1"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7200" dirty="0" smtClean="0"/>
              <a:t> you</a:t>
            </a:r>
            <a:endParaRPr lang="es-PE" sz="7200" dirty="0"/>
          </a:p>
        </p:txBody>
      </p:sp>
    </p:spTree>
    <p:extLst>
      <p:ext uri="{BB962C8B-B14F-4D97-AF65-F5344CB8AC3E}">
        <p14:creationId xmlns:p14="http://schemas.microsoft.com/office/powerpoint/2010/main" val="3093282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ctrTitle"/>
          </p:nvPr>
        </p:nvSpPr>
        <p:spPr>
          <a:prstGeom prst="rect">
            <a:avLst/>
          </a:prstGeom>
        </p:spPr>
        <p:txBody>
          <a:bodyPr spcFirstLastPara="1" wrap="square" lIns="0" tIns="0" rIns="0" bIns="0" anchor="ctr" anchorCtr="0">
            <a:noAutofit/>
          </a:bodyPr>
          <a:lstStyle/>
          <a:p>
            <a:pPr lvl="0" algn="ctr"/>
            <a:r>
              <a:rPr lang="es-PE" sz="2000" dirty="0" smtClean="0">
                <a:solidFill>
                  <a:schemeClr val="accent6">
                    <a:lumMod val="75000"/>
                  </a:schemeClr>
                </a:solidFill>
              </a:rPr>
              <a:t>Editables</a:t>
            </a:r>
            <a:endParaRPr sz="2000" dirty="0">
              <a:solidFill>
                <a:schemeClr val="accent6">
                  <a:lumMod val="75000"/>
                </a:schemeClr>
              </a:solidFill>
            </a:endParaRPr>
          </a:p>
        </p:txBody>
      </p:sp>
      <p:pic>
        <p:nvPicPr>
          <p:cNvPr id="2" name="Imagen 1"/>
          <p:cNvPicPr>
            <a:picLocks noChangeAspect="1"/>
          </p:cNvPicPr>
          <p:nvPr/>
        </p:nvPicPr>
        <p:blipFill>
          <a:blip r:embed="rId3"/>
          <a:stretch>
            <a:fillRect/>
          </a:stretch>
        </p:blipFill>
        <p:spPr>
          <a:xfrm>
            <a:off x="988066" y="1225714"/>
            <a:ext cx="2233350" cy="2257714"/>
          </a:xfrm>
          <a:prstGeom prst="rect">
            <a:avLst/>
          </a:prstGeom>
        </p:spPr>
      </p:pic>
      <p:pic>
        <p:nvPicPr>
          <p:cNvPr id="3" name="Imagen 2"/>
          <p:cNvPicPr>
            <a:picLocks noChangeAspect="1"/>
          </p:cNvPicPr>
          <p:nvPr/>
        </p:nvPicPr>
        <p:blipFill>
          <a:blip r:embed="rId4"/>
          <a:stretch>
            <a:fillRect/>
          </a:stretch>
        </p:blipFill>
        <p:spPr>
          <a:xfrm>
            <a:off x="3695220" y="1443321"/>
            <a:ext cx="1755000" cy="1822500"/>
          </a:xfrm>
          <a:prstGeom prst="rect">
            <a:avLst/>
          </a:prstGeom>
        </p:spPr>
      </p:pic>
      <p:pic>
        <p:nvPicPr>
          <p:cNvPr id="4" name="Imagen 3"/>
          <p:cNvPicPr>
            <a:picLocks noChangeAspect="1"/>
          </p:cNvPicPr>
          <p:nvPr/>
        </p:nvPicPr>
        <p:blipFill>
          <a:blip r:embed="rId5"/>
          <a:stretch>
            <a:fillRect/>
          </a:stretch>
        </p:blipFill>
        <p:spPr>
          <a:xfrm>
            <a:off x="6188624" y="1387071"/>
            <a:ext cx="1968750" cy="1878750"/>
          </a:xfrm>
          <a:prstGeom prst="rect">
            <a:avLst/>
          </a:prstGeom>
        </p:spPr>
      </p:pic>
      <p:pic>
        <p:nvPicPr>
          <p:cNvPr id="5" name="Imagen 4"/>
          <p:cNvPicPr>
            <a:picLocks noChangeAspect="1"/>
          </p:cNvPicPr>
          <p:nvPr/>
        </p:nvPicPr>
        <p:blipFill>
          <a:blip r:embed="rId6"/>
          <a:stretch>
            <a:fillRect/>
          </a:stretch>
        </p:blipFill>
        <p:spPr>
          <a:xfrm>
            <a:off x="5977651" y="3483428"/>
            <a:ext cx="2179723" cy="1234457"/>
          </a:xfrm>
          <a:prstGeom prst="rect">
            <a:avLst/>
          </a:prstGeom>
        </p:spPr>
      </p:pic>
      <p:pic>
        <p:nvPicPr>
          <p:cNvPr id="6" name="Imagen 5"/>
          <p:cNvPicPr>
            <a:picLocks noChangeAspect="1"/>
          </p:cNvPicPr>
          <p:nvPr/>
        </p:nvPicPr>
        <p:blipFill>
          <a:blip r:embed="rId7"/>
          <a:stretch>
            <a:fillRect/>
          </a:stretch>
        </p:blipFill>
        <p:spPr>
          <a:xfrm>
            <a:off x="3501339" y="3301897"/>
            <a:ext cx="2312080" cy="1318199"/>
          </a:xfrm>
          <a:prstGeom prst="rect">
            <a:avLst/>
          </a:prstGeom>
        </p:spPr>
      </p:pic>
      <p:pic>
        <p:nvPicPr>
          <p:cNvPr id="7" name="Imagen 6"/>
          <p:cNvPicPr>
            <a:picLocks noChangeAspect="1"/>
          </p:cNvPicPr>
          <p:nvPr/>
        </p:nvPicPr>
        <p:blipFill>
          <a:blip r:embed="rId8"/>
          <a:stretch>
            <a:fillRect/>
          </a:stretch>
        </p:blipFill>
        <p:spPr>
          <a:xfrm>
            <a:off x="1675944" y="3716095"/>
            <a:ext cx="857593" cy="1001790"/>
          </a:xfrm>
          <a:prstGeom prst="rect">
            <a:avLst/>
          </a:prstGeom>
        </p:spPr>
      </p:pic>
    </p:spTree>
    <p:extLst>
      <p:ext uri="{BB962C8B-B14F-4D97-AF65-F5344CB8AC3E}">
        <p14:creationId xmlns:p14="http://schemas.microsoft.com/office/powerpoint/2010/main" val="1627605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ctrTitle"/>
          </p:nvPr>
        </p:nvSpPr>
        <p:spPr>
          <a:prstGeom prst="rect">
            <a:avLst/>
          </a:prstGeom>
        </p:spPr>
        <p:txBody>
          <a:bodyPr spcFirstLastPara="1" wrap="square" lIns="0" tIns="0" rIns="0" bIns="0" anchor="ctr" anchorCtr="0">
            <a:noAutofit/>
          </a:bodyPr>
          <a:lstStyle/>
          <a:p>
            <a:pPr lvl="0" algn="ctr"/>
            <a:r>
              <a:rPr lang="es-PE" sz="2000" dirty="0" smtClean="0">
                <a:solidFill>
                  <a:schemeClr val="accent6">
                    <a:lumMod val="75000"/>
                  </a:schemeClr>
                </a:solidFill>
              </a:rPr>
              <a:t>Editables</a:t>
            </a:r>
            <a:endParaRPr sz="2000" dirty="0">
              <a:solidFill>
                <a:schemeClr val="accent6">
                  <a:lumMod val="75000"/>
                </a:schemeClr>
              </a:solidFill>
            </a:endParaRPr>
          </a:p>
        </p:txBody>
      </p:sp>
      <p:pic>
        <p:nvPicPr>
          <p:cNvPr id="2" name="Imagen 1"/>
          <p:cNvPicPr>
            <a:picLocks noChangeAspect="1"/>
          </p:cNvPicPr>
          <p:nvPr/>
        </p:nvPicPr>
        <p:blipFill>
          <a:blip r:embed="rId3"/>
          <a:stretch>
            <a:fillRect/>
          </a:stretch>
        </p:blipFill>
        <p:spPr>
          <a:xfrm>
            <a:off x="4282608" y="3136264"/>
            <a:ext cx="4142936" cy="2007236"/>
          </a:xfrm>
          <a:prstGeom prst="rect">
            <a:avLst/>
          </a:prstGeom>
        </p:spPr>
      </p:pic>
      <p:pic>
        <p:nvPicPr>
          <p:cNvPr id="3" name="Imagen 2"/>
          <p:cNvPicPr>
            <a:picLocks noChangeAspect="1"/>
          </p:cNvPicPr>
          <p:nvPr/>
        </p:nvPicPr>
        <p:blipFill>
          <a:blip r:embed="rId4"/>
          <a:stretch>
            <a:fillRect/>
          </a:stretch>
        </p:blipFill>
        <p:spPr>
          <a:xfrm>
            <a:off x="6009074" y="1039768"/>
            <a:ext cx="1967936" cy="1746975"/>
          </a:xfrm>
          <a:prstGeom prst="rect">
            <a:avLst/>
          </a:prstGeom>
        </p:spPr>
      </p:pic>
      <p:pic>
        <p:nvPicPr>
          <p:cNvPr id="4" name="Imagen 3"/>
          <p:cNvPicPr>
            <a:picLocks noChangeAspect="1"/>
          </p:cNvPicPr>
          <p:nvPr/>
        </p:nvPicPr>
        <p:blipFill>
          <a:blip r:embed="rId5"/>
          <a:stretch>
            <a:fillRect/>
          </a:stretch>
        </p:blipFill>
        <p:spPr>
          <a:xfrm>
            <a:off x="3722721" y="1210500"/>
            <a:ext cx="1699998" cy="1576243"/>
          </a:xfrm>
          <a:prstGeom prst="rect">
            <a:avLst/>
          </a:prstGeom>
        </p:spPr>
      </p:pic>
      <p:pic>
        <p:nvPicPr>
          <p:cNvPr id="5" name="Imagen 4"/>
          <p:cNvPicPr>
            <a:picLocks noChangeAspect="1"/>
          </p:cNvPicPr>
          <p:nvPr/>
        </p:nvPicPr>
        <p:blipFill>
          <a:blip r:embed="rId6"/>
          <a:stretch>
            <a:fillRect/>
          </a:stretch>
        </p:blipFill>
        <p:spPr>
          <a:xfrm>
            <a:off x="2027585" y="1210500"/>
            <a:ext cx="668793" cy="1206450"/>
          </a:xfrm>
          <a:prstGeom prst="rect">
            <a:avLst/>
          </a:prstGeom>
        </p:spPr>
      </p:pic>
      <p:pic>
        <p:nvPicPr>
          <p:cNvPr id="6" name="Imagen 5"/>
          <p:cNvPicPr>
            <a:picLocks noChangeAspect="1"/>
          </p:cNvPicPr>
          <p:nvPr/>
        </p:nvPicPr>
        <p:blipFill>
          <a:blip r:embed="rId7"/>
          <a:stretch>
            <a:fillRect/>
          </a:stretch>
        </p:blipFill>
        <p:spPr>
          <a:xfrm>
            <a:off x="1272814" y="2416950"/>
            <a:ext cx="2449907" cy="2260411"/>
          </a:xfrm>
          <a:prstGeom prst="rect">
            <a:avLst/>
          </a:prstGeom>
        </p:spPr>
      </p:pic>
    </p:spTree>
    <p:extLst>
      <p:ext uri="{BB962C8B-B14F-4D97-AF65-F5344CB8AC3E}">
        <p14:creationId xmlns:p14="http://schemas.microsoft.com/office/powerpoint/2010/main" val="4255496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PE" smtClean="0"/>
              <a:t>34</a:t>
            </a:fld>
            <a:endParaRPr lang="es-PE" dirty="0"/>
          </a:p>
        </p:txBody>
      </p:sp>
      <p:sp>
        <p:nvSpPr>
          <p:cNvPr id="335" name="Google Shape;75;p13">
            <a:extLst>
              <a:ext uri="{FF2B5EF4-FFF2-40B4-BE49-F238E27FC236}">
                <a16:creationId xmlns:a16="http://schemas.microsoft.com/office/drawing/2014/main" id="{640701C9-2428-48E2-9B37-A61C9F350132}"/>
              </a:ext>
            </a:extLst>
          </p:cNvPr>
          <p:cNvSpPr txBox="1">
            <a:spLocks/>
          </p:cNvSpPr>
          <p:nvPr/>
        </p:nvSpPr>
        <p:spPr>
          <a:xfrm>
            <a:off x="303897" y="158982"/>
            <a:ext cx="8474700" cy="708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nSpc>
                <a:spcPct val="90000"/>
              </a:lnSpc>
              <a:buClr>
                <a:schemeClr val="accent1"/>
              </a:buClr>
              <a:buSzPts val="3000"/>
              <a:buFont typeface="DM Sans"/>
              <a:buNone/>
              <a:defRPr sz="3000" b="1">
                <a:solidFill>
                  <a:schemeClr val="accent1"/>
                </a:solidFill>
                <a:latin typeface="DM Sans"/>
                <a:ea typeface="DM Sans"/>
                <a:cs typeface="DM Sans"/>
                <a:sym typeface="DM Sans"/>
              </a:defRPr>
            </a:lvl1pPr>
            <a:lvl2pPr>
              <a:lnSpc>
                <a:spcPct val="90000"/>
              </a:lnSpc>
              <a:buClr>
                <a:schemeClr val="accent1"/>
              </a:buClr>
              <a:buSzPts val="3000"/>
              <a:buFont typeface="DM Sans"/>
              <a:buNone/>
              <a:defRPr sz="3000" b="1">
                <a:solidFill>
                  <a:schemeClr val="accent1"/>
                </a:solidFill>
                <a:latin typeface="DM Sans"/>
                <a:ea typeface="DM Sans"/>
                <a:cs typeface="DM Sans"/>
                <a:sym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sym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sym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sym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sym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sym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sym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sym typeface="DM Sans"/>
              </a:defRPr>
            </a:lvl9pPr>
          </a:lstStyle>
          <a:p>
            <a:r>
              <a:rPr lang="es-PE" sz="3200" dirty="0">
                <a:solidFill>
                  <a:schemeClr val="accent1">
                    <a:lumMod val="50000"/>
                  </a:schemeClr>
                </a:solidFill>
              </a:rPr>
              <a:t>Alimentación</a:t>
            </a:r>
          </a:p>
        </p:txBody>
      </p:sp>
      <p:grpSp>
        <p:nvGrpSpPr>
          <p:cNvPr id="3328" name="Grupo 3327">
            <a:extLst>
              <a:ext uri="{FF2B5EF4-FFF2-40B4-BE49-F238E27FC236}">
                <a16:creationId xmlns:a16="http://schemas.microsoft.com/office/drawing/2014/main" id="{EEBE8AA2-B5CF-4E92-A021-E36407191F6C}"/>
              </a:ext>
            </a:extLst>
          </p:cNvPr>
          <p:cNvGrpSpPr/>
          <p:nvPr/>
        </p:nvGrpSpPr>
        <p:grpSpPr>
          <a:xfrm>
            <a:off x="786384" y="1935798"/>
            <a:ext cx="827088" cy="1039813"/>
            <a:chOff x="0" y="1112838"/>
            <a:chExt cx="827088" cy="1039813"/>
          </a:xfrm>
        </p:grpSpPr>
        <p:sp>
          <p:nvSpPr>
            <p:cNvPr id="3193" name="Freeform 11">
              <a:extLst>
                <a:ext uri="{FF2B5EF4-FFF2-40B4-BE49-F238E27FC236}">
                  <a16:creationId xmlns:a16="http://schemas.microsoft.com/office/drawing/2014/main" id="{8B439D57-9D83-4CED-98FE-10919640AFAE}"/>
                </a:ext>
              </a:extLst>
            </p:cNvPr>
            <p:cNvSpPr>
              <a:spLocks/>
            </p:cNvSpPr>
            <p:nvPr/>
          </p:nvSpPr>
          <p:spPr bwMode="auto">
            <a:xfrm>
              <a:off x="180975" y="1112838"/>
              <a:ext cx="465138" cy="565150"/>
            </a:xfrm>
            <a:custGeom>
              <a:avLst/>
              <a:gdLst>
                <a:gd name="T0" fmla="*/ 0 w 659"/>
                <a:gd name="T1" fmla="*/ 799 h 799"/>
                <a:gd name="T2" fmla="*/ 31 w 659"/>
                <a:gd name="T3" fmla="*/ 662 h 799"/>
                <a:gd name="T4" fmla="*/ 50 w 659"/>
                <a:gd name="T5" fmla="*/ 379 h 799"/>
                <a:gd name="T6" fmla="*/ 65 w 659"/>
                <a:gd name="T7" fmla="*/ 200 h 799"/>
                <a:gd name="T8" fmla="*/ 68 w 659"/>
                <a:gd name="T9" fmla="*/ 166 h 799"/>
                <a:gd name="T10" fmla="*/ 137 w 659"/>
                <a:gd name="T11" fmla="*/ 78 h 799"/>
                <a:gd name="T12" fmla="*/ 249 w 659"/>
                <a:gd name="T13" fmla="*/ 28 h 799"/>
                <a:gd name="T14" fmla="*/ 448 w 659"/>
                <a:gd name="T15" fmla="*/ 35 h 799"/>
                <a:gd name="T16" fmla="*/ 549 w 659"/>
                <a:gd name="T17" fmla="*/ 107 h 799"/>
                <a:gd name="T18" fmla="*/ 596 w 659"/>
                <a:gd name="T19" fmla="*/ 188 h 799"/>
                <a:gd name="T20" fmla="*/ 609 w 659"/>
                <a:gd name="T21" fmla="*/ 277 h 799"/>
                <a:gd name="T22" fmla="*/ 612 w 659"/>
                <a:gd name="T23" fmla="*/ 432 h 799"/>
                <a:gd name="T24" fmla="*/ 630 w 659"/>
                <a:gd name="T25" fmla="*/ 645 h 799"/>
                <a:gd name="T26" fmla="*/ 659 w 659"/>
                <a:gd name="T27" fmla="*/ 796 h 799"/>
                <a:gd name="T28" fmla="*/ 342 w 659"/>
                <a:gd name="T29" fmla="*/ 773 h 799"/>
                <a:gd name="T30" fmla="*/ 0 w 659"/>
                <a:gd name="T31" fmla="*/ 79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9" h="799">
                  <a:moveTo>
                    <a:pt x="0" y="799"/>
                  </a:moveTo>
                  <a:cubicBezTo>
                    <a:pt x="9" y="769"/>
                    <a:pt x="21" y="722"/>
                    <a:pt x="31" y="662"/>
                  </a:cubicBezTo>
                  <a:cubicBezTo>
                    <a:pt x="45" y="571"/>
                    <a:pt x="36" y="558"/>
                    <a:pt x="50" y="379"/>
                  </a:cubicBezTo>
                  <a:cubicBezTo>
                    <a:pt x="52" y="351"/>
                    <a:pt x="58" y="281"/>
                    <a:pt x="65" y="200"/>
                  </a:cubicBezTo>
                  <a:cubicBezTo>
                    <a:pt x="67" y="185"/>
                    <a:pt x="68" y="174"/>
                    <a:pt x="68" y="166"/>
                  </a:cubicBezTo>
                  <a:cubicBezTo>
                    <a:pt x="78" y="144"/>
                    <a:pt x="99" y="109"/>
                    <a:pt x="137" y="78"/>
                  </a:cubicBezTo>
                  <a:cubicBezTo>
                    <a:pt x="177" y="46"/>
                    <a:pt x="216" y="36"/>
                    <a:pt x="249" y="28"/>
                  </a:cubicBezTo>
                  <a:cubicBezTo>
                    <a:pt x="286" y="19"/>
                    <a:pt x="363" y="0"/>
                    <a:pt x="448" y="35"/>
                  </a:cubicBezTo>
                  <a:cubicBezTo>
                    <a:pt x="508" y="59"/>
                    <a:pt x="542" y="98"/>
                    <a:pt x="549" y="107"/>
                  </a:cubicBezTo>
                  <a:cubicBezTo>
                    <a:pt x="576" y="137"/>
                    <a:pt x="589" y="168"/>
                    <a:pt x="596" y="188"/>
                  </a:cubicBezTo>
                  <a:cubicBezTo>
                    <a:pt x="600" y="208"/>
                    <a:pt x="605" y="239"/>
                    <a:pt x="609" y="277"/>
                  </a:cubicBezTo>
                  <a:cubicBezTo>
                    <a:pt x="615" y="343"/>
                    <a:pt x="611" y="373"/>
                    <a:pt x="612" y="432"/>
                  </a:cubicBezTo>
                  <a:cubicBezTo>
                    <a:pt x="613" y="524"/>
                    <a:pt x="623" y="594"/>
                    <a:pt x="630" y="645"/>
                  </a:cubicBezTo>
                  <a:cubicBezTo>
                    <a:pt x="638" y="702"/>
                    <a:pt x="649" y="753"/>
                    <a:pt x="659" y="796"/>
                  </a:cubicBezTo>
                  <a:cubicBezTo>
                    <a:pt x="567" y="783"/>
                    <a:pt x="460" y="774"/>
                    <a:pt x="342" y="773"/>
                  </a:cubicBezTo>
                  <a:cubicBezTo>
                    <a:pt x="213" y="773"/>
                    <a:pt x="98" y="784"/>
                    <a:pt x="0" y="799"/>
                  </a:cubicBezTo>
                  <a:close/>
                </a:path>
              </a:pathLst>
            </a:custGeom>
            <a:solidFill>
              <a:srgbClr val="2B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94" name="Freeform 12">
              <a:extLst>
                <a:ext uri="{FF2B5EF4-FFF2-40B4-BE49-F238E27FC236}">
                  <a16:creationId xmlns:a16="http://schemas.microsoft.com/office/drawing/2014/main" id="{5F3C66AC-6379-4050-91DF-5EC990111F58}"/>
                </a:ext>
              </a:extLst>
            </p:cNvPr>
            <p:cNvSpPr>
              <a:spLocks/>
            </p:cNvSpPr>
            <p:nvPr/>
          </p:nvSpPr>
          <p:spPr bwMode="auto">
            <a:xfrm>
              <a:off x="1588" y="1597026"/>
              <a:ext cx="825500" cy="555625"/>
            </a:xfrm>
            <a:custGeom>
              <a:avLst/>
              <a:gdLst>
                <a:gd name="T0" fmla="*/ 374 w 1167"/>
                <a:gd name="T1" fmla="*/ 39 h 786"/>
                <a:gd name="T2" fmla="*/ 341 w 1167"/>
                <a:gd name="T3" fmla="*/ 56 h 786"/>
                <a:gd name="T4" fmla="*/ 229 w 1167"/>
                <a:gd name="T5" fmla="*/ 104 h 786"/>
                <a:gd name="T6" fmla="*/ 146 w 1167"/>
                <a:gd name="T7" fmla="*/ 139 h 786"/>
                <a:gd name="T8" fmla="*/ 104 w 1167"/>
                <a:gd name="T9" fmla="*/ 171 h 786"/>
                <a:gd name="T10" fmla="*/ 79 w 1167"/>
                <a:gd name="T11" fmla="*/ 211 h 786"/>
                <a:gd name="T12" fmla="*/ 52 w 1167"/>
                <a:gd name="T13" fmla="*/ 289 h 786"/>
                <a:gd name="T14" fmla="*/ 26 w 1167"/>
                <a:gd name="T15" fmla="*/ 404 h 786"/>
                <a:gd name="T16" fmla="*/ 10 w 1167"/>
                <a:gd name="T17" fmla="*/ 527 h 786"/>
                <a:gd name="T18" fmla="*/ 0 w 1167"/>
                <a:gd name="T19" fmla="*/ 651 h 786"/>
                <a:gd name="T20" fmla="*/ 109 w 1167"/>
                <a:gd name="T21" fmla="*/ 712 h 786"/>
                <a:gd name="T22" fmla="*/ 201 w 1167"/>
                <a:gd name="T23" fmla="*/ 739 h 786"/>
                <a:gd name="T24" fmla="*/ 465 w 1167"/>
                <a:gd name="T25" fmla="*/ 776 h 786"/>
                <a:gd name="T26" fmla="*/ 816 w 1167"/>
                <a:gd name="T27" fmla="*/ 767 h 786"/>
                <a:gd name="T28" fmla="*/ 985 w 1167"/>
                <a:gd name="T29" fmla="*/ 736 h 786"/>
                <a:gd name="T30" fmla="*/ 1087 w 1167"/>
                <a:gd name="T31" fmla="*/ 700 h 786"/>
                <a:gd name="T32" fmla="*/ 1166 w 1167"/>
                <a:gd name="T33" fmla="*/ 654 h 786"/>
                <a:gd name="T34" fmla="*/ 1154 w 1167"/>
                <a:gd name="T35" fmla="*/ 457 h 786"/>
                <a:gd name="T36" fmla="*/ 1114 w 1167"/>
                <a:gd name="T37" fmla="*/ 273 h 786"/>
                <a:gd name="T38" fmla="*/ 1082 w 1167"/>
                <a:gd name="T39" fmla="*/ 189 h 786"/>
                <a:gd name="T40" fmla="*/ 1053 w 1167"/>
                <a:gd name="T41" fmla="*/ 159 h 786"/>
                <a:gd name="T42" fmla="*/ 1014 w 1167"/>
                <a:gd name="T43" fmla="*/ 136 h 786"/>
                <a:gd name="T44" fmla="*/ 915 w 1167"/>
                <a:gd name="T45" fmla="*/ 93 h 786"/>
                <a:gd name="T46" fmla="*/ 810 w 1167"/>
                <a:gd name="T47" fmla="*/ 47 h 786"/>
                <a:gd name="T48" fmla="*/ 682 w 1167"/>
                <a:gd name="T49" fmla="*/ 11 h 786"/>
                <a:gd name="T50" fmla="*/ 504 w 1167"/>
                <a:gd name="T51" fmla="*/ 13 h 786"/>
                <a:gd name="T52" fmla="*/ 374 w 1167"/>
                <a:gd name="T53" fmla="*/ 39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7" h="786">
                  <a:moveTo>
                    <a:pt x="374" y="39"/>
                  </a:moveTo>
                  <a:cubicBezTo>
                    <a:pt x="366" y="44"/>
                    <a:pt x="355" y="49"/>
                    <a:pt x="341" y="56"/>
                  </a:cubicBezTo>
                  <a:cubicBezTo>
                    <a:pt x="321" y="66"/>
                    <a:pt x="283" y="84"/>
                    <a:pt x="229" y="104"/>
                  </a:cubicBezTo>
                  <a:cubicBezTo>
                    <a:pt x="188" y="120"/>
                    <a:pt x="173" y="123"/>
                    <a:pt x="146" y="139"/>
                  </a:cubicBezTo>
                  <a:cubicBezTo>
                    <a:pt x="130" y="147"/>
                    <a:pt x="117" y="157"/>
                    <a:pt x="104" y="171"/>
                  </a:cubicBezTo>
                  <a:cubicBezTo>
                    <a:pt x="96" y="180"/>
                    <a:pt x="89" y="191"/>
                    <a:pt x="79" y="211"/>
                  </a:cubicBezTo>
                  <a:cubicBezTo>
                    <a:pt x="63" y="244"/>
                    <a:pt x="56" y="272"/>
                    <a:pt x="52" y="289"/>
                  </a:cubicBezTo>
                  <a:cubicBezTo>
                    <a:pt x="39" y="339"/>
                    <a:pt x="33" y="364"/>
                    <a:pt x="26" y="404"/>
                  </a:cubicBezTo>
                  <a:cubicBezTo>
                    <a:pt x="18" y="450"/>
                    <a:pt x="14" y="485"/>
                    <a:pt x="10" y="527"/>
                  </a:cubicBezTo>
                  <a:cubicBezTo>
                    <a:pt x="7" y="559"/>
                    <a:pt x="3" y="601"/>
                    <a:pt x="0" y="651"/>
                  </a:cubicBezTo>
                  <a:cubicBezTo>
                    <a:pt x="24" y="669"/>
                    <a:pt x="61" y="692"/>
                    <a:pt x="109" y="712"/>
                  </a:cubicBezTo>
                  <a:cubicBezTo>
                    <a:pt x="147" y="727"/>
                    <a:pt x="178" y="734"/>
                    <a:pt x="201" y="739"/>
                  </a:cubicBezTo>
                  <a:cubicBezTo>
                    <a:pt x="341" y="769"/>
                    <a:pt x="465" y="776"/>
                    <a:pt x="465" y="776"/>
                  </a:cubicBezTo>
                  <a:cubicBezTo>
                    <a:pt x="625" y="786"/>
                    <a:pt x="743" y="774"/>
                    <a:pt x="816" y="767"/>
                  </a:cubicBezTo>
                  <a:cubicBezTo>
                    <a:pt x="845" y="764"/>
                    <a:pt x="908" y="757"/>
                    <a:pt x="985" y="736"/>
                  </a:cubicBezTo>
                  <a:cubicBezTo>
                    <a:pt x="1032" y="723"/>
                    <a:pt x="1061" y="712"/>
                    <a:pt x="1087" y="700"/>
                  </a:cubicBezTo>
                  <a:cubicBezTo>
                    <a:pt x="1121" y="684"/>
                    <a:pt x="1147" y="667"/>
                    <a:pt x="1166" y="654"/>
                  </a:cubicBezTo>
                  <a:cubicBezTo>
                    <a:pt x="1167" y="575"/>
                    <a:pt x="1161" y="509"/>
                    <a:pt x="1154" y="457"/>
                  </a:cubicBezTo>
                  <a:cubicBezTo>
                    <a:pt x="1148" y="412"/>
                    <a:pt x="1139" y="350"/>
                    <a:pt x="1114" y="273"/>
                  </a:cubicBezTo>
                  <a:cubicBezTo>
                    <a:pt x="1103" y="238"/>
                    <a:pt x="1091" y="210"/>
                    <a:pt x="1082" y="189"/>
                  </a:cubicBezTo>
                  <a:cubicBezTo>
                    <a:pt x="1076" y="181"/>
                    <a:pt x="1067" y="170"/>
                    <a:pt x="1053" y="159"/>
                  </a:cubicBezTo>
                  <a:cubicBezTo>
                    <a:pt x="1036" y="146"/>
                    <a:pt x="1022" y="139"/>
                    <a:pt x="1014" y="136"/>
                  </a:cubicBezTo>
                  <a:cubicBezTo>
                    <a:pt x="953" y="109"/>
                    <a:pt x="923" y="95"/>
                    <a:pt x="915" y="93"/>
                  </a:cubicBezTo>
                  <a:cubicBezTo>
                    <a:pt x="848" y="66"/>
                    <a:pt x="855" y="64"/>
                    <a:pt x="810" y="47"/>
                  </a:cubicBezTo>
                  <a:cubicBezTo>
                    <a:pt x="778" y="35"/>
                    <a:pt x="736" y="19"/>
                    <a:pt x="682" y="11"/>
                  </a:cubicBezTo>
                  <a:cubicBezTo>
                    <a:pt x="611" y="0"/>
                    <a:pt x="554" y="7"/>
                    <a:pt x="504" y="13"/>
                  </a:cubicBezTo>
                  <a:cubicBezTo>
                    <a:pt x="453" y="19"/>
                    <a:pt x="410" y="29"/>
                    <a:pt x="374"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95" name="Freeform 13">
              <a:extLst>
                <a:ext uri="{FF2B5EF4-FFF2-40B4-BE49-F238E27FC236}">
                  <a16:creationId xmlns:a16="http://schemas.microsoft.com/office/drawing/2014/main" id="{B6C2FA0B-8778-4439-A13D-5EF4C27D4499}"/>
                </a:ext>
              </a:extLst>
            </p:cNvPr>
            <p:cNvSpPr>
              <a:spLocks/>
            </p:cNvSpPr>
            <p:nvPr/>
          </p:nvSpPr>
          <p:spPr bwMode="auto">
            <a:xfrm>
              <a:off x="0" y="1598613"/>
              <a:ext cx="827088" cy="550863"/>
            </a:xfrm>
            <a:custGeom>
              <a:avLst/>
              <a:gdLst>
                <a:gd name="T0" fmla="*/ 375 w 1170"/>
                <a:gd name="T1" fmla="*/ 35 h 779"/>
                <a:gd name="T2" fmla="*/ 230 w 1170"/>
                <a:gd name="T3" fmla="*/ 99 h 779"/>
                <a:gd name="T4" fmla="*/ 147 w 1170"/>
                <a:gd name="T5" fmla="*/ 134 h 779"/>
                <a:gd name="T6" fmla="*/ 79 w 1170"/>
                <a:gd name="T7" fmla="*/ 207 h 779"/>
                <a:gd name="T8" fmla="*/ 26 w 1170"/>
                <a:gd name="T9" fmla="*/ 400 h 779"/>
                <a:gd name="T10" fmla="*/ 0 w 1170"/>
                <a:gd name="T11" fmla="*/ 648 h 779"/>
                <a:gd name="T12" fmla="*/ 1 w 1170"/>
                <a:gd name="T13" fmla="*/ 649 h 779"/>
                <a:gd name="T14" fmla="*/ 202 w 1170"/>
                <a:gd name="T15" fmla="*/ 738 h 779"/>
                <a:gd name="T16" fmla="*/ 588 w 1170"/>
                <a:gd name="T17" fmla="*/ 779 h 779"/>
                <a:gd name="T18" fmla="*/ 987 w 1170"/>
                <a:gd name="T19" fmla="*/ 735 h 779"/>
                <a:gd name="T20" fmla="*/ 1169 w 1170"/>
                <a:gd name="T21" fmla="*/ 652 h 779"/>
                <a:gd name="T22" fmla="*/ 1170 w 1170"/>
                <a:gd name="T23" fmla="*/ 651 h 779"/>
                <a:gd name="T24" fmla="*/ 1158 w 1170"/>
                <a:gd name="T25" fmla="*/ 454 h 779"/>
                <a:gd name="T26" fmla="*/ 1086 w 1170"/>
                <a:gd name="T27" fmla="*/ 185 h 779"/>
                <a:gd name="T28" fmla="*/ 1086 w 1170"/>
                <a:gd name="T29" fmla="*/ 185 h 779"/>
                <a:gd name="T30" fmla="*/ 1017 w 1170"/>
                <a:gd name="T31" fmla="*/ 131 h 779"/>
                <a:gd name="T32" fmla="*/ 857 w 1170"/>
                <a:gd name="T33" fmla="*/ 61 h 779"/>
                <a:gd name="T34" fmla="*/ 684 w 1170"/>
                <a:gd name="T35" fmla="*/ 6 h 779"/>
                <a:gd name="T36" fmla="*/ 506 w 1170"/>
                <a:gd name="T37" fmla="*/ 8 h 779"/>
                <a:gd name="T38" fmla="*/ 375 w 1170"/>
                <a:gd name="T39" fmla="*/ 35 h 779"/>
                <a:gd name="T40" fmla="*/ 376 w 1170"/>
                <a:gd name="T41" fmla="*/ 36 h 779"/>
                <a:gd name="T42" fmla="*/ 506 w 1170"/>
                <a:gd name="T43" fmla="*/ 12 h 779"/>
                <a:gd name="T44" fmla="*/ 684 w 1170"/>
                <a:gd name="T45" fmla="*/ 10 h 779"/>
                <a:gd name="T46" fmla="*/ 856 w 1170"/>
                <a:gd name="T47" fmla="*/ 65 h 779"/>
                <a:gd name="T48" fmla="*/ 1015 w 1170"/>
                <a:gd name="T49" fmla="*/ 135 h 779"/>
                <a:gd name="T50" fmla="*/ 1083 w 1170"/>
                <a:gd name="T51" fmla="*/ 187 h 779"/>
                <a:gd name="T52" fmla="*/ 1082 w 1170"/>
                <a:gd name="T53" fmla="*/ 187 h 779"/>
                <a:gd name="T54" fmla="*/ 1154 w 1170"/>
                <a:gd name="T55" fmla="*/ 455 h 779"/>
                <a:gd name="T56" fmla="*/ 1166 w 1170"/>
                <a:gd name="T57" fmla="*/ 651 h 779"/>
                <a:gd name="T58" fmla="*/ 1167 w 1170"/>
                <a:gd name="T59" fmla="*/ 649 h 779"/>
                <a:gd name="T60" fmla="*/ 986 w 1170"/>
                <a:gd name="T61" fmla="*/ 731 h 779"/>
                <a:gd name="T62" fmla="*/ 588 w 1170"/>
                <a:gd name="T63" fmla="*/ 775 h 779"/>
                <a:gd name="T64" fmla="*/ 462 w 1170"/>
                <a:gd name="T65" fmla="*/ 771 h 779"/>
                <a:gd name="T66" fmla="*/ 112 w 1170"/>
                <a:gd name="T67" fmla="*/ 707 h 779"/>
                <a:gd name="T68" fmla="*/ 2 w 1170"/>
                <a:gd name="T69" fmla="*/ 648 h 779"/>
                <a:gd name="T70" fmla="*/ 14 w 1170"/>
                <a:gd name="T71" fmla="*/ 524 h 779"/>
                <a:gd name="T72" fmla="*/ 56 w 1170"/>
                <a:gd name="T73" fmla="*/ 286 h 779"/>
                <a:gd name="T74" fmla="*/ 107 w 1170"/>
                <a:gd name="T75" fmla="*/ 170 h 779"/>
                <a:gd name="T76" fmla="*/ 185 w 1170"/>
                <a:gd name="T77" fmla="*/ 120 h 779"/>
                <a:gd name="T78" fmla="*/ 344 w 1170"/>
                <a:gd name="T79" fmla="*/ 55 h 779"/>
                <a:gd name="T80" fmla="*/ 376 w 1170"/>
                <a:gd name="T81" fmla="*/ 36 h 779"/>
                <a:gd name="T82" fmla="*/ 376 w 1170"/>
                <a:gd name="T83" fmla="*/ 36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0" h="779">
                  <a:moveTo>
                    <a:pt x="376" y="36"/>
                  </a:moveTo>
                  <a:cubicBezTo>
                    <a:pt x="375" y="35"/>
                    <a:pt x="375" y="35"/>
                    <a:pt x="375" y="35"/>
                  </a:cubicBezTo>
                  <a:cubicBezTo>
                    <a:pt x="367" y="39"/>
                    <a:pt x="356" y="45"/>
                    <a:pt x="342" y="51"/>
                  </a:cubicBezTo>
                  <a:cubicBezTo>
                    <a:pt x="323" y="61"/>
                    <a:pt x="284" y="79"/>
                    <a:pt x="230" y="99"/>
                  </a:cubicBezTo>
                  <a:cubicBezTo>
                    <a:pt x="210" y="107"/>
                    <a:pt x="196" y="112"/>
                    <a:pt x="184" y="117"/>
                  </a:cubicBezTo>
                  <a:cubicBezTo>
                    <a:pt x="171" y="121"/>
                    <a:pt x="161" y="126"/>
                    <a:pt x="147" y="134"/>
                  </a:cubicBezTo>
                  <a:cubicBezTo>
                    <a:pt x="131" y="143"/>
                    <a:pt x="117" y="152"/>
                    <a:pt x="104" y="167"/>
                  </a:cubicBezTo>
                  <a:cubicBezTo>
                    <a:pt x="96" y="176"/>
                    <a:pt x="89" y="187"/>
                    <a:pt x="79" y="207"/>
                  </a:cubicBezTo>
                  <a:cubicBezTo>
                    <a:pt x="63" y="240"/>
                    <a:pt x="56" y="269"/>
                    <a:pt x="52" y="285"/>
                  </a:cubicBezTo>
                  <a:cubicBezTo>
                    <a:pt x="39" y="336"/>
                    <a:pt x="33" y="361"/>
                    <a:pt x="26" y="400"/>
                  </a:cubicBezTo>
                  <a:cubicBezTo>
                    <a:pt x="18" y="447"/>
                    <a:pt x="14" y="482"/>
                    <a:pt x="10" y="523"/>
                  </a:cubicBezTo>
                  <a:cubicBezTo>
                    <a:pt x="7" y="556"/>
                    <a:pt x="3" y="598"/>
                    <a:pt x="0" y="648"/>
                  </a:cubicBezTo>
                  <a:cubicBezTo>
                    <a:pt x="0" y="649"/>
                    <a:pt x="0" y="649"/>
                    <a:pt x="0" y="649"/>
                  </a:cubicBezTo>
                  <a:cubicBezTo>
                    <a:pt x="1" y="649"/>
                    <a:pt x="1" y="649"/>
                    <a:pt x="1" y="649"/>
                  </a:cubicBezTo>
                  <a:cubicBezTo>
                    <a:pt x="25" y="667"/>
                    <a:pt x="62" y="691"/>
                    <a:pt x="111" y="711"/>
                  </a:cubicBezTo>
                  <a:cubicBezTo>
                    <a:pt x="148" y="726"/>
                    <a:pt x="180" y="733"/>
                    <a:pt x="202" y="738"/>
                  </a:cubicBezTo>
                  <a:cubicBezTo>
                    <a:pt x="343" y="768"/>
                    <a:pt x="467" y="775"/>
                    <a:pt x="467" y="775"/>
                  </a:cubicBezTo>
                  <a:cubicBezTo>
                    <a:pt x="510" y="778"/>
                    <a:pt x="551" y="779"/>
                    <a:pt x="588" y="779"/>
                  </a:cubicBezTo>
                  <a:cubicBezTo>
                    <a:pt x="688" y="779"/>
                    <a:pt x="765" y="771"/>
                    <a:pt x="818" y="766"/>
                  </a:cubicBezTo>
                  <a:cubicBezTo>
                    <a:pt x="847" y="763"/>
                    <a:pt x="910" y="755"/>
                    <a:pt x="987" y="735"/>
                  </a:cubicBezTo>
                  <a:cubicBezTo>
                    <a:pt x="1034" y="722"/>
                    <a:pt x="1064" y="711"/>
                    <a:pt x="1090" y="699"/>
                  </a:cubicBezTo>
                  <a:cubicBezTo>
                    <a:pt x="1124" y="683"/>
                    <a:pt x="1150" y="666"/>
                    <a:pt x="1169" y="652"/>
                  </a:cubicBezTo>
                  <a:cubicBezTo>
                    <a:pt x="1170" y="652"/>
                    <a:pt x="1170" y="652"/>
                    <a:pt x="1170" y="652"/>
                  </a:cubicBezTo>
                  <a:cubicBezTo>
                    <a:pt x="1170" y="651"/>
                    <a:pt x="1170" y="651"/>
                    <a:pt x="1170" y="651"/>
                  </a:cubicBezTo>
                  <a:cubicBezTo>
                    <a:pt x="1170" y="643"/>
                    <a:pt x="1170" y="636"/>
                    <a:pt x="1170" y="629"/>
                  </a:cubicBezTo>
                  <a:cubicBezTo>
                    <a:pt x="1170" y="560"/>
                    <a:pt x="1165" y="501"/>
                    <a:pt x="1158" y="454"/>
                  </a:cubicBezTo>
                  <a:cubicBezTo>
                    <a:pt x="1152" y="408"/>
                    <a:pt x="1143" y="347"/>
                    <a:pt x="1118" y="269"/>
                  </a:cubicBezTo>
                  <a:cubicBezTo>
                    <a:pt x="1107" y="235"/>
                    <a:pt x="1095" y="206"/>
                    <a:pt x="1086" y="185"/>
                  </a:cubicBezTo>
                  <a:cubicBezTo>
                    <a:pt x="1086" y="185"/>
                    <a:pt x="1086" y="185"/>
                    <a:pt x="1086" y="185"/>
                  </a:cubicBezTo>
                  <a:cubicBezTo>
                    <a:pt x="1086" y="185"/>
                    <a:pt x="1086" y="185"/>
                    <a:pt x="1086" y="185"/>
                  </a:cubicBezTo>
                  <a:cubicBezTo>
                    <a:pt x="1080" y="177"/>
                    <a:pt x="1070" y="166"/>
                    <a:pt x="1056" y="155"/>
                  </a:cubicBezTo>
                  <a:cubicBezTo>
                    <a:pt x="1040" y="141"/>
                    <a:pt x="1025" y="135"/>
                    <a:pt x="1017" y="131"/>
                  </a:cubicBezTo>
                  <a:cubicBezTo>
                    <a:pt x="956" y="104"/>
                    <a:pt x="926" y="91"/>
                    <a:pt x="918" y="88"/>
                  </a:cubicBezTo>
                  <a:cubicBezTo>
                    <a:pt x="885" y="74"/>
                    <a:pt x="870" y="67"/>
                    <a:pt x="857" y="61"/>
                  </a:cubicBezTo>
                  <a:cubicBezTo>
                    <a:pt x="845" y="55"/>
                    <a:pt x="835" y="51"/>
                    <a:pt x="813" y="42"/>
                  </a:cubicBezTo>
                  <a:cubicBezTo>
                    <a:pt x="780" y="30"/>
                    <a:pt x="738" y="14"/>
                    <a:pt x="684" y="6"/>
                  </a:cubicBezTo>
                  <a:cubicBezTo>
                    <a:pt x="657" y="2"/>
                    <a:pt x="631" y="0"/>
                    <a:pt x="608" y="0"/>
                  </a:cubicBezTo>
                  <a:cubicBezTo>
                    <a:pt x="570" y="0"/>
                    <a:pt x="537" y="4"/>
                    <a:pt x="506" y="8"/>
                  </a:cubicBezTo>
                  <a:cubicBezTo>
                    <a:pt x="455" y="14"/>
                    <a:pt x="411" y="24"/>
                    <a:pt x="375" y="35"/>
                  </a:cubicBezTo>
                  <a:cubicBezTo>
                    <a:pt x="375" y="35"/>
                    <a:pt x="375" y="35"/>
                    <a:pt x="375" y="35"/>
                  </a:cubicBezTo>
                  <a:cubicBezTo>
                    <a:pt x="375" y="35"/>
                    <a:pt x="375" y="35"/>
                    <a:pt x="375" y="35"/>
                  </a:cubicBezTo>
                  <a:cubicBezTo>
                    <a:pt x="376" y="36"/>
                    <a:pt x="376" y="36"/>
                    <a:pt x="376" y="36"/>
                  </a:cubicBezTo>
                  <a:cubicBezTo>
                    <a:pt x="376" y="38"/>
                    <a:pt x="376" y="38"/>
                    <a:pt x="376" y="38"/>
                  </a:cubicBezTo>
                  <a:cubicBezTo>
                    <a:pt x="412" y="28"/>
                    <a:pt x="456" y="18"/>
                    <a:pt x="506" y="12"/>
                  </a:cubicBezTo>
                  <a:cubicBezTo>
                    <a:pt x="537" y="8"/>
                    <a:pt x="570" y="4"/>
                    <a:pt x="608" y="4"/>
                  </a:cubicBezTo>
                  <a:cubicBezTo>
                    <a:pt x="631" y="4"/>
                    <a:pt x="656" y="6"/>
                    <a:pt x="684" y="10"/>
                  </a:cubicBezTo>
                  <a:cubicBezTo>
                    <a:pt x="737" y="18"/>
                    <a:pt x="779" y="34"/>
                    <a:pt x="811" y="46"/>
                  </a:cubicBezTo>
                  <a:cubicBezTo>
                    <a:pt x="834" y="54"/>
                    <a:pt x="843" y="59"/>
                    <a:pt x="856" y="65"/>
                  </a:cubicBezTo>
                  <a:cubicBezTo>
                    <a:pt x="868" y="71"/>
                    <a:pt x="883" y="78"/>
                    <a:pt x="917" y="91"/>
                  </a:cubicBezTo>
                  <a:cubicBezTo>
                    <a:pt x="924" y="94"/>
                    <a:pt x="954" y="108"/>
                    <a:pt x="1015" y="135"/>
                  </a:cubicBezTo>
                  <a:cubicBezTo>
                    <a:pt x="1023" y="138"/>
                    <a:pt x="1037" y="145"/>
                    <a:pt x="1054" y="158"/>
                  </a:cubicBezTo>
                  <a:cubicBezTo>
                    <a:pt x="1067" y="169"/>
                    <a:pt x="1077" y="180"/>
                    <a:pt x="1083" y="187"/>
                  </a:cubicBezTo>
                  <a:cubicBezTo>
                    <a:pt x="1084" y="186"/>
                    <a:pt x="1084" y="186"/>
                    <a:pt x="1084" y="186"/>
                  </a:cubicBezTo>
                  <a:cubicBezTo>
                    <a:pt x="1082" y="187"/>
                    <a:pt x="1082" y="187"/>
                    <a:pt x="1082" y="187"/>
                  </a:cubicBezTo>
                  <a:cubicBezTo>
                    <a:pt x="1091" y="207"/>
                    <a:pt x="1103" y="236"/>
                    <a:pt x="1114" y="271"/>
                  </a:cubicBezTo>
                  <a:cubicBezTo>
                    <a:pt x="1140" y="348"/>
                    <a:pt x="1148" y="409"/>
                    <a:pt x="1154" y="455"/>
                  </a:cubicBezTo>
                  <a:cubicBezTo>
                    <a:pt x="1161" y="501"/>
                    <a:pt x="1166" y="560"/>
                    <a:pt x="1166" y="629"/>
                  </a:cubicBezTo>
                  <a:cubicBezTo>
                    <a:pt x="1166" y="636"/>
                    <a:pt x="1166" y="643"/>
                    <a:pt x="1166" y="651"/>
                  </a:cubicBezTo>
                  <a:cubicBezTo>
                    <a:pt x="1168" y="651"/>
                    <a:pt x="1168" y="651"/>
                    <a:pt x="1168" y="651"/>
                  </a:cubicBezTo>
                  <a:cubicBezTo>
                    <a:pt x="1167" y="649"/>
                    <a:pt x="1167" y="649"/>
                    <a:pt x="1167" y="649"/>
                  </a:cubicBezTo>
                  <a:cubicBezTo>
                    <a:pt x="1148" y="662"/>
                    <a:pt x="1122" y="679"/>
                    <a:pt x="1088" y="695"/>
                  </a:cubicBezTo>
                  <a:cubicBezTo>
                    <a:pt x="1063" y="707"/>
                    <a:pt x="1033" y="719"/>
                    <a:pt x="986" y="731"/>
                  </a:cubicBezTo>
                  <a:cubicBezTo>
                    <a:pt x="909" y="752"/>
                    <a:pt x="846" y="759"/>
                    <a:pt x="818" y="762"/>
                  </a:cubicBezTo>
                  <a:cubicBezTo>
                    <a:pt x="765" y="767"/>
                    <a:pt x="688" y="775"/>
                    <a:pt x="588" y="775"/>
                  </a:cubicBezTo>
                  <a:cubicBezTo>
                    <a:pt x="551" y="775"/>
                    <a:pt x="511" y="774"/>
                    <a:pt x="467" y="771"/>
                  </a:cubicBezTo>
                  <a:cubicBezTo>
                    <a:pt x="467" y="771"/>
                    <a:pt x="466" y="771"/>
                    <a:pt x="462" y="771"/>
                  </a:cubicBezTo>
                  <a:cubicBezTo>
                    <a:pt x="436" y="769"/>
                    <a:pt x="326" y="760"/>
                    <a:pt x="203" y="734"/>
                  </a:cubicBezTo>
                  <a:cubicBezTo>
                    <a:pt x="180" y="729"/>
                    <a:pt x="150" y="722"/>
                    <a:pt x="112" y="707"/>
                  </a:cubicBezTo>
                  <a:cubicBezTo>
                    <a:pt x="64" y="687"/>
                    <a:pt x="28" y="664"/>
                    <a:pt x="4" y="646"/>
                  </a:cubicBezTo>
                  <a:cubicBezTo>
                    <a:pt x="2" y="648"/>
                    <a:pt x="2" y="648"/>
                    <a:pt x="2" y="648"/>
                  </a:cubicBezTo>
                  <a:cubicBezTo>
                    <a:pt x="4" y="648"/>
                    <a:pt x="4" y="648"/>
                    <a:pt x="4" y="648"/>
                  </a:cubicBezTo>
                  <a:cubicBezTo>
                    <a:pt x="7" y="598"/>
                    <a:pt x="11" y="556"/>
                    <a:pt x="14" y="524"/>
                  </a:cubicBezTo>
                  <a:cubicBezTo>
                    <a:pt x="18" y="482"/>
                    <a:pt x="22" y="447"/>
                    <a:pt x="30" y="401"/>
                  </a:cubicBezTo>
                  <a:cubicBezTo>
                    <a:pt x="37" y="362"/>
                    <a:pt x="43" y="337"/>
                    <a:pt x="56" y="286"/>
                  </a:cubicBezTo>
                  <a:cubicBezTo>
                    <a:pt x="60" y="270"/>
                    <a:pt x="67" y="242"/>
                    <a:pt x="83" y="209"/>
                  </a:cubicBezTo>
                  <a:cubicBezTo>
                    <a:pt x="92" y="188"/>
                    <a:pt x="100" y="178"/>
                    <a:pt x="107" y="170"/>
                  </a:cubicBezTo>
                  <a:cubicBezTo>
                    <a:pt x="120" y="155"/>
                    <a:pt x="133" y="146"/>
                    <a:pt x="149" y="137"/>
                  </a:cubicBezTo>
                  <a:cubicBezTo>
                    <a:pt x="163" y="130"/>
                    <a:pt x="173" y="125"/>
                    <a:pt x="185" y="120"/>
                  </a:cubicBezTo>
                  <a:cubicBezTo>
                    <a:pt x="197" y="116"/>
                    <a:pt x="211" y="111"/>
                    <a:pt x="232" y="103"/>
                  </a:cubicBezTo>
                  <a:cubicBezTo>
                    <a:pt x="285" y="83"/>
                    <a:pt x="324" y="65"/>
                    <a:pt x="344" y="55"/>
                  </a:cubicBezTo>
                  <a:cubicBezTo>
                    <a:pt x="358" y="48"/>
                    <a:pt x="369" y="42"/>
                    <a:pt x="377" y="38"/>
                  </a:cubicBezTo>
                  <a:cubicBezTo>
                    <a:pt x="376" y="36"/>
                    <a:pt x="376" y="36"/>
                    <a:pt x="376" y="36"/>
                  </a:cubicBezTo>
                  <a:cubicBezTo>
                    <a:pt x="376" y="38"/>
                    <a:pt x="376" y="38"/>
                    <a:pt x="376" y="38"/>
                  </a:cubicBezTo>
                  <a:lnTo>
                    <a:pt x="376" y="36"/>
                  </a:ln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96" name="Freeform 14">
              <a:extLst>
                <a:ext uri="{FF2B5EF4-FFF2-40B4-BE49-F238E27FC236}">
                  <a16:creationId xmlns:a16="http://schemas.microsoft.com/office/drawing/2014/main" id="{20F2C740-C135-444C-BA0C-95B2D722D1DB}"/>
                </a:ext>
              </a:extLst>
            </p:cNvPr>
            <p:cNvSpPr>
              <a:spLocks/>
            </p:cNvSpPr>
            <p:nvPr/>
          </p:nvSpPr>
          <p:spPr bwMode="auto">
            <a:xfrm>
              <a:off x="411163" y="2119313"/>
              <a:ext cx="19050" cy="30163"/>
            </a:xfrm>
            <a:custGeom>
              <a:avLst/>
              <a:gdLst>
                <a:gd name="T0" fmla="*/ 0 w 27"/>
                <a:gd name="T1" fmla="*/ 2 h 43"/>
                <a:gd name="T2" fmla="*/ 12 w 27"/>
                <a:gd name="T3" fmla="*/ 23 h 43"/>
                <a:gd name="T4" fmla="*/ 24 w 27"/>
                <a:gd name="T5" fmla="*/ 43 h 43"/>
                <a:gd name="T6" fmla="*/ 27 w 27"/>
                <a:gd name="T7" fmla="*/ 41 h 43"/>
                <a:gd name="T8" fmla="*/ 16 w 27"/>
                <a:gd name="T9" fmla="*/ 21 h 43"/>
                <a:gd name="T10" fmla="*/ 3 w 27"/>
                <a:gd name="T11" fmla="*/ 0 h 43"/>
                <a:gd name="T12" fmla="*/ 0 w 2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27" h="43">
                  <a:moveTo>
                    <a:pt x="0" y="2"/>
                  </a:moveTo>
                  <a:cubicBezTo>
                    <a:pt x="4" y="9"/>
                    <a:pt x="8" y="16"/>
                    <a:pt x="12" y="23"/>
                  </a:cubicBezTo>
                  <a:cubicBezTo>
                    <a:pt x="16" y="30"/>
                    <a:pt x="20" y="37"/>
                    <a:pt x="24" y="43"/>
                  </a:cubicBezTo>
                  <a:cubicBezTo>
                    <a:pt x="27" y="41"/>
                    <a:pt x="27" y="41"/>
                    <a:pt x="27" y="41"/>
                  </a:cubicBezTo>
                  <a:cubicBezTo>
                    <a:pt x="24" y="35"/>
                    <a:pt x="20" y="28"/>
                    <a:pt x="16" y="21"/>
                  </a:cubicBezTo>
                  <a:cubicBezTo>
                    <a:pt x="12" y="14"/>
                    <a:pt x="8" y="7"/>
                    <a:pt x="3" y="0"/>
                  </a:cubicBezTo>
                  <a:cubicBezTo>
                    <a:pt x="0" y="2"/>
                    <a:pt x="0" y="2"/>
                    <a:pt x="0" y="2"/>
                  </a:cubicBezTo>
                  <a:close/>
                </a:path>
              </a:pathLst>
            </a:custGeom>
            <a:solidFill>
              <a:srgbClr val="E52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97" name="Freeform 15">
              <a:extLst>
                <a:ext uri="{FF2B5EF4-FFF2-40B4-BE49-F238E27FC236}">
                  <a16:creationId xmlns:a16="http://schemas.microsoft.com/office/drawing/2014/main" id="{D1A97434-A8A6-48BC-81F2-F78080361C32}"/>
                </a:ext>
              </a:extLst>
            </p:cNvPr>
            <p:cNvSpPr>
              <a:spLocks/>
            </p:cNvSpPr>
            <p:nvPr/>
          </p:nvSpPr>
          <p:spPr bwMode="auto">
            <a:xfrm>
              <a:off x="195263" y="1582738"/>
              <a:ext cx="441325" cy="568325"/>
            </a:xfrm>
            <a:custGeom>
              <a:avLst/>
              <a:gdLst>
                <a:gd name="T0" fmla="*/ 176 w 625"/>
                <a:gd name="T1" fmla="*/ 0 h 803"/>
                <a:gd name="T2" fmla="*/ 113 w 625"/>
                <a:gd name="T3" fmla="*/ 58 h 803"/>
                <a:gd name="T4" fmla="*/ 27 w 625"/>
                <a:gd name="T5" fmla="*/ 133 h 803"/>
                <a:gd name="T6" fmla="*/ 63 w 625"/>
                <a:gd name="T7" fmla="*/ 193 h 803"/>
                <a:gd name="T8" fmla="*/ 0 w 625"/>
                <a:gd name="T9" fmla="*/ 249 h 803"/>
                <a:gd name="T10" fmla="*/ 54 w 625"/>
                <a:gd name="T11" fmla="*/ 406 h 803"/>
                <a:gd name="T12" fmla="*/ 97 w 625"/>
                <a:gd name="T13" fmla="*/ 508 h 803"/>
                <a:gd name="T14" fmla="*/ 180 w 625"/>
                <a:gd name="T15" fmla="*/ 651 h 803"/>
                <a:gd name="T16" fmla="*/ 283 w 625"/>
                <a:gd name="T17" fmla="*/ 803 h 803"/>
                <a:gd name="T18" fmla="*/ 336 w 625"/>
                <a:gd name="T19" fmla="*/ 803 h 803"/>
                <a:gd name="T20" fmla="*/ 447 w 625"/>
                <a:gd name="T21" fmla="*/ 640 h 803"/>
                <a:gd name="T22" fmla="*/ 564 w 625"/>
                <a:gd name="T23" fmla="*/ 403 h 803"/>
                <a:gd name="T24" fmla="*/ 625 w 625"/>
                <a:gd name="T25" fmla="*/ 246 h 803"/>
                <a:gd name="T26" fmla="*/ 558 w 625"/>
                <a:gd name="T27" fmla="*/ 193 h 803"/>
                <a:gd name="T28" fmla="*/ 595 w 625"/>
                <a:gd name="T29" fmla="*/ 132 h 803"/>
                <a:gd name="T30" fmla="*/ 513 w 625"/>
                <a:gd name="T31" fmla="*/ 68 h 803"/>
                <a:gd name="T32" fmla="*/ 454 w 625"/>
                <a:gd name="T33" fmla="*/ 10 h 803"/>
                <a:gd name="T34" fmla="*/ 444 w 625"/>
                <a:gd name="T35" fmla="*/ 1 h 803"/>
                <a:gd name="T36" fmla="*/ 176 w 625"/>
                <a:gd name="T3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5" h="803">
                  <a:moveTo>
                    <a:pt x="176" y="0"/>
                  </a:moveTo>
                  <a:cubicBezTo>
                    <a:pt x="156" y="19"/>
                    <a:pt x="135" y="39"/>
                    <a:pt x="113" y="58"/>
                  </a:cubicBezTo>
                  <a:cubicBezTo>
                    <a:pt x="84" y="85"/>
                    <a:pt x="55" y="110"/>
                    <a:pt x="27" y="133"/>
                  </a:cubicBezTo>
                  <a:cubicBezTo>
                    <a:pt x="39" y="153"/>
                    <a:pt x="51" y="173"/>
                    <a:pt x="63" y="193"/>
                  </a:cubicBezTo>
                  <a:cubicBezTo>
                    <a:pt x="42" y="212"/>
                    <a:pt x="21" y="230"/>
                    <a:pt x="0" y="249"/>
                  </a:cubicBezTo>
                  <a:cubicBezTo>
                    <a:pt x="19" y="308"/>
                    <a:pt x="37" y="360"/>
                    <a:pt x="54" y="406"/>
                  </a:cubicBezTo>
                  <a:cubicBezTo>
                    <a:pt x="71" y="449"/>
                    <a:pt x="81" y="474"/>
                    <a:pt x="97" y="508"/>
                  </a:cubicBezTo>
                  <a:cubicBezTo>
                    <a:pt x="105" y="525"/>
                    <a:pt x="124" y="564"/>
                    <a:pt x="180" y="651"/>
                  </a:cubicBezTo>
                  <a:cubicBezTo>
                    <a:pt x="205" y="691"/>
                    <a:pt x="240" y="743"/>
                    <a:pt x="283" y="803"/>
                  </a:cubicBezTo>
                  <a:cubicBezTo>
                    <a:pt x="301" y="803"/>
                    <a:pt x="319" y="803"/>
                    <a:pt x="336" y="803"/>
                  </a:cubicBezTo>
                  <a:cubicBezTo>
                    <a:pt x="385" y="739"/>
                    <a:pt x="421" y="682"/>
                    <a:pt x="447" y="640"/>
                  </a:cubicBezTo>
                  <a:cubicBezTo>
                    <a:pt x="502" y="547"/>
                    <a:pt x="535" y="470"/>
                    <a:pt x="564" y="403"/>
                  </a:cubicBezTo>
                  <a:cubicBezTo>
                    <a:pt x="591" y="339"/>
                    <a:pt x="611" y="285"/>
                    <a:pt x="625" y="246"/>
                  </a:cubicBezTo>
                  <a:cubicBezTo>
                    <a:pt x="603" y="229"/>
                    <a:pt x="581" y="211"/>
                    <a:pt x="558" y="193"/>
                  </a:cubicBezTo>
                  <a:cubicBezTo>
                    <a:pt x="571" y="173"/>
                    <a:pt x="583" y="152"/>
                    <a:pt x="595" y="132"/>
                  </a:cubicBezTo>
                  <a:cubicBezTo>
                    <a:pt x="570" y="114"/>
                    <a:pt x="542" y="93"/>
                    <a:pt x="513" y="68"/>
                  </a:cubicBezTo>
                  <a:cubicBezTo>
                    <a:pt x="491" y="48"/>
                    <a:pt x="471" y="29"/>
                    <a:pt x="454" y="10"/>
                  </a:cubicBezTo>
                  <a:cubicBezTo>
                    <a:pt x="451" y="7"/>
                    <a:pt x="447" y="4"/>
                    <a:pt x="444" y="1"/>
                  </a:cubicBezTo>
                  <a:cubicBezTo>
                    <a:pt x="354" y="1"/>
                    <a:pt x="265" y="0"/>
                    <a:pt x="1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98" name="Freeform 16">
              <a:extLst>
                <a:ext uri="{FF2B5EF4-FFF2-40B4-BE49-F238E27FC236}">
                  <a16:creationId xmlns:a16="http://schemas.microsoft.com/office/drawing/2014/main" id="{CC865231-A192-4860-B605-43137844CF0D}"/>
                </a:ext>
              </a:extLst>
            </p:cNvPr>
            <p:cNvSpPr>
              <a:spLocks/>
            </p:cNvSpPr>
            <p:nvPr/>
          </p:nvSpPr>
          <p:spPr bwMode="auto">
            <a:xfrm>
              <a:off x="193675" y="1581151"/>
              <a:ext cx="444500" cy="571500"/>
            </a:xfrm>
            <a:custGeom>
              <a:avLst/>
              <a:gdLst>
                <a:gd name="T0" fmla="*/ 176 w 629"/>
                <a:gd name="T1" fmla="*/ 0 h 807"/>
                <a:gd name="T2" fmla="*/ 28 w 629"/>
                <a:gd name="T3" fmla="*/ 134 h 807"/>
                <a:gd name="T4" fmla="*/ 28 w 629"/>
                <a:gd name="T5" fmla="*/ 136 h 807"/>
                <a:gd name="T6" fmla="*/ 65 w 629"/>
                <a:gd name="T7" fmla="*/ 195 h 807"/>
                <a:gd name="T8" fmla="*/ 1 w 629"/>
                <a:gd name="T9" fmla="*/ 250 h 807"/>
                <a:gd name="T10" fmla="*/ 0 w 629"/>
                <a:gd name="T11" fmla="*/ 252 h 807"/>
                <a:gd name="T12" fmla="*/ 97 w 629"/>
                <a:gd name="T13" fmla="*/ 511 h 807"/>
                <a:gd name="T14" fmla="*/ 284 w 629"/>
                <a:gd name="T15" fmla="*/ 806 h 807"/>
                <a:gd name="T16" fmla="*/ 285 w 629"/>
                <a:gd name="T17" fmla="*/ 807 h 807"/>
                <a:gd name="T18" fmla="*/ 339 w 629"/>
                <a:gd name="T19" fmla="*/ 807 h 807"/>
                <a:gd name="T20" fmla="*/ 450 w 629"/>
                <a:gd name="T21" fmla="*/ 643 h 807"/>
                <a:gd name="T22" fmla="*/ 629 w 629"/>
                <a:gd name="T23" fmla="*/ 249 h 807"/>
                <a:gd name="T24" fmla="*/ 628 w 629"/>
                <a:gd name="T25" fmla="*/ 247 h 807"/>
                <a:gd name="T26" fmla="*/ 560 w 629"/>
                <a:gd name="T27" fmla="*/ 195 h 807"/>
                <a:gd name="T28" fmla="*/ 599 w 629"/>
                <a:gd name="T29" fmla="*/ 135 h 807"/>
                <a:gd name="T30" fmla="*/ 598 w 629"/>
                <a:gd name="T31" fmla="*/ 132 h 807"/>
                <a:gd name="T32" fmla="*/ 458 w 629"/>
                <a:gd name="T33" fmla="*/ 11 h 807"/>
                <a:gd name="T34" fmla="*/ 458 w 629"/>
                <a:gd name="T35" fmla="*/ 10 h 807"/>
                <a:gd name="T36" fmla="*/ 446 w 629"/>
                <a:gd name="T37" fmla="*/ 1 h 807"/>
                <a:gd name="T38" fmla="*/ 178 w 629"/>
                <a:gd name="T39" fmla="*/ 0 h 807"/>
                <a:gd name="T40" fmla="*/ 176 w 629"/>
                <a:gd name="T41" fmla="*/ 0 h 807"/>
                <a:gd name="T42" fmla="*/ 178 w 629"/>
                <a:gd name="T43" fmla="*/ 4 h 807"/>
                <a:gd name="T44" fmla="*/ 446 w 629"/>
                <a:gd name="T45" fmla="*/ 3 h 807"/>
                <a:gd name="T46" fmla="*/ 455 w 629"/>
                <a:gd name="T47" fmla="*/ 13 h 807"/>
                <a:gd name="T48" fmla="*/ 455 w 629"/>
                <a:gd name="T49" fmla="*/ 13 h 807"/>
                <a:gd name="T50" fmla="*/ 596 w 629"/>
                <a:gd name="T51" fmla="*/ 136 h 807"/>
                <a:gd name="T52" fmla="*/ 595 w 629"/>
                <a:gd name="T53" fmla="*/ 133 h 807"/>
                <a:gd name="T54" fmla="*/ 558 w 629"/>
                <a:gd name="T55" fmla="*/ 196 h 807"/>
                <a:gd name="T56" fmla="*/ 626 w 629"/>
                <a:gd name="T57" fmla="*/ 250 h 807"/>
                <a:gd name="T58" fmla="*/ 625 w 629"/>
                <a:gd name="T59" fmla="*/ 248 h 807"/>
                <a:gd name="T60" fmla="*/ 447 w 629"/>
                <a:gd name="T61" fmla="*/ 641 h 807"/>
                <a:gd name="T62" fmla="*/ 338 w 629"/>
                <a:gd name="T63" fmla="*/ 805 h 807"/>
                <a:gd name="T64" fmla="*/ 285 w 629"/>
                <a:gd name="T65" fmla="*/ 803 h 807"/>
                <a:gd name="T66" fmla="*/ 287 w 629"/>
                <a:gd name="T67" fmla="*/ 804 h 807"/>
                <a:gd name="T68" fmla="*/ 101 w 629"/>
                <a:gd name="T69" fmla="*/ 509 h 807"/>
                <a:gd name="T70" fmla="*/ 4 w 629"/>
                <a:gd name="T71" fmla="*/ 250 h 807"/>
                <a:gd name="T72" fmla="*/ 3 w 629"/>
                <a:gd name="T73" fmla="*/ 253 h 807"/>
                <a:gd name="T74" fmla="*/ 67 w 629"/>
                <a:gd name="T75" fmla="*/ 196 h 807"/>
                <a:gd name="T76" fmla="*/ 31 w 629"/>
                <a:gd name="T77" fmla="*/ 134 h 807"/>
                <a:gd name="T78" fmla="*/ 31 w 629"/>
                <a:gd name="T79" fmla="*/ 137 h 807"/>
                <a:gd name="T80" fmla="*/ 179 w 629"/>
                <a:gd name="T81" fmla="*/ 3 h 807"/>
                <a:gd name="T82" fmla="*/ 178 w 629"/>
                <a:gd name="T83" fmla="*/ 4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9" h="807">
                  <a:moveTo>
                    <a:pt x="178" y="2"/>
                  </a:moveTo>
                  <a:cubicBezTo>
                    <a:pt x="176" y="0"/>
                    <a:pt x="176" y="0"/>
                    <a:pt x="176" y="0"/>
                  </a:cubicBezTo>
                  <a:cubicBezTo>
                    <a:pt x="156" y="20"/>
                    <a:pt x="135" y="39"/>
                    <a:pt x="114" y="59"/>
                  </a:cubicBezTo>
                  <a:cubicBezTo>
                    <a:pt x="85" y="85"/>
                    <a:pt x="56" y="110"/>
                    <a:pt x="28" y="134"/>
                  </a:cubicBezTo>
                  <a:cubicBezTo>
                    <a:pt x="27" y="135"/>
                    <a:pt x="27" y="135"/>
                    <a:pt x="27" y="135"/>
                  </a:cubicBezTo>
                  <a:cubicBezTo>
                    <a:pt x="28" y="136"/>
                    <a:pt x="28" y="136"/>
                    <a:pt x="28" y="136"/>
                  </a:cubicBezTo>
                  <a:cubicBezTo>
                    <a:pt x="39" y="156"/>
                    <a:pt x="51" y="176"/>
                    <a:pt x="63" y="196"/>
                  </a:cubicBezTo>
                  <a:cubicBezTo>
                    <a:pt x="65" y="195"/>
                    <a:pt x="65" y="195"/>
                    <a:pt x="65" y="195"/>
                  </a:cubicBezTo>
                  <a:cubicBezTo>
                    <a:pt x="63" y="194"/>
                    <a:pt x="63" y="194"/>
                    <a:pt x="63" y="194"/>
                  </a:cubicBezTo>
                  <a:cubicBezTo>
                    <a:pt x="42" y="212"/>
                    <a:pt x="22" y="231"/>
                    <a:pt x="1" y="250"/>
                  </a:cubicBezTo>
                  <a:cubicBezTo>
                    <a:pt x="0" y="250"/>
                    <a:pt x="0" y="250"/>
                    <a:pt x="0" y="250"/>
                  </a:cubicBezTo>
                  <a:cubicBezTo>
                    <a:pt x="0" y="252"/>
                    <a:pt x="0" y="252"/>
                    <a:pt x="0" y="252"/>
                  </a:cubicBezTo>
                  <a:cubicBezTo>
                    <a:pt x="19" y="311"/>
                    <a:pt x="37" y="363"/>
                    <a:pt x="55" y="408"/>
                  </a:cubicBezTo>
                  <a:cubicBezTo>
                    <a:pt x="71" y="452"/>
                    <a:pt x="81" y="477"/>
                    <a:pt x="97" y="511"/>
                  </a:cubicBezTo>
                  <a:cubicBezTo>
                    <a:pt x="105" y="528"/>
                    <a:pt x="124" y="567"/>
                    <a:pt x="180" y="654"/>
                  </a:cubicBezTo>
                  <a:cubicBezTo>
                    <a:pt x="206" y="694"/>
                    <a:pt x="240" y="746"/>
                    <a:pt x="284" y="806"/>
                  </a:cubicBezTo>
                  <a:cubicBezTo>
                    <a:pt x="284" y="807"/>
                    <a:pt x="284" y="807"/>
                    <a:pt x="284" y="807"/>
                  </a:cubicBezTo>
                  <a:cubicBezTo>
                    <a:pt x="285" y="807"/>
                    <a:pt x="285" y="807"/>
                    <a:pt x="285" y="807"/>
                  </a:cubicBezTo>
                  <a:cubicBezTo>
                    <a:pt x="303" y="807"/>
                    <a:pt x="321" y="807"/>
                    <a:pt x="338" y="807"/>
                  </a:cubicBezTo>
                  <a:cubicBezTo>
                    <a:pt x="339" y="807"/>
                    <a:pt x="339" y="807"/>
                    <a:pt x="339" y="807"/>
                  </a:cubicBezTo>
                  <a:cubicBezTo>
                    <a:pt x="340" y="806"/>
                    <a:pt x="340" y="806"/>
                    <a:pt x="340" y="806"/>
                  </a:cubicBezTo>
                  <a:cubicBezTo>
                    <a:pt x="389" y="742"/>
                    <a:pt x="425" y="686"/>
                    <a:pt x="450" y="643"/>
                  </a:cubicBezTo>
                  <a:cubicBezTo>
                    <a:pt x="505" y="550"/>
                    <a:pt x="539" y="472"/>
                    <a:pt x="568" y="406"/>
                  </a:cubicBezTo>
                  <a:cubicBezTo>
                    <a:pt x="595" y="342"/>
                    <a:pt x="615" y="288"/>
                    <a:pt x="629" y="249"/>
                  </a:cubicBezTo>
                  <a:cubicBezTo>
                    <a:pt x="629" y="248"/>
                    <a:pt x="629" y="248"/>
                    <a:pt x="629" y="248"/>
                  </a:cubicBezTo>
                  <a:cubicBezTo>
                    <a:pt x="628" y="247"/>
                    <a:pt x="628" y="247"/>
                    <a:pt x="628" y="247"/>
                  </a:cubicBezTo>
                  <a:cubicBezTo>
                    <a:pt x="606" y="229"/>
                    <a:pt x="584" y="211"/>
                    <a:pt x="562" y="194"/>
                  </a:cubicBezTo>
                  <a:cubicBezTo>
                    <a:pt x="560" y="195"/>
                    <a:pt x="560" y="195"/>
                    <a:pt x="560" y="195"/>
                  </a:cubicBezTo>
                  <a:cubicBezTo>
                    <a:pt x="562" y="196"/>
                    <a:pt x="562" y="196"/>
                    <a:pt x="562" y="196"/>
                  </a:cubicBezTo>
                  <a:cubicBezTo>
                    <a:pt x="574" y="176"/>
                    <a:pt x="587" y="155"/>
                    <a:pt x="599" y="135"/>
                  </a:cubicBezTo>
                  <a:cubicBezTo>
                    <a:pt x="600" y="133"/>
                    <a:pt x="600" y="133"/>
                    <a:pt x="600" y="133"/>
                  </a:cubicBezTo>
                  <a:cubicBezTo>
                    <a:pt x="598" y="132"/>
                    <a:pt x="598" y="132"/>
                    <a:pt x="598" y="132"/>
                  </a:cubicBezTo>
                  <a:cubicBezTo>
                    <a:pt x="573" y="115"/>
                    <a:pt x="545" y="94"/>
                    <a:pt x="517" y="68"/>
                  </a:cubicBezTo>
                  <a:cubicBezTo>
                    <a:pt x="494" y="49"/>
                    <a:pt x="475" y="29"/>
                    <a:pt x="458" y="11"/>
                  </a:cubicBezTo>
                  <a:cubicBezTo>
                    <a:pt x="458" y="10"/>
                    <a:pt x="458" y="10"/>
                    <a:pt x="458" y="10"/>
                  </a:cubicBezTo>
                  <a:cubicBezTo>
                    <a:pt x="458" y="10"/>
                    <a:pt x="458" y="10"/>
                    <a:pt x="458" y="10"/>
                  </a:cubicBezTo>
                  <a:cubicBezTo>
                    <a:pt x="454" y="7"/>
                    <a:pt x="450" y="5"/>
                    <a:pt x="447" y="2"/>
                  </a:cubicBezTo>
                  <a:cubicBezTo>
                    <a:pt x="446" y="1"/>
                    <a:pt x="446" y="1"/>
                    <a:pt x="446" y="1"/>
                  </a:cubicBezTo>
                  <a:cubicBezTo>
                    <a:pt x="446" y="1"/>
                    <a:pt x="446" y="1"/>
                    <a:pt x="446" y="1"/>
                  </a:cubicBezTo>
                  <a:cubicBezTo>
                    <a:pt x="356" y="1"/>
                    <a:pt x="267" y="0"/>
                    <a:pt x="178" y="0"/>
                  </a:cubicBezTo>
                  <a:cubicBezTo>
                    <a:pt x="177" y="0"/>
                    <a:pt x="177" y="0"/>
                    <a:pt x="177" y="0"/>
                  </a:cubicBezTo>
                  <a:cubicBezTo>
                    <a:pt x="176" y="0"/>
                    <a:pt x="176" y="0"/>
                    <a:pt x="176" y="0"/>
                  </a:cubicBezTo>
                  <a:cubicBezTo>
                    <a:pt x="178" y="2"/>
                    <a:pt x="178" y="2"/>
                    <a:pt x="178" y="2"/>
                  </a:cubicBezTo>
                  <a:cubicBezTo>
                    <a:pt x="178" y="4"/>
                    <a:pt x="178" y="4"/>
                    <a:pt x="178" y="4"/>
                  </a:cubicBezTo>
                  <a:cubicBezTo>
                    <a:pt x="267" y="4"/>
                    <a:pt x="356" y="5"/>
                    <a:pt x="446" y="5"/>
                  </a:cubicBezTo>
                  <a:cubicBezTo>
                    <a:pt x="446" y="3"/>
                    <a:pt x="446" y="3"/>
                    <a:pt x="446" y="3"/>
                  </a:cubicBezTo>
                  <a:cubicBezTo>
                    <a:pt x="444" y="5"/>
                    <a:pt x="444" y="5"/>
                    <a:pt x="444" y="5"/>
                  </a:cubicBezTo>
                  <a:cubicBezTo>
                    <a:pt x="448" y="8"/>
                    <a:pt x="451" y="11"/>
                    <a:pt x="455" y="13"/>
                  </a:cubicBezTo>
                  <a:cubicBezTo>
                    <a:pt x="456" y="12"/>
                    <a:pt x="456" y="12"/>
                    <a:pt x="456" y="12"/>
                  </a:cubicBezTo>
                  <a:cubicBezTo>
                    <a:pt x="455" y="13"/>
                    <a:pt x="455" y="13"/>
                    <a:pt x="455" y="13"/>
                  </a:cubicBezTo>
                  <a:cubicBezTo>
                    <a:pt x="472" y="32"/>
                    <a:pt x="492" y="52"/>
                    <a:pt x="514" y="71"/>
                  </a:cubicBezTo>
                  <a:cubicBezTo>
                    <a:pt x="543" y="97"/>
                    <a:pt x="570" y="118"/>
                    <a:pt x="596" y="136"/>
                  </a:cubicBezTo>
                  <a:cubicBezTo>
                    <a:pt x="597" y="134"/>
                    <a:pt x="597" y="134"/>
                    <a:pt x="597" y="134"/>
                  </a:cubicBezTo>
                  <a:cubicBezTo>
                    <a:pt x="595" y="133"/>
                    <a:pt x="595" y="133"/>
                    <a:pt x="595" y="133"/>
                  </a:cubicBezTo>
                  <a:cubicBezTo>
                    <a:pt x="583" y="153"/>
                    <a:pt x="571" y="174"/>
                    <a:pt x="559" y="194"/>
                  </a:cubicBezTo>
                  <a:cubicBezTo>
                    <a:pt x="558" y="196"/>
                    <a:pt x="558" y="196"/>
                    <a:pt x="558" y="196"/>
                  </a:cubicBezTo>
                  <a:cubicBezTo>
                    <a:pt x="559" y="197"/>
                    <a:pt x="559" y="197"/>
                    <a:pt x="559" y="197"/>
                  </a:cubicBezTo>
                  <a:cubicBezTo>
                    <a:pt x="581" y="215"/>
                    <a:pt x="604" y="232"/>
                    <a:pt x="626" y="250"/>
                  </a:cubicBezTo>
                  <a:cubicBezTo>
                    <a:pt x="627" y="248"/>
                    <a:pt x="627" y="248"/>
                    <a:pt x="627" y="248"/>
                  </a:cubicBezTo>
                  <a:cubicBezTo>
                    <a:pt x="625" y="248"/>
                    <a:pt x="625" y="248"/>
                    <a:pt x="625" y="248"/>
                  </a:cubicBezTo>
                  <a:cubicBezTo>
                    <a:pt x="611" y="287"/>
                    <a:pt x="591" y="341"/>
                    <a:pt x="564" y="404"/>
                  </a:cubicBezTo>
                  <a:cubicBezTo>
                    <a:pt x="535" y="471"/>
                    <a:pt x="502" y="548"/>
                    <a:pt x="447" y="641"/>
                  </a:cubicBezTo>
                  <a:cubicBezTo>
                    <a:pt x="422" y="683"/>
                    <a:pt x="386" y="740"/>
                    <a:pt x="337" y="804"/>
                  </a:cubicBezTo>
                  <a:cubicBezTo>
                    <a:pt x="338" y="805"/>
                    <a:pt x="338" y="805"/>
                    <a:pt x="338" y="805"/>
                  </a:cubicBezTo>
                  <a:cubicBezTo>
                    <a:pt x="338" y="803"/>
                    <a:pt x="338" y="803"/>
                    <a:pt x="338" y="803"/>
                  </a:cubicBezTo>
                  <a:cubicBezTo>
                    <a:pt x="321" y="803"/>
                    <a:pt x="303" y="803"/>
                    <a:pt x="285" y="803"/>
                  </a:cubicBezTo>
                  <a:cubicBezTo>
                    <a:pt x="285" y="805"/>
                    <a:pt x="285" y="805"/>
                    <a:pt x="285" y="805"/>
                  </a:cubicBezTo>
                  <a:cubicBezTo>
                    <a:pt x="287" y="804"/>
                    <a:pt x="287" y="804"/>
                    <a:pt x="287" y="804"/>
                  </a:cubicBezTo>
                  <a:cubicBezTo>
                    <a:pt x="244" y="744"/>
                    <a:pt x="209" y="692"/>
                    <a:pt x="183" y="652"/>
                  </a:cubicBezTo>
                  <a:cubicBezTo>
                    <a:pt x="128" y="565"/>
                    <a:pt x="109" y="526"/>
                    <a:pt x="101" y="509"/>
                  </a:cubicBezTo>
                  <a:cubicBezTo>
                    <a:pt x="85" y="475"/>
                    <a:pt x="75" y="450"/>
                    <a:pt x="58" y="407"/>
                  </a:cubicBezTo>
                  <a:cubicBezTo>
                    <a:pt x="41" y="362"/>
                    <a:pt x="22" y="309"/>
                    <a:pt x="4" y="250"/>
                  </a:cubicBezTo>
                  <a:cubicBezTo>
                    <a:pt x="2" y="251"/>
                    <a:pt x="2" y="251"/>
                    <a:pt x="2" y="251"/>
                  </a:cubicBezTo>
                  <a:cubicBezTo>
                    <a:pt x="3" y="253"/>
                    <a:pt x="3" y="253"/>
                    <a:pt x="3" y="253"/>
                  </a:cubicBezTo>
                  <a:cubicBezTo>
                    <a:pt x="24" y="234"/>
                    <a:pt x="45" y="215"/>
                    <a:pt x="66" y="197"/>
                  </a:cubicBezTo>
                  <a:cubicBezTo>
                    <a:pt x="67" y="196"/>
                    <a:pt x="67" y="196"/>
                    <a:pt x="67" y="196"/>
                  </a:cubicBezTo>
                  <a:cubicBezTo>
                    <a:pt x="66" y="194"/>
                    <a:pt x="66" y="194"/>
                    <a:pt x="66" y="194"/>
                  </a:cubicBezTo>
                  <a:cubicBezTo>
                    <a:pt x="55" y="174"/>
                    <a:pt x="43" y="154"/>
                    <a:pt x="31" y="134"/>
                  </a:cubicBezTo>
                  <a:cubicBezTo>
                    <a:pt x="29" y="135"/>
                    <a:pt x="29" y="135"/>
                    <a:pt x="29" y="135"/>
                  </a:cubicBezTo>
                  <a:cubicBezTo>
                    <a:pt x="31" y="137"/>
                    <a:pt x="31" y="137"/>
                    <a:pt x="31" y="137"/>
                  </a:cubicBezTo>
                  <a:cubicBezTo>
                    <a:pt x="59" y="113"/>
                    <a:pt x="87" y="88"/>
                    <a:pt x="116" y="62"/>
                  </a:cubicBezTo>
                  <a:cubicBezTo>
                    <a:pt x="138" y="42"/>
                    <a:pt x="159" y="23"/>
                    <a:pt x="179" y="3"/>
                  </a:cubicBezTo>
                  <a:cubicBezTo>
                    <a:pt x="178" y="2"/>
                    <a:pt x="178" y="2"/>
                    <a:pt x="178" y="2"/>
                  </a:cubicBezTo>
                  <a:cubicBezTo>
                    <a:pt x="178" y="4"/>
                    <a:pt x="178" y="4"/>
                    <a:pt x="178" y="4"/>
                  </a:cubicBezTo>
                  <a:lnTo>
                    <a:pt x="178" y="2"/>
                  </a:ln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99" name="Freeform 17">
              <a:extLst>
                <a:ext uri="{FF2B5EF4-FFF2-40B4-BE49-F238E27FC236}">
                  <a16:creationId xmlns:a16="http://schemas.microsoft.com/office/drawing/2014/main" id="{521DBB84-C956-4D83-B03A-AD020DD581BF}"/>
                </a:ext>
              </a:extLst>
            </p:cNvPr>
            <p:cNvSpPr>
              <a:spLocks/>
            </p:cNvSpPr>
            <p:nvPr/>
          </p:nvSpPr>
          <p:spPr bwMode="auto">
            <a:xfrm>
              <a:off x="238125" y="1230313"/>
              <a:ext cx="354013" cy="889000"/>
            </a:xfrm>
            <a:custGeom>
              <a:avLst/>
              <a:gdLst>
                <a:gd name="T0" fmla="*/ 48 w 502"/>
                <a:gd name="T1" fmla="*/ 199 h 1258"/>
                <a:gd name="T2" fmla="*/ 50 w 502"/>
                <a:gd name="T3" fmla="*/ 148 h 1258"/>
                <a:gd name="T4" fmla="*/ 50 w 502"/>
                <a:gd name="T5" fmla="*/ 148 h 1258"/>
                <a:gd name="T6" fmla="*/ 50 w 502"/>
                <a:gd name="T7" fmla="*/ 101 h 1258"/>
                <a:gd name="T8" fmla="*/ 110 w 502"/>
                <a:gd name="T9" fmla="*/ 64 h 1258"/>
                <a:gd name="T10" fmla="*/ 189 w 502"/>
                <a:gd name="T11" fmla="*/ 0 h 1258"/>
                <a:gd name="T12" fmla="*/ 226 w 502"/>
                <a:gd name="T13" fmla="*/ 64 h 1258"/>
                <a:gd name="T14" fmla="*/ 352 w 502"/>
                <a:gd name="T15" fmla="*/ 129 h 1258"/>
                <a:gd name="T16" fmla="*/ 282 w 502"/>
                <a:gd name="T17" fmla="*/ 86 h 1258"/>
                <a:gd name="T18" fmla="*/ 242 w 502"/>
                <a:gd name="T19" fmla="*/ 28 h 1258"/>
                <a:gd name="T20" fmla="*/ 266 w 502"/>
                <a:gd name="T21" fmla="*/ 44 h 1258"/>
                <a:gd name="T22" fmla="*/ 342 w 502"/>
                <a:gd name="T23" fmla="*/ 91 h 1258"/>
                <a:gd name="T24" fmla="*/ 451 w 502"/>
                <a:gd name="T25" fmla="*/ 115 h 1258"/>
                <a:gd name="T26" fmla="*/ 453 w 502"/>
                <a:gd name="T27" fmla="*/ 195 h 1258"/>
                <a:gd name="T28" fmla="*/ 485 w 502"/>
                <a:gd name="T29" fmla="*/ 186 h 1258"/>
                <a:gd name="T30" fmla="*/ 495 w 502"/>
                <a:gd name="T31" fmla="*/ 205 h 1258"/>
                <a:gd name="T32" fmla="*/ 492 w 502"/>
                <a:gd name="T33" fmla="*/ 261 h 1258"/>
                <a:gd name="T34" fmla="*/ 466 w 502"/>
                <a:gd name="T35" fmla="*/ 301 h 1258"/>
                <a:gd name="T36" fmla="*/ 452 w 502"/>
                <a:gd name="T37" fmla="*/ 306 h 1258"/>
                <a:gd name="T38" fmla="*/ 442 w 502"/>
                <a:gd name="T39" fmla="*/ 308 h 1258"/>
                <a:gd name="T40" fmla="*/ 427 w 502"/>
                <a:gd name="T41" fmla="*/ 363 h 1258"/>
                <a:gd name="T42" fmla="*/ 381 w 502"/>
                <a:gd name="T43" fmla="*/ 435 h 1258"/>
                <a:gd name="T44" fmla="*/ 378 w 502"/>
                <a:gd name="T45" fmla="*/ 667 h 1258"/>
                <a:gd name="T46" fmla="*/ 365 w 502"/>
                <a:gd name="T47" fmla="*/ 884 h 1258"/>
                <a:gd name="T48" fmla="*/ 248 w 502"/>
                <a:gd name="T49" fmla="*/ 1258 h 1258"/>
                <a:gd name="T50" fmla="*/ 166 w 502"/>
                <a:gd name="T51" fmla="*/ 1035 h 1258"/>
                <a:gd name="T52" fmla="*/ 127 w 502"/>
                <a:gd name="T53" fmla="*/ 785 h 1258"/>
                <a:gd name="T54" fmla="*/ 123 w 502"/>
                <a:gd name="T55" fmla="*/ 538 h 1258"/>
                <a:gd name="T56" fmla="*/ 128 w 502"/>
                <a:gd name="T57" fmla="*/ 476 h 1258"/>
                <a:gd name="T58" fmla="*/ 121 w 502"/>
                <a:gd name="T59" fmla="*/ 454 h 1258"/>
                <a:gd name="T60" fmla="*/ 116 w 502"/>
                <a:gd name="T61" fmla="*/ 428 h 1258"/>
                <a:gd name="T62" fmla="*/ 89 w 502"/>
                <a:gd name="T63" fmla="*/ 386 h 1258"/>
                <a:gd name="T64" fmla="*/ 62 w 502"/>
                <a:gd name="T65" fmla="*/ 309 h 1258"/>
                <a:gd name="T66" fmla="*/ 41 w 502"/>
                <a:gd name="T67" fmla="*/ 304 h 1258"/>
                <a:gd name="T68" fmla="*/ 5 w 502"/>
                <a:gd name="T69" fmla="*/ 250 h 1258"/>
                <a:gd name="T70" fmla="*/ 17 w 502"/>
                <a:gd name="T71" fmla="*/ 188 h 1258"/>
                <a:gd name="T72" fmla="*/ 48 w 502"/>
                <a:gd name="T73" fmla="*/ 199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2" h="1258">
                  <a:moveTo>
                    <a:pt x="48" y="199"/>
                  </a:moveTo>
                  <a:cubicBezTo>
                    <a:pt x="49" y="182"/>
                    <a:pt x="50" y="165"/>
                    <a:pt x="50" y="148"/>
                  </a:cubicBezTo>
                  <a:cubicBezTo>
                    <a:pt x="50" y="148"/>
                    <a:pt x="50" y="148"/>
                    <a:pt x="50" y="148"/>
                  </a:cubicBezTo>
                  <a:cubicBezTo>
                    <a:pt x="50" y="148"/>
                    <a:pt x="50" y="138"/>
                    <a:pt x="50" y="101"/>
                  </a:cubicBezTo>
                  <a:cubicBezTo>
                    <a:pt x="69" y="90"/>
                    <a:pt x="89" y="78"/>
                    <a:pt x="110" y="64"/>
                  </a:cubicBezTo>
                  <a:cubicBezTo>
                    <a:pt x="140" y="42"/>
                    <a:pt x="167" y="20"/>
                    <a:pt x="189" y="0"/>
                  </a:cubicBezTo>
                  <a:cubicBezTo>
                    <a:pt x="195" y="17"/>
                    <a:pt x="206" y="41"/>
                    <a:pt x="226" y="64"/>
                  </a:cubicBezTo>
                  <a:cubicBezTo>
                    <a:pt x="272" y="116"/>
                    <a:pt x="332" y="126"/>
                    <a:pt x="352" y="129"/>
                  </a:cubicBezTo>
                  <a:cubicBezTo>
                    <a:pt x="336" y="124"/>
                    <a:pt x="308" y="112"/>
                    <a:pt x="282" y="86"/>
                  </a:cubicBezTo>
                  <a:cubicBezTo>
                    <a:pt x="260" y="65"/>
                    <a:pt x="248" y="42"/>
                    <a:pt x="242" y="28"/>
                  </a:cubicBezTo>
                  <a:cubicBezTo>
                    <a:pt x="247" y="32"/>
                    <a:pt x="256" y="37"/>
                    <a:pt x="266" y="44"/>
                  </a:cubicBezTo>
                  <a:cubicBezTo>
                    <a:pt x="288" y="59"/>
                    <a:pt x="322" y="80"/>
                    <a:pt x="342" y="91"/>
                  </a:cubicBezTo>
                  <a:cubicBezTo>
                    <a:pt x="363" y="102"/>
                    <a:pt x="398" y="115"/>
                    <a:pt x="451" y="115"/>
                  </a:cubicBezTo>
                  <a:cubicBezTo>
                    <a:pt x="451" y="141"/>
                    <a:pt x="452" y="168"/>
                    <a:pt x="453" y="195"/>
                  </a:cubicBezTo>
                  <a:cubicBezTo>
                    <a:pt x="464" y="185"/>
                    <a:pt x="477" y="182"/>
                    <a:pt x="485" y="186"/>
                  </a:cubicBezTo>
                  <a:cubicBezTo>
                    <a:pt x="487" y="187"/>
                    <a:pt x="491" y="191"/>
                    <a:pt x="495" y="205"/>
                  </a:cubicBezTo>
                  <a:cubicBezTo>
                    <a:pt x="502" y="232"/>
                    <a:pt x="494" y="256"/>
                    <a:pt x="492" y="261"/>
                  </a:cubicBezTo>
                  <a:cubicBezTo>
                    <a:pt x="485" y="280"/>
                    <a:pt x="474" y="293"/>
                    <a:pt x="466" y="301"/>
                  </a:cubicBezTo>
                  <a:cubicBezTo>
                    <a:pt x="462" y="302"/>
                    <a:pt x="457" y="304"/>
                    <a:pt x="452" y="306"/>
                  </a:cubicBezTo>
                  <a:cubicBezTo>
                    <a:pt x="449" y="307"/>
                    <a:pt x="445" y="307"/>
                    <a:pt x="442" y="308"/>
                  </a:cubicBezTo>
                  <a:cubicBezTo>
                    <a:pt x="440" y="323"/>
                    <a:pt x="435" y="342"/>
                    <a:pt x="427" y="363"/>
                  </a:cubicBezTo>
                  <a:cubicBezTo>
                    <a:pt x="413" y="396"/>
                    <a:pt x="394" y="420"/>
                    <a:pt x="381" y="435"/>
                  </a:cubicBezTo>
                  <a:cubicBezTo>
                    <a:pt x="382" y="492"/>
                    <a:pt x="382" y="571"/>
                    <a:pt x="378" y="667"/>
                  </a:cubicBezTo>
                  <a:cubicBezTo>
                    <a:pt x="376" y="742"/>
                    <a:pt x="373" y="818"/>
                    <a:pt x="365" y="884"/>
                  </a:cubicBezTo>
                  <a:cubicBezTo>
                    <a:pt x="354" y="972"/>
                    <a:pt x="327" y="1102"/>
                    <a:pt x="248" y="1258"/>
                  </a:cubicBezTo>
                  <a:cubicBezTo>
                    <a:pt x="219" y="1199"/>
                    <a:pt x="189" y="1124"/>
                    <a:pt x="166" y="1035"/>
                  </a:cubicBezTo>
                  <a:cubicBezTo>
                    <a:pt x="141" y="940"/>
                    <a:pt x="131" y="854"/>
                    <a:pt x="127" y="785"/>
                  </a:cubicBezTo>
                  <a:cubicBezTo>
                    <a:pt x="120" y="710"/>
                    <a:pt x="118" y="627"/>
                    <a:pt x="123" y="538"/>
                  </a:cubicBezTo>
                  <a:cubicBezTo>
                    <a:pt x="124" y="517"/>
                    <a:pt x="126" y="496"/>
                    <a:pt x="128" y="476"/>
                  </a:cubicBezTo>
                  <a:cubicBezTo>
                    <a:pt x="126" y="469"/>
                    <a:pt x="123" y="462"/>
                    <a:pt x="121" y="454"/>
                  </a:cubicBezTo>
                  <a:cubicBezTo>
                    <a:pt x="119" y="445"/>
                    <a:pt x="117" y="436"/>
                    <a:pt x="116" y="428"/>
                  </a:cubicBezTo>
                  <a:cubicBezTo>
                    <a:pt x="107" y="416"/>
                    <a:pt x="98" y="402"/>
                    <a:pt x="89" y="386"/>
                  </a:cubicBezTo>
                  <a:cubicBezTo>
                    <a:pt x="74" y="357"/>
                    <a:pt x="66" y="330"/>
                    <a:pt x="62" y="309"/>
                  </a:cubicBezTo>
                  <a:cubicBezTo>
                    <a:pt x="55" y="307"/>
                    <a:pt x="48" y="306"/>
                    <a:pt x="41" y="304"/>
                  </a:cubicBezTo>
                  <a:cubicBezTo>
                    <a:pt x="32" y="297"/>
                    <a:pt x="11" y="279"/>
                    <a:pt x="5" y="250"/>
                  </a:cubicBezTo>
                  <a:cubicBezTo>
                    <a:pt x="0" y="229"/>
                    <a:pt x="1" y="194"/>
                    <a:pt x="17" y="188"/>
                  </a:cubicBezTo>
                  <a:cubicBezTo>
                    <a:pt x="28" y="184"/>
                    <a:pt x="42" y="194"/>
                    <a:pt x="48" y="1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48" name="Freeform 18">
              <a:extLst>
                <a:ext uri="{FF2B5EF4-FFF2-40B4-BE49-F238E27FC236}">
                  <a16:creationId xmlns:a16="http://schemas.microsoft.com/office/drawing/2014/main" id="{C3F430B7-B89A-4581-96B1-3C4AAF17A0FC}"/>
                </a:ext>
              </a:extLst>
            </p:cNvPr>
            <p:cNvSpPr>
              <a:spLocks/>
            </p:cNvSpPr>
            <p:nvPr/>
          </p:nvSpPr>
          <p:spPr bwMode="auto">
            <a:xfrm>
              <a:off x="238125" y="1227138"/>
              <a:ext cx="352425" cy="895350"/>
            </a:xfrm>
            <a:custGeom>
              <a:avLst/>
              <a:gdLst>
                <a:gd name="T0" fmla="*/ 52 w 500"/>
                <a:gd name="T1" fmla="*/ 152 h 1267"/>
                <a:gd name="T2" fmla="*/ 50 w 500"/>
                <a:gd name="T3" fmla="*/ 105 h 1267"/>
                <a:gd name="T4" fmla="*/ 190 w 500"/>
                <a:gd name="T5" fmla="*/ 5 h 1267"/>
                <a:gd name="T6" fmla="*/ 224 w 500"/>
                <a:gd name="T7" fmla="*/ 69 h 1267"/>
                <a:gd name="T8" fmla="*/ 283 w 500"/>
                <a:gd name="T9" fmla="*/ 89 h 1267"/>
                <a:gd name="T10" fmla="*/ 241 w 500"/>
                <a:gd name="T11" fmla="*/ 33 h 1267"/>
                <a:gd name="T12" fmla="*/ 451 w 500"/>
                <a:gd name="T13" fmla="*/ 121 h 1267"/>
                <a:gd name="T14" fmla="*/ 451 w 500"/>
                <a:gd name="T15" fmla="*/ 199 h 1267"/>
                <a:gd name="T16" fmla="*/ 476 w 500"/>
                <a:gd name="T17" fmla="*/ 190 h 1267"/>
                <a:gd name="T18" fmla="*/ 493 w 500"/>
                <a:gd name="T19" fmla="*/ 209 h 1267"/>
                <a:gd name="T20" fmla="*/ 465 w 500"/>
                <a:gd name="T21" fmla="*/ 303 h 1267"/>
                <a:gd name="T22" fmla="*/ 451 w 500"/>
                <a:gd name="T23" fmla="*/ 308 h 1267"/>
                <a:gd name="T24" fmla="*/ 440 w 500"/>
                <a:gd name="T25" fmla="*/ 312 h 1267"/>
                <a:gd name="T26" fmla="*/ 379 w 500"/>
                <a:gd name="T27" fmla="*/ 438 h 1267"/>
                <a:gd name="T28" fmla="*/ 376 w 500"/>
                <a:gd name="T29" fmla="*/ 671 h 1267"/>
                <a:gd name="T30" fmla="*/ 248 w 500"/>
                <a:gd name="T31" fmla="*/ 1262 h 1267"/>
                <a:gd name="T32" fmla="*/ 129 w 500"/>
                <a:gd name="T33" fmla="*/ 789 h 1267"/>
                <a:gd name="T34" fmla="*/ 122 w 500"/>
                <a:gd name="T35" fmla="*/ 639 h 1267"/>
                <a:gd name="T36" fmla="*/ 130 w 500"/>
                <a:gd name="T37" fmla="*/ 479 h 1267"/>
                <a:gd name="T38" fmla="*/ 118 w 500"/>
                <a:gd name="T39" fmla="*/ 432 h 1267"/>
                <a:gd name="T40" fmla="*/ 91 w 500"/>
                <a:gd name="T41" fmla="*/ 389 h 1267"/>
                <a:gd name="T42" fmla="*/ 62 w 500"/>
                <a:gd name="T43" fmla="*/ 311 h 1267"/>
                <a:gd name="T44" fmla="*/ 43 w 500"/>
                <a:gd name="T45" fmla="*/ 307 h 1267"/>
                <a:gd name="T46" fmla="*/ 7 w 500"/>
                <a:gd name="T47" fmla="*/ 207 h 1267"/>
                <a:gd name="T48" fmla="*/ 23 w 500"/>
                <a:gd name="T49" fmla="*/ 193 h 1267"/>
                <a:gd name="T50" fmla="*/ 49 w 500"/>
                <a:gd name="T51" fmla="*/ 207 h 1267"/>
                <a:gd name="T52" fmla="*/ 49 w 500"/>
                <a:gd name="T53" fmla="*/ 201 h 1267"/>
                <a:gd name="T54" fmla="*/ 17 w 500"/>
                <a:gd name="T55" fmla="*/ 190 h 1267"/>
                <a:gd name="T56" fmla="*/ 3 w 500"/>
                <a:gd name="T57" fmla="*/ 254 h 1267"/>
                <a:gd name="T58" fmla="*/ 41 w 500"/>
                <a:gd name="T59" fmla="*/ 310 h 1267"/>
                <a:gd name="T60" fmla="*/ 60 w 500"/>
                <a:gd name="T61" fmla="*/ 314 h 1267"/>
                <a:gd name="T62" fmla="*/ 116 w 500"/>
                <a:gd name="T63" fmla="*/ 432 h 1267"/>
                <a:gd name="T64" fmla="*/ 126 w 500"/>
                <a:gd name="T65" fmla="*/ 480 h 1267"/>
                <a:gd name="T66" fmla="*/ 121 w 500"/>
                <a:gd name="T67" fmla="*/ 542 h 1267"/>
                <a:gd name="T68" fmla="*/ 127 w 500"/>
                <a:gd name="T69" fmla="*/ 789 h 1267"/>
                <a:gd name="T70" fmla="*/ 246 w 500"/>
                <a:gd name="T71" fmla="*/ 1263 h 1267"/>
                <a:gd name="T72" fmla="*/ 367 w 500"/>
                <a:gd name="T73" fmla="*/ 888 h 1267"/>
                <a:gd name="T74" fmla="*/ 383 w 500"/>
                <a:gd name="T75" fmla="*/ 439 h 1267"/>
                <a:gd name="T76" fmla="*/ 429 w 500"/>
                <a:gd name="T77" fmla="*/ 367 h 1267"/>
                <a:gd name="T78" fmla="*/ 442 w 500"/>
                <a:gd name="T79" fmla="*/ 314 h 1267"/>
                <a:gd name="T80" fmla="*/ 467 w 500"/>
                <a:gd name="T81" fmla="*/ 306 h 1267"/>
                <a:gd name="T82" fmla="*/ 500 w 500"/>
                <a:gd name="T83" fmla="*/ 232 h 1267"/>
                <a:gd name="T84" fmla="*/ 486 w 500"/>
                <a:gd name="T85" fmla="*/ 189 h 1267"/>
                <a:gd name="T86" fmla="*/ 453 w 500"/>
                <a:gd name="T87" fmla="*/ 199 h 1267"/>
                <a:gd name="T88" fmla="*/ 453 w 500"/>
                <a:gd name="T89" fmla="*/ 117 h 1267"/>
                <a:gd name="T90" fmla="*/ 267 w 500"/>
                <a:gd name="T91" fmla="*/ 46 h 1267"/>
                <a:gd name="T92" fmla="*/ 240 w 500"/>
                <a:gd name="T93" fmla="*/ 33 h 1267"/>
                <a:gd name="T94" fmla="*/ 352 w 500"/>
                <a:gd name="T95" fmla="*/ 133 h 1267"/>
                <a:gd name="T96" fmla="*/ 190 w 500"/>
                <a:gd name="T97" fmla="*/ 3 h 1267"/>
                <a:gd name="T98" fmla="*/ 108 w 500"/>
                <a:gd name="T99" fmla="*/ 66 h 1267"/>
                <a:gd name="T100" fmla="*/ 48 w 500"/>
                <a:gd name="T101" fmla="*/ 105 h 1267"/>
                <a:gd name="T102" fmla="*/ 46 w 500"/>
                <a:gd name="T103" fmla="*/ 203 h 1267"/>
                <a:gd name="T104" fmla="*/ 48 w 500"/>
                <a:gd name="T105" fmla="*/ 203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0" h="1267">
                  <a:moveTo>
                    <a:pt x="48" y="203"/>
                  </a:moveTo>
                  <a:cubicBezTo>
                    <a:pt x="50" y="203"/>
                    <a:pt x="50" y="203"/>
                    <a:pt x="50" y="203"/>
                  </a:cubicBezTo>
                  <a:cubicBezTo>
                    <a:pt x="51" y="186"/>
                    <a:pt x="52" y="169"/>
                    <a:pt x="52" y="152"/>
                  </a:cubicBezTo>
                  <a:cubicBezTo>
                    <a:pt x="52" y="152"/>
                    <a:pt x="52" y="152"/>
                    <a:pt x="52" y="152"/>
                  </a:cubicBezTo>
                  <a:cubicBezTo>
                    <a:pt x="52" y="152"/>
                    <a:pt x="52" y="142"/>
                    <a:pt x="52" y="105"/>
                  </a:cubicBezTo>
                  <a:cubicBezTo>
                    <a:pt x="50" y="105"/>
                    <a:pt x="50" y="105"/>
                    <a:pt x="50" y="105"/>
                  </a:cubicBezTo>
                  <a:cubicBezTo>
                    <a:pt x="51" y="107"/>
                    <a:pt x="51" y="107"/>
                    <a:pt x="51" y="107"/>
                  </a:cubicBezTo>
                  <a:cubicBezTo>
                    <a:pt x="70" y="96"/>
                    <a:pt x="90" y="84"/>
                    <a:pt x="111" y="69"/>
                  </a:cubicBezTo>
                  <a:cubicBezTo>
                    <a:pt x="142" y="48"/>
                    <a:pt x="168" y="26"/>
                    <a:pt x="190" y="5"/>
                  </a:cubicBezTo>
                  <a:cubicBezTo>
                    <a:pt x="189" y="4"/>
                    <a:pt x="189" y="4"/>
                    <a:pt x="189" y="4"/>
                  </a:cubicBezTo>
                  <a:cubicBezTo>
                    <a:pt x="187" y="4"/>
                    <a:pt x="187" y="4"/>
                    <a:pt x="187" y="4"/>
                  </a:cubicBezTo>
                  <a:cubicBezTo>
                    <a:pt x="193" y="22"/>
                    <a:pt x="204" y="46"/>
                    <a:pt x="224" y="69"/>
                  </a:cubicBezTo>
                  <a:cubicBezTo>
                    <a:pt x="271" y="121"/>
                    <a:pt x="332" y="132"/>
                    <a:pt x="352" y="135"/>
                  </a:cubicBezTo>
                  <a:cubicBezTo>
                    <a:pt x="353" y="131"/>
                    <a:pt x="353" y="131"/>
                    <a:pt x="353" y="131"/>
                  </a:cubicBezTo>
                  <a:cubicBezTo>
                    <a:pt x="337" y="126"/>
                    <a:pt x="309" y="114"/>
                    <a:pt x="283" y="89"/>
                  </a:cubicBezTo>
                  <a:cubicBezTo>
                    <a:pt x="261" y="68"/>
                    <a:pt x="250" y="45"/>
                    <a:pt x="243" y="31"/>
                  </a:cubicBezTo>
                  <a:cubicBezTo>
                    <a:pt x="242" y="32"/>
                    <a:pt x="242" y="32"/>
                    <a:pt x="242" y="32"/>
                  </a:cubicBezTo>
                  <a:cubicBezTo>
                    <a:pt x="241" y="33"/>
                    <a:pt x="241" y="33"/>
                    <a:pt x="241" y="33"/>
                  </a:cubicBezTo>
                  <a:cubicBezTo>
                    <a:pt x="246" y="37"/>
                    <a:pt x="255" y="43"/>
                    <a:pt x="265" y="50"/>
                  </a:cubicBezTo>
                  <a:cubicBezTo>
                    <a:pt x="287" y="64"/>
                    <a:pt x="321" y="86"/>
                    <a:pt x="341" y="97"/>
                  </a:cubicBezTo>
                  <a:cubicBezTo>
                    <a:pt x="363" y="108"/>
                    <a:pt x="398" y="121"/>
                    <a:pt x="451" y="121"/>
                  </a:cubicBezTo>
                  <a:cubicBezTo>
                    <a:pt x="451" y="119"/>
                    <a:pt x="451" y="119"/>
                    <a:pt x="451" y="119"/>
                  </a:cubicBezTo>
                  <a:cubicBezTo>
                    <a:pt x="449" y="119"/>
                    <a:pt x="449" y="119"/>
                    <a:pt x="449" y="119"/>
                  </a:cubicBezTo>
                  <a:cubicBezTo>
                    <a:pt x="449" y="145"/>
                    <a:pt x="450" y="172"/>
                    <a:pt x="451" y="199"/>
                  </a:cubicBezTo>
                  <a:cubicBezTo>
                    <a:pt x="451" y="203"/>
                    <a:pt x="451" y="203"/>
                    <a:pt x="451" y="203"/>
                  </a:cubicBezTo>
                  <a:cubicBezTo>
                    <a:pt x="454" y="200"/>
                    <a:pt x="454" y="200"/>
                    <a:pt x="454" y="200"/>
                  </a:cubicBezTo>
                  <a:cubicBezTo>
                    <a:pt x="462" y="194"/>
                    <a:pt x="470" y="190"/>
                    <a:pt x="476" y="190"/>
                  </a:cubicBezTo>
                  <a:cubicBezTo>
                    <a:pt x="479" y="190"/>
                    <a:pt x="482" y="191"/>
                    <a:pt x="484" y="192"/>
                  </a:cubicBezTo>
                  <a:cubicBezTo>
                    <a:pt x="485" y="193"/>
                    <a:pt x="486" y="193"/>
                    <a:pt x="488" y="196"/>
                  </a:cubicBezTo>
                  <a:cubicBezTo>
                    <a:pt x="489" y="198"/>
                    <a:pt x="491" y="202"/>
                    <a:pt x="493" y="209"/>
                  </a:cubicBezTo>
                  <a:cubicBezTo>
                    <a:pt x="495" y="217"/>
                    <a:pt x="496" y="225"/>
                    <a:pt x="496" y="232"/>
                  </a:cubicBezTo>
                  <a:cubicBezTo>
                    <a:pt x="496" y="248"/>
                    <a:pt x="492" y="260"/>
                    <a:pt x="490" y="264"/>
                  </a:cubicBezTo>
                  <a:cubicBezTo>
                    <a:pt x="484" y="283"/>
                    <a:pt x="473" y="296"/>
                    <a:pt x="465" y="303"/>
                  </a:cubicBezTo>
                  <a:cubicBezTo>
                    <a:pt x="466" y="305"/>
                    <a:pt x="466" y="305"/>
                    <a:pt x="466" y="305"/>
                  </a:cubicBezTo>
                  <a:cubicBezTo>
                    <a:pt x="466" y="303"/>
                    <a:pt x="466" y="303"/>
                    <a:pt x="466" y="303"/>
                  </a:cubicBezTo>
                  <a:cubicBezTo>
                    <a:pt x="461" y="305"/>
                    <a:pt x="456" y="306"/>
                    <a:pt x="451" y="308"/>
                  </a:cubicBezTo>
                  <a:cubicBezTo>
                    <a:pt x="448" y="309"/>
                    <a:pt x="445" y="310"/>
                    <a:pt x="441" y="310"/>
                  </a:cubicBezTo>
                  <a:cubicBezTo>
                    <a:pt x="440" y="311"/>
                    <a:pt x="440" y="311"/>
                    <a:pt x="440" y="311"/>
                  </a:cubicBezTo>
                  <a:cubicBezTo>
                    <a:pt x="440" y="312"/>
                    <a:pt x="440" y="312"/>
                    <a:pt x="440" y="312"/>
                  </a:cubicBezTo>
                  <a:cubicBezTo>
                    <a:pt x="438" y="327"/>
                    <a:pt x="433" y="346"/>
                    <a:pt x="425" y="366"/>
                  </a:cubicBezTo>
                  <a:cubicBezTo>
                    <a:pt x="411" y="399"/>
                    <a:pt x="393" y="423"/>
                    <a:pt x="379" y="438"/>
                  </a:cubicBezTo>
                  <a:cubicBezTo>
                    <a:pt x="379" y="438"/>
                    <a:pt x="379" y="438"/>
                    <a:pt x="379" y="438"/>
                  </a:cubicBezTo>
                  <a:cubicBezTo>
                    <a:pt x="379" y="439"/>
                    <a:pt x="379" y="439"/>
                    <a:pt x="379" y="439"/>
                  </a:cubicBezTo>
                  <a:cubicBezTo>
                    <a:pt x="379" y="461"/>
                    <a:pt x="379" y="486"/>
                    <a:pt x="379" y="515"/>
                  </a:cubicBezTo>
                  <a:cubicBezTo>
                    <a:pt x="379" y="560"/>
                    <a:pt x="379" y="612"/>
                    <a:pt x="376" y="671"/>
                  </a:cubicBezTo>
                  <a:cubicBezTo>
                    <a:pt x="374" y="746"/>
                    <a:pt x="371" y="822"/>
                    <a:pt x="363" y="888"/>
                  </a:cubicBezTo>
                  <a:cubicBezTo>
                    <a:pt x="352" y="976"/>
                    <a:pt x="325" y="1106"/>
                    <a:pt x="246" y="1261"/>
                  </a:cubicBezTo>
                  <a:cubicBezTo>
                    <a:pt x="248" y="1262"/>
                    <a:pt x="248" y="1262"/>
                    <a:pt x="248" y="1262"/>
                  </a:cubicBezTo>
                  <a:cubicBezTo>
                    <a:pt x="250" y="1261"/>
                    <a:pt x="250" y="1261"/>
                    <a:pt x="250" y="1261"/>
                  </a:cubicBezTo>
                  <a:cubicBezTo>
                    <a:pt x="221" y="1202"/>
                    <a:pt x="191" y="1127"/>
                    <a:pt x="168" y="1039"/>
                  </a:cubicBezTo>
                  <a:cubicBezTo>
                    <a:pt x="143" y="944"/>
                    <a:pt x="133" y="858"/>
                    <a:pt x="129" y="789"/>
                  </a:cubicBezTo>
                  <a:cubicBezTo>
                    <a:pt x="129" y="789"/>
                    <a:pt x="129" y="789"/>
                    <a:pt x="129" y="789"/>
                  </a:cubicBezTo>
                  <a:cubicBezTo>
                    <a:pt x="129" y="789"/>
                    <a:pt x="129" y="789"/>
                    <a:pt x="129" y="789"/>
                  </a:cubicBezTo>
                  <a:cubicBezTo>
                    <a:pt x="125" y="742"/>
                    <a:pt x="122" y="692"/>
                    <a:pt x="122" y="639"/>
                  </a:cubicBezTo>
                  <a:cubicBezTo>
                    <a:pt x="122" y="608"/>
                    <a:pt x="123" y="575"/>
                    <a:pt x="125" y="542"/>
                  </a:cubicBezTo>
                  <a:cubicBezTo>
                    <a:pt x="126" y="521"/>
                    <a:pt x="128" y="500"/>
                    <a:pt x="130" y="480"/>
                  </a:cubicBezTo>
                  <a:cubicBezTo>
                    <a:pt x="130" y="479"/>
                    <a:pt x="130" y="479"/>
                    <a:pt x="130" y="479"/>
                  </a:cubicBezTo>
                  <a:cubicBezTo>
                    <a:pt x="130" y="479"/>
                    <a:pt x="130" y="479"/>
                    <a:pt x="130" y="479"/>
                  </a:cubicBezTo>
                  <a:cubicBezTo>
                    <a:pt x="128" y="473"/>
                    <a:pt x="125" y="466"/>
                    <a:pt x="123" y="458"/>
                  </a:cubicBezTo>
                  <a:cubicBezTo>
                    <a:pt x="120" y="448"/>
                    <a:pt x="119" y="439"/>
                    <a:pt x="118" y="432"/>
                  </a:cubicBezTo>
                  <a:cubicBezTo>
                    <a:pt x="118" y="431"/>
                    <a:pt x="118" y="431"/>
                    <a:pt x="118" y="431"/>
                  </a:cubicBezTo>
                  <a:cubicBezTo>
                    <a:pt x="118" y="431"/>
                    <a:pt x="118" y="431"/>
                    <a:pt x="118" y="431"/>
                  </a:cubicBezTo>
                  <a:cubicBezTo>
                    <a:pt x="109" y="419"/>
                    <a:pt x="100" y="405"/>
                    <a:pt x="91" y="389"/>
                  </a:cubicBezTo>
                  <a:cubicBezTo>
                    <a:pt x="76" y="360"/>
                    <a:pt x="68" y="334"/>
                    <a:pt x="63" y="313"/>
                  </a:cubicBezTo>
                  <a:cubicBezTo>
                    <a:pt x="63" y="311"/>
                    <a:pt x="63" y="311"/>
                    <a:pt x="63" y="311"/>
                  </a:cubicBezTo>
                  <a:cubicBezTo>
                    <a:pt x="62" y="311"/>
                    <a:pt x="62" y="311"/>
                    <a:pt x="62" y="311"/>
                  </a:cubicBezTo>
                  <a:cubicBezTo>
                    <a:pt x="55" y="310"/>
                    <a:pt x="49" y="308"/>
                    <a:pt x="42" y="306"/>
                  </a:cubicBezTo>
                  <a:cubicBezTo>
                    <a:pt x="41" y="308"/>
                    <a:pt x="41" y="308"/>
                    <a:pt x="41" y="308"/>
                  </a:cubicBezTo>
                  <a:cubicBezTo>
                    <a:pt x="43" y="307"/>
                    <a:pt x="43" y="307"/>
                    <a:pt x="43" y="307"/>
                  </a:cubicBezTo>
                  <a:cubicBezTo>
                    <a:pt x="33" y="300"/>
                    <a:pt x="13" y="282"/>
                    <a:pt x="7" y="254"/>
                  </a:cubicBezTo>
                  <a:cubicBezTo>
                    <a:pt x="5" y="247"/>
                    <a:pt x="4" y="238"/>
                    <a:pt x="4" y="230"/>
                  </a:cubicBezTo>
                  <a:cubicBezTo>
                    <a:pt x="4" y="222"/>
                    <a:pt x="5" y="213"/>
                    <a:pt x="7" y="207"/>
                  </a:cubicBezTo>
                  <a:cubicBezTo>
                    <a:pt x="9" y="203"/>
                    <a:pt x="10" y="201"/>
                    <a:pt x="12" y="198"/>
                  </a:cubicBezTo>
                  <a:cubicBezTo>
                    <a:pt x="14" y="196"/>
                    <a:pt x="16" y="195"/>
                    <a:pt x="18" y="194"/>
                  </a:cubicBezTo>
                  <a:cubicBezTo>
                    <a:pt x="19" y="193"/>
                    <a:pt x="21" y="193"/>
                    <a:pt x="23" y="193"/>
                  </a:cubicBezTo>
                  <a:cubicBezTo>
                    <a:pt x="27" y="193"/>
                    <a:pt x="32" y="195"/>
                    <a:pt x="36" y="197"/>
                  </a:cubicBezTo>
                  <a:cubicBezTo>
                    <a:pt x="40" y="200"/>
                    <a:pt x="44" y="202"/>
                    <a:pt x="46" y="205"/>
                  </a:cubicBezTo>
                  <a:cubicBezTo>
                    <a:pt x="49" y="207"/>
                    <a:pt x="49" y="207"/>
                    <a:pt x="49" y="207"/>
                  </a:cubicBezTo>
                  <a:cubicBezTo>
                    <a:pt x="50" y="203"/>
                    <a:pt x="50" y="203"/>
                    <a:pt x="50" y="203"/>
                  </a:cubicBezTo>
                  <a:cubicBezTo>
                    <a:pt x="48" y="203"/>
                    <a:pt x="48" y="203"/>
                    <a:pt x="48" y="203"/>
                  </a:cubicBezTo>
                  <a:cubicBezTo>
                    <a:pt x="49" y="201"/>
                    <a:pt x="49" y="201"/>
                    <a:pt x="49" y="201"/>
                  </a:cubicBezTo>
                  <a:cubicBezTo>
                    <a:pt x="46" y="199"/>
                    <a:pt x="42" y="196"/>
                    <a:pt x="38" y="194"/>
                  </a:cubicBezTo>
                  <a:cubicBezTo>
                    <a:pt x="33" y="191"/>
                    <a:pt x="28" y="189"/>
                    <a:pt x="23" y="189"/>
                  </a:cubicBezTo>
                  <a:cubicBezTo>
                    <a:pt x="21" y="189"/>
                    <a:pt x="19" y="189"/>
                    <a:pt x="17" y="190"/>
                  </a:cubicBezTo>
                  <a:cubicBezTo>
                    <a:pt x="13" y="191"/>
                    <a:pt x="11" y="193"/>
                    <a:pt x="9" y="196"/>
                  </a:cubicBezTo>
                  <a:cubicBezTo>
                    <a:pt x="2" y="204"/>
                    <a:pt x="0" y="217"/>
                    <a:pt x="0" y="230"/>
                  </a:cubicBezTo>
                  <a:cubicBezTo>
                    <a:pt x="0" y="239"/>
                    <a:pt x="1" y="247"/>
                    <a:pt x="3" y="254"/>
                  </a:cubicBezTo>
                  <a:cubicBezTo>
                    <a:pt x="10" y="284"/>
                    <a:pt x="31" y="303"/>
                    <a:pt x="40" y="310"/>
                  </a:cubicBezTo>
                  <a:cubicBezTo>
                    <a:pt x="41" y="310"/>
                    <a:pt x="41" y="310"/>
                    <a:pt x="41" y="310"/>
                  </a:cubicBezTo>
                  <a:cubicBezTo>
                    <a:pt x="41" y="310"/>
                    <a:pt x="41" y="310"/>
                    <a:pt x="41" y="310"/>
                  </a:cubicBezTo>
                  <a:cubicBezTo>
                    <a:pt x="48" y="312"/>
                    <a:pt x="54" y="313"/>
                    <a:pt x="61" y="315"/>
                  </a:cubicBezTo>
                  <a:cubicBezTo>
                    <a:pt x="62" y="313"/>
                    <a:pt x="62" y="313"/>
                    <a:pt x="62" y="313"/>
                  </a:cubicBezTo>
                  <a:cubicBezTo>
                    <a:pt x="60" y="314"/>
                    <a:pt x="60" y="314"/>
                    <a:pt x="60" y="314"/>
                  </a:cubicBezTo>
                  <a:cubicBezTo>
                    <a:pt x="64" y="335"/>
                    <a:pt x="73" y="362"/>
                    <a:pt x="88" y="391"/>
                  </a:cubicBezTo>
                  <a:cubicBezTo>
                    <a:pt x="96" y="407"/>
                    <a:pt x="106" y="421"/>
                    <a:pt x="114" y="433"/>
                  </a:cubicBezTo>
                  <a:cubicBezTo>
                    <a:pt x="116" y="432"/>
                    <a:pt x="116" y="432"/>
                    <a:pt x="116" y="432"/>
                  </a:cubicBezTo>
                  <a:cubicBezTo>
                    <a:pt x="114" y="432"/>
                    <a:pt x="114" y="432"/>
                    <a:pt x="114" y="432"/>
                  </a:cubicBezTo>
                  <a:cubicBezTo>
                    <a:pt x="115" y="440"/>
                    <a:pt x="117" y="449"/>
                    <a:pt x="119" y="459"/>
                  </a:cubicBezTo>
                  <a:cubicBezTo>
                    <a:pt x="121" y="467"/>
                    <a:pt x="124" y="474"/>
                    <a:pt x="126" y="480"/>
                  </a:cubicBezTo>
                  <a:cubicBezTo>
                    <a:pt x="128" y="480"/>
                    <a:pt x="128" y="480"/>
                    <a:pt x="128" y="480"/>
                  </a:cubicBezTo>
                  <a:cubicBezTo>
                    <a:pt x="126" y="480"/>
                    <a:pt x="126" y="480"/>
                    <a:pt x="126" y="480"/>
                  </a:cubicBezTo>
                  <a:cubicBezTo>
                    <a:pt x="124" y="500"/>
                    <a:pt x="122" y="521"/>
                    <a:pt x="121" y="542"/>
                  </a:cubicBezTo>
                  <a:cubicBezTo>
                    <a:pt x="119" y="575"/>
                    <a:pt x="118" y="608"/>
                    <a:pt x="118" y="639"/>
                  </a:cubicBezTo>
                  <a:cubicBezTo>
                    <a:pt x="118" y="692"/>
                    <a:pt x="121" y="742"/>
                    <a:pt x="125" y="789"/>
                  </a:cubicBezTo>
                  <a:cubicBezTo>
                    <a:pt x="127" y="789"/>
                    <a:pt x="127" y="789"/>
                    <a:pt x="127" y="789"/>
                  </a:cubicBezTo>
                  <a:cubicBezTo>
                    <a:pt x="125" y="789"/>
                    <a:pt x="125" y="789"/>
                    <a:pt x="125" y="789"/>
                  </a:cubicBezTo>
                  <a:cubicBezTo>
                    <a:pt x="129" y="859"/>
                    <a:pt x="139" y="944"/>
                    <a:pt x="164" y="1040"/>
                  </a:cubicBezTo>
                  <a:cubicBezTo>
                    <a:pt x="187" y="1129"/>
                    <a:pt x="217" y="1203"/>
                    <a:pt x="246" y="1263"/>
                  </a:cubicBezTo>
                  <a:cubicBezTo>
                    <a:pt x="248" y="1267"/>
                    <a:pt x="248" y="1267"/>
                    <a:pt x="248" y="1267"/>
                  </a:cubicBezTo>
                  <a:cubicBezTo>
                    <a:pt x="250" y="1263"/>
                    <a:pt x="250" y="1263"/>
                    <a:pt x="250" y="1263"/>
                  </a:cubicBezTo>
                  <a:cubicBezTo>
                    <a:pt x="329" y="1107"/>
                    <a:pt x="356" y="977"/>
                    <a:pt x="367" y="888"/>
                  </a:cubicBezTo>
                  <a:cubicBezTo>
                    <a:pt x="375" y="822"/>
                    <a:pt x="378" y="746"/>
                    <a:pt x="380" y="671"/>
                  </a:cubicBezTo>
                  <a:cubicBezTo>
                    <a:pt x="383" y="612"/>
                    <a:pt x="383" y="560"/>
                    <a:pt x="383" y="515"/>
                  </a:cubicBezTo>
                  <a:cubicBezTo>
                    <a:pt x="383" y="486"/>
                    <a:pt x="383" y="461"/>
                    <a:pt x="383" y="439"/>
                  </a:cubicBezTo>
                  <a:cubicBezTo>
                    <a:pt x="381" y="439"/>
                    <a:pt x="381" y="439"/>
                    <a:pt x="381" y="439"/>
                  </a:cubicBezTo>
                  <a:cubicBezTo>
                    <a:pt x="382" y="440"/>
                    <a:pt x="382" y="440"/>
                    <a:pt x="382" y="440"/>
                  </a:cubicBezTo>
                  <a:cubicBezTo>
                    <a:pt x="396" y="425"/>
                    <a:pt x="415" y="401"/>
                    <a:pt x="429" y="367"/>
                  </a:cubicBezTo>
                  <a:cubicBezTo>
                    <a:pt x="437" y="347"/>
                    <a:pt x="441" y="328"/>
                    <a:pt x="444" y="313"/>
                  </a:cubicBezTo>
                  <a:cubicBezTo>
                    <a:pt x="442" y="312"/>
                    <a:pt x="442" y="312"/>
                    <a:pt x="442" y="312"/>
                  </a:cubicBezTo>
                  <a:cubicBezTo>
                    <a:pt x="442" y="314"/>
                    <a:pt x="442" y="314"/>
                    <a:pt x="442" y="314"/>
                  </a:cubicBezTo>
                  <a:cubicBezTo>
                    <a:pt x="446" y="313"/>
                    <a:pt x="449" y="312"/>
                    <a:pt x="453" y="311"/>
                  </a:cubicBezTo>
                  <a:cubicBezTo>
                    <a:pt x="458" y="310"/>
                    <a:pt x="463" y="308"/>
                    <a:pt x="467" y="307"/>
                  </a:cubicBezTo>
                  <a:cubicBezTo>
                    <a:pt x="467" y="306"/>
                    <a:pt x="467" y="306"/>
                    <a:pt x="467" y="306"/>
                  </a:cubicBezTo>
                  <a:cubicBezTo>
                    <a:pt x="468" y="306"/>
                    <a:pt x="468" y="306"/>
                    <a:pt x="468" y="306"/>
                  </a:cubicBezTo>
                  <a:cubicBezTo>
                    <a:pt x="476" y="298"/>
                    <a:pt x="487" y="285"/>
                    <a:pt x="494" y="265"/>
                  </a:cubicBezTo>
                  <a:cubicBezTo>
                    <a:pt x="495" y="262"/>
                    <a:pt x="500" y="249"/>
                    <a:pt x="500" y="232"/>
                  </a:cubicBezTo>
                  <a:cubicBezTo>
                    <a:pt x="500" y="224"/>
                    <a:pt x="499" y="216"/>
                    <a:pt x="497" y="208"/>
                  </a:cubicBezTo>
                  <a:cubicBezTo>
                    <a:pt x="495" y="201"/>
                    <a:pt x="493" y="196"/>
                    <a:pt x="491" y="194"/>
                  </a:cubicBezTo>
                  <a:cubicBezTo>
                    <a:pt x="489" y="191"/>
                    <a:pt x="487" y="189"/>
                    <a:pt x="486" y="189"/>
                  </a:cubicBezTo>
                  <a:cubicBezTo>
                    <a:pt x="483" y="187"/>
                    <a:pt x="480" y="186"/>
                    <a:pt x="476" y="186"/>
                  </a:cubicBezTo>
                  <a:cubicBezTo>
                    <a:pt x="469" y="186"/>
                    <a:pt x="460" y="190"/>
                    <a:pt x="451" y="197"/>
                  </a:cubicBezTo>
                  <a:cubicBezTo>
                    <a:pt x="453" y="199"/>
                    <a:pt x="453" y="199"/>
                    <a:pt x="453" y="199"/>
                  </a:cubicBezTo>
                  <a:cubicBezTo>
                    <a:pt x="455" y="199"/>
                    <a:pt x="455" y="199"/>
                    <a:pt x="455" y="199"/>
                  </a:cubicBezTo>
                  <a:cubicBezTo>
                    <a:pt x="454" y="172"/>
                    <a:pt x="453" y="145"/>
                    <a:pt x="453" y="119"/>
                  </a:cubicBezTo>
                  <a:cubicBezTo>
                    <a:pt x="453" y="117"/>
                    <a:pt x="453" y="117"/>
                    <a:pt x="453" y="117"/>
                  </a:cubicBezTo>
                  <a:cubicBezTo>
                    <a:pt x="451" y="117"/>
                    <a:pt x="451" y="117"/>
                    <a:pt x="451" y="117"/>
                  </a:cubicBezTo>
                  <a:cubicBezTo>
                    <a:pt x="398" y="117"/>
                    <a:pt x="364" y="104"/>
                    <a:pt x="343" y="93"/>
                  </a:cubicBezTo>
                  <a:cubicBezTo>
                    <a:pt x="323" y="83"/>
                    <a:pt x="290" y="61"/>
                    <a:pt x="267" y="46"/>
                  </a:cubicBezTo>
                  <a:cubicBezTo>
                    <a:pt x="257" y="40"/>
                    <a:pt x="249" y="34"/>
                    <a:pt x="243" y="30"/>
                  </a:cubicBezTo>
                  <a:cubicBezTo>
                    <a:pt x="237" y="26"/>
                    <a:pt x="237" y="26"/>
                    <a:pt x="237" y="26"/>
                  </a:cubicBezTo>
                  <a:cubicBezTo>
                    <a:pt x="240" y="33"/>
                    <a:pt x="240" y="33"/>
                    <a:pt x="240" y="33"/>
                  </a:cubicBezTo>
                  <a:cubicBezTo>
                    <a:pt x="246" y="47"/>
                    <a:pt x="258" y="70"/>
                    <a:pt x="280" y="92"/>
                  </a:cubicBezTo>
                  <a:cubicBezTo>
                    <a:pt x="307" y="118"/>
                    <a:pt x="335" y="130"/>
                    <a:pt x="351" y="135"/>
                  </a:cubicBezTo>
                  <a:cubicBezTo>
                    <a:pt x="352" y="133"/>
                    <a:pt x="352" y="133"/>
                    <a:pt x="352" y="133"/>
                  </a:cubicBezTo>
                  <a:cubicBezTo>
                    <a:pt x="352" y="131"/>
                    <a:pt x="352" y="131"/>
                    <a:pt x="352" y="131"/>
                  </a:cubicBezTo>
                  <a:cubicBezTo>
                    <a:pt x="333" y="129"/>
                    <a:pt x="273" y="118"/>
                    <a:pt x="227" y="67"/>
                  </a:cubicBezTo>
                  <a:cubicBezTo>
                    <a:pt x="207" y="44"/>
                    <a:pt x="196" y="20"/>
                    <a:pt x="190" y="3"/>
                  </a:cubicBezTo>
                  <a:cubicBezTo>
                    <a:pt x="189" y="0"/>
                    <a:pt x="189" y="0"/>
                    <a:pt x="189" y="0"/>
                  </a:cubicBezTo>
                  <a:cubicBezTo>
                    <a:pt x="187" y="2"/>
                    <a:pt x="187" y="2"/>
                    <a:pt x="187" y="2"/>
                  </a:cubicBezTo>
                  <a:cubicBezTo>
                    <a:pt x="165" y="23"/>
                    <a:pt x="139" y="45"/>
                    <a:pt x="108" y="66"/>
                  </a:cubicBezTo>
                  <a:cubicBezTo>
                    <a:pt x="88" y="81"/>
                    <a:pt x="68" y="93"/>
                    <a:pt x="49" y="103"/>
                  </a:cubicBezTo>
                  <a:cubicBezTo>
                    <a:pt x="48" y="104"/>
                    <a:pt x="48" y="104"/>
                    <a:pt x="48" y="104"/>
                  </a:cubicBezTo>
                  <a:cubicBezTo>
                    <a:pt x="48" y="105"/>
                    <a:pt x="48" y="105"/>
                    <a:pt x="48" y="105"/>
                  </a:cubicBezTo>
                  <a:cubicBezTo>
                    <a:pt x="48" y="142"/>
                    <a:pt x="48" y="152"/>
                    <a:pt x="48" y="152"/>
                  </a:cubicBezTo>
                  <a:cubicBezTo>
                    <a:pt x="48" y="152"/>
                    <a:pt x="48" y="152"/>
                    <a:pt x="48" y="152"/>
                  </a:cubicBezTo>
                  <a:cubicBezTo>
                    <a:pt x="48" y="169"/>
                    <a:pt x="47" y="186"/>
                    <a:pt x="46" y="203"/>
                  </a:cubicBezTo>
                  <a:cubicBezTo>
                    <a:pt x="48" y="203"/>
                    <a:pt x="48" y="203"/>
                    <a:pt x="48" y="203"/>
                  </a:cubicBezTo>
                  <a:cubicBezTo>
                    <a:pt x="49" y="201"/>
                    <a:pt x="49" y="201"/>
                    <a:pt x="49" y="201"/>
                  </a:cubicBezTo>
                  <a:lnTo>
                    <a:pt x="48" y="203"/>
                  </a:ln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49" name="Freeform 19">
              <a:extLst>
                <a:ext uri="{FF2B5EF4-FFF2-40B4-BE49-F238E27FC236}">
                  <a16:creationId xmlns:a16="http://schemas.microsoft.com/office/drawing/2014/main" id="{F8087DE1-67C0-434C-96BC-197A2BA086E8}"/>
                </a:ext>
              </a:extLst>
            </p:cNvPr>
            <p:cNvSpPr>
              <a:spLocks/>
            </p:cNvSpPr>
            <p:nvPr/>
          </p:nvSpPr>
          <p:spPr bwMode="auto">
            <a:xfrm>
              <a:off x="104775" y="1627188"/>
              <a:ext cx="242888" cy="477838"/>
            </a:xfrm>
            <a:custGeom>
              <a:avLst/>
              <a:gdLst>
                <a:gd name="T0" fmla="*/ 103 w 344"/>
                <a:gd name="T1" fmla="*/ 84 h 675"/>
                <a:gd name="T2" fmla="*/ 73 w 344"/>
                <a:gd name="T3" fmla="*/ 159 h 675"/>
                <a:gd name="T4" fmla="*/ 73 w 344"/>
                <a:gd name="T5" fmla="*/ 244 h 675"/>
                <a:gd name="T6" fmla="*/ 9 w 344"/>
                <a:gd name="T7" fmla="*/ 310 h 675"/>
                <a:gd name="T8" fmla="*/ 1 w 344"/>
                <a:gd name="T9" fmla="*/ 373 h 675"/>
                <a:gd name="T10" fmla="*/ 5 w 344"/>
                <a:gd name="T11" fmla="*/ 425 h 675"/>
                <a:gd name="T12" fmla="*/ 2 w 344"/>
                <a:gd name="T13" fmla="*/ 501 h 675"/>
                <a:gd name="T14" fmla="*/ 28 w 344"/>
                <a:gd name="T15" fmla="*/ 622 h 675"/>
                <a:gd name="T16" fmla="*/ 72 w 344"/>
                <a:gd name="T17" fmla="*/ 665 h 675"/>
                <a:gd name="T18" fmla="*/ 134 w 344"/>
                <a:gd name="T19" fmla="*/ 652 h 675"/>
                <a:gd name="T20" fmla="*/ 156 w 344"/>
                <a:gd name="T21" fmla="*/ 625 h 675"/>
                <a:gd name="T22" fmla="*/ 127 w 344"/>
                <a:gd name="T23" fmla="*/ 644 h 675"/>
                <a:gd name="T24" fmla="*/ 96 w 344"/>
                <a:gd name="T25" fmla="*/ 657 h 675"/>
                <a:gd name="T26" fmla="*/ 52 w 344"/>
                <a:gd name="T27" fmla="*/ 629 h 675"/>
                <a:gd name="T28" fmla="*/ 24 w 344"/>
                <a:gd name="T29" fmla="*/ 549 h 675"/>
                <a:gd name="T30" fmla="*/ 20 w 344"/>
                <a:gd name="T31" fmla="*/ 452 h 675"/>
                <a:gd name="T32" fmla="*/ 26 w 344"/>
                <a:gd name="T33" fmla="*/ 416 h 675"/>
                <a:gd name="T34" fmla="*/ 22 w 344"/>
                <a:gd name="T35" fmla="*/ 339 h 675"/>
                <a:gd name="T36" fmla="*/ 66 w 344"/>
                <a:gd name="T37" fmla="*/ 268 h 675"/>
                <a:gd name="T38" fmla="*/ 169 w 344"/>
                <a:gd name="T39" fmla="*/ 267 h 675"/>
                <a:gd name="T40" fmla="*/ 225 w 344"/>
                <a:gd name="T41" fmla="*/ 337 h 675"/>
                <a:gd name="T42" fmla="*/ 240 w 344"/>
                <a:gd name="T43" fmla="*/ 357 h 675"/>
                <a:gd name="T44" fmla="*/ 287 w 344"/>
                <a:gd name="T45" fmla="*/ 416 h 675"/>
                <a:gd name="T46" fmla="*/ 327 w 344"/>
                <a:gd name="T47" fmla="*/ 498 h 675"/>
                <a:gd name="T48" fmla="*/ 329 w 344"/>
                <a:gd name="T49" fmla="*/ 563 h 675"/>
                <a:gd name="T50" fmla="*/ 294 w 344"/>
                <a:gd name="T51" fmla="*/ 596 h 675"/>
                <a:gd name="T52" fmla="*/ 259 w 344"/>
                <a:gd name="T53" fmla="*/ 585 h 675"/>
                <a:gd name="T54" fmla="*/ 257 w 344"/>
                <a:gd name="T55" fmla="*/ 615 h 675"/>
                <a:gd name="T56" fmla="*/ 290 w 344"/>
                <a:gd name="T57" fmla="*/ 608 h 675"/>
                <a:gd name="T58" fmla="*/ 326 w 344"/>
                <a:gd name="T59" fmla="*/ 592 h 675"/>
                <a:gd name="T60" fmla="*/ 344 w 344"/>
                <a:gd name="T61" fmla="*/ 546 h 675"/>
                <a:gd name="T62" fmla="*/ 340 w 344"/>
                <a:gd name="T63" fmla="*/ 493 h 675"/>
                <a:gd name="T64" fmla="*/ 264 w 344"/>
                <a:gd name="T65" fmla="*/ 361 h 675"/>
                <a:gd name="T66" fmla="*/ 236 w 344"/>
                <a:gd name="T67" fmla="*/ 314 h 675"/>
                <a:gd name="T68" fmla="*/ 91 w 344"/>
                <a:gd name="T69" fmla="*/ 238 h 675"/>
                <a:gd name="T70" fmla="*/ 92 w 344"/>
                <a:gd name="T71" fmla="*/ 156 h 675"/>
                <a:gd name="T72" fmla="*/ 157 w 344"/>
                <a:gd name="T73" fmla="*/ 42 h 675"/>
                <a:gd name="T74" fmla="*/ 155 w 344"/>
                <a:gd name="T75" fmla="*/ 21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4" h="675">
                  <a:moveTo>
                    <a:pt x="131" y="48"/>
                  </a:moveTo>
                  <a:cubicBezTo>
                    <a:pt x="122" y="58"/>
                    <a:pt x="112" y="70"/>
                    <a:pt x="103" y="84"/>
                  </a:cubicBezTo>
                  <a:cubicBezTo>
                    <a:pt x="95" y="96"/>
                    <a:pt x="87" y="113"/>
                    <a:pt x="80" y="133"/>
                  </a:cubicBezTo>
                  <a:cubicBezTo>
                    <a:pt x="76" y="146"/>
                    <a:pt x="74" y="156"/>
                    <a:pt x="73" y="159"/>
                  </a:cubicBezTo>
                  <a:cubicBezTo>
                    <a:pt x="70" y="178"/>
                    <a:pt x="70" y="193"/>
                    <a:pt x="70" y="204"/>
                  </a:cubicBezTo>
                  <a:cubicBezTo>
                    <a:pt x="70" y="214"/>
                    <a:pt x="71" y="228"/>
                    <a:pt x="73" y="244"/>
                  </a:cubicBezTo>
                  <a:cubicBezTo>
                    <a:pt x="64" y="247"/>
                    <a:pt x="48" y="255"/>
                    <a:pt x="33" y="271"/>
                  </a:cubicBezTo>
                  <a:cubicBezTo>
                    <a:pt x="17" y="287"/>
                    <a:pt x="11" y="304"/>
                    <a:pt x="9" y="310"/>
                  </a:cubicBezTo>
                  <a:cubicBezTo>
                    <a:pt x="5" y="322"/>
                    <a:pt x="3" y="333"/>
                    <a:pt x="2" y="345"/>
                  </a:cubicBezTo>
                  <a:cubicBezTo>
                    <a:pt x="1" y="356"/>
                    <a:pt x="1" y="363"/>
                    <a:pt x="1" y="373"/>
                  </a:cubicBezTo>
                  <a:cubicBezTo>
                    <a:pt x="1" y="386"/>
                    <a:pt x="0" y="396"/>
                    <a:pt x="2" y="409"/>
                  </a:cubicBezTo>
                  <a:cubicBezTo>
                    <a:pt x="4" y="417"/>
                    <a:pt x="4" y="418"/>
                    <a:pt x="5" y="425"/>
                  </a:cubicBezTo>
                  <a:cubicBezTo>
                    <a:pt x="6" y="438"/>
                    <a:pt x="5" y="447"/>
                    <a:pt x="4" y="452"/>
                  </a:cubicBezTo>
                  <a:cubicBezTo>
                    <a:pt x="3" y="464"/>
                    <a:pt x="3" y="477"/>
                    <a:pt x="2" y="501"/>
                  </a:cubicBezTo>
                  <a:cubicBezTo>
                    <a:pt x="2" y="529"/>
                    <a:pt x="6" y="550"/>
                    <a:pt x="9" y="563"/>
                  </a:cubicBezTo>
                  <a:cubicBezTo>
                    <a:pt x="14" y="590"/>
                    <a:pt x="17" y="605"/>
                    <a:pt x="28" y="622"/>
                  </a:cubicBezTo>
                  <a:cubicBezTo>
                    <a:pt x="37" y="637"/>
                    <a:pt x="49" y="648"/>
                    <a:pt x="54" y="652"/>
                  </a:cubicBezTo>
                  <a:cubicBezTo>
                    <a:pt x="62" y="659"/>
                    <a:pt x="66" y="662"/>
                    <a:pt x="72" y="665"/>
                  </a:cubicBezTo>
                  <a:cubicBezTo>
                    <a:pt x="76" y="667"/>
                    <a:pt x="93" y="675"/>
                    <a:pt x="112" y="668"/>
                  </a:cubicBezTo>
                  <a:cubicBezTo>
                    <a:pt x="124" y="664"/>
                    <a:pt x="131" y="656"/>
                    <a:pt x="134" y="652"/>
                  </a:cubicBezTo>
                  <a:cubicBezTo>
                    <a:pt x="135" y="652"/>
                    <a:pt x="145" y="656"/>
                    <a:pt x="153" y="651"/>
                  </a:cubicBezTo>
                  <a:cubicBezTo>
                    <a:pt x="161" y="646"/>
                    <a:pt x="163" y="633"/>
                    <a:pt x="156" y="625"/>
                  </a:cubicBezTo>
                  <a:cubicBezTo>
                    <a:pt x="150" y="618"/>
                    <a:pt x="139" y="618"/>
                    <a:pt x="132" y="623"/>
                  </a:cubicBezTo>
                  <a:cubicBezTo>
                    <a:pt x="127" y="628"/>
                    <a:pt x="124" y="636"/>
                    <a:pt x="127" y="644"/>
                  </a:cubicBezTo>
                  <a:cubicBezTo>
                    <a:pt x="125" y="646"/>
                    <a:pt x="120" y="650"/>
                    <a:pt x="113" y="653"/>
                  </a:cubicBezTo>
                  <a:cubicBezTo>
                    <a:pt x="110" y="655"/>
                    <a:pt x="103" y="657"/>
                    <a:pt x="96" y="657"/>
                  </a:cubicBezTo>
                  <a:cubicBezTo>
                    <a:pt x="88" y="657"/>
                    <a:pt x="82" y="653"/>
                    <a:pt x="74" y="648"/>
                  </a:cubicBezTo>
                  <a:cubicBezTo>
                    <a:pt x="62" y="640"/>
                    <a:pt x="54" y="631"/>
                    <a:pt x="52" y="629"/>
                  </a:cubicBezTo>
                  <a:cubicBezTo>
                    <a:pt x="50" y="627"/>
                    <a:pt x="43" y="618"/>
                    <a:pt x="35" y="600"/>
                  </a:cubicBezTo>
                  <a:cubicBezTo>
                    <a:pt x="29" y="583"/>
                    <a:pt x="27" y="569"/>
                    <a:pt x="24" y="549"/>
                  </a:cubicBezTo>
                  <a:cubicBezTo>
                    <a:pt x="22" y="539"/>
                    <a:pt x="20" y="525"/>
                    <a:pt x="19" y="506"/>
                  </a:cubicBezTo>
                  <a:cubicBezTo>
                    <a:pt x="19" y="494"/>
                    <a:pt x="19" y="488"/>
                    <a:pt x="20" y="452"/>
                  </a:cubicBezTo>
                  <a:cubicBezTo>
                    <a:pt x="21" y="440"/>
                    <a:pt x="21" y="430"/>
                    <a:pt x="21" y="423"/>
                  </a:cubicBezTo>
                  <a:cubicBezTo>
                    <a:pt x="23" y="421"/>
                    <a:pt x="25" y="419"/>
                    <a:pt x="26" y="416"/>
                  </a:cubicBezTo>
                  <a:cubicBezTo>
                    <a:pt x="25" y="411"/>
                    <a:pt x="24" y="404"/>
                    <a:pt x="23" y="394"/>
                  </a:cubicBezTo>
                  <a:cubicBezTo>
                    <a:pt x="21" y="377"/>
                    <a:pt x="19" y="360"/>
                    <a:pt x="22" y="339"/>
                  </a:cubicBezTo>
                  <a:cubicBezTo>
                    <a:pt x="24" y="329"/>
                    <a:pt x="27" y="316"/>
                    <a:pt x="35" y="301"/>
                  </a:cubicBezTo>
                  <a:cubicBezTo>
                    <a:pt x="47" y="280"/>
                    <a:pt x="63" y="270"/>
                    <a:pt x="66" y="268"/>
                  </a:cubicBezTo>
                  <a:cubicBezTo>
                    <a:pt x="86" y="255"/>
                    <a:pt x="106" y="253"/>
                    <a:pt x="113" y="253"/>
                  </a:cubicBezTo>
                  <a:cubicBezTo>
                    <a:pt x="120" y="253"/>
                    <a:pt x="144" y="252"/>
                    <a:pt x="169" y="267"/>
                  </a:cubicBezTo>
                  <a:cubicBezTo>
                    <a:pt x="186" y="277"/>
                    <a:pt x="195" y="290"/>
                    <a:pt x="206" y="305"/>
                  </a:cubicBezTo>
                  <a:cubicBezTo>
                    <a:pt x="217" y="320"/>
                    <a:pt x="223" y="332"/>
                    <a:pt x="225" y="337"/>
                  </a:cubicBezTo>
                  <a:cubicBezTo>
                    <a:pt x="228" y="345"/>
                    <a:pt x="230" y="351"/>
                    <a:pt x="232" y="356"/>
                  </a:cubicBezTo>
                  <a:cubicBezTo>
                    <a:pt x="235" y="356"/>
                    <a:pt x="238" y="357"/>
                    <a:pt x="240" y="357"/>
                  </a:cubicBezTo>
                  <a:cubicBezTo>
                    <a:pt x="245" y="361"/>
                    <a:pt x="251" y="368"/>
                    <a:pt x="257" y="376"/>
                  </a:cubicBezTo>
                  <a:cubicBezTo>
                    <a:pt x="264" y="384"/>
                    <a:pt x="275" y="398"/>
                    <a:pt x="287" y="416"/>
                  </a:cubicBezTo>
                  <a:cubicBezTo>
                    <a:pt x="292" y="424"/>
                    <a:pt x="304" y="442"/>
                    <a:pt x="315" y="467"/>
                  </a:cubicBezTo>
                  <a:cubicBezTo>
                    <a:pt x="321" y="480"/>
                    <a:pt x="324" y="487"/>
                    <a:pt x="327" y="498"/>
                  </a:cubicBezTo>
                  <a:cubicBezTo>
                    <a:pt x="329" y="509"/>
                    <a:pt x="330" y="518"/>
                    <a:pt x="331" y="536"/>
                  </a:cubicBezTo>
                  <a:cubicBezTo>
                    <a:pt x="331" y="553"/>
                    <a:pt x="330" y="559"/>
                    <a:pt x="329" y="563"/>
                  </a:cubicBezTo>
                  <a:cubicBezTo>
                    <a:pt x="328" y="571"/>
                    <a:pt x="326" y="578"/>
                    <a:pt x="320" y="585"/>
                  </a:cubicBezTo>
                  <a:cubicBezTo>
                    <a:pt x="311" y="594"/>
                    <a:pt x="298" y="596"/>
                    <a:pt x="294" y="596"/>
                  </a:cubicBezTo>
                  <a:cubicBezTo>
                    <a:pt x="285" y="597"/>
                    <a:pt x="279" y="596"/>
                    <a:pt x="274" y="595"/>
                  </a:cubicBezTo>
                  <a:cubicBezTo>
                    <a:pt x="272" y="588"/>
                    <a:pt x="266" y="584"/>
                    <a:pt x="259" y="585"/>
                  </a:cubicBezTo>
                  <a:cubicBezTo>
                    <a:pt x="251" y="585"/>
                    <a:pt x="245" y="591"/>
                    <a:pt x="245" y="599"/>
                  </a:cubicBezTo>
                  <a:cubicBezTo>
                    <a:pt x="244" y="607"/>
                    <a:pt x="250" y="614"/>
                    <a:pt x="257" y="615"/>
                  </a:cubicBezTo>
                  <a:cubicBezTo>
                    <a:pt x="263" y="616"/>
                    <a:pt x="268" y="614"/>
                    <a:pt x="272" y="609"/>
                  </a:cubicBezTo>
                  <a:cubicBezTo>
                    <a:pt x="276" y="609"/>
                    <a:pt x="283" y="609"/>
                    <a:pt x="290" y="608"/>
                  </a:cubicBezTo>
                  <a:cubicBezTo>
                    <a:pt x="298" y="608"/>
                    <a:pt x="302" y="607"/>
                    <a:pt x="308" y="605"/>
                  </a:cubicBezTo>
                  <a:cubicBezTo>
                    <a:pt x="317" y="602"/>
                    <a:pt x="323" y="596"/>
                    <a:pt x="326" y="592"/>
                  </a:cubicBezTo>
                  <a:cubicBezTo>
                    <a:pt x="330" y="589"/>
                    <a:pt x="336" y="582"/>
                    <a:pt x="340" y="571"/>
                  </a:cubicBezTo>
                  <a:cubicBezTo>
                    <a:pt x="343" y="563"/>
                    <a:pt x="343" y="557"/>
                    <a:pt x="344" y="546"/>
                  </a:cubicBezTo>
                  <a:cubicBezTo>
                    <a:pt x="344" y="543"/>
                    <a:pt x="344" y="537"/>
                    <a:pt x="343" y="526"/>
                  </a:cubicBezTo>
                  <a:cubicBezTo>
                    <a:pt x="342" y="510"/>
                    <a:pt x="340" y="497"/>
                    <a:pt x="340" y="493"/>
                  </a:cubicBezTo>
                  <a:cubicBezTo>
                    <a:pt x="336" y="476"/>
                    <a:pt x="330" y="468"/>
                    <a:pt x="304" y="422"/>
                  </a:cubicBezTo>
                  <a:cubicBezTo>
                    <a:pt x="286" y="389"/>
                    <a:pt x="279" y="377"/>
                    <a:pt x="264" y="361"/>
                  </a:cubicBezTo>
                  <a:cubicBezTo>
                    <a:pt x="258" y="355"/>
                    <a:pt x="252" y="350"/>
                    <a:pt x="248" y="346"/>
                  </a:cubicBezTo>
                  <a:cubicBezTo>
                    <a:pt x="246" y="338"/>
                    <a:pt x="242" y="327"/>
                    <a:pt x="236" y="314"/>
                  </a:cubicBezTo>
                  <a:cubicBezTo>
                    <a:pt x="230" y="301"/>
                    <a:pt x="212" y="266"/>
                    <a:pt x="170" y="247"/>
                  </a:cubicBezTo>
                  <a:cubicBezTo>
                    <a:pt x="136" y="231"/>
                    <a:pt x="104" y="235"/>
                    <a:pt x="91" y="238"/>
                  </a:cubicBezTo>
                  <a:cubicBezTo>
                    <a:pt x="89" y="227"/>
                    <a:pt x="87" y="214"/>
                    <a:pt x="87" y="199"/>
                  </a:cubicBezTo>
                  <a:cubicBezTo>
                    <a:pt x="87" y="179"/>
                    <a:pt x="91" y="163"/>
                    <a:pt x="92" y="156"/>
                  </a:cubicBezTo>
                  <a:cubicBezTo>
                    <a:pt x="98" y="133"/>
                    <a:pt x="107" y="116"/>
                    <a:pt x="117" y="98"/>
                  </a:cubicBezTo>
                  <a:cubicBezTo>
                    <a:pt x="132" y="72"/>
                    <a:pt x="147" y="54"/>
                    <a:pt x="157" y="42"/>
                  </a:cubicBezTo>
                  <a:cubicBezTo>
                    <a:pt x="172" y="24"/>
                    <a:pt x="186" y="10"/>
                    <a:pt x="198" y="0"/>
                  </a:cubicBezTo>
                  <a:cubicBezTo>
                    <a:pt x="183" y="7"/>
                    <a:pt x="169" y="14"/>
                    <a:pt x="155" y="21"/>
                  </a:cubicBezTo>
                  <a:cubicBezTo>
                    <a:pt x="147" y="30"/>
                    <a:pt x="139" y="39"/>
                    <a:pt x="131" y="48"/>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50" name="Freeform 20">
              <a:extLst>
                <a:ext uri="{FF2B5EF4-FFF2-40B4-BE49-F238E27FC236}">
                  <a16:creationId xmlns:a16="http://schemas.microsoft.com/office/drawing/2014/main" id="{33F2B867-FBC7-408B-9FC9-05D01028EA5A}"/>
                </a:ext>
              </a:extLst>
            </p:cNvPr>
            <p:cNvSpPr>
              <a:spLocks noEditPoints="1"/>
            </p:cNvSpPr>
            <p:nvPr/>
          </p:nvSpPr>
          <p:spPr bwMode="auto">
            <a:xfrm>
              <a:off x="596900" y="1876426"/>
              <a:ext cx="90488" cy="90488"/>
            </a:xfrm>
            <a:custGeom>
              <a:avLst/>
              <a:gdLst>
                <a:gd name="T0" fmla="*/ 64 w 129"/>
                <a:gd name="T1" fmla="*/ 128 h 128"/>
                <a:gd name="T2" fmla="*/ 0 w 129"/>
                <a:gd name="T3" fmla="*/ 64 h 128"/>
                <a:gd name="T4" fmla="*/ 64 w 129"/>
                <a:gd name="T5" fmla="*/ 0 h 128"/>
                <a:gd name="T6" fmla="*/ 129 w 129"/>
                <a:gd name="T7" fmla="*/ 64 h 128"/>
                <a:gd name="T8" fmla="*/ 64 w 129"/>
                <a:gd name="T9" fmla="*/ 128 h 128"/>
                <a:gd name="T10" fmla="*/ 64 w 129"/>
                <a:gd name="T11" fmla="*/ 16 h 128"/>
                <a:gd name="T12" fmla="*/ 16 w 129"/>
                <a:gd name="T13" fmla="*/ 64 h 128"/>
                <a:gd name="T14" fmla="*/ 64 w 129"/>
                <a:gd name="T15" fmla="*/ 112 h 128"/>
                <a:gd name="T16" fmla="*/ 113 w 129"/>
                <a:gd name="T17" fmla="*/ 64 h 128"/>
                <a:gd name="T18" fmla="*/ 64 w 129"/>
                <a:gd name="T19"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64" y="128"/>
                  </a:moveTo>
                  <a:cubicBezTo>
                    <a:pt x="29" y="128"/>
                    <a:pt x="0" y="100"/>
                    <a:pt x="0" y="64"/>
                  </a:cubicBezTo>
                  <a:cubicBezTo>
                    <a:pt x="0" y="29"/>
                    <a:pt x="29" y="0"/>
                    <a:pt x="64" y="0"/>
                  </a:cubicBezTo>
                  <a:cubicBezTo>
                    <a:pt x="100" y="0"/>
                    <a:pt x="129" y="29"/>
                    <a:pt x="129" y="64"/>
                  </a:cubicBezTo>
                  <a:cubicBezTo>
                    <a:pt x="129" y="100"/>
                    <a:pt x="100" y="128"/>
                    <a:pt x="64" y="128"/>
                  </a:cubicBezTo>
                  <a:close/>
                  <a:moveTo>
                    <a:pt x="64" y="16"/>
                  </a:moveTo>
                  <a:cubicBezTo>
                    <a:pt x="38" y="16"/>
                    <a:pt x="16" y="38"/>
                    <a:pt x="16" y="64"/>
                  </a:cubicBezTo>
                  <a:cubicBezTo>
                    <a:pt x="16" y="91"/>
                    <a:pt x="38" y="112"/>
                    <a:pt x="64" y="112"/>
                  </a:cubicBezTo>
                  <a:cubicBezTo>
                    <a:pt x="91" y="112"/>
                    <a:pt x="113" y="91"/>
                    <a:pt x="113" y="64"/>
                  </a:cubicBezTo>
                  <a:cubicBezTo>
                    <a:pt x="113" y="38"/>
                    <a:pt x="91" y="16"/>
                    <a:pt x="64" y="16"/>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51" name="Freeform 21">
              <a:extLst>
                <a:ext uri="{FF2B5EF4-FFF2-40B4-BE49-F238E27FC236}">
                  <a16:creationId xmlns:a16="http://schemas.microsoft.com/office/drawing/2014/main" id="{F6518594-FF79-4DDD-969D-1048FBF634FA}"/>
                </a:ext>
              </a:extLst>
            </p:cNvPr>
            <p:cNvSpPr>
              <a:spLocks/>
            </p:cNvSpPr>
            <p:nvPr/>
          </p:nvSpPr>
          <p:spPr bwMode="auto">
            <a:xfrm>
              <a:off x="593725" y="1630363"/>
              <a:ext cx="76200" cy="249238"/>
            </a:xfrm>
            <a:custGeom>
              <a:avLst/>
              <a:gdLst>
                <a:gd name="T0" fmla="*/ 76 w 107"/>
                <a:gd name="T1" fmla="*/ 345 h 352"/>
                <a:gd name="T2" fmla="*/ 96 w 107"/>
                <a:gd name="T3" fmla="*/ 352 h 352"/>
                <a:gd name="T4" fmla="*/ 102 w 107"/>
                <a:gd name="T5" fmla="*/ 303 h 352"/>
                <a:gd name="T6" fmla="*/ 107 w 107"/>
                <a:gd name="T7" fmla="*/ 223 h 352"/>
                <a:gd name="T8" fmla="*/ 93 w 107"/>
                <a:gd name="T9" fmla="*/ 118 h 352"/>
                <a:gd name="T10" fmla="*/ 42 w 107"/>
                <a:gd name="T11" fmla="*/ 15 h 352"/>
                <a:gd name="T12" fmla="*/ 0 w 107"/>
                <a:gd name="T13" fmla="*/ 0 h 352"/>
                <a:gd name="T14" fmla="*/ 35 w 107"/>
                <a:gd name="T15" fmla="*/ 34 h 352"/>
                <a:gd name="T16" fmla="*/ 67 w 107"/>
                <a:gd name="T17" fmla="*/ 91 h 352"/>
                <a:gd name="T18" fmla="*/ 84 w 107"/>
                <a:gd name="T19" fmla="*/ 156 h 352"/>
                <a:gd name="T20" fmla="*/ 89 w 107"/>
                <a:gd name="T21" fmla="*/ 247 h 352"/>
                <a:gd name="T22" fmla="*/ 76 w 107"/>
                <a:gd name="T23" fmla="*/ 345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352">
                  <a:moveTo>
                    <a:pt x="76" y="345"/>
                  </a:moveTo>
                  <a:cubicBezTo>
                    <a:pt x="83" y="347"/>
                    <a:pt x="89" y="350"/>
                    <a:pt x="96" y="352"/>
                  </a:cubicBezTo>
                  <a:cubicBezTo>
                    <a:pt x="98" y="340"/>
                    <a:pt x="100" y="324"/>
                    <a:pt x="102" y="303"/>
                  </a:cubicBezTo>
                  <a:cubicBezTo>
                    <a:pt x="104" y="276"/>
                    <a:pt x="107" y="249"/>
                    <a:pt x="107" y="223"/>
                  </a:cubicBezTo>
                  <a:cubicBezTo>
                    <a:pt x="107" y="202"/>
                    <a:pt x="106" y="163"/>
                    <a:pt x="93" y="118"/>
                  </a:cubicBezTo>
                  <a:cubicBezTo>
                    <a:pt x="86" y="93"/>
                    <a:pt x="72" y="56"/>
                    <a:pt x="42" y="15"/>
                  </a:cubicBezTo>
                  <a:cubicBezTo>
                    <a:pt x="28" y="10"/>
                    <a:pt x="14" y="5"/>
                    <a:pt x="0" y="0"/>
                  </a:cubicBezTo>
                  <a:cubicBezTo>
                    <a:pt x="10" y="7"/>
                    <a:pt x="23" y="19"/>
                    <a:pt x="35" y="34"/>
                  </a:cubicBezTo>
                  <a:cubicBezTo>
                    <a:pt x="53" y="56"/>
                    <a:pt x="61" y="76"/>
                    <a:pt x="67" y="91"/>
                  </a:cubicBezTo>
                  <a:cubicBezTo>
                    <a:pt x="78" y="118"/>
                    <a:pt x="82" y="140"/>
                    <a:pt x="84" y="156"/>
                  </a:cubicBezTo>
                  <a:cubicBezTo>
                    <a:pt x="91" y="195"/>
                    <a:pt x="90" y="225"/>
                    <a:pt x="89" y="247"/>
                  </a:cubicBezTo>
                  <a:cubicBezTo>
                    <a:pt x="88" y="273"/>
                    <a:pt x="85" y="306"/>
                    <a:pt x="76" y="345"/>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nvGrpSpPr>
          <p:cNvPr id="3327" name="Grupo 3326">
            <a:extLst>
              <a:ext uri="{FF2B5EF4-FFF2-40B4-BE49-F238E27FC236}">
                <a16:creationId xmlns:a16="http://schemas.microsoft.com/office/drawing/2014/main" id="{E421E072-9D1F-41A7-A63B-A1E47FFBA77C}"/>
              </a:ext>
            </a:extLst>
          </p:cNvPr>
          <p:cNvGrpSpPr/>
          <p:nvPr/>
        </p:nvGrpSpPr>
        <p:grpSpPr>
          <a:xfrm>
            <a:off x="1480020" y="3358356"/>
            <a:ext cx="325438" cy="493713"/>
            <a:chOff x="93663" y="3395663"/>
            <a:chExt cx="325438" cy="493713"/>
          </a:xfrm>
        </p:grpSpPr>
        <p:sp>
          <p:nvSpPr>
            <p:cNvPr id="2052" name="Freeform 23">
              <a:extLst>
                <a:ext uri="{FF2B5EF4-FFF2-40B4-BE49-F238E27FC236}">
                  <a16:creationId xmlns:a16="http://schemas.microsoft.com/office/drawing/2014/main" id="{565DC947-494E-4C32-A19D-9BB1123B7D09}"/>
                </a:ext>
              </a:extLst>
            </p:cNvPr>
            <p:cNvSpPr>
              <a:spLocks/>
            </p:cNvSpPr>
            <p:nvPr/>
          </p:nvSpPr>
          <p:spPr bwMode="auto">
            <a:xfrm>
              <a:off x="128588" y="3429001"/>
              <a:ext cx="241300" cy="284163"/>
            </a:xfrm>
            <a:custGeom>
              <a:avLst/>
              <a:gdLst>
                <a:gd name="T0" fmla="*/ 62 w 341"/>
                <a:gd name="T1" fmla="*/ 387 h 402"/>
                <a:gd name="T2" fmla="*/ 21 w 341"/>
                <a:gd name="T3" fmla="*/ 287 h 402"/>
                <a:gd name="T4" fmla="*/ 54 w 341"/>
                <a:gd name="T5" fmla="*/ 88 h 402"/>
                <a:gd name="T6" fmla="*/ 110 w 341"/>
                <a:gd name="T7" fmla="*/ 29 h 402"/>
                <a:gd name="T8" fmla="*/ 270 w 341"/>
                <a:gd name="T9" fmla="*/ 35 h 402"/>
                <a:gd name="T10" fmla="*/ 314 w 341"/>
                <a:gd name="T11" fmla="*/ 89 h 402"/>
                <a:gd name="T12" fmla="*/ 336 w 341"/>
                <a:gd name="T13" fmla="*/ 155 h 402"/>
                <a:gd name="T14" fmla="*/ 340 w 341"/>
                <a:gd name="T15" fmla="*/ 220 h 402"/>
                <a:gd name="T16" fmla="*/ 333 w 341"/>
                <a:gd name="T17" fmla="*/ 295 h 402"/>
                <a:gd name="T18" fmla="*/ 293 w 341"/>
                <a:gd name="T19" fmla="*/ 383 h 402"/>
                <a:gd name="T20" fmla="*/ 178 w 341"/>
                <a:gd name="T21" fmla="*/ 401 h 402"/>
                <a:gd name="T22" fmla="*/ 62 w 341"/>
                <a:gd name="T23" fmla="*/ 38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1" h="402">
                  <a:moveTo>
                    <a:pt x="62" y="387"/>
                  </a:moveTo>
                  <a:cubicBezTo>
                    <a:pt x="36" y="347"/>
                    <a:pt x="26" y="310"/>
                    <a:pt x="21" y="287"/>
                  </a:cubicBezTo>
                  <a:cubicBezTo>
                    <a:pt x="17" y="267"/>
                    <a:pt x="0" y="174"/>
                    <a:pt x="54" y="88"/>
                  </a:cubicBezTo>
                  <a:cubicBezTo>
                    <a:pt x="67" y="68"/>
                    <a:pt x="81" y="45"/>
                    <a:pt x="110" y="29"/>
                  </a:cubicBezTo>
                  <a:cubicBezTo>
                    <a:pt x="158" y="0"/>
                    <a:pt x="226" y="2"/>
                    <a:pt x="270" y="35"/>
                  </a:cubicBezTo>
                  <a:cubicBezTo>
                    <a:pt x="294" y="53"/>
                    <a:pt x="307" y="77"/>
                    <a:pt x="314" y="89"/>
                  </a:cubicBezTo>
                  <a:cubicBezTo>
                    <a:pt x="328" y="116"/>
                    <a:pt x="333" y="140"/>
                    <a:pt x="336" y="155"/>
                  </a:cubicBezTo>
                  <a:cubicBezTo>
                    <a:pt x="341" y="180"/>
                    <a:pt x="341" y="198"/>
                    <a:pt x="340" y="220"/>
                  </a:cubicBezTo>
                  <a:cubicBezTo>
                    <a:pt x="340" y="243"/>
                    <a:pt x="339" y="267"/>
                    <a:pt x="333" y="295"/>
                  </a:cubicBezTo>
                  <a:cubicBezTo>
                    <a:pt x="328" y="316"/>
                    <a:pt x="317" y="348"/>
                    <a:pt x="293" y="383"/>
                  </a:cubicBezTo>
                  <a:cubicBezTo>
                    <a:pt x="255" y="384"/>
                    <a:pt x="216" y="400"/>
                    <a:pt x="178" y="401"/>
                  </a:cubicBezTo>
                  <a:cubicBezTo>
                    <a:pt x="139" y="402"/>
                    <a:pt x="101" y="386"/>
                    <a:pt x="62" y="3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57" name="Freeform 24">
              <a:extLst>
                <a:ext uri="{FF2B5EF4-FFF2-40B4-BE49-F238E27FC236}">
                  <a16:creationId xmlns:a16="http://schemas.microsoft.com/office/drawing/2014/main" id="{E1F3B723-BC3A-4D42-8813-60CB35E4C7F2}"/>
                </a:ext>
              </a:extLst>
            </p:cNvPr>
            <p:cNvSpPr>
              <a:spLocks noEditPoints="1"/>
            </p:cNvSpPr>
            <p:nvPr/>
          </p:nvSpPr>
          <p:spPr bwMode="auto">
            <a:xfrm>
              <a:off x="128588" y="3425826"/>
              <a:ext cx="244475" cy="290513"/>
            </a:xfrm>
            <a:custGeom>
              <a:avLst/>
              <a:gdLst>
                <a:gd name="T0" fmla="*/ 177 w 347"/>
                <a:gd name="T1" fmla="*/ 411 h 411"/>
                <a:gd name="T2" fmla="*/ 120 w 347"/>
                <a:gd name="T3" fmla="*/ 404 h 411"/>
                <a:gd name="T4" fmla="*/ 63 w 347"/>
                <a:gd name="T5" fmla="*/ 397 h 411"/>
                <a:gd name="T6" fmla="*/ 61 w 347"/>
                <a:gd name="T7" fmla="*/ 397 h 411"/>
                <a:gd name="T8" fmla="*/ 59 w 347"/>
                <a:gd name="T9" fmla="*/ 394 h 411"/>
                <a:gd name="T10" fmla="*/ 17 w 347"/>
                <a:gd name="T11" fmla="*/ 293 h 411"/>
                <a:gd name="T12" fmla="*/ 51 w 347"/>
                <a:gd name="T13" fmla="*/ 91 h 411"/>
                <a:gd name="T14" fmla="*/ 108 w 347"/>
                <a:gd name="T15" fmla="*/ 29 h 411"/>
                <a:gd name="T16" fmla="*/ 274 w 347"/>
                <a:gd name="T17" fmla="*/ 36 h 411"/>
                <a:gd name="T18" fmla="*/ 319 w 347"/>
                <a:gd name="T19" fmla="*/ 92 h 411"/>
                <a:gd name="T20" fmla="*/ 342 w 347"/>
                <a:gd name="T21" fmla="*/ 159 h 411"/>
                <a:gd name="T22" fmla="*/ 346 w 347"/>
                <a:gd name="T23" fmla="*/ 225 h 411"/>
                <a:gd name="T24" fmla="*/ 339 w 347"/>
                <a:gd name="T25" fmla="*/ 301 h 411"/>
                <a:gd name="T26" fmla="*/ 298 w 347"/>
                <a:gd name="T27" fmla="*/ 391 h 411"/>
                <a:gd name="T28" fmla="*/ 297 w 347"/>
                <a:gd name="T29" fmla="*/ 393 h 411"/>
                <a:gd name="T30" fmla="*/ 294 w 347"/>
                <a:gd name="T31" fmla="*/ 393 h 411"/>
                <a:gd name="T32" fmla="*/ 238 w 347"/>
                <a:gd name="T33" fmla="*/ 402 h 411"/>
                <a:gd name="T34" fmla="*/ 179 w 347"/>
                <a:gd name="T35" fmla="*/ 411 h 411"/>
                <a:gd name="T36" fmla="*/ 177 w 347"/>
                <a:gd name="T37" fmla="*/ 411 h 411"/>
                <a:gd name="T38" fmla="*/ 66 w 347"/>
                <a:gd name="T39" fmla="*/ 387 h 411"/>
                <a:gd name="T40" fmla="*/ 122 w 347"/>
                <a:gd name="T41" fmla="*/ 394 h 411"/>
                <a:gd name="T42" fmla="*/ 179 w 347"/>
                <a:gd name="T43" fmla="*/ 401 h 411"/>
                <a:gd name="T44" fmla="*/ 235 w 347"/>
                <a:gd name="T45" fmla="*/ 392 h 411"/>
                <a:gd name="T46" fmla="*/ 291 w 347"/>
                <a:gd name="T47" fmla="*/ 383 h 411"/>
                <a:gd name="T48" fmla="*/ 329 w 347"/>
                <a:gd name="T49" fmla="*/ 299 h 411"/>
                <a:gd name="T50" fmla="*/ 336 w 347"/>
                <a:gd name="T51" fmla="*/ 225 h 411"/>
                <a:gd name="T52" fmla="*/ 332 w 347"/>
                <a:gd name="T53" fmla="*/ 160 h 411"/>
                <a:gd name="T54" fmla="*/ 310 w 347"/>
                <a:gd name="T55" fmla="*/ 97 h 411"/>
                <a:gd name="T56" fmla="*/ 268 w 347"/>
                <a:gd name="T57" fmla="*/ 44 h 411"/>
                <a:gd name="T58" fmla="*/ 114 w 347"/>
                <a:gd name="T59" fmla="*/ 38 h 411"/>
                <a:gd name="T60" fmla="*/ 59 w 347"/>
                <a:gd name="T61" fmla="*/ 96 h 411"/>
                <a:gd name="T62" fmla="*/ 27 w 347"/>
                <a:gd name="T63" fmla="*/ 291 h 411"/>
                <a:gd name="T64" fmla="*/ 66 w 347"/>
                <a:gd name="T65" fmla="*/ 38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7" h="411">
                  <a:moveTo>
                    <a:pt x="177" y="411"/>
                  </a:moveTo>
                  <a:cubicBezTo>
                    <a:pt x="158" y="411"/>
                    <a:pt x="139" y="407"/>
                    <a:pt x="120" y="404"/>
                  </a:cubicBezTo>
                  <a:cubicBezTo>
                    <a:pt x="101" y="400"/>
                    <a:pt x="82" y="396"/>
                    <a:pt x="63" y="397"/>
                  </a:cubicBezTo>
                  <a:cubicBezTo>
                    <a:pt x="61" y="397"/>
                    <a:pt x="61" y="397"/>
                    <a:pt x="61" y="397"/>
                  </a:cubicBezTo>
                  <a:cubicBezTo>
                    <a:pt x="59" y="394"/>
                    <a:pt x="59" y="394"/>
                    <a:pt x="59" y="394"/>
                  </a:cubicBezTo>
                  <a:cubicBezTo>
                    <a:pt x="38" y="363"/>
                    <a:pt x="24" y="329"/>
                    <a:pt x="17" y="293"/>
                  </a:cubicBezTo>
                  <a:cubicBezTo>
                    <a:pt x="10" y="259"/>
                    <a:pt x="0" y="172"/>
                    <a:pt x="51" y="91"/>
                  </a:cubicBezTo>
                  <a:cubicBezTo>
                    <a:pt x="64" y="70"/>
                    <a:pt x="79" y="47"/>
                    <a:pt x="108" y="29"/>
                  </a:cubicBezTo>
                  <a:cubicBezTo>
                    <a:pt x="159" y="0"/>
                    <a:pt x="229" y="3"/>
                    <a:pt x="274" y="36"/>
                  </a:cubicBezTo>
                  <a:cubicBezTo>
                    <a:pt x="299" y="55"/>
                    <a:pt x="312" y="79"/>
                    <a:pt x="319" y="92"/>
                  </a:cubicBezTo>
                  <a:cubicBezTo>
                    <a:pt x="335" y="120"/>
                    <a:pt x="339" y="145"/>
                    <a:pt x="342" y="159"/>
                  </a:cubicBezTo>
                  <a:cubicBezTo>
                    <a:pt x="347" y="184"/>
                    <a:pt x="347" y="203"/>
                    <a:pt x="346" y="225"/>
                  </a:cubicBezTo>
                  <a:cubicBezTo>
                    <a:pt x="346" y="248"/>
                    <a:pt x="345" y="272"/>
                    <a:pt x="339" y="301"/>
                  </a:cubicBezTo>
                  <a:cubicBezTo>
                    <a:pt x="331" y="333"/>
                    <a:pt x="318" y="363"/>
                    <a:pt x="298" y="391"/>
                  </a:cubicBezTo>
                  <a:cubicBezTo>
                    <a:pt x="297" y="393"/>
                    <a:pt x="297" y="393"/>
                    <a:pt x="297" y="393"/>
                  </a:cubicBezTo>
                  <a:cubicBezTo>
                    <a:pt x="294" y="393"/>
                    <a:pt x="294" y="393"/>
                    <a:pt x="294" y="393"/>
                  </a:cubicBezTo>
                  <a:cubicBezTo>
                    <a:pt x="276" y="394"/>
                    <a:pt x="256" y="398"/>
                    <a:pt x="238" y="402"/>
                  </a:cubicBezTo>
                  <a:cubicBezTo>
                    <a:pt x="218" y="406"/>
                    <a:pt x="199" y="411"/>
                    <a:pt x="179" y="411"/>
                  </a:cubicBezTo>
                  <a:cubicBezTo>
                    <a:pt x="178" y="411"/>
                    <a:pt x="177" y="411"/>
                    <a:pt x="177" y="411"/>
                  </a:cubicBezTo>
                  <a:close/>
                  <a:moveTo>
                    <a:pt x="66" y="387"/>
                  </a:moveTo>
                  <a:cubicBezTo>
                    <a:pt x="85" y="387"/>
                    <a:pt x="104" y="390"/>
                    <a:pt x="122" y="394"/>
                  </a:cubicBezTo>
                  <a:cubicBezTo>
                    <a:pt x="141" y="398"/>
                    <a:pt x="160" y="401"/>
                    <a:pt x="179" y="401"/>
                  </a:cubicBezTo>
                  <a:cubicBezTo>
                    <a:pt x="197" y="401"/>
                    <a:pt x="217" y="396"/>
                    <a:pt x="235" y="392"/>
                  </a:cubicBezTo>
                  <a:cubicBezTo>
                    <a:pt x="254" y="388"/>
                    <a:pt x="273" y="384"/>
                    <a:pt x="291" y="383"/>
                  </a:cubicBezTo>
                  <a:cubicBezTo>
                    <a:pt x="309" y="357"/>
                    <a:pt x="322" y="328"/>
                    <a:pt x="329" y="299"/>
                  </a:cubicBezTo>
                  <a:cubicBezTo>
                    <a:pt x="335" y="271"/>
                    <a:pt x="336" y="247"/>
                    <a:pt x="336" y="225"/>
                  </a:cubicBezTo>
                  <a:cubicBezTo>
                    <a:pt x="337" y="203"/>
                    <a:pt x="337" y="185"/>
                    <a:pt x="332" y="160"/>
                  </a:cubicBezTo>
                  <a:cubicBezTo>
                    <a:pt x="330" y="148"/>
                    <a:pt x="325" y="123"/>
                    <a:pt x="310" y="97"/>
                  </a:cubicBezTo>
                  <a:cubicBezTo>
                    <a:pt x="303" y="84"/>
                    <a:pt x="291" y="61"/>
                    <a:pt x="268" y="44"/>
                  </a:cubicBezTo>
                  <a:cubicBezTo>
                    <a:pt x="226" y="13"/>
                    <a:pt x="161" y="10"/>
                    <a:pt x="114" y="38"/>
                  </a:cubicBezTo>
                  <a:cubicBezTo>
                    <a:pt x="86" y="54"/>
                    <a:pt x="72" y="75"/>
                    <a:pt x="59" y="96"/>
                  </a:cubicBezTo>
                  <a:cubicBezTo>
                    <a:pt x="10" y="175"/>
                    <a:pt x="20" y="258"/>
                    <a:pt x="27" y="291"/>
                  </a:cubicBezTo>
                  <a:cubicBezTo>
                    <a:pt x="34" y="324"/>
                    <a:pt x="47" y="357"/>
                    <a:pt x="66" y="387"/>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58" name="Freeform 25">
              <a:extLst>
                <a:ext uri="{FF2B5EF4-FFF2-40B4-BE49-F238E27FC236}">
                  <a16:creationId xmlns:a16="http://schemas.microsoft.com/office/drawing/2014/main" id="{A9901ABD-9F45-48E9-A3F6-0299EB7A2713}"/>
                </a:ext>
              </a:extLst>
            </p:cNvPr>
            <p:cNvSpPr>
              <a:spLocks/>
            </p:cNvSpPr>
            <p:nvPr/>
          </p:nvSpPr>
          <p:spPr bwMode="auto">
            <a:xfrm>
              <a:off x="96838" y="3678238"/>
              <a:ext cx="319088" cy="177800"/>
            </a:xfrm>
            <a:custGeom>
              <a:avLst/>
              <a:gdLst>
                <a:gd name="T0" fmla="*/ 144 w 452"/>
                <a:gd name="T1" fmla="*/ 3 h 251"/>
                <a:gd name="T2" fmla="*/ 76 w 452"/>
                <a:gd name="T3" fmla="*/ 32 h 251"/>
                <a:gd name="T4" fmla="*/ 0 w 452"/>
                <a:gd name="T5" fmla="*/ 171 h 251"/>
                <a:gd name="T6" fmla="*/ 224 w 452"/>
                <a:gd name="T7" fmla="*/ 250 h 251"/>
                <a:gd name="T8" fmla="*/ 452 w 452"/>
                <a:gd name="T9" fmla="*/ 171 h 251"/>
                <a:gd name="T10" fmla="*/ 409 w 452"/>
                <a:gd name="T11" fmla="*/ 69 h 251"/>
                <a:gd name="T12" fmla="*/ 366 w 452"/>
                <a:gd name="T13" fmla="*/ 28 h 251"/>
                <a:gd name="T14" fmla="*/ 301 w 452"/>
                <a:gd name="T15" fmla="*/ 0 h 251"/>
                <a:gd name="T16" fmla="*/ 232 w 452"/>
                <a:gd name="T17" fmla="*/ 37 h 251"/>
                <a:gd name="T18" fmla="*/ 144 w 452"/>
                <a:gd name="T19" fmla="*/ 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251">
                  <a:moveTo>
                    <a:pt x="144" y="3"/>
                  </a:moveTo>
                  <a:cubicBezTo>
                    <a:pt x="127" y="6"/>
                    <a:pt x="101" y="14"/>
                    <a:pt x="76" y="32"/>
                  </a:cubicBezTo>
                  <a:cubicBezTo>
                    <a:pt x="10" y="78"/>
                    <a:pt x="2" y="156"/>
                    <a:pt x="0" y="171"/>
                  </a:cubicBezTo>
                  <a:cubicBezTo>
                    <a:pt x="24" y="189"/>
                    <a:pt x="104" y="250"/>
                    <a:pt x="224" y="250"/>
                  </a:cubicBezTo>
                  <a:cubicBezTo>
                    <a:pt x="346" y="251"/>
                    <a:pt x="429" y="189"/>
                    <a:pt x="452" y="171"/>
                  </a:cubicBezTo>
                  <a:cubicBezTo>
                    <a:pt x="448" y="147"/>
                    <a:pt x="439" y="107"/>
                    <a:pt x="409" y="69"/>
                  </a:cubicBezTo>
                  <a:cubicBezTo>
                    <a:pt x="391" y="45"/>
                    <a:pt x="371" y="32"/>
                    <a:pt x="366" y="28"/>
                  </a:cubicBezTo>
                  <a:cubicBezTo>
                    <a:pt x="341" y="11"/>
                    <a:pt x="316" y="3"/>
                    <a:pt x="301" y="0"/>
                  </a:cubicBezTo>
                  <a:cubicBezTo>
                    <a:pt x="296" y="6"/>
                    <a:pt x="272" y="33"/>
                    <a:pt x="232" y="37"/>
                  </a:cubicBezTo>
                  <a:cubicBezTo>
                    <a:pt x="182" y="42"/>
                    <a:pt x="148" y="7"/>
                    <a:pt x="14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59" name="Freeform 26">
              <a:extLst>
                <a:ext uri="{FF2B5EF4-FFF2-40B4-BE49-F238E27FC236}">
                  <a16:creationId xmlns:a16="http://schemas.microsoft.com/office/drawing/2014/main" id="{54D62F81-3F20-4339-93A7-935090D61D3E}"/>
                </a:ext>
              </a:extLst>
            </p:cNvPr>
            <p:cNvSpPr>
              <a:spLocks noEditPoints="1"/>
            </p:cNvSpPr>
            <p:nvPr/>
          </p:nvSpPr>
          <p:spPr bwMode="auto">
            <a:xfrm>
              <a:off x="93663" y="3675063"/>
              <a:ext cx="325438" cy="184150"/>
            </a:xfrm>
            <a:custGeom>
              <a:avLst/>
              <a:gdLst>
                <a:gd name="T0" fmla="*/ 231 w 462"/>
                <a:gd name="T1" fmla="*/ 261 h 261"/>
                <a:gd name="T2" fmla="*/ 229 w 462"/>
                <a:gd name="T3" fmla="*/ 261 h 261"/>
                <a:gd name="T4" fmla="*/ 2 w 462"/>
                <a:gd name="T5" fmla="*/ 180 h 261"/>
                <a:gd name="T6" fmla="*/ 0 w 462"/>
                <a:gd name="T7" fmla="*/ 179 h 261"/>
                <a:gd name="T8" fmla="*/ 0 w 462"/>
                <a:gd name="T9" fmla="*/ 176 h 261"/>
                <a:gd name="T10" fmla="*/ 78 w 462"/>
                <a:gd name="T11" fmla="*/ 34 h 261"/>
                <a:gd name="T12" fmla="*/ 149 w 462"/>
                <a:gd name="T13" fmla="*/ 4 h 261"/>
                <a:gd name="T14" fmla="*/ 151 w 462"/>
                <a:gd name="T15" fmla="*/ 4 h 261"/>
                <a:gd name="T16" fmla="*/ 153 w 462"/>
                <a:gd name="T17" fmla="*/ 6 h 261"/>
                <a:gd name="T18" fmla="*/ 237 w 462"/>
                <a:gd name="T19" fmla="*/ 38 h 261"/>
                <a:gd name="T20" fmla="*/ 302 w 462"/>
                <a:gd name="T21" fmla="*/ 3 h 261"/>
                <a:gd name="T22" fmla="*/ 304 w 462"/>
                <a:gd name="T23" fmla="*/ 0 h 261"/>
                <a:gd name="T24" fmla="*/ 307 w 462"/>
                <a:gd name="T25" fmla="*/ 1 h 261"/>
                <a:gd name="T26" fmla="*/ 374 w 462"/>
                <a:gd name="T27" fmla="*/ 30 h 261"/>
                <a:gd name="T28" fmla="*/ 418 w 462"/>
                <a:gd name="T29" fmla="*/ 72 h 261"/>
                <a:gd name="T30" fmla="*/ 462 w 462"/>
                <a:gd name="T31" fmla="*/ 176 h 261"/>
                <a:gd name="T32" fmla="*/ 462 w 462"/>
                <a:gd name="T33" fmla="*/ 179 h 261"/>
                <a:gd name="T34" fmla="*/ 460 w 462"/>
                <a:gd name="T35" fmla="*/ 180 h 261"/>
                <a:gd name="T36" fmla="*/ 231 w 462"/>
                <a:gd name="T37" fmla="*/ 261 h 261"/>
                <a:gd name="T38" fmla="*/ 11 w 462"/>
                <a:gd name="T39" fmla="*/ 174 h 261"/>
                <a:gd name="T40" fmla="*/ 229 w 462"/>
                <a:gd name="T41" fmla="*/ 251 h 261"/>
                <a:gd name="T42" fmla="*/ 231 w 462"/>
                <a:gd name="T43" fmla="*/ 251 h 261"/>
                <a:gd name="T44" fmla="*/ 451 w 462"/>
                <a:gd name="T45" fmla="*/ 174 h 261"/>
                <a:gd name="T46" fmla="*/ 411 w 462"/>
                <a:gd name="T47" fmla="*/ 78 h 261"/>
                <a:gd name="T48" fmla="*/ 368 w 462"/>
                <a:gd name="T49" fmla="*/ 38 h 261"/>
                <a:gd name="T50" fmla="*/ 308 w 462"/>
                <a:gd name="T51" fmla="*/ 11 h 261"/>
                <a:gd name="T52" fmla="*/ 238 w 462"/>
                <a:gd name="T53" fmla="*/ 48 h 261"/>
                <a:gd name="T54" fmla="*/ 148 w 462"/>
                <a:gd name="T55" fmla="*/ 14 h 261"/>
                <a:gd name="T56" fmla="*/ 84 w 462"/>
                <a:gd name="T57" fmla="*/ 42 h 261"/>
                <a:gd name="T58" fmla="*/ 11 w 462"/>
                <a:gd name="T59" fmla="*/ 17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261">
                  <a:moveTo>
                    <a:pt x="231" y="261"/>
                  </a:moveTo>
                  <a:cubicBezTo>
                    <a:pt x="230" y="261"/>
                    <a:pt x="230" y="261"/>
                    <a:pt x="229" y="261"/>
                  </a:cubicBezTo>
                  <a:cubicBezTo>
                    <a:pt x="118" y="261"/>
                    <a:pt x="39" y="210"/>
                    <a:pt x="2" y="180"/>
                  </a:cubicBezTo>
                  <a:cubicBezTo>
                    <a:pt x="0" y="179"/>
                    <a:pt x="0" y="179"/>
                    <a:pt x="0" y="179"/>
                  </a:cubicBezTo>
                  <a:cubicBezTo>
                    <a:pt x="0" y="176"/>
                    <a:pt x="0" y="176"/>
                    <a:pt x="0" y="176"/>
                  </a:cubicBezTo>
                  <a:cubicBezTo>
                    <a:pt x="2" y="154"/>
                    <a:pt x="14" y="79"/>
                    <a:pt x="78" y="34"/>
                  </a:cubicBezTo>
                  <a:cubicBezTo>
                    <a:pt x="99" y="19"/>
                    <a:pt x="122" y="9"/>
                    <a:pt x="149" y="4"/>
                  </a:cubicBezTo>
                  <a:cubicBezTo>
                    <a:pt x="151" y="4"/>
                    <a:pt x="151" y="4"/>
                    <a:pt x="151" y="4"/>
                  </a:cubicBezTo>
                  <a:cubicBezTo>
                    <a:pt x="153" y="6"/>
                    <a:pt x="153" y="6"/>
                    <a:pt x="153" y="6"/>
                  </a:cubicBezTo>
                  <a:cubicBezTo>
                    <a:pt x="157" y="9"/>
                    <a:pt x="189" y="43"/>
                    <a:pt x="237" y="38"/>
                  </a:cubicBezTo>
                  <a:cubicBezTo>
                    <a:pt x="272" y="34"/>
                    <a:pt x="294" y="12"/>
                    <a:pt x="302" y="3"/>
                  </a:cubicBezTo>
                  <a:cubicBezTo>
                    <a:pt x="304" y="0"/>
                    <a:pt x="304" y="0"/>
                    <a:pt x="304" y="0"/>
                  </a:cubicBezTo>
                  <a:cubicBezTo>
                    <a:pt x="307" y="1"/>
                    <a:pt x="307" y="1"/>
                    <a:pt x="307" y="1"/>
                  </a:cubicBezTo>
                  <a:cubicBezTo>
                    <a:pt x="331" y="6"/>
                    <a:pt x="354" y="16"/>
                    <a:pt x="374" y="30"/>
                  </a:cubicBezTo>
                  <a:cubicBezTo>
                    <a:pt x="383" y="36"/>
                    <a:pt x="401" y="50"/>
                    <a:pt x="418" y="72"/>
                  </a:cubicBezTo>
                  <a:cubicBezTo>
                    <a:pt x="441" y="101"/>
                    <a:pt x="456" y="137"/>
                    <a:pt x="462" y="176"/>
                  </a:cubicBezTo>
                  <a:cubicBezTo>
                    <a:pt x="462" y="179"/>
                    <a:pt x="462" y="179"/>
                    <a:pt x="462" y="179"/>
                  </a:cubicBezTo>
                  <a:cubicBezTo>
                    <a:pt x="460" y="180"/>
                    <a:pt x="460" y="180"/>
                    <a:pt x="460" y="180"/>
                  </a:cubicBezTo>
                  <a:cubicBezTo>
                    <a:pt x="422" y="211"/>
                    <a:pt x="343" y="261"/>
                    <a:pt x="231" y="261"/>
                  </a:cubicBezTo>
                  <a:close/>
                  <a:moveTo>
                    <a:pt x="11" y="174"/>
                  </a:moveTo>
                  <a:cubicBezTo>
                    <a:pt x="48" y="204"/>
                    <a:pt x="123" y="251"/>
                    <a:pt x="229" y="251"/>
                  </a:cubicBezTo>
                  <a:cubicBezTo>
                    <a:pt x="230" y="251"/>
                    <a:pt x="231" y="251"/>
                    <a:pt x="231" y="251"/>
                  </a:cubicBezTo>
                  <a:cubicBezTo>
                    <a:pt x="338" y="251"/>
                    <a:pt x="414" y="204"/>
                    <a:pt x="451" y="174"/>
                  </a:cubicBezTo>
                  <a:cubicBezTo>
                    <a:pt x="446" y="139"/>
                    <a:pt x="432" y="105"/>
                    <a:pt x="411" y="78"/>
                  </a:cubicBezTo>
                  <a:cubicBezTo>
                    <a:pt x="394" y="57"/>
                    <a:pt x="377" y="44"/>
                    <a:pt x="368" y="38"/>
                  </a:cubicBezTo>
                  <a:cubicBezTo>
                    <a:pt x="350" y="26"/>
                    <a:pt x="330" y="17"/>
                    <a:pt x="308" y="11"/>
                  </a:cubicBezTo>
                  <a:cubicBezTo>
                    <a:pt x="298" y="23"/>
                    <a:pt x="274" y="44"/>
                    <a:pt x="238" y="48"/>
                  </a:cubicBezTo>
                  <a:cubicBezTo>
                    <a:pt x="190" y="53"/>
                    <a:pt x="157" y="24"/>
                    <a:pt x="148" y="14"/>
                  </a:cubicBezTo>
                  <a:cubicBezTo>
                    <a:pt x="124" y="19"/>
                    <a:pt x="103" y="28"/>
                    <a:pt x="84" y="42"/>
                  </a:cubicBezTo>
                  <a:cubicBezTo>
                    <a:pt x="26" y="83"/>
                    <a:pt x="13" y="151"/>
                    <a:pt x="11" y="174"/>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0" name="Freeform 27">
              <a:extLst>
                <a:ext uri="{FF2B5EF4-FFF2-40B4-BE49-F238E27FC236}">
                  <a16:creationId xmlns:a16="http://schemas.microsoft.com/office/drawing/2014/main" id="{00DE6C16-8E3D-42B6-948C-8C6B58DC5033}"/>
                </a:ext>
              </a:extLst>
            </p:cNvPr>
            <p:cNvSpPr>
              <a:spLocks/>
            </p:cNvSpPr>
            <p:nvPr/>
          </p:nvSpPr>
          <p:spPr bwMode="auto">
            <a:xfrm>
              <a:off x="180975" y="3398838"/>
              <a:ext cx="142875" cy="85725"/>
            </a:xfrm>
            <a:custGeom>
              <a:avLst/>
              <a:gdLst>
                <a:gd name="T0" fmla="*/ 12 w 203"/>
                <a:gd name="T1" fmla="*/ 2 h 121"/>
                <a:gd name="T2" fmla="*/ 186 w 203"/>
                <a:gd name="T3" fmla="*/ 0 h 121"/>
                <a:gd name="T4" fmla="*/ 201 w 203"/>
                <a:gd name="T5" fmla="*/ 7 h 121"/>
                <a:gd name="T6" fmla="*/ 202 w 203"/>
                <a:gd name="T7" fmla="*/ 17 h 121"/>
                <a:gd name="T8" fmla="*/ 186 w 203"/>
                <a:gd name="T9" fmla="*/ 121 h 121"/>
                <a:gd name="T10" fmla="*/ 105 w 203"/>
                <a:gd name="T11" fmla="*/ 96 h 121"/>
                <a:gd name="T12" fmla="*/ 18 w 203"/>
                <a:gd name="T13" fmla="*/ 120 h 121"/>
                <a:gd name="T14" fmla="*/ 1 w 203"/>
                <a:gd name="T15" fmla="*/ 15 h 121"/>
                <a:gd name="T16" fmla="*/ 3 w 203"/>
                <a:gd name="T17" fmla="*/ 5 h 121"/>
                <a:gd name="T18" fmla="*/ 12 w 203"/>
                <a:gd name="T19"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121">
                  <a:moveTo>
                    <a:pt x="12" y="2"/>
                  </a:moveTo>
                  <a:cubicBezTo>
                    <a:pt x="21" y="1"/>
                    <a:pt x="91" y="1"/>
                    <a:pt x="186" y="0"/>
                  </a:cubicBezTo>
                  <a:cubicBezTo>
                    <a:pt x="192" y="0"/>
                    <a:pt x="198" y="2"/>
                    <a:pt x="201" y="7"/>
                  </a:cubicBezTo>
                  <a:cubicBezTo>
                    <a:pt x="203" y="12"/>
                    <a:pt x="202" y="16"/>
                    <a:pt x="202" y="17"/>
                  </a:cubicBezTo>
                  <a:cubicBezTo>
                    <a:pt x="197" y="52"/>
                    <a:pt x="191" y="86"/>
                    <a:pt x="186" y="121"/>
                  </a:cubicBezTo>
                  <a:cubicBezTo>
                    <a:pt x="174" y="113"/>
                    <a:pt x="145" y="97"/>
                    <a:pt x="105" y="96"/>
                  </a:cubicBezTo>
                  <a:cubicBezTo>
                    <a:pt x="61" y="95"/>
                    <a:pt x="29" y="113"/>
                    <a:pt x="18" y="120"/>
                  </a:cubicBezTo>
                  <a:cubicBezTo>
                    <a:pt x="12" y="85"/>
                    <a:pt x="6" y="50"/>
                    <a:pt x="1" y="15"/>
                  </a:cubicBezTo>
                  <a:cubicBezTo>
                    <a:pt x="0" y="13"/>
                    <a:pt x="0" y="8"/>
                    <a:pt x="3" y="5"/>
                  </a:cubicBezTo>
                  <a:cubicBezTo>
                    <a:pt x="6" y="2"/>
                    <a:pt x="10" y="2"/>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1" name="Freeform 28">
              <a:extLst>
                <a:ext uri="{FF2B5EF4-FFF2-40B4-BE49-F238E27FC236}">
                  <a16:creationId xmlns:a16="http://schemas.microsoft.com/office/drawing/2014/main" id="{27C18E3B-DE91-4F1D-BC6D-918A94EEE4E5}"/>
                </a:ext>
              </a:extLst>
            </p:cNvPr>
            <p:cNvSpPr>
              <a:spLocks noEditPoints="1"/>
            </p:cNvSpPr>
            <p:nvPr/>
          </p:nvSpPr>
          <p:spPr bwMode="auto">
            <a:xfrm>
              <a:off x="177800" y="3395663"/>
              <a:ext cx="149225" cy="95250"/>
            </a:xfrm>
            <a:custGeom>
              <a:avLst/>
              <a:gdLst>
                <a:gd name="T0" fmla="*/ 195 w 213"/>
                <a:gd name="T1" fmla="*/ 134 h 134"/>
                <a:gd name="T2" fmla="*/ 188 w 213"/>
                <a:gd name="T3" fmla="*/ 130 h 134"/>
                <a:gd name="T4" fmla="*/ 110 w 213"/>
                <a:gd name="T5" fmla="*/ 106 h 134"/>
                <a:gd name="T6" fmla="*/ 25 w 213"/>
                <a:gd name="T7" fmla="*/ 129 h 134"/>
                <a:gd name="T8" fmla="*/ 19 w 213"/>
                <a:gd name="T9" fmla="*/ 134 h 134"/>
                <a:gd name="T10" fmla="*/ 1 w 213"/>
                <a:gd name="T11" fmla="*/ 21 h 134"/>
                <a:gd name="T12" fmla="*/ 5 w 213"/>
                <a:gd name="T13" fmla="*/ 7 h 134"/>
                <a:gd name="T14" fmla="*/ 17 w 213"/>
                <a:gd name="T15" fmla="*/ 2 h 134"/>
                <a:gd name="T16" fmla="*/ 191 w 213"/>
                <a:gd name="T17" fmla="*/ 0 h 134"/>
                <a:gd name="T18" fmla="*/ 210 w 213"/>
                <a:gd name="T19" fmla="*/ 10 h 134"/>
                <a:gd name="T20" fmla="*/ 212 w 213"/>
                <a:gd name="T21" fmla="*/ 24 h 134"/>
                <a:gd name="T22" fmla="*/ 195 w 213"/>
                <a:gd name="T23" fmla="*/ 134 h 134"/>
                <a:gd name="T24" fmla="*/ 106 w 213"/>
                <a:gd name="T25" fmla="*/ 96 h 134"/>
                <a:gd name="T26" fmla="*/ 111 w 213"/>
                <a:gd name="T27" fmla="*/ 96 h 134"/>
                <a:gd name="T28" fmla="*/ 187 w 213"/>
                <a:gd name="T29" fmla="*/ 118 h 134"/>
                <a:gd name="T30" fmla="*/ 202 w 213"/>
                <a:gd name="T31" fmla="*/ 22 h 134"/>
                <a:gd name="T32" fmla="*/ 201 w 213"/>
                <a:gd name="T33" fmla="*/ 15 h 134"/>
                <a:gd name="T34" fmla="*/ 191 w 213"/>
                <a:gd name="T35" fmla="*/ 10 h 134"/>
                <a:gd name="T36" fmla="*/ 191 w 213"/>
                <a:gd name="T37" fmla="*/ 10 h 134"/>
                <a:gd name="T38" fmla="*/ 17 w 213"/>
                <a:gd name="T39" fmla="*/ 12 h 134"/>
                <a:gd name="T40" fmla="*/ 17 w 213"/>
                <a:gd name="T41" fmla="*/ 12 h 134"/>
                <a:gd name="T42" fmla="*/ 12 w 213"/>
                <a:gd name="T43" fmla="*/ 14 h 134"/>
                <a:gd name="T44" fmla="*/ 11 w 213"/>
                <a:gd name="T45" fmla="*/ 20 h 134"/>
                <a:gd name="T46" fmla="*/ 26 w 213"/>
                <a:gd name="T47" fmla="*/ 117 h 134"/>
                <a:gd name="T48" fmla="*/ 106 w 213"/>
                <a:gd name="T49" fmla="*/ 96 h 134"/>
                <a:gd name="T50" fmla="*/ 17 w 213"/>
                <a:gd name="T51" fmla="*/ 7 h 134"/>
                <a:gd name="T52" fmla="*/ 17 w 213"/>
                <a:gd name="T53"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134">
                  <a:moveTo>
                    <a:pt x="195" y="134"/>
                  </a:moveTo>
                  <a:cubicBezTo>
                    <a:pt x="188" y="130"/>
                    <a:pt x="188" y="130"/>
                    <a:pt x="188" y="130"/>
                  </a:cubicBezTo>
                  <a:cubicBezTo>
                    <a:pt x="172" y="120"/>
                    <a:pt x="145" y="107"/>
                    <a:pt x="110" y="106"/>
                  </a:cubicBezTo>
                  <a:cubicBezTo>
                    <a:pt x="70" y="105"/>
                    <a:pt x="40" y="120"/>
                    <a:pt x="25" y="129"/>
                  </a:cubicBezTo>
                  <a:cubicBezTo>
                    <a:pt x="19" y="134"/>
                    <a:pt x="19" y="134"/>
                    <a:pt x="19" y="134"/>
                  </a:cubicBezTo>
                  <a:cubicBezTo>
                    <a:pt x="1" y="21"/>
                    <a:pt x="1" y="21"/>
                    <a:pt x="1" y="21"/>
                  </a:cubicBezTo>
                  <a:cubicBezTo>
                    <a:pt x="0" y="13"/>
                    <a:pt x="2" y="9"/>
                    <a:pt x="5" y="7"/>
                  </a:cubicBezTo>
                  <a:cubicBezTo>
                    <a:pt x="9" y="2"/>
                    <a:pt x="15" y="2"/>
                    <a:pt x="17" y="2"/>
                  </a:cubicBezTo>
                  <a:cubicBezTo>
                    <a:pt x="27" y="1"/>
                    <a:pt x="98" y="1"/>
                    <a:pt x="191" y="0"/>
                  </a:cubicBezTo>
                  <a:cubicBezTo>
                    <a:pt x="199" y="0"/>
                    <a:pt x="206" y="3"/>
                    <a:pt x="210" y="10"/>
                  </a:cubicBezTo>
                  <a:cubicBezTo>
                    <a:pt x="213" y="15"/>
                    <a:pt x="213" y="21"/>
                    <a:pt x="212" y="24"/>
                  </a:cubicBezTo>
                  <a:lnTo>
                    <a:pt x="195" y="134"/>
                  </a:lnTo>
                  <a:close/>
                  <a:moveTo>
                    <a:pt x="106" y="96"/>
                  </a:moveTo>
                  <a:cubicBezTo>
                    <a:pt x="108" y="96"/>
                    <a:pt x="109" y="96"/>
                    <a:pt x="111" y="96"/>
                  </a:cubicBezTo>
                  <a:cubicBezTo>
                    <a:pt x="143" y="97"/>
                    <a:pt x="169" y="107"/>
                    <a:pt x="187" y="118"/>
                  </a:cubicBezTo>
                  <a:cubicBezTo>
                    <a:pt x="202" y="22"/>
                    <a:pt x="202" y="22"/>
                    <a:pt x="202" y="22"/>
                  </a:cubicBezTo>
                  <a:cubicBezTo>
                    <a:pt x="203" y="20"/>
                    <a:pt x="203" y="17"/>
                    <a:pt x="201" y="15"/>
                  </a:cubicBezTo>
                  <a:cubicBezTo>
                    <a:pt x="200" y="12"/>
                    <a:pt x="196" y="10"/>
                    <a:pt x="191" y="10"/>
                  </a:cubicBezTo>
                  <a:cubicBezTo>
                    <a:pt x="191" y="10"/>
                    <a:pt x="191" y="10"/>
                    <a:pt x="191" y="10"/>
                  </a:cubicBezTo>
                  <a:cubicBezTo>
                    <a:pt x="100" y="11"/>
                    <a:pt x="27" y="11"/>
                    <a:pt x="17" y="12"/>
                  </a:cubicBezTo>
                  <a:cubicBezTo>
                    <a:pt x="17" y="12"/>
                    <a:pt x="17" y="12"/>
                    <a:pt x="17" y="12"/>
                  </a:cubicBezTo>
                  <a:cubicBezTo>
                    <a:pt x="16" y="12"/>
                    <a:pt x="13" y="12"/>
                    <a:pt x="12" y="14"/>
                  </a:cubicBezTo>
                  <a:cubicBezTo>
                    <a:pt x="11" y="15"/>
                    <a:pt x="10" y="18"/>
                    <a:pt x="11" y="20"/>
                  </a:cubicBezTo>
                  <a:cubicBezTo>
                    <a:pt x="26" y="117"/>
                    <a:pt x="26" y="117"/>
                    <a:pt x="26" y="117"/>
                  </a:cubicBezTo>
                  <a:cubicBezTo>
                    <a:pt x="43" y="108"/>
                    <a:pt x="71" y="96"/>
                    <a:pt x="106" y="96"/>
                  </a:cubicBezTo>
                  <a:close/>
                  <a:moveTo>
                    <a:pt x="17" y="7"/>
                  </a:moveTo>
                  <a:cubicBezTo>
                    <a:pt x="17" y="7"/>
                    <a:pt x="17" y="7"/>
                    <a:pt x="17" y="7"/>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2" name="Freeform 29">
              <a:extLst>
                <a:ext uri="{FF2B5EF4-FFF2-40B4-BE49-F238E27FC236}">
                  <a16:creationId xmlns:a16="http://schemas.microsoft.com/office/drawing/2014/main" id="{74F0F32B-7FE5-4F43-944D-460636673790}"/>
                </a:ext>
              </a:extLst>
            </p:cNvPr>
            <p:cNvSpPr>
              <a:spLocks/>
            </p:cNvSpPr>
            <p:nvPr/>
          </p:nvSpPr>
          <p:spPr bwMode="auto">
            <a:xfrm>
              <a:off x="109538" y="3835401"/>
              <a:ext cx="301625" cy="53975"/>
            </a:xfrm>
            <a:custGeom>
              <a:avLst/>
              <a:gdLst>
                <a:gd name="T0" fmla="*/ 208 w 427"/>
                <a:gd name="T1" fmla="*/ 75 h 75"/>
                <a:gd name="T2" fmla="*/ 200 w 427"/>
                <a:gd name="T3" fmla="*/ 75 h 75"/>
                <a:gd name="T4" fmla="*/ 3 w 427"/>
                <a:gd name="T5" fmla="*/ 17 h 75"/>
                <a:gd name="T6" fmla="*/ 1 w 427"/>
                <a:gd name="T7" fmla="*/ 10 h 75"/>
                <a:gd name="T8" fmla="*/ 8 w 427"/>
                <a:gd name="T9" fmla="*/ 8 h 75"/>
                <a:gd name="T10" fmla="*/ 200 w 427"/>
                <a:gd name="T11" fmla="*/ 65 h 75"/>
                <a:gd name="T12" fmla="*/ 418 w 427"/>
                <a:gd name="T13" fmla="*/ 2 h 75"/>
                <a:gd name="T14" fmla="*/ 425 w 427"/>
                <a:gd name="T15" fmla="*/ 3 h 75"/>
                <a:gd name="T16" fmla="*/ 424 w 427"/>
                <a:gd name="T17" fmla="*/ 10 h 75"/>
                <a:gd name="T18" fmla="*/ 208 w 427"/>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7" h="75">
                  <a:moveTo>
                    <a:pt x="208" y="75"/>
                  </a:moveTo>
                  <a:cubicBezTo>
                    <a:pt x="205" y="75"/>
                    <a:pt x="203" y="75"/>
                    <a:pt x="200" y="75"/>
                  </a:cubicBezTo>
                  <a:cubicBezTo>
                    <a:pt x="112" y="73"/>
                    <a:pt x="44" y="42"/>
                    <a:pt x="3" y="17"/>
                  </a:cubicBezTo>
                  <a:cubicBezTo>
                    <a:pt x="0" y="15"/>
                    <a:pt x="0" y="12"/>
                    <a:pt x="1" y="10"/>
                  </a:cubicBezTo>
                  <a:cubicBezTo>
                    <a:pt x="3" y="7"/>
                    <a:pt x="6" y="7"/>
                    <a:pt x="8" y="8"/>
                  </a:cubicBezTo>
                  <a:cubicBezTo>
                    <a:pt x="49" y="33"/>
                    <a:pt x="115" y="63"/>
                    <a:pt x="200" y="65"/>
                  </a:cubicBezTo>
                  <a:cubicBezTo>
                    <a:pt x="303" y="67"/>
                    <a:pt x="381" y="26"/>
                    <a:pt x="418" y="2"/>
                  </a:cubicBezTo>
                  <a:cubicBezTo>
                    <a:pt x="421" y="0"/>
                    <a:pt x="424" y="1"/>
                    <a:pt x="425" y="3"/>
                  </a:cubicBezTo>
                  <a:cubicBezTo>
                    <a:pt x="427" y="5"/>
                    <a:pt x="426" y="8"/>
                    <a:pt x="424" y="10"/>
                  </a:cubicBezTo>
                  <a:cubicBezTo>
                    <a:pt x="386" y="34"/>
                    <a:pt x="309" y="75"/>
                    <a:pt x="208" y="75"/>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3" name="Freeform 30">
              <a:extLst>
                <a:ext uri="{FF2B5EF4-FFF2-40B4-BE49-F238E27FC236}">
                  <a16:creationId xmlns:a16="http://schemas.microsoft.com/office/drawing/2014/main" id="{96396774-A7E9-4D77-9F91-8DB56F14D60A}"/>
                </a:ext>
              </a:extLst>
            </p:cNvPr>
            <p:cNvSpPr>
              <a:spLocks/>
            </p:cNvSpPr>
            <p:nvPr/>
          </p:nvSpPr>
          <p:spPr bwMode="auto">
            <a:xfrm>
              <a:off x="250825" y="3414713"/>
              <a:ext cx="7938" cy="34925"/>
            </a:xfrm>
            <a:custGeom>
              <a:avLst/>
              <a:gdLst>
                <a:gd name="T0" fmla="*/ 5 w 10"/>
                <a:gd name="T1" fmla="*/ 48 h 48"/>
                <a:gd name="T2" fmla="*/ 0 w 10"/>
                <a:gd name="T3" fmla="*/ 43 h 48"/>
                <a:gd name="T4" fmla="*/ 0 w 10"/>
                <a:gd name="T5" fmla="*/ 5 h 48"/>
                <a:gd name="T6" fmla="*/ 5 w 10"/>
                <a:gd name="T7" fmla="*/ 0 h 48"/>
                <a:gd name="T8" fmla="*/ 5 w 10"/>
                <a:gd name="T9" fmla="*/ 0 h 48"/>
                <a:gd name="T10" fmla="*/ 10 w 10"/>
                <a:gd name="T11" fmla="*/ 5 h 48"/>
                <a:gd name="T12" fmla="*/ 10 w 10"/>
                <a:gd name="T13" fmla="*/ 43 h 48"/>
                <a:gd name="T14" fmla="*/ 5 w 10"/>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8">
                  <a:moveTo>
                    <a:pt x="5" y="48"/>
                  </a:moveTo>
                  <a:cubicBezTo>
                    <a:pt x="2" y="48"/>
                    <a:pt x="0" y="46"/>
                    <a:pt x="0" y="43"/>
                  </a:cubicBezTo>
                  <a:cubicBezTo>
                    <a:pt x="0" y="5"/>
                    <a:pt x="0" y="5"/>
                    <a:pt x="0" y="5"/>
                  </a:cubicBezTo>
                  <a:cubicBezTo>
                    <a:pt x="0" y="2"/>
                    <a:pt x="2" y="0"/>
                    <a:pt x="5" y="0"/>
                  </a:cubicBezTo>
                  <a:cubicBezTo>
                    <a:pt x="5" y="0"/>
                    <a:pt x="5" y="0"/>
                    <a:pt x="5" y="0"/>
                  </a:cubicBezTo>
                  <a:cubicBezTo>
                    <a:pt x="7" y="0"/>
                    <a:pt x="10" y="2"/>
                    <a:pt x="10" y="5"/>
                  </a:cubicBezTo>
                  <a:cubicBezTo>
                    <a:pt x="10" y="43"/>
                    <a:pt x="10" y="43"/>
                    <a:pt x="10" y="43"/>
                  </a:cubicBezTo>
                  <a:cubicBezTo>
                    <a:pt x="10" y="46"/>
                    <a:pt x="8" y="48"/>
                    <a:pt x="5" y="48"/>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4" name="Freeform 31">
              <a:extLst>
                <a:ext uri="{FF2B5EF4-FFF2-40B4-BE49-F238E27FC236}">
                  <a16:creationId xmlns:a16="http://schemas.microsoft.com/office/drawing/2014/main" id="{26385559-E319-47D2-A1D8-D87E513B558C}"/>
                </a:ext>
              </a:extLst>
            </p:cNvPr>
            <p:cNvSpPr>
              <a:spLocks/>
            </p:cNvSpPr>
            <p:nvPr/>
          </p:nvSpPr>
          <p:spPr bwMode="auto">
            <a:xfrm>
              <a:off x="238125" y="3427413"/>
              <a:ext cx="33338" cy="7938"/>
            </a:xfrm>
            <a:custGeom>
              <a:avLst/>
              <a:gdLst>
                <a:gd name="T0" fmla="*/ 5 w 48"/>
                <a:gd name="T1" fmla="*/ 11 h 11"/>
                <a:gd name="T2" fmla="*/ 0 w 48"/>
                <a:gd name="T3" fmla="*/ 6 h 11"/>
                <a:gd name="T4" fmla="*/ 5 w 48"/>
                <a:gd name="T5" fmla="*/ 1 h 11"/>
                <a:gd name="T6" fmla="*/ 43 w 48"/>
                <a:gd name="T7" fmla="*/ 1 h 11"/>
                <a:gd name="T8" fmla="*/ 48 w 48"/>
                <a:gd name="T9" fmla="*/ 6 h 11"/>
                <a:gd name="T10" fmla="*/ 43 w 48"/>
                <a:gd name="T11" fmla="*/ 11 h 11"/>
                <a:gd name="T12" fmla="*/ 5 w 4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8" h="11">
                  <a:moveTo>
                    <a:pt x="5" y="11"/>
                  </a:moveTo>
                  <a:cubicBezTo>
                    <a:pt x="2" y="11"/>
                    <a:pt x="0" y="9"/>
                    <a:pt x="0" y="6"/>
                  </a:cubicBezTo>
                  <a:cubicBezTo>
                    <a:pt x="0" y="3"/>
                    <a:pt x="2" y="1"/>
                    <a:pt x="5" y="1"/>
                  </a:cubicBezTo>
                  <a:cubicBezTo>
                    <a:pt x="43" y="1"/>
                    <a:pt x="43" y="1"/>
                    <a:pt x="43" y="1"/>
                  </a:cubicBezTo>
                  <a:cubicBezTo>
                    <a:pt x="45" y="0"/>
                    <a:pt x="48" y="3"/>
                    <a:pt x="48" y="6"/>
                  </a:cubicBezTo>
                  <a:cubicBezTo>
                    <a:pt x="48" y="8"/>
                    <a:pt x="46" y="11"/>
                    <a:pt x="43" y="11"/>
                  </a:cubicBezTo>
                  <a:cubicBezTo>
                    <a:pt x="5" y="11"/>
                    <a:pt x="5" y="11"/>
                    <a:pt x="5" y="11"/>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5" name="Freeform 32">
              <a:extLst>
                <a:ext uri="{FF2B5EF4-FFF2-40B4-BE49-F238E27FC236}">
                  <a16:creationId xmlns:a16="http://schemas.microsoft.com/office/drawing/2014/main" id="{FA0DF920-E45A-4E01-96D0-B054A8683F39}"/>
                </a:ext>
              </a:extLst>
            </p:cNvPr>
            <p:cNvSpPr>
              <a:spLocks noEditPoints="1"/>
            </p:cNvSpPr>
            <p:nvPr/>
          </p:nvSpPr>
          <p:spPr bwMode="auto">
            <a:xfrm>
              <a:off x="174625" y="3487738"/>
              <a:ext cx="157163" cy="180975"/>
            </a:xfrm>
            <a:custGeom>
              <a:avLst/>
              <a:gdLst>
                <a:gd name="T0" fmla="*/ 111 w 223"/>
                <a:gd name="T1" fmla="*/ 257 h 257"/>
                <a:gd name="T2" fmla="*/ 109 w 223"/>
                <a:gd name="T3" fmla="*/ 257 h 257"/>
                <a:gd name="T4" fmla="*/ 53 w 223"/>
                <a:gd name="T5" fmla="*/ 230 h 257"/>
                <a:gd name="T6" fmla="*/ 9 w 223"/>
                <a:gd name="T7" fmla="*/ 158 h 257"/>
                <a:gd name="T8" fmla="*/ 14 w 223"/>
                <a:gd name="T9" fmla="*/ 78 h 257"/>
                <a:gd name="T10" fmla="*/ 62 w 223"/>
                <a:gd name="T11" fmla="*/ 3 h 257"/>
                <a:gd name="T12" fmla="*/ 66 w 223"/>
                <a:gd name="T13" fmla="*/ 0 h 257"/>
                <a:gd name="T14" fmla="*/ 69 w 223"/>
                <a:gd name="T15" fmla="*/ 4 h 257"/>
                <a:gd name="T16" fmla="*/ 110 w 223"/>
                <a:gd name="T17" fmla="*/ 46 h 257"/>
                <a:gd name="T18" fmla="*/ 202 w 223"/>
                <a:gd name="T19" fmla="*/ 89 h 257"/>
                <a:gd name="T20" fmla="*/ 206 w 223"/>
                <a:gd name="T21" fmla="*/ 90 h 257"/>
                <a:gd name="T22" fmla="*/ 209 w 223"/>
                <a:gd name="T23" fmla="*/ 90 h 257"/>
                <a:gd name="T24" fmla="*/ 202 w 223"/>
                <a:gd name="T25" fmla="*/ 67 h 257"/>
                <a:gd name="T26" fmla="*/ 194 w 223"/>
                <a:gd name="T27" fmla="*/ 49 h 257"/>
                <a:gd name="T28" fmla="*/ 194 w 223"/>
                <a:gd name="T29" fmla="*/ 48 h 257"/>
                <a:gd name="T30" fmla="*/ 192 w 223"/>
                <a:gd name="T31" fmla="*/ 46 h 257"/>
                <a:gd name="T32" fmla="*/ 193 w 223"/>
                <a:gd name="T33" fmla="*/ 44 h 257"/>
                <a:gd name="T34" fmla="*/ 193 w 223"/>
                <a:gd name="T35" fmla="*/ 41 h 257"/>
                <a:gd name="T36" fmla="*/ 198 w 223"/>
                <a:gd name="T37" fmla="*/ 40 h 257"/>
                <a:gd name="T38" fmla="*/ 200 w 223"/>
                <a:gd name="T39" fmla="*/ 41 h 257"/>
                <a:gd name="T40" fmla="*/ 202 w 223"/>
                <a:gd name="T41" fmla="*/ 43 h 257"/>
                <a:gd name="T42" fmla="*/ 202 w 223"/>
                <a:gd name="T43" fmla="*/ 43 h 257"/>
                <a:gd name="T44" fmla="*/ 210 w 223"/>
                <a:gd name="T45" fmla="*/ 60 h 257"/>
                <a:gd name="T46" fmla="*/ 220 w 223"/>
                <a:gd name="T47" fmla="*/ 93 h 257"/>
                <a:gd name="T48" fmla="*/ 220 w 223"/>
                <a:gd name="T49" fmla="*/ 93 h 257"/>
                <a:gd name="T50" fmla="*/ 221 w 223"/>
                <a:gd name="T51" fmla="*/ 99 h 257"/>
                <a:gd name="T52" fmla="*/ 221 w 223"/>
                <a:gd name="T53" fmla="*/ 99 h 257"/>
                <a:gd name="T54" fmla="*/ 222 w 223"/>
                <a:gd name="T55" fmla="*/ 117 h 257"/>
                <a:gd name="T56" fmla="*/ 200 w 223"/>
                <a:gd name="T57" fmla="*/ 198 h 257"/>
                <a:gd name="T58" fmla="*/ 147 w 223"/>
                <a:gd name="T59" fmla="*/ 247 h 257"/>
                <a:gd name="T60" fmla="*/ 111 w 223"/>
                <a:gd name="T61" fmla="*/ 257 h 257"/>
                <a:gd name="T62" fmla="*/ 65 w 223"/>
                <a:gd name="T63" fmla="*/ 15 h 257"/>
                <a:gd name="T64" fmla="*/ 23 w 223"/>
                <a:gd name="T65" fmla="*/ 81 h 257"/>
                <a:gd name="T66" fmla="*/ 19 w 223"/>
                <a:gd name="T67" fmla="*/ 156 h 257"/>
                <a:gd name="T68" fmla="*/ 59 w 223"/>
                <a:gd name="T69" fmla="*/ 223 h 257"/>
                <a:gd name="T70" fmla="*/ 110 w 223"/>
                <a:gd name="T71" fmla="*/ 247 h 257"/>
                <a:gd name="T72" fmla="*/ 143 w 223"/>
                <a:gd name="T73" fmla="*/ 238 h 257"/>
                <a:gd name="T74" fmla="*/ 192 w 223"/>
                <a:gd name="T75" fmla="*/ 193 h 257"/>
                <a:gd name="T76" fmla="*/ 212 w 223"/>
                <a:gd name="T77" fmla="*/ 118 h 257"/>
                <a:gd name="T78" fmla="*/ 211 w 223"/>
                <a:gd name="T79" fmla="*/ 100 h 257"/>
                <a:gd name="T80" fmla="*/ 206 w 223"/>
                <a:gd name="T81" fmla="*/ 100 h 257"/>
                <a:gd name="T82" fmla="*/ 205 w 223"/>
                <a:gd name="T83" fmla="*/ 100 h 257"/>
                <a:gd name="T84" fmla="*/ 200 w 223"/>
                <a:gd name="T85" fmla="*/ 99 h 257"/>
                <a:gd name="T86" fmla="*/ 104 w 223"/>
                <a:gd name="T87" fmla="*/ 54 h 257"/>
                <a:gd name="T88" fmla="*/ 65 w 223"/>
                <a:gd name="T89" fmla="*/ 1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3" h="257">
                  <a:moveTo>
                    <a:pt x="111" y="257"/>
                  </a:moveTo>
                  <a:cubicBezTo>
                    <a:pt x="110" y="257"/>
                    <a:pt x="110" y="257"/>
                    <a:pt x="109" y="257"/>
                  </a:cubicBezTo>
                  <a:cubicBezTo>
                    <a:pt x="83" y="256"/>
                    <a:pt x="65" y="241"/>
                    <a:pt x="53" y="230"/>
                  </a:cubicBezTo>
                  <a:cubicBezTo>
                    <a:pt x="22" y="204"/>
                    <a:pt x="12" y="171"/>
                    <a:pt x="9" y="158"/>
                  </a:cubicBezTo>
                  <a:cubicBezTo>
                    <a:pt x="0" y="121"/>
                    <a:pt x="10" y="91"/>
                    <a:pt x="14" y="78"/>
                  </a:cubicBezTo>
                  <a:cubicBezTo>
                    <a:pt x="25" y="42"/>
                    <a:pt x="46" y="18"/>
                    <a:pt x="62" y="3"/>
                  </a:cubicBezTo>
                  <a:cubicBezTo>
                    <a:pt x="66" y="0"/>
                    <a:pt x="66" y="0"/>
                    <a:pt x="66" y="0"/>
                  </a:cubicBezTo>
                  <a:cubicBezTo>
                    <a:pt x="69" y="4"/>
                    <a:pt x="69" y="4"/>
                    <a:pt x="69" y="4"/>
                  </a:cubicBezTo>
                  <a:cubicBezTo>
                    <a:pt x="81" y="20"/>
                    <a:pt x="95" y="34"/>
                    <a:pt x="110" y="46"/>
                  </a:cubicBezTo>
                  <a:cubicBezTo>
                    <a:pt x="121" y="55"/>
                    <a:pt x="154" y="81"/>
                    <a:pt x="202" y="89"/>
                  </a:cubicBezTo>
                  <a:cubicBezTo>
                    <a:pt x="204" y="90"/>
                    <a:pt x="205" y="90"/>
                    <a:pt x="206" y="90"/>
                  </a:cubicBezTo>
                  <a:cubicBezTo>
                    <a:pt x="209" y="90"/>
                    <a:pt x="209" y="90"/>
                    <a:pt x="209" y="90"/>
                  </a:cubicBezTo>
                  <a:cubicBezTo>
                    <a:pt x="207" y="81"/>
                    <a:pt x="204" y="74"/>
                    <a:pt x="202" y="67"/>
                  </a:cubicBezTo>
                  <a:cubicBezTo>
                    <a:pt x="199" y="57"/>
                    <a:pt x="195" y="51"/>
                    <a:pt x="194" y="49"/>
                  </a:cubicBezTo>
                  <a:cubicBezTo>
                    <a:pt x="194" y="48"/>
                    <a:pt x="194" y="48"/>
                    <a:pt x="194" y="48"/>
                  </a:cubicBezTo>
                  <a:cubicBezTo>
                    <a:pt x="192" y="46"/>
                    <a:pt x="192" y="46"/>
                    <a:pt x="192" y="46"/>
                  </a:cubicBezTo>
                  <a:cubicBezTo>
                    <a:pt x="193" y="44"/>
                    <a:pt x="193" y="44"/>
                    <a:pt x="193" y="44"/>
                  </a:cubicBezTo>
                  <a:cubicBezTo>
                    <a:pt x="193" y="41"/>
                    <a:pt x="193" y="41"/>
                    <a:pt x="193" y="41"/>
                  </a:cubicBezTo>
                  <a:cubicBezTo>
                    <a:pt x="198" y="40"/>
                    <a:pt x="198" y="40"/>
                    <a:pt x="198" y="40"/>
                  </a:cubicBezTo>
                  <a:cubicBezTo>
                    <a:pt x="200" y="41"/>
                    <a:pt x="200" y="41"/>
                    <a:pt x="200" y="41"/>
                  </a:cubicBezTo>
                  <a:cubicBezTo>
                    <a:pt x="201" y="41"/>
                    <a:pt x="201" y="42"/>
                    <a:pt x="202" y="43"/>
                  </a:cubicBezTo>
                  <a:cubicBezTo>
                    <a:pt x="202" y="43"/>
                    <a:pt x="202" y="43"/>
                    <a:pt x="202" y="43"/>
                  </a:cubicBezTo>
                  <a:cubicBezTo>
                    <a:pt x="205" y="47"/>
                    <a:pt x="207" y="52"/>
                    <a:pt x="210" y="60"/>
                  </a:cubicBezTo>
                  <a:cubicBezTo>
                    <a:pt x="214" y="69"/>
                    <a:pt x="217" y="80"/>
                    <a:pt x="220" y="93"/>
                  </a:cubicBezTo>
                  <a:cubicBezTo>
                    <a:pt x="220" y="93"/>
                    <a:pt x="220" y="93"/>
                    <a:pt x="220" y="93"/>
                  </a:cubicBezTo>
                  <a:cubicBezTo>
                    <a:pt x="221" y="99"/>
                    <a:pt x="221" y="99"/>
                    <a:pt x="221" y="99"/>
                  </a:cubicBezTo>
                  <a:cubicBezTo>
                    <a:pt x="221" y="99"/>
                    <a:pt x="221" y="99"/>
                    <a:pt x="221" y="99"/>
                  </a:cubicBezTo>
                  <a:cubicBezTo>
                    <a:pt x="222" y="105"/>
                    <a:pt x="222" y="111"/>
                    <a:pt x="222" y="117"/>
                  </a:cubicBezTo>
                  <a:cubicBezTo>
                    <a:pt x="223" y="138"/>
                    <a:pt x="219" y="168"/>
                    <a:pt x="200" y="198"/>
                  </a:cubicBezTo>
                  <a:cubicBezTo>
                    <a:pt x="195" y="207"/>
                    <a:pt x="179" y="232"/>
                    <a:pt x="147" y="247"/>
                  </a:cubicBezTo>
                  <a:cubicBezTo>
                    <a:pt x="139" y="251"/>
                    <a:pt x="127" y="257"/>
                    <a:pt x="111" y="257"/>
                  </a:cubicBezTo>
                  <a:close/>
                  <a:moveTo>
                    <a:pt x="65" y="15"/>
                  </a:moveTo>
                  <a:cubicBezTo>
                    <a:pt x="51" y="28"/>
                    <a:pt x="33" y="50"/>
                    <a:pt x="23" y="81"/>
                  </a:cubicBezTo>
                  <a:cubicBezTo>
                    <a:pt x="19" y="93"/>
                    <a:pt x="10" y="121"/>
                    <a:pt x="19" y="156"/>
                  </a:cubicBezTo>
                  <a:cubicBezTo>
                    <a:pt x="21" y="168"/>
                    <a:pt x="31" y="198"/>
                    <a:pt x="59" y="223"/>
                  </a:cubicBezTo>
                  <a:cubicBezTo>
                    <a:pt x="70" y="232"/>
                    <a:pt x="87" y="246"/>
                    <a:pt x="110" y="247"/>
                  </a:cubicBezTo>
                  <a:cubicBezTo>
                    <a:pt x="124" y="247"/>
                    <a:pt x="134" y="242"/>
                    <a:pt x="143" y="238"/>
                  </a:cubicBezTo>
                  <a:cubicBezTo>
                    <a:pt x="172" y="224"/>
                    <a:pt x="187" y="201"/>
                    <a:pt x="192" y="193"/>
                  </a:cubicBezTo>
                  <a:cubicBezTo>
                    <a:pt x="210" y="165"/>
                    <a:pt x="213" y="137"/>
                    <a:pt x="212" y="118"/>
                  </a:cubicBezTo>
                  <a:cubicBezTo>
                    <a:pt x="212" y="111"/>
                    <a:pt x="212" y="105"/>
                    <a:pt x="211" y="100"/>
                  </a:cubicBezTo>
                  <a:cubicBezTo>
                    <a:pt x="206" y="100"/>
                    <a:pt x="206" y="100"/>
                    <a:pt x="206" y="100"/>
                  </a:cubicBezTo>
                  <a:cubicBezTo>
                    <a:pt x="205" y="100"/>
                    <a:pt x="205" y="100"/>
                    <a:pt x="205" y="100"/>
                  </a:cubicBezTo>
                  <a:cubicBezTo>
                    <a:pt x="204" y="100"/>
                    <a:pt x="202" y="100"/>
                    <a:pt x="200" y="99"/>
                  </a:cubicBezTo>
                  <a:cubicBezTo>
                    <a:pt x="150" y="90"/>
                    <a:pt x="115" y="63"/>
                    <a:pt x="104" y="54"/>
                  </a:cubicBezTo>
                  <a:cubicBezTo>
                    <a:pt x="89" y="42"/>
                    <a:pt x="76" y="29"/>
                    <a:pt x="65" y="15"/>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6" name="Freeform 33">
              <a:extLst>
                <a:ext uri="{FF2B5EF4-FFF2-40B4-BE49-F238E27FC236}">
                  <a16:creationId xmlns:a16="http://schemas.microsoft.com/office/drawing/2014/main" id="{EF254169-E64E-49B1-83F7-90B554E7EF19}"/>
                </a:ext>
              </a:extLst>
            </p:cNvPr>
            <p:cNvSpPr>
              <a:spLocks/>
            </p:cNvSpPr>
            <p:nvPr/>
          </p:nvSpPr>
          <p:spPr bwMode="auto">
            <a:xfrm>
              <a:off x="207963" y="3562351"/>
              <a:ext cx="25400" cy="7938"/>
            </a:xfrm>
            <a:custGeom>
              <a:avLst/>
              <a:gdLst>
                <a:gd name="T0" fmla="*/ 31 w 36"/>
                <a:gd name="T1" fmla="*/ 10 h 10"/>
                <a:gd name="T2" fmla="*/ 5 w 36"/>
                <a:gd name="T3" fmla="*/ 10 h 10"/>
                <a:gd name="T4" fmla="*/ 0 w 36"/>
                <a:gd name="T5" fmla="*/ 5 h 10"/>
                <a:gd name="T6" fmla="*/ 5 w 36"/>
                <a:gd name="T7" fmla="*/ 0 h 10"/>
                <a:gd name="T8" fmla="*/ 31 w 36"/>
                <a:gd name="T9" fmla="*/ 0 h 10"/>
                <a:gd name="T10" fmla="*/ 36 w 36"/>
                <a:gd name="T11" fmla="*/ 5 h 10"/>
                <a:gd name="T12" fmla="*/ 31 w 3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10"/>
                  </a:moveTo>
                  <a:cubicBezTo>
                    <a:pt x="5" y="10"/>
                    <a:pt x="5" y="10"/>
                    <a:pt x="5" y="10"/>
                  </a:cubicBezTo>
                  <a:cubicBezTo>
                    <a:pt x="3" y="10"/>
                    <a:pt x="0" y="8"/>
                    <a:pt x="0" y="5"/>
                  </a:cubicBezTo>
                  <a:cubicBezTo>
                    <a:pt x="0" y="2"/>
                    <a:pt x="3" y="0"/>
                    <a:pt x="5" y="0"/>
                  </a:cubicBezTo>
                  <a:cubicBezTo>
                    <a:pt x="31" y="0"/>
                    <a:pt x="31" y="0"/>
                    <a:pt x="31" y="0"/>
                  </a:cubicBezTo>
                  <a:cubicBezTo>
                    <a:pt x="34" y="0"/>
                    <a:pt x="36" y="2"/>
                    <a:pt x="36" y="5"/>
                  </a:cubicBezTo>
                  <a:cubicBezTo>
                    <a:pt x="36" y="8"/>
                    <a:pt x="34" y="10"/>
                    <a:pt x="31" y="10"/>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7" name="Freeform 34">
              <a:extLst>
                <a:ext uri="{FF2B5EF4-FFF2-40B4-BE49-F238E27FC236}">
                  <a16:creationId xmlns:a16="http://schemas.microsoft.com/office/drawing/2014/main" id="{915C03F9-982A-4FDD-9027-051EBAAA2113}"/>
                </a:ext>
              </a:extLst>
            </p:cNvPr>
            <p:cNvSpPr>
              <a:spLocks/>
            </p:cNvSpPr>
            <p:nvPr/>
          </p:nvSpPr>
          <p:spPr bwMode="auto">
            <a:xfrm>
              <a:off x="274638" y="3562351"/>
              <a:ext cx="26988" cy="7938"/>
            </a:xfrm>
            <a:custGeom>
              <a:avLst/>
              <a:gdLst>
                <a:gd name="T0" fmla="*/ 6 w 38"/>
                <a:gd name="T1" fmla="*/ 11 h 11"/>
                <a:gd name="T2" fmla="*/ 1 w 38"/>
                <a:gd name="T3" fmla="*/ 6 h 11"/>
                <a:gd name="T4" fmla="*/ 5 w 38"/>
                <a:gd name="T5" fmla="*/ 1 h 11"/>
                <a:gd name="T6" fmla="*/ 33 w 38"/>
                <a:gd name="T7" fmla="*/ 0 h 11"/>
                <a:gd name="T8" fmla="*/ 38 w 38"/>
                <a:gd name="T9" fmla="*/ 5 h 11"/>
                <a:gd name="T10" fmla="*/ 33 w 38"/>
                <a:gd name="T11" fmla="*/ 10 h 11"/>
                <a:gd name="T12" fmla="*/ 6 w 3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6" y="11"/>
                  </a:moveTo>
                  <a:cubicBezTo>
                    <a:pt x="3" y="11"/>
                    <a:pt x="1" y="9"/>
                    <a:pt x="1" y="6"/>
                  </a:cubicBezTo>
                  <a:cubicBezTo>
                    <a:pt x="0" y="4"/>
                    <a:pt x="3" y="1"/>
                    <a:pt x="5" y="1"/>
                  </a:cubicBezTo>
                  <a:cubicBezTo>
                    <a:pt x="33" y="0"/>
                    <a:pt x="33" y="0"/>
                    <a:pt x="33" y="0"/>
                  </a:cubicBezTo>
                  <a:cubicBezTo>
                    <a:pt x="36" y="1"/>
                    <a:pt x="38" y="3"/>
                    <a:pt x="38" y="5"/>
                  </a:cubicBezTo>
                  <a:cubicBezTo>
                    <a:pt x="38" y="8"/>
                    <a:pt x="36" y="10"/>
                    <a:pt x="33" y="10"/>
                  </a:cubicBezTo>
                  <a:cubicBezTo>
                    <a:pt x="6" y="11"/>
                    <a:pt x="6" y="11"/>
                    <a:pt x="6" y="11"/>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8" name="Freeform 35">
              <a:extLst>
                <a:ext uri="{FF2B5EF4-FFF2-40B4-BE49-F238E27FC236}">
                  <a16:creationId xmlns:a16="http://schemas.microsoft.com/office/drawing/2014/main" id="{4C928311-8ABE-4F09-86DB-695F10814BD2}"/>
                </a:ext>
              </a:extLst>
            </p:cNvPr>
            <p:cNvSpPr>
              <a:spLocks/>
            </p:cNvSpPr>
            <p:nvPr/>
          </p:nvSpPr>
          <p:spPr bwMode="auto">
            <a:xfrm>
              <a:off x="231775" y="3621088"/>
              <a:ext cx="49213" cy="15875"/>
            </a:xfrm>
            <a:custGeom>
              <a:avLst/>
              <a:gdLst>
                <a:gd name="T0" fmla="*/ 35 w 70"/>
                <a:gd name="T1" fmla="*/ 22 h 22"/>
                <a:gd name="T2" fmla="*/ 33 w 70"/>
                <a:gd name="T3" fmla="*/ 22 h 22"/>
                <a:gd name="T4" fmla="*/ 2 w 70"/>
                <a:gd name="T5" fmla="*/ 9 h 22"/>
                <a:gd name="T6" fmla="*/ 2 w 70"/>
                <a:gd name="T7" fmla="*/ 2 h 22"/>
                <a:gd name="T8" fmla="*/ 9 w 70"/>
                <a:gd name="T9" fmla="*/ 2 h 22"/>
                <a:gd name="T10" fmla="*/ 34 w 70"/>
                <a:gd name="T11" fmla="*/ 12 h 22"/>
                <a:gd name="T12" fmla="*/ 61 w 70"/>
                <a:gd name="T13" fmla="*/ 2 h 22"/>
                <a:gd name="T14" fmla="*/ 68 w 70"/>
                <a:gd name="T15" fmla="*/ 2 h 22"/>
                <a:gd name="T16" fmla="*/ 68 w 70"/>
                <a:gd name="T17" fmla="*/ 9 h 22"/>
                <a:gd name="T18" fmla="*/ 35 w 70"/>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2">
                  <a:moveTo>
                    <a:pt x="35" y="22"/>
                  </a:moveTo>
                  <a:cubicBezTo>
                    <a:pt x="34" y="22"/>
                    <a:pt x="34" y="22"/>
                    <a:pt x="33" y="22"/>
                  </a:cubicBezTo>
                  <a:cubicBezTo>
                    <a:pt x="18" y="21"/>
                    <a:pt x="7" y="14"/>
                    <a:pt x="2" y="9"/>
                  </a:cubicBezTo>
                  <a:cubicBezTo>
                    <a:pt x="0" y="8"/>
                    <a:pt x="0" y="4"/>
                    <a:pt x="2" y="2"/>
                  </a:cubicBezTo>
                  <a:cubicBezTo>
                    <a:pt x="4" y="0"/>
                    <a:pt x="7" y="0"/>
                    <a:pt x="9" y="2"/>
                  </a:cubicBezTo>
                  <a:cubicBezTo>
                    <a:pt x="13" y="5"/>
                    <a:pt x="21" y="11"/>
                    <a:pt x="34" y="12"/>
                  </a:cubicBezTo>
                  <a:cubicBezTo>
                    <a:pt x="48" y="12"/>
                    <a:pt x="57" y="5"/>
                    <a:pt x="61" y="2"/>
                  </a:cubicBezTo>
                  <a:cubicBezTo>
                    <a:pt x="63" y="0"/>
                    <a:pt x="66" y="0"/>
                    <a:pt x="68" y="2"/>
                  </a:cubicBezTo>
                  <a:cubicBezTo>
                    <a:pt x="70" y="4"/>
                    <a:pt x="70" y="7"/>
                    <a:pt x="68" y="9"/>
                  </a:cubicBezTo>
                  <a:cubicBezTo>
                    <a:pt x="63" y="13"/>
                    <a:pt x="52" y="22"/>
                    <a:pt x="35" y="22"/>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69" name="Freeform 36">
              <a:extLst>
                <a:ext uri="{FF2B5EF4-FFF2-40B4-BE49-F238E27FC236}">
                  <a16:creationId xmlns:a16="http://schemas.microsoft.com/office/drawing/2014/main" id="{E5A73722-7C83-4335-93AE-D2495C174370}"/>
                </a:ext>
              </a:extLst>
            </p:cNvPr>
            <p:cNvSpPr>
              <a:spLocks/>
            </p:cNvSpPr>
            <p:nvPr/>
          </p:nvSpPr>
          <p:spPr bwMode="auto">
            <a:xfrm>
              <a:off x="298450" y="3784601"/>
              <a:ext cx="20638" cy="6350"/>
            </a:xfrm>
            <a:custGeom>
              <a:avLst/>
              <a:gdLst>
                <a:gd name="T0" fmla="*/ 25 w 30"/>
                <a:gd name="T1" fmla="*/ 10 h 10"/>
                <a:gd name="T2" fmla="*/ 5 w 30"/>
                <a:gd name="T3" fmla="*/ 10 h 10"/>
                <a:gd name="T4" fmla="*/ 0 w 30"/>
                <a:gd name="T5" fmla="*/ 5 h 10"/>
                <a:gd name="T6" fmla="*/ 5 w 30"/>
                <a:gd name="T7" fmla="*/ 0 h 10"/>
                <a:gd name="T8" fmla="*/ 25 w 30"/>
                <a:gd name="T9" fmla="*/ 0 h 10"/>
                <a:gd name="T10" fmla="*/ 30 w 30"/>
                <a:gd name="T11" fmla="*/ 5 h 10"/>
                <a:gd name="T12" fmla="*/ 25 w 3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5" y="10"/>
                  </a:moveTo>
                  <a:cubicBezTo>
                    <a:pt x="5" y="10"/>
                    <a:pt x="5" y="10"/>
                    <a:pt x="5" y="10"/>
                  </a:cubicBezTo>
                  <a:cubicBezTo>
                    <a:pt x="2" y="10"/>
                    <a:pt x="0" y="7"/>
                    <a:pt x="0" y="5"/>
                  </a:cubicBezTo>
                  <a:cubicBezTo>
                    <a:pt x="0" y="2"/>
                    <a:pt x="2" y="0"/>
                    <a:pt x="5" y="0"/>
                  </a:cubicBezTo>
                  <a:cubicBezTo>
                    <a:pt x="25" y="0"/>
                    <a:pt x="25" y="0"/>
                    <a:pt x="25" y="0"/>
                  </a:cubicBezTo>
                  <a:cubicBezTo>
                    <a:pt x="28" y="0"/>
                    <a:pt x="30" y="2"/>
                    <a:pt x="30" y="5"/>
                  </a:cubicBezTo>
                  <a:cubicBezTo>
                    <a:pt x="30" y="7"/>
                    <a:pt x="28" y="10"/>
                    <a:pt x="25" y="10"/>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71" name="Freeform 37">
              <a:extLst>
                <a:ext uri="{FF2B5EF4-FFF2-40B4-BE49-F238E27FC236}">
                  <a16:creationId xmlns:a16="http://schemas.microsoft.com/office/drawing/2014/main" id="{10A79099-1B0E-4458-B777-1C9DAAEDAA11}"/>
                </a:ext>
              </a:extLst>
            </p:cNvPr>
            <p:cNvSpPr>
              <a:spLocks/>
            </p:cNvSpPr>
            <p:nvPr/>
          </p:nvSpPr>
          <p:spPr bwMode="auto">
            <a:xfrm>
              <a:off x="350838" y="3779838"/>
              <a:ext cx="6350" cy="57150"/>
            </a:xfrm>
            <a:custGeom>
              <a:avLst/>
              <a:gdLst>
                <a:gd name="T0" fmla="*/ 5 w 10"/>
                <a:gd name="T1" fmla="*/ 82 h 82"/>
                <a:gd name="T2" fmla="*/ 0 w 10"/>
                <a:gd name="T3" fmla="*/ 77 h 82"/>
                <a:gd name="T4" fmla="*/ 0 w 10"/>
                <a:gd name="T5" fmla="*/ 5 h 82"/>
                <a:gd name="T6" fmla="*/ 5 w 10"/>
                <a:gd name="T7" fmla="*/ 0 h 82"/>
                <a:gd name="T8" fmla="*/ 10 w 10"/>
                <a:gd name="T9" fmla="*/ 5 h 82"/>
                <a:gd name="T10" fmla="*/ 10 w 10"/>
                <a:gd name="T11" fmla="*/ 77 h 82"/>
                <a:gd name="T12" fmla="*/ 5 w 1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0" h="82">
                  <a:moveTo>
                    <a:pt x="5" y="82"/>
                  </a:moveTo>
                  <a:cubicBezTo>
                    <a:pt x="2" y="82"/>
                    <a:pt x="0" y="79"/>
                    <a:pt x="0" y="77"/>
                  </a:cubicBezTo>
                  <a:cubicBezTo>
                    <a:pt x="0" y="5"/>
                    <a:pt x="0" y="5"/>
                    <a:pt x="0" y="5"/>
                  </a:cubicBezTo>
                  <a:cubicBezTo>
                    <a:pt x="0" y="2"/>
                    <a:pt x="2" y="0"/>
                    <a:pt x="5" y="0"/>
                  </a:cubicBezTo>
                  <a:cubicBezTo>
                    <a:pt x="8" y="0"/>
                    <a:pt x="10" y="2"/>
                    <a:pt x="10" y="5"/>
                  </a:cubicBezTo>
                  <a:cubicBezTo>
                    <a:pt x="10" y="77"/>
                    <a:pt x="10" y="77"/>
                    <a:pt x="10" y="77"/>
                  </a:cubicBezTo>
                  <a:cubicBezTo>
                    <a:pt x="10" y="79"/>
                    <a:pt x="8" y="82"/>
                    <a:pt x="5" y="82"/>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72" name="Freeform 38">
              <a:extLst>
                <a:ext uri="{FF2B5EF4-FFF2-40B4-BE49-F238E27FC236}">
                  <a16:creationId xmlns:a16="http://schemas.microsoft.com/office/drawing/2014/main" id="{A74102A3-3F42-4E0D-B0AA-6F133A01D74E}"/>
                </a:ext>
              </a:extLst>
            </p:cNvPr>
            <p:cNvSpPr>
              <a:spLocks/>
            </p:cNvSpPr>
            <p:nvPr/>
          </p:nvSpPr>
          <p:spPr bwMode="auto">
            <a:xfrm>
              <a:off x="155575" y="3779838"/>
              <a:ext cx="6350" cy="57150"/>
            </a:xfrm>
            <a:custGeom>
              <a:avLst/>
              <a:gdLst>
                <a:gd name="T0" fmla="*/ 5 w 10"/>
                <a:gd name="T1" fmla="*/ 81 h 81"/>
                <a:gd name="T2" fmla="*/ 0 w 10"/>
                <a:gd name="T3" fmla="*/ 76 h 81"/>
                <a:gd name="T4" fmla="*/ 0 w 10"/>
                <a:gd name="T5" fmla="*/ 5 h 81"/>
                <a:gd name="T6" fmla="*/ 5 w 10"/>
                <a:gd name="T7" fmla="*/ 0 h 81"/>
                <a:gd name="T8" fmla="*/ 10 w 10"/>
                <a:gd name="T9" fmla="*/ 5 h 81"/>
                <a:gd name="T10" fmla="*/ 10 w 10"/>
                <a:gd name="T11" fmla="*/ 76 h 81"/>
                <a:gd name="T12" fmla="*/ 5 w 10"/>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10" h="81">
                  <a:moveTo>
                    <a:pt x="5" y="81"/>
                  </a:moveTo>
                  <a:cubicBezTo>
                    <a:pt x="3" y="81"/>
                    <a:pt x="0" y="79"/>
                    <a:pt x="0" y="76"/>
                  </a:cubicBezTo>
                  <a:cubicBezTo>
                    <a:pt x="0" y="5"/>
                    <a:pt x="0" y="5"/>
                    <a:pt x="0" y="5"/>
                  </a:cubicBezTo>
                  <a:cubicBezTo>
                    <a:pt x="0" y="2"/>
                    <a:pt x="2" y="0"/>
                    <a:pt x="5" y="0"/>
                  </a:cubicBezTo>
                  <a:cubicBezTo>
                    <a:pt x="8" y="0"/>
                    <a:pt x="10" y="2"/>
                    <a:pt x="10" y="5"/>
                  </a:cubicBezTo>
                  <a:cubicBezTo>
                    <a:pt x="10" y="76"/>
                    <a:pt x="10" y="76"/>
                    <a:pt x="10" y="76"/>
                  </a:cubicBezTo>
                  <a:cubicBezTo>
                    <a:pt x="10" y="79"/>
                    <a:pt x="8" y="81"/>
                    <a:pt x="5" y="81"/>
                  </a:cubicBez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73" name="Freeform 39">
              <a:extLst>
                <a:ext uri="{FF2B5EF4-FFF2-40B4-BE49-F238E27FC236}">
                  <a16:creationId xmlns:a16="http://schemas.microsoft.com/office/drawing/2014/main" id="{1910666F-587B-49C5-B6C5-FA60799668E1}"/>
                </a:ext>
              </a:extLst>
            </p:cNvPr>
            <p:cNvSpPr>
              <a:spLocks/>
            </p:cNvSpPr>
            <p:nvPr/>
          </p:nvSpPr>
          <p:spPr bwMode="auto">
            <a:xfrm>
              <a:off x="187325" y="3703638"/>
              <a:ext cx="134938" cy="96838"/>
            </a:xfrm>
            <a:custGeom>
              <a:avLst/>
              <a:gdLst>
                <a:gd name="T0" fmla="*/ 90 w 190"/>
                <a:gd name="T1" fmla="*/ 136 h 136"/>
                <a:gd name="T2" fmla="*/ 86 w 190"/>
                <a:gd name="T3" fmla="*/ 128 h 136"/>
                <a:gd name="T4" fmla="*/ 45 w 190"/>
                <a:gd name="T5" fmla="*/ 60 h 136"/>
                <a:gd name="T6" fmla="*/ 2 w 190"/>
                <a:gd name="T7" fmla="*/ 10 h 136"/>
                <a:gd name="T8" fmla="*/ 2 w 190"/>
                <a:gd name="T9" fmla="*/ 3 h 136"/>
                <a:gd name="T10" fmla="*/ 9 w 190"/>
                <a:gd name="T11" fmla="*/ 3 h 136"/>
                <a:gd name="T12" fmla="*/ 53 w 190"/>
                <a:gd name="T13" fmla="*/ 54 h 136"/>
                <a:gd name="T14" fmla="*/ 91 w 190"/>
                <a:gd name="T15" fmla="*/ 115 h 136"/>
                <a:gd name="T16" fmla="*/ 144 w 190"/>
                <a:gd name="T17" fmla="*/ 42 h 136"/>
                <a:gd name="T18" fmla="*/ 181 w 190"/>
                <a:gd name="T19" fmla="*/ 2 h 136"/>
                <a:gd name="T20" fmla="*/ 189 w 190"/>
                <a:gd name="T21" fmla="*/ 2 h 136"/>
                <a:gd name="T22" fmla="*/ 189 w 190"/>
                <a:gd name="T23" fmla="*/ 9 h 136"/>
                <a:gd name="T24" fmla="*/ 152 w 190"/>
                <a:gd name="T25" fmla="*/ 49 h 136"/>
                <a:gd name="T26" fmla="*/ 95 w 190"/>
                <a:gd name="T27" fmla="*/ 128 h 136"/>
                <a:gd name="T28" fmla="*/ 90 w 190"/>
                <a:gd name="T2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136">
                  <a:moveTo>
                    <a:pt x="90" y="136"/>
                  </a:moveTo>
                  <a:cubicBezTo>
                    <a:pt x="86" y="128"/>
                    <a:pt x="86" y="128"/>
                    <a:pt x="86" y="128"/>
                  </a:cubicBezTo>
                  <a:cubicBezTo>
                    <a:pt x="74" y="104"/>
                    <a:pt x="61" y="81"/>
                    <a:pt x="45" y="60"/>
                  </a:cubicBezTo>
                  <a:cubicBezTo>
                    <a:pt x="32" y="43"/>
                    <a:pt x="17" y="26"/>
                    <a:pt x="2" y="10"/>
                  </a:cubicBezTo>
                  <a:cubicBezTo>
                    <a:pt x="0" y="8"/>
                    <a:pt x="0" y="5"/>
                    <a:pt x="2" y="3"/>
                  </a:cubicBezTo>
                  <a:cubicBezTo>
                    <a:pt x="4" y="1"/>
                    <a:pt x="7" y="1"/>
                    <a:pt x="9" y="3"/>
                  </a:cubicBezTo>
                  <a:cubicBezTo>
                    <a:pt x="25" y="19"/>
                    <a:pt x="40" y="36"/>
                    <a:pt x="53" y="54"/>
                  </a:cubicBezTo>
                  <a:cubicBezTo>
                    <a:pt x="67" y="74"/>
                    <a:pt x="80" y="94"/>
                    <a:pt x="91" y="115"/>
                  </a:cubicBezTo>
                  <a:cubicBezTo>
                    <a:pt x="107" y="90"/>
                    <a:pt x="125" y="65"/>
                    <a:pt x="144" y="42"/>
                  </a:cubicBezTo>
                  <a:cubicBezTo>
                    <a:pt x="156" y="29"/>
                    <a:pt x="169" y="15"/>
                    <a:pt x="181" y="2"/>
                  </a:cubicBezTo>
                  <a:cubicBezTo>
                    <a:pt x="183" y="0"/>
                    <a:pt x="187" y="0"/>
                    <a:pt x="189" y="2"/>
                  </a:cubicBezTo>
                  <a:cubicBezTo>
                    <a:pt x="190" y="4"/>
                    <a:pt x="190" y="7"/>
                    <a:pt x="189" y="9"/>
                  </a:cubicBezTo>
                  <a:cubicBezTo>
                    <a:pt x="176" y="22"/>
                    <a:pt x="164" y="35"/>
                    <a:pt x="152" y="49"/>
                  </a:cubicBezTo>
                  <a:cubicBezTo>
                    <a:pt x="131" y="74"/>
                    <a:pt x="112" y="100"/>
                    <a:pt x="95" y="128"/>
                  </a:cubicBezTo>
                  <a:lnTo>
                    <a:pt x="90" y="136"/>
                  </a:lnTo>
                  <a:close/>
                </a:path>
              </a:pathLst>
            </a:custGeom>
            <a:solidFill>
              <a:srgbClr val="2DA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183" name="Freeform 762">
            <a:extLst>
              <a:ext uri="{FF2B5EF4-FFF2-40B4-BE49-F238E27FC236}">
                <a16:creationId xmlns:a16="http://schemas.microsoft.com/office/drawing/2014/main" id="{299756AD-30CD-464B-8596-EDD2E6D7BB9D}"/>
              </a:ext>
            </a:extLst>
          </p:cNvPr>
          <p:cNvSpPr>
            <a:spLocks/>
          </p:cNvSpPr>
          <p:nvPr/>
        </p:nvSpPr>
        <p:spPr bwMode="auto">
          <a:xfrm>
            <a:off x="2928938" y="2776392"/>
            <a:ext cx="333375" cy="293688"/>
          </a:xfrm>
          <a:custGeom>
            <a:avLst/>
            <a:gdLst>
              <a:gd name="T0" fmla="*/ 232 w 473"/>
              <a:gd name="T1" fmla="*/ 108 h 414"/>
              <a:gd name="T2" fmla="*/ 175 w 473"/>
              <a:gd name="T3" fmla="*/ 23 h 414"/>
              <a:gd name="T4" fmla="*/ 62 w 473"/>
              <a:gd name="T5" fmla="*/ 20 h 414"/>
              <a:gd name="T6" fmla="*/ 4 w 473"/>
              <a:gd name="T7" fmla="*/ 119 h 414"/>
              <a:gd name="T8" fmla="*/ 13 w 473"/>
              <a:gd name="T9" fmla="*/ 192 h 414"/>
              <a:gd name="T10" fmla="*/ 138 w 473"/>
              <a:gd name="T11" fmla="*/ 352 h 414"/>
              <a:gd name="T12" fmla="*/ 230 w 473"/>
              <a:gd name="T13" fmla="*/ 414 h 414"/>
              <a:gd name="T14" fmla="*/ 337 w 473"/>
              <a:gd name="T15" fmla="*/ 345 h 414"/>
              <a:gd name="T16" fmla="*/ 445 w 473"/>
              <a:gd name="T17" fmla="*/ 199 h 414"/>
              <a:gd name="T18" fmla="*/ 438 w 473"/>
              <a:gd name="T19" fmla="*/ 57 h 414"/>
              <a:gd name="T20" fmla="*/ 339 w 473"/>
              <a:gd name="T21" fmla="*/ 6 h 414"/>
              <a:gd name="T22" fmla="*/ 241 w 473"/>
              <a:gd name="T23" fmla="*/ 76 h 414"/>
              <a:gd name="T24" fmla="*/ 232 w 473"/>
              <a:gd name="T25" fmla="*/ 10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 h="414">
                <a:moveTo>
                  <a:pt x="232" y="108"/>
                </a:moveTo>
                <a:cubicBezTo>
                  <a:pt x="230" y="101"/>
                  <a:pt x="222" y="51"/>
                  <a:pt x="175" y="23"/>
                </a:cubicBezTo>
                <a:cubicBezTo>
                  <a:pt x="142" y="3"/>
                  <a:pt x="98" y="0"/>
                  <a:pt x="62" y="20"/>
                </a:cubicBezTo>
                <a:cubicBezTo>
                  <a:pt x="13" y="47"/>
                  <a:pt x="6" y="103"/>
                  <a:pt x="4" y="119"/>
                </a:cubicBezTo>
                <a:cubicBezTo>
                  <a:pt x="0" y="150"/>
                  <a:pt x="7" y="175"/>
                  <a:pt x="13" y="192"/>
                </a:cubicBezTo>
                <a:cubicBezTo>
                  <a:pt x="37" y="268"/>
                  <a:pt x="92" y="315"/>
                  <a:pt x="138" y="352"/>
                </a:cubicBezTo>
                <a:cubicBezTo>
                  <a:pt x="158" y="369"/>
                  <a:pt x="189" y="392"/>
                  <a:pt x="230" y="414"/>
                </a:cubicBezTo>
                <a:cubicBezTo>
                  <a:pt x="257" y="401"/>
                  <a:pt x="296" y="380"/>
                  <a:pt x="337" y="345"/>
                </a:cubicBezTo>
                <a:cubicBezTo>
                  <a:pt x="374" y="312"/>
                  <a:pt x="424" y="270"/>
                  <a:pt x="445" y="199"/>
                </a:cubicBezTo>
                <a:cubicBezTo>
                  <a:pt x="454" y="168"/>
                  <a:pt x="473" y="107"/>
                  <a:pt x="438" y="57"/>
                </a:cubicBezTo>
                <a:cubicBezTo>
                  <a:pt x="435" y="53"/>
                  <a:pt x="399" y="2"/>
                  <a:pt x="339" y="6"/>
                </a:cubicBezTo>
                <a:cubicBezTo>
                  <a:pt x="290" y="8"/>
                  <a:pt x="255" y="45"/>
                  <a:pt x="241" y="76"/>
                </a:cubicBezTo>
                <a:cubicBezTo>
                  <a:pt x="235" y="88"/>
                  <a:pt x="233" y="100"/>
                  <a:pt x="232" y="108"/>
                </a:cubicBezTo>
                <a:close/>
              </a:path>
            </a:pathLst>
          </a:custGeom>
          <a:solidFill>
            <a:srgbClr val="E41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4" name="Freeform 763">
            <a:extLst>
              <a:ext uri="{FF2B5EF4-FFF2-40B4-BE49-F238E27FC236}">
                <a16:creationId xmlns:a16="http://schemas.microsoft.com/office/drawing/2014/main" id="{DDAB7A01-C5E6-4E7C-8456-C62AFED19E11}"/>
              </a:ext>
            </a:extLst>
          </p:cNvPr>
          <p:cNvSpPr>
            <a:spLocks/>
          </p:cNvSpPr>
          <p:nvPr/>
        </p:nvSpPr>
        <p:spPr bwMode="auto">
          <a:xfrm>
            <a:off x="2978151" y="2833542"/>
            <a:ext cx="225425" cy="195263"/>
          </a:xfrm>
          <a:custGeom>
            <a:avLst/>
            <a:gdLst>
              <a:gd name="T0" fmla="*/ 67 w 142"/>
              <a:gd name="T1" fmla="*/ 123 h 123"/>
              <a:gd name="T2" fmla="*/ 52 w 142"/>
              <a:gd name="T3" fmla="*/ 30 h 123"/>
              <a:gd name="T4" fmla="*/ 44 w 142"/>
              <a:gd name="T5" fmla="*/ 72 h 123"/>
              <a:gd name="T6" fmla="*/ 0 w 142"/>
              <a:gd name="T7" fmla="*/ 72 h 123"/>
              <a:gd name="T8" fmla="*/ 0 w 142"/>
              <a:gd name="T9" fmla="*/ 67 h 123"/>
              <a:gd name="T10" fmla="*/ 39 w 142"/>
              <a:gd name="T11" fmla="*/ 67 h 123"/>
              <a:gd name="T12" fmla="*/ 53 w 142"/>
              <a:gd name="T13" fmla="*/ 0 h 123"/>
              <a:gd name="T14" fmla="*/ 67 w 142"/>
              <a:gd name="T15" fmla="*/ 87 h 123"/>
              <a:gd name="T16" fmla="*/ 74 w 142"/>
              <a:gd name="T17" fmla="*/ 32 h 123"/>
              <a:gd name="T18" fmla="*/ 83 w 142"/>
              <a:gd name="T19" fmla="*/ 65 h 123"/>
              <a:gd name="T20" fmla="*/ 95 w 142"/>
              <a:gd name="T21" fmla="*/ 10 h 123"/>
              <a:gd name="T22" fmla="*/ 109 w 142"/>
              <a:gd name="T23" fmla="*/ 67 h 123"/>
              <a:gd name="T24" fmla="*/ 142 w 142"/>
              <a:gd name="T25" fmla="*/ 68 h 123"/>
              <a:gd name="T26" fmla="*/ 142 w 142"/>
              <a:gd name="T27" fmla="*/ 73 h 123"/>
              <a:gd name="T28" fmla="*/ 105 w 142"/>
              <a:gd name="T29" fmla="*/ 72 h 123"/>
              <a:gd name="T30" fmla="*/ 95 w 142"/>
              <a:gd name="T31" fmla="*/ 34 h 123"/>
              <a:gd name="T32" fmla="*/ 84 w 142"/>
              <a:gd name="T33" fmla="*/ 88 h 123"/>
              <a:gd name="T34" fmla="*/ 76 w 142"/>
              <a:gd name="T35" fmla="*/ 59 h 123"/>
              <a:gd name="T36" fmla="*/ 67 w 142"/>
              <a:gd name="T3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 h="123">
                <a:moveTo>
                  <a:pt x="67" y="123"/>
                </a:moveTo>
                <a:lnTo>
                  <a:pt x="52" y="30"/>
                </a:lnTo>
                <a:lnTo>
                  <a:pt x="44" y="72"/>
                </a:lnTo>
                <a:lnTo>
                  <a:pt x="0" y="72"/>
                </a:lnTo>
                <a:lnTo>
                  <a:pt x="0" y="67"/>
                </a:lnTo>
                <a:lnTo>
                  <a:pt x="39" y="67"/>
                </a:lnTo>
                <a:lnTo>
                  <a:pt x="53" y="0"/>
                </a:lnTo>
                <a:lnTo>
                  <a:pt x="67" y="87"/>
                </a:lnTo>
                <a:lnTo>
                  <a:pt x="74" y="32"/>
                </a:lnTo>
                <a:lnTo>
                  <a:pt x="83" y="65"/>
                </a:lnTo>
                <a:lnTo>
                  <a:pt x="95" y="10"/>
                </a:lnTo>
                <a:lnTo>
                  <a:pt x="109" y="67"/>
                </a:lnTo>
                <a:lnTo>
                  <a:pt x="142" y="68"/>
                </a:lnTo>
                <a:lnTo>
                  <a:pt x="142" y="73"/>
                </a:lnTo>
                <a:lnTo>
                  <a:pt x="105" y="72"/>
                </a:lnTo>
                <a:lnTo>
                  <a:pt x="95" y="34"/>
                </a:lnTo>
                <a:lnTo>
                  <a:pt x="84" y="88"/>
                </a:lnTo>
                <a:lnTo>
                  <a:pt x="76" y="59"/>
                </a:lnTo>
                <a:lnTo>
                  <a:pt x="6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5" name="Oval 764">
            <a:extLst>
              <a:ext uri="{FF2B5EF4-FFF2-40B4-BE49-F238E27FC236}">
                <a16:creationId xmlns:a16="http://schemas.microsoft.com/office/drawing/2014/main" id="{645E2219-EAC6-4FB9-A5E5-6C586CDDCF04}"/>
              </a:ext>
            </a:extLst>
          </p:cNvPr>
          <p:cNvSpPr>
            <a:spLocks noChangeArrowheads="1"/>
          </p:cNvSpPr>
          <p:nvPr/>
        </p:nvSpPr>
        <p:spPr bwMode="auto">
          <a:xfrm>
            <a:off x="3457576" y="2546205"/>
            <a:ext cx="28575" cy="26988"/>
          </a:xfrm>
          <a:prstGeom prst="ellipse">
            <a:avLst/>
          </a:prstGeom>
          <a:solidFill>
            <a:srgbClr val="2DA9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6" name="Freeform 765">
            <a:extLst>
              <a:ext uri="{FF2B5EF4-FFF2-40B4-BE49-F238E27FC236}">
                <a16:creationId xmlns:a16="http://schemas.microsoft.com/office/drawing/2014/main" id="{2DB536F7-55E3-48AD-9B84-896C8E1BD64A}"/>
              </a:ext>
            </a:extLst>
          </p:cNvPr>
          <p:cNvSpPr>
            <a:spLocks/>
          </p:cNvSpPr>
          <p:nvPr/>
        </p:nvSpPr>
        <p:spPr bwMode="auto">
          <a:xfrm>
            <a:off x="3346451" y="2398567"/>
            <a:ext cx="19050" cy="82550"/>
          </a:xfrm>
          <a:custGeom>
            <a:avLst/>
            <a:gdLst>
              <a:gd name="T0" fmla="*/ 17 w 26"/>
              <a:gd name="T1" fmla="*/ 0 h 117"/>
              <a:gd name="T2" fmla="*/ 5 w 26"/>
              <a:gd name="T3" fmla="*/ 42 h 117"/>
              <a:gd name="T4" fmla="*/ 12 w 26"/>
              <a:gd name="T5" fmla="*/ 117 h 117"/>
              <a:gd name="T6" fmla="*/ 20 w 26"/>
              <a:gd name="T7" fmla="*/ 115 h 117"/>
              <a:gd name="T8" fmla="*/ 13 w 26"/>
              <a:gd name="T9" fmla="*/ 68 h 117"/>
              <a:gd name="T10" fmla="*/ 26 w 26"/>
              <a:gd name="T11" fmla="*/ 0 h 117"/>
              <a:gd name="T12" fmla="*/ 17 w 26"/>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26" h="117">
                <a:moveTo>
                  <a:pt x="17" y="0"/>
                </a:moveTo>
                <a:cubicBezTo>
                  <a:pt x="12" y="11"/>
                  <a:pt x="8" y="25"/>
                  <a:pt x="5" y="42"/>
                </a:cubicBezTo>
                <a:cubicBezTo>
                  <a:pt x="0" y="75"/>
                  <a:pt x="7" y="101"/>
                  <a:pt x="12" y="117"/>
                </a:cubicBezTo>
                <a:cubicBezTo>
                  <a:pt x="14" y="116"/>
                  <a:pt x="17" y="116"/>
                  <a:pt x="20" y="115"/>
                </a:cubicBezTo>
                <a:cubicBezTo>
                  <a:pt x="16" y="103"/>
                  <a:pt x="13" y="87"/>
                  <a:pt x="13" y="68"/>
                </a:cubicBezTo>
                <a:cubicBezTo>
                  <a:pt x="13" y="39"/>
                  <a:pt x="20" y="15"/>
                  <a:pt x="26" y="0"/>
                </a:cubicBezTo>
                <a:cubicBezTo>
                  <a:pt x="23" y="0"/>
                  <a:pt x="20" y="0"/>
                  <a:pt x="17" y="0"/>
                </a:cubicBezTo>
                <a:close/>
              </a:path>
            </a:pathLst>
          </a:custGeom>
          <a:solidFill>
            <a:srgbClr val="B0CA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7" name="Freeform 766">
            <a:extLst>
              <a:ext uri="{FF2B5EF4-FFF2-40B4-BE49-F238E27FC236}">
                <a16:creationId xmlns:a16="http://schemas.microsoft.com/office/drawing/2014/main" id="{805CE915-5CC8-4037-A05C-045007FCCCA0}"/>
              </a:ext>
            </a:extLst>
          </p:cNvPr>
          <p:cNvSpPr>
            <a:spLocks/>
          </p:cNvSpPr>
          <p:nvPr/>
        </p:nvSpPr>
        <p:spPr bwMode="auto">
          <a:xfrm>
            <a:off x="3465513" y="2363642"/>
            <a:ext cx="53975" cy="71438"/>
          </a:xfrm>
          <a:custGeom>
            <a:avLst/>
            <a:gdLst>
              <a:gd name="T0" fmla="*/ 0 w 77"/>
              <a:gd name="T1" fmla="*/ 4 h 101"/>
              <a:gd name="T2" fmla="*/ 15 w 77"/>
              <a:gd name="T3" fmla="*/ 17 h 101"/>
              <a:gd name="T4" fmla="*/ 38 w 77"/>
              <a:gd name="T5" fmla="*/ 43 h 101"/>
              <a:gd name="T6" fmla="*/ 54 w 77"/>
              <a:gd name="T7" fmla="*/ 68 h 101"/>
              <a:gd name="T8" fmla="*/ 69 w 77"/>
              <a:gd name="T9" fmla="*/ 101 h 101"/>
              <a:gd name="T10" fmla="*/ 77 w 77"/>
              <a:gd name="T11" fmla="*/ 100 h 101"/>
              <a:gd name="T12" fmla="*/ 67 w 77"/>
              <a:gd name="T13" fmla="*/ 74 h 101"/>
              <a:gd name="T14" fmla="*/ 35 w 77"/>
              <a:gd name="T15" fmla="*/ 27 h 101"/>
              <a:gd name="T16" fmla="*/ 7 w 77"/>
              <a:gd name="T17" fmla="*/ 0 h 101"/>
              <a:gd name="T18" fmla="*/ 0 w 77"/>
              <a:gd name="T19"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01">
                <a:moveTo>
                  <a:pt x="0" y="4"/>
                </a:moveTo>
                <a:cubicBezTo>
                  <a:pt x="4" y="7"/>
                  <a:pt x="9" y="11"/>
                  <a:pt x="15" y="17"/>
                </a:cubicBezTo>
                <a:cubicBezTo>
                  <a:pt x="24" y="25"/>
                  <a:pt x="29" y="32"/>
                  <a:pt x="38" y="43"/>
                </a:cubicBezTo>
                <a:cubicBezTo>
                  <a:pt x="44" y="53"/>
                  <a:pt x="49" y="59"/>
                  <a:pt x="54" y="68"/>
                </a:cubicBezTo>
                <a:cubicBezTo>
                  <a:pt x="58" y="76"/>
                  <a:pt x="64" y="87"/>
                  <a:pt x="69" y="101"/>
                </a:cubicBezTo>
                <a:cubicBezTo>
                  <a:pt x="72" y="101"/>
                  <a:pt x="75" y="101"/>
                  <a:pt x="77" y="100"/>
                </a:cubicBezTo>
                <a:cubicBezTo>
                  <a:pt x="75" y="94"/>
                  <a:pt x="72" y="84"/>
                  <a:pt x="67" y="74"/>
                </a:cubicBezTo>
                <a:cubicBezTo>
                  <a:pt x="56" y="51"/>
                  <a:pt x="42" y="35"/>
                  <a:pt x="35" y="27"/>
                </a:cubicBezTo>
                <a:cubicBezTo>
                  <a:pt x="29" y="19"/>
                  <a:pt x="20" y="10"/>
                  <a:pt x="7" y="0"/>
                </a:cubicBezTo>
                <a:cubicBezTo>
                  <a:pt x="5" y="1"/>
                  <a:pt x="3" y="3"/>
                  <a:pt x="0" y="4"/>
                </a:cubicBezTo>
                <a:close/>
              </a:path>
            </a:pathLst>
          </a:custGeom>
          <a:solidFill>
            <a:srgbClr val="B0CA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8" name="Freeform 767">
            <a:extLst>
              <a:ext uri="{FF2B5EF4-FFF2-40B4-BE49-F238E27FC236}">
                <a16:creationId xmlns:a16="http://schemas.microsoft.com/office/drawing/2014/main" id="{8D46A658-6958-4FE9-8285-92AAD3FF4FCD}"/>
              </a:ext>
            </a:extLst>
          </p:cNvPr>
          <p:cNvSpPr>
            <a:spLocks/>
          </p:cNvSpPr>
          <p:nvPr/>
        </p:nvSpPr>
        <p:spPr bwMode="auto">
          <a:xfrm>
            <a:off x="3352801" y="2428730"/>
            <a:ext cx="177800" cy="125413"/>
          </a:xfrm>
          <a:custGeom>
            <a:avLst/>
            <a:gdLst>
              <a:gd name="T0" fmla="*/ 10 w 252"/>
              <a:gd name="T1" fmla="*/ 103 h 176"/>
              <a:gd name="T2" fmla="*/ 2 w 252"/>
              <a:gd name="T3" fmla="*/ 85 h 176"/>
              <a:gd name="T4" fmla="*/ 4 w 252"/>
              <a:gd name="T5" fmla="*/ 71 h 176"/>
              <a:gd name="T6" fmla="*/ 18 w 252"/>
              <a:gd name="T7" fmla="*/ 68 h 176"/>
              <a:gd name="T8" fmla="*/ 22 w 252"/>
              <a:gd name="T9" fmla="*/ 75 h 176"/>
              <a:gd name="T10" fmla="*/ 35 w 252"/>
              <a:gd name="T11" fmla="*/ 106 h 176"/>
              <a:gd name="T12" fmla="*/ 73 w 252"/>
              <a:gd name="T13" fmla="*/ 144 h 176"/>
              <a:gd name="T14" fmla="*/ 103 w 252"/>
              <a:gd name="T15" fmla="*/ 152 h 176"/>
              <a:gd name="T16" fmla="*/ 198 w 252"/>
              <a:gd name="T17" fmla="*/ 125 h 176"/>
              <a:gd name="T18" fmla="*/ 223 w 252"/>
              <a:gd name="T19" fmla="*/ 91 h 176"/>
              <a:gd name="T20" fmla="*/ 230 w 252"/>
              <a:gd name="T21" fmla="*/ 51 h 176"/>
              <a:gd name="T22" fmla="*/ 226 w 252"/>
              <a:gd name="T23" fmla="*/ 12 h 176"/>
              <a:gd name="T24" fmla="*/ 233 w 252"/>
              <a:gd name="T25" fmla="*/ 2 h 176"/>
              <a:gd name="T26" fmla="*/ 249 w 252"/>
              <a:gd name="T27" fmla="*/ 10 h 176"/>
              <a:gd name="T28" fmla="*/ 251 w 252"/>
              <a:gd name="T29" fmla="*/ 36 h 176"/>
              <a:gd name="T30" fmla="*/ 247 w 252"/>
              <a:gd name="T31" fmla="*/ 87 h 176"/>
              <a:gd name="T32" fmla="*/ 202 w 252"/>
              <a:gd name="T33" fmla="*/ 145 h 176"/>
              <a:gd name="T34" fmla="*/ 161 w 252"/>
              <a:gd name="T35" fmla="*/ 167 h 176"/>
              <a:gd name="T36" fmla="*/ 108 w 252"/>
              <a:gd name="T37" fmla="*/ 174 h 176"/>
              <a:gd name="T38" fmla="*/ 46 w 252"/>
              <a:gd name="T39" fmla="*/ 151 h 176"/>
              <a:gd name="T40" fmla="*/ 10 w 252"/>
              <a:gd name="T41" fmla="*/ 10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176">
                <a:moveTo>
                  <a:pt x="10" y="103"/>
                </a:moveTo>
                <a:cubicBezTo>
                  <a:pt x="7" y="99"/>
                  <a:pt x="3" y="93"/>
                  <a:pt x="2" y="85"/>
                </a:cubicBezTo>
                <a:cubicBezTo>
                  <a:pt x="1" y="80"/>
                  <a:pt x="0" y="75"/>
                  <a:pt x="4" y="71"/>
                </a:cubicBezTo>
                <a:cubicBezTo>
                  <a:pt x="8" y="67"/>
                  <a:pt x="15" y="65"/>
                  <a:pt x="18" y="68"/>
                </a:cubicBezTo>
                <a:cubicBezTo>
                  <a:pt x="21" y="70"/>
                  <a:pt x="21" y="74"/>
                  <a:pt x="22" y="75"/>
                </a:cubicBezTo>
                <a:cubicBezTo>
                  <a:pt x="22" y="79"/>
                  <a:pt x="26" y="88"/>
                  <a:pt x="35" y="106"/>
                </a:cubicBezTo>
                <a:cubicBezTo>
                  <a:pt x="47" y="131"/>
                  <a:pt x="72" y="144"/>
                  <a:pt x="73" y="144"/>
                </a:cubicBezTo>
                <a:cubicBezTo>
                  <a:pt x="84" y="150"/>
                  <a:pt x="94" y="151"/>
                  <a:pt x="103" y="152"/>
                </a:cubicBezTo>
                <a:cubicBezTo>
                  <a:pt x="114" y="153"/>
                  <a:pt x="162" y="158"/>
                  <a:pt x="198" y="125"/>
                </a:cubicBezTo>
                <a:cubicBezTo>
                  <a:pt x="214" y="111"/>
                  <a:pt x="221" y="95"/>
                  <a:pt x="223" y="91"/>
                </a:cubicBezTo>
                <a:cubicBezTo>
                  <a:pt x="230" y="75"/>
                  <a:pt x="230" y="60"/>
                  <a:pt x="230" y="51"/>
                </a:cubicBezTo>
                <a:cubicBezTo>
                  <a:pt x="231" y="34"/>
                  <a:pt x="228" y="21"/>
                  <a:pt x="226" y="12"/>
                </a:cubicBezTo>
                <a:cubicBezTo>
                  <a:pt x="226" y="7"/>
                  <a:pt x="229" y="3"/>
                  <a:pt x="233" y="2"/>
                </a:cubicBezTo>
                <a:cubicBezTo>
                  <a:pt x="238" y="0"/>
                  <a:pt x="246" y="3"/>
                  <a:pt x="249" y="10"/>
                </a:cubicBezTo>
                <a:cubicBezTo>
                  <a:pt x="249" y="17"/>
                  <a:pt x="250" y="26"/>
                  <a:pt x="251" y="36"/>
                </a:cubicBezTo>
                <a:cubicBezTo>
                  <a:pt x="251" y="55"/>
                  <a:pt x="252" y="71"/>
                  <a:pt x="247" y="87"/>
                </a:cubicBezTo>
                <a:cubicBezTo>
                  <a:pt x="238" y="118"/>
                  <a:pt x="214" y="136"/>
                  <a:pt x="202" y="145"/>
                </a:cubicBezTo>
                <a:cubicBezTo>
                  <a:pt x="195" y="151"/>
                  <a:pt x="181" y="161"/>
                  <a:pt x="161" y="167"/>
                </a:cubicBezTo>
                <a:cubicBezTo>
                  <a:pt x="151" y="170"/>
                  <a:pt x="133" y="176"/>
                  <a:pt x="108" y="174"/>
                </a:cubicBezTo>
                <a:cubicBezTo>
                  <a:pt x="99" y="173"/>
                  <a:pt x="73" y="171"/>
                  <a:pt x="46" y="151"/>
                </a:cubicBezTo>
                <a:cubicBezTo>
                  <a:pt x="24" y="134"/>
                  <a:pt x="14" y="113"/>
                  <a:pt x="10" y="103"/>
                </a:cubicBezTo>
                <a:close/>
              </a:path>
            </a:pathLst>
          </a:custGeom>
          <a:solidFill>
            <a:srgbClr val="E5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9" name="Freeform 768">
            <a:extLst>
              <a:ext uri="{FF2B5EF4-FFF2-40B4-BE49-F238E27FC236}">
                <a16:creationId xmlns:a16="http://schemas.microsoft.com/office/drawing/2014/main" id="{5EED0303-B673-4F0E-B882-AF8AD9CC8EE2}"/>
              </a:ext>
            </a:extLst>
          </p:cNvPr>
          <p:cNvSpPr>
            <a:spLocks/>
          </p:cNvSpPr>
          <p:nvPr/>
        </p:nvSpPr>
        <p:spPr bwMode="auto">
          <a:xfrm>
            <a:off x="3433763" y="2519217"/>
            <a:ext cx="57150" cy="41275"/>
          </a:xfrm>
          <a:custGeom>
            <a:avLst/>
            <a:gdLst>
              <a:gd name="T0" fmla="*/ 2 w 81"/>
              <a:gd name="T1" fmla="*/ 39 h 59"/>
              <a:gd name="T2" fmla="*/ 7 w 81"/>
              <a:gd name="T3" fmla="*/ 16 h 59"/>
              <a:gd name="T4" fmla="*/ 20 w 81"/>
              <a:gd name="T5" fmla="*/ 8 h 59"/>
              <a:gd name="T6" fmla="*/ 64 w 81"/>
              <a:gd name="T7" fmla="*/ 0 h 59"/>
              <a:gd name="T8" fmla="*/ 71 w 81"/>
              <a:gd name="T9" fmla="*/ 2 h 59"/>
              <a:gd name="T10" fmla="*/ 79 w 81"/>
              <a:gd name="T11" fmla="*/ 20 h 59"/>
              <a:gd name="T12" fmla="*/ 80 w 81"/>
              <a:gd name="T13" fmla="*/ 35 h 59"/>
              <a:gd name="T14" fmla="*/ 70 w 81"/>
              <a:gd name="T15" fmla="*/ 44 h 59"/>
              <a:gd name="T16" fmla="*/ 53 w 81"/>
              <a:gd name="T17" fmla="*/ 52 h 59"/>
              <a:gd name="T18" fmla="*/ 22 w 81"/>
              <a:gd name="T19" fmla="*/ 58 h 59"/>
              <a:gd name="T20" fmla="*/ 9 w 81"/>
              <a:gd name="T21" fmla="*/ 53 h 59"/>
              <a:gd name="T22" fmla="*/ 2 w 81"/>
              <a:gd name="T2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59">
                <a:moveTo>
                  <a:pt x="2" y="39"/>
                </a:moveTo>
                <a:cubicBezTo>
                  <a:pt x="2" y="35"/>
                  <a:pt x="0" y="24"/>
                  <a:pt x="7" y="16"/>
                </a:cubicBezTo>
                <a:cubicBezTo>
                  <a:pt x="10" y="12"/>
                  <a:pt x="15" y="10"/>
                  <a:pt x="20" y="8"/>
                </a:cubicBezTo>
                <a:cubicBezTo>
                  <a:pt x="28" y="5"/>
                  <a:pt x="43" y="1"/>
                  <a:pt x="64" y="0"/>
                </a:cubicBezTo>
                <a:cubicBezTo>
                  <a:pt x="66" y="0"/>
                  <a:pt x="68" y="1"/>
                  <a:pt x="71" y="2"/>
                </a:cubicBezTo>
                <a:cubicBezTo>
                  <a:pt x="75" y="5"/>
                  <a:pt x="77" y="11"/>
                  <a:pt x="79" y="20"/>
                </a:cubicBezTo>
                <a:cubicBezTo>
                  <a:pt x="81" y="27"/>
                  <a:pt x="81" y="31"/>
                  <a:pt x="80" y="35"/>
                </a:cubicBezTo>
                <a:cubicBezTo>
                  <a:pt x="80" y="36"/>
                  <a:pt x="78" y="39"/>
                  <a:pt x="70" y="44"/>
                </a:cubicBezTo>
                <a:cubicBezTo>
                  <a:pt x="65" y="47"/>
                  <a:pt x="59" y="50"/>
                  <a:pt x="53" y="52"/>
                </a:cubicBezTo>
                <a:cubicBezTo>
                  <a:pt x="39" y="56"/>
                  <a:pt x="32" y="59"/>
                  <a:pt x="22" y="58"/>
                </a:cubicBezTo>
                <a:cubicBezTo>
                  <a:pt x="17" y="57"/>
                  <a:pt x="13" y="57"/>
                  <a:pt x="9" y="53"/>
                </a:cubicBezTo>
                <a:cubicBezTo>
                  <a:pt x="3" y="48"/>
                  <a:pt x="2" y="41"/>
                  <a:pt x="2" y="39"/>
                </a:cubicBezTo>
                <a:close/>
              </a:path>
            </a:pathLst>
          </a:custGeom>
          <a:solidFill>
            <a:srgbClr val="99D4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0" name="Freeform 769">
            <a:extLst>
              <a:ext uri="{FF2B5EF4-FFF2-40B4-BE49-F238E27FC236}">
                <a16:creationId xmlns:a16="http://schemas.microsoft.com/office/drawing/2014/main" id="{AA150AD1-942A-481D-800C-48DEE53BD75F}"/>
              </a:ext>
            </a:extLst>
          </p:cNvPr>
          <p:cNvSpPr>
            <a:spLocks noEditPoints="1"/>
          </p:cNvSpPr>
          <p:nvPr/>
        </p:nvSpPr>
        <p:spPr bwMode="auto">
          <a:xfrm>
            <a:off x="3473451" y="2527155"/>
            <a:ext cx="163513" cy="136525"/>
          </a:xfrm>
          <a:custGeom>
            <a:avLst/>
            <a:gdLst>
              <a:gd name="T0" fmla="*/ 95 w 233"/>
              <a:gd name="T1" fmla="*/ 194 h 194"/>
              <a:gd name="T2" fmla="*/ 30 w 233"/>
              <a:gd name="T3" fmla="*/ 170 h 194"/>
              <a:gd name="T4" fmla="*/ 12 w 233"/>
              <a:gd name="T5" fmla="*/ 118 h 194"/>
              <a:gd name="T6" fmla="*/ 19 w 233"/>
              <a:gd name="T7" fmla="*/ 87 h 194"/>
              <a:gd name="T8" fmla="*/ 15 w 233"/>
              <a:gd name="T9" fmla="*/ 81 h 194"/>
              <a:gd name="T10" fmla="*/ 0 w 233"/>
              <a:gd name="T11" fmla="*/ 59 h 194"/>
              <a:gd name="T12" fmla="*/ 7 w 233"/>
              <a:gd name="T13" fmla="*/ 55 h 194"/>
              <a:gd name="T14" fmla="*/ 21 w 233"/>
              <a:gd name="T15" fmla="*/ 77 h 194"/>
              <a:gd name="T16" fmla="*/ 23 w 233"/>
              <a:gd name="T17" fmla="*/ 79 h 194"/>
              <a:gd name="T18" fmla="*/ 25 w 233"/>
              <a:gd name="T19" fmla="*/ 77 h 194"/>
              <a:gd name="T20" fmla="*/ 47 w 233"/>
              <a:gd name="T21" fmla="*/ 55 h 194"/>
              <a:gd name="T22" fmla="*/ 86 w 233"/>
              <a:gd name="T23" fmla="*/ 54 h 194"/>
              <a:gd name="T24" fmla="*/ 104 w 233"/>
              <a:gd name="T25" fmla="*/ 81 h 194"/>
              <a:gd name="T26" fmla="*/ 92 w 233"/>
              <a:gd name="T27" fmla="*/ 105 h 194"/>
              <a:gd name="T28" fmla="*/ 54 w 233"/>
              <a:gd name="T29" fmla="*/ 113 h 194"/>
              <a:gd name="T30" fmla="*/ 35 w 233"/>
              <a:gd name="T31" fmla="*/ 103 h 194"/>
              <a:gd name="T32" fmla="*/ 25 w 233"/>
              <a:gd name="T33" fmla="*/ 94 h 194"/>
              <a:gd name="T34" fmla="*/ 20 w 233"/>
              <a:gd name="T35" fmla="*/ 118 h 194"/>
              <a:gd name="T36" fmla="*/ 36 w 233"/>
              <a:gd name="T37" fmla="*/ 165 h 194"/>
              <a:gd name="T38" fmla="*/ 108 w 233"/>
              <a:gd name="T39" fmla="*/ 186 h 194"/>
              <a:gd name="T40" fmla="*/ 143 w 233"/>
              <a:gd name="T41" fmla="*/ 178 h 194"/>
              <a:gd name="T42" fmla="*/ 181 w 233"/>
              <a:gd name="T43" fmla="*/ 152 h 194"/>
              <a:gd name="T44" fmla="*/ 211 w 233"/>
              <a:gd name="T45" fmla="*/ 114 h 194"/>
              <a:gd name="T46" fmla="*/ 221 w 233"/>
              <a:gd name="T47" fmla="*/ 79 h 194"/>
              <a:gd name="T48" fmla="*/ 207 w 233"/>
              <a:gd name="T49" fmla="*/ 3 h 194"/>
              <a:gd name="T50" fmla="*/ 214 w 233"/>
              <a:gd name="T51" fmla="*/ 0 h 194"/>
              <a:gd name="T52" fmla="*/ 229 w 233"/>
              <a:gd name="T53" fmla="*/ 80 h 194"/>
              <a:gd name="T54" fmla="*/ 219 w 233"/>
              <a:gd name="T55" fmla="*/ 117 h 194"/>
              <a:gd name="T56" fmla="*/ 186 w 233"/>
              <a:gd name="T57" fmla="*/ 158 h 194"/>
              <a:gd name="T58" fmla="*/ 146 w 233"/>
              <a:gd name="T59" fmla="*/ 186 h 194"/>
              <a:gd name="T60" fmla="*/ 108 w 233"/>
              <a:gd name="T61" fmla="*/ 194 h 194"/>
              <a:gd name="T62" fmla="*/ 95 w 233"/>
              <a:gd name="T63" fmla="*/ 194 h 194"/>
              <a:gd name="T64" fmla="*/ 29 w 233"/>
              <a:gd name="T65" fmla="*/ 86 h 194"/>
              <a:gd name="T66" fmla="*/ 40 w 233"/>
              <a:gd name="T67" fmla="*/ 96 h 194"/>
              <a:gd name="T68" fmla="*/ 56 w 233"/>
              <a:gd name="T69" fmla="*/ 105 h 194"/>
              <a:gd name="T70" fmla="*/ 86 w 233"/>
              <a:gd name="T71" fmla="*/ 99 h 194"/>
              <a:gd name="T72" fmla="*/ 96 w 233"/>
              <a:gd name="T73" fmla="*/ 81 h 194"/>
              <a:gd name="T74" fmla="*/ 82 w 233"/>
              <a:gd name="T75" fmla="*/ 61 h 194"/>
              <a:gd name="T76" fmla="*/ 50 w 233"/>
              <a:gd name="T77" fmla="*/ 62 h 194"/>
              <a:gd name="T78" fmla="*/ 32 w 233"/>
              <a:gd name="T79" fmla="*/ 81 h 194"/>
              <a:gd name="T80" fmla="*/ 29 w 233"/>
              <a:gd name="T81" fmla="*/ 8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3" h="194">
                <a:moveTo>
                  <a:pt x="95" y="194"/>
                </a:moveTo>
                <a:cubicBezTo>
                  <a:pt x="76" y="194"/>
                  <a:pt x="49" y="191"/>
                  <a:pt x="30" y="170"/>
                </a:cubicBezTo>
                <a:cubicBezTo>
                  <a:pt x="13" y="151"/>
                  <a:pt x="12" y="127"/>
                  <a:pt x="12" y="118"/>
                </a:cubicBezTo>
                <a:cubicBezTo>
                  <a:pt x="12" y="107"/>
                  <a:pt x="15" y="97"/>
                  <a:pt x="19" y="87"/>
                </a:cubicBezTo>
                <a:cubicBezTo>
                  <a:pt x="18" y="85"/>
                  <a:pt x="16" y="83"/>
                  <a:pt x="15" y="81"/>
                </a:cubicBezTo>
                <a:cubicBezTo>
                  <a:pt x="9" y="74"/>
                  <a:pt x="4" y="67"/>
                  <a:pt x="0" y="59"/>
                </a:cubicBezTo>
                <a:cubicBezTo>
                  <a:pt x="7" y="55"/>
                  <a:pt x="7" y="55"/>
                  <a:pt x="7" y="55"/>
                </a:cubicBezTo>
                <a:cubicBezTo>
                  <a:pt x="11" y="63"/>
                  <a:pt x="16" y="70"/>
                  <a:pt x="21" y="77"/>
                </a:cubicBezTo>
                <a:cubicBezTo>
                  <a:pt x="22" y="77"/>
                  <a:pt x="23" y="78"/>
                  <a:pt x="23" y="79"/>
                </a:cubicBezTo>
                <a:cubicBezTo>
                  <a:pt x="24" y="79"/>
                  <a:pt x="24" y="78"/>
                  <a:pt x="25" y="77"/>
                </a:cubicBezTo>
                <a:cubicBezTo>
                  <a:pt x="30" y="70"/>
                  <a:pt x="35" y="61"/>
                  <a:pt x="47" y="55"/>
                </a:cubicBezTo>
                <a:cubicBezTo>
                  <a:pt x="53" y="52"/>
                  <a:pt x="70" y="45"/>
                  <a:pt x="86" y="54"/>
                </a:cubicBezTo>
                <a:cubicBezTo>
                  <a:pt x="89" y="56"/>
                  <a:pt x="103" y="65"/>
                  <a:pt x="104" y="81"/>
                </a:cubicBezTo>
                <a:cubicBezTo>
                  <a:pt x="104" y="87"/>
                  <a:pt x="102" y="96"/>
                  <a:pt x="92" y="105"/>
                </a:cubicBezTo>
                <a:cubicBezTo>
                  <a:pt x="77" y="118"/>
                  <a:pt x="58" y="114"/>
                  <a:pt x="54" y="113"/>
                </a:cubicBezTo>
                <a:cubicBezTo>
                  <a:pt x="46" y="111"/>
                  <a:pt x="42" y="107"/>
                  <a:pt x="35" y="103"/>
                </a:cubicBezTo>
                <a:cubicBezTo>
                  <a:pt x="31" y="100"/>
                  <a:pt x="28" y="97"/>
                  <a:pt x="25" y="94"/>
                </a:cubicBezTo>
                <a:cubicBezTo>
                  <a:pt x="22" y="102"/>
                  <a:pt x="20" y="110"/>
                  <a:pt x="20" y="118"/>
                </a:cubicBezTo>
                <a:cubicBezTo>
                  <a:pt x="20" y="126"/>
                  <a:pt x="21" y="148"/>
                  <a:pt x="36" y="165"/>
                </a:cubicBezTo>
                <a:cubicBezTo>
                  <a:pt x="57" y="188"/>
                  <a:pt x="90" y="187"/>
                  <a:pt x="108" y="186"/>
                </a:cubicBezTo>
                <a:cubicBezTo>
                  <a:pt x="124" y="185"/>
                  <a:pt x="137" y="181"/>
                  <a:pt x="143" y="178"/>
                </a:cubicBezTo>
                <a:cubicBezTo>
                  <a:pt x="160" y="172"/>
                  <a:pt x="171" y="162"/>
                  <a:pt x="181" y="152"/>
                </a:cubicBezTo>
                <a:cubicBezTo>
                  <a:pt x="192" y="142"/>
                  <a:pt x="203" y="132"/>
                  <a:pt x="211" y="114"/>
                </a:cubicBezTo>
                <a:cubicBezTo>
                  <a:pt x="219" y="99"/>
                  <a:pt x="220" y="85"/>
                  <a:pt x="221" y="79"/>
                </a:cubicBezTo>
                <a:cubicBezTo>
                  <a:pt x="225" y="48"/>
                  <a:pt x="215" y="21"/>
                  <a:pt x="207" y="3"/>
                </a:cubicBezTo>
                <a:cubicBezTo>
                  <a:pt x="214" y="0"/>
                  <a:pt x="214" y="0"/>
                  <a:pt x="214" y="0"/>
                </a:cubicBezTo>
                <a:cubicBezTo>
                  <a:pt x="223" y="18"/>
                  <a:pt x="233" y="47"/>
                  <a:pt x="229" y="80"/>
                </a:cubicBezTo>
                <a:cubicBezTo>
                  <a:pt x="228" y="87"/>
                  <a:pt x="226" y="101"/>
                  <a:pt x="219" y="117"/>
                </a:cubicBezTo>
                <a:cubicBezTo>
                  <a:pt x="209" y="137"/>
                  <a:pt x="197" y="148"/>
                  <a:pt x="186" y="158"/>
                </a:cubicBezTo>
                <a:cubicBezTo>
                  <a:pt x="175" y="168"/>
                  <a:pt x="164" y="178"/>
                  <a:pt x="146" y="186"/>
                </a:cubicBezTo>
                <a:cubicBezTo>
                  <a:pt x="139" y="188"/>
                  <a:pt x="126" y="193"/>
                  <a:pt x="108" y="194"/>
                </a:cubicBezTo>
                <a:cubicBezTo>
                  <a:pt x="105" y="194"/>
                  <a:pt x="100" y="194"/>
                  <a:pt x="95" y="194"/>
                </a:cubicBezTo>
                <a:close/>
                <a:moveTo>
                  <a:pt x="29" y="86"/>
                </a:moveTo>
                <a:cubicBezTo>
                  <a:pt x="32" y="89"/>
                  <a:pt x="36" y="93"/>
                  <a:pt x="40" y="96"/>
                </a:cubicBezTo>
                <a:cubicBezTo>
                  <a:pt x="46" y="101"/>
                  <a:pt x="50" y="103"/>
                  <a:pt x="56" y="105"/>
                </a:cubicBezTo>
                <a:cubicBezTo>
                  <a:pt x="59" y="106"/>
                  <a:pt x="75" y="109"/>
                  <a:pt x="86" y="99"/>
                </a:cubicBezTo>
                <a:cubicBezTo>
                  <a:pt x="94" y="92"/>
                  <a:pt x="96" y="85"/>
                  <a:pt x="96" y="81"/>
                </a:cubicBezTo>
                <a:cubicBezTo>
                  <a:pt x="95" y="69"/>
                  <a:pt x="84" y="62"/>
                  <a:pt x="82" y="61"/>
                </a:cubicBezTo>
                <a:cubicBezTo>
                  <a:pt x="70" y="54"/>
                  <a:pt x="56" y="59"/>
                  <a:pt x="50" y="62"/>
                </a:cubicBezTo>
                <a:cubicBezTo>
                  <a:pt x="41" y="67"/>
                  <a:pt x="36" y="74"/>
                  <a:pt x="32" y="81"/>
                </a:cubicBezTo>
                <a:cubicBezTo>
                  <a:pt x="31" y="83"/>
                  <a:pt x="30" y="84"/>
                  <a:pt x="29" y="86"/>
                </a:cubicBezTo>
                <a:close/>
              </a:path>
            </a:pathLst>
          </a:custGeom>
          <a:solidFill>
            <a:srgbClr val="2DA9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1" name="Oval 770">
            <a:extLst>
              <a:ext uri="{FF2B5EF4-FFF2-40B4-BE49-F238E27FC236}">
                <a16:creationId xmlns:a16="http://schemas.microsoft.com/office/drawing/2014/main" id="{D8D1923B-511A-458A-A3BD-6D87E952D63A}"/>
              </a:ext>
            </a:extLst>
          </p:cNvPr>
          <p:cNvSpPr>
            <a:spLocks noChangeArrowheads="1"/>
          </p:cNvSpPr>
          <p:nvPr/>
        </p:nvSpPr>
        <p:spPr bwMode="auto">
          <a:xfrm>
            <a:off x="3570288" y="2466830"/>
            <a:ext cx="73025" cy="73025"/>
          </a:xfrm>
          <a:prstGeom prst="ellipse">
            <a:avLst/>
          </a:prstGeom>
          <a:solidFill>
            <a:srgbClr val="E7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16" name="Oval 771">
            <a:extLst>
              <a:ext uri="{FF2B5EF4-FFF2-40B4-BE49-F238E27FC236}">
                <a16:creationId xmlns:a16="http://schemas.microsoft.com/office/drawing/2014/main" id="{3121A775-0D7A-4B7D-B86C-24F5901176F0}"/>
              </a:ext>
            </a:extLst>
          </p:cNvPr>
          <p:cNvSpPr>
            <a:spLocks noChangeArrowheads="1"/>
          </p:cNvSpPr>
          <p:nvPr/>
        </p:nvSpPr>
        <p:spPr bwMode="auto">
          <a:xfrm>
            <a:off x="3349626" y="2366817"/>
            <a:ext cx="36513" cy="34925"/>
          </a:xfrm>
          <a:prstGeom prst="ellipse">
            <a:avLst/>
          </a:prstGeom>
          <a:solidFill>
            <a:srgbClr val="1A9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17" name="Oval 772">
            <a:extLst>
              <a:ext uri="{FF2B5EF4-FFF2-40B4-BE49-F238E27FC236}">
                <a16:creationId xmlns:a16="http://schemas.microsoft.com/office/drawing/2014/main" id="{8217DBEC-CC6B-453A-8304-C5E832146F16}"/>
              </a:ext>
            </a:extLst>
          </p:cNvPr>
          <p:cNvSpPr>
            <a:spLocks noChangeArrowheads="1"/>
          </p:cNvSpPr>
          <p:nvPr/>
        </p:nvSpPr>
        <p:spPr bwMode="auto">
          <a:xfrm>
            <a:off x="3441701" y="2338242"/>
            <a:ext cx="36513" cy="36513"/>
          </a:xfrm>
          <a:prstGeom prst="ellipse">
            <a:avLst/>
          </a:prstGeom>
          <a:solidFill>
            <a:srgbClr val="1A9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18" name="Freeform 773">
            <a:extLst>
              <a:ext uri="{FF2B5EF4-FFF2-40B4-BE49-F238E27FC236}">
                <a16:creationId xmlns:a16="http://schemas.microsoft.com/office/drawing/2014/main" id="{10D82684-396D-474A-A0D1-92C8FCFDD93F}"/>
              </a:ext>
            </a:extLst>
          </p:cNvPr>
          <p:cNvSpPr>
            <a:spLocks/>
          </p:cNvSpPr>
          <p:nvPr/>
        </p:nvSpPr>
        <p:spPr bwMode="auto">
          <a:xfrm>
            <a:off x="3167063" y="1268413"/>
            <a:ext cx="146050" cy="146050"/>
          </a:xfrm>
          <a:custGeom>
            <a:avLst/>
            <a:gdLst>
              <a:gd name="T0" fmla="*/ 4 w 206"/>
              <a:gd name="T1" fmla="*/ 206 h 206"/>
              <a:gd name="T2" fmla="*/ 206 w 206"/>
              <a:gd name="T3" fmla="*/ 3 h 206"/>
              <a:gd name="T4" fmla="*/ 203 w 206"/>
              <a:gd name="T5" fmla="*/ 0 h 206"/>
              <a:gd name="T6" fmla="*/ 0 w 206"/>
              <a:gd name="T7" fmla="*/ 203 h 206"/>
              <a:gd name="T8" fmla="*/ 3 w 206"/>
              <a:gd name="T9" fmla="*/ 206 h 206"/>
              <a:gd name="T10" fmla="*/ 4 w 206"/>
              <a:gd name="T11" fmla="*/ 206 h 206"/>
            </a:gdLst>
            <a:ahLst/>
            <a:cxnLst>
              <a:cxn ang="0">
                <a:pos x="T0" y="T1"/>
              </a:cxn>
              <a:cxn ang="0">
                <a:pos x="T2" y="T3"/>
              </a:cxn>
              <a:cxn ang="0">
                <a:pos x="T4" y="T5"/>
              </a:cxn>
              <a:cxn ang="0">
                <a:pos x="T6" y="T7"/>
              </a:cxn>
              <a:cxn ang="0">
                <a:pos x="T8" y="T9"/>
              </a:cxn>
              <a:cxn ang="0">
                <a:pos x="T10" y="T11"/>
              </a:cxn>
            </a:cxnLst>
            <a:rect l="0" t="0" r="r" b="b"/>
            <a:pathLst>
              <a:path w="206" h="206">
                <a:moveTo>
                  <a:pt x="4" y="206"/>
                </a:moveTo>
                <a:cubicBezTo>
                  <a:pt x="206" y="3"/>
                  <a:pt x="206" y="3"/>
                  <a:pt x="206" y="3"/>
                </a:cubicBezTo>
                <a:cubicBezTo>
                  <a:pt x="203" y="0"/>
                  <a:pt x="203" y="0"/>
                  <a:pt x="203" y="0"/>
                </a:cubicBezTo>
                <a:cubicBezTo>
                  <a:pt x="0" y="203"/>
                  <a:pt x="0" y="203"/>
                  <a:pt x="0" y="203"/>
                </a:cubicBezTo>
                <a:cubicBezTo>
                  <a:pt x="1" y="204"/>
                  <a:pt x="2" y="205"/>
                  <a:pt x="3" y="206"/>
                </a:cubicBezTo>
                <a:lnTo>
                  <a:pt x="4" y="206"/>
                </a:lnTo>
                <a:close/>
              </a:path>
            </a:pathLst>
          </a:custGeom>
          <a:solidFill>
            <a:srgbClr val="DC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19" name="Freeform 774">
            <a:extLst>
              <a:ext uri="{FF2B5EF4-FFF2-40B4-BE49-F238E27FC236}">
                <a16:creationId xmlns:a16="http://schemas.microsoft.com/office/drawing/2014/main" id="{A103B9DE-87B5-4B54-BE58-44F29457D2C7}"/>
              </a:ext>
            </a:extLst>
          </p:cNvPr>
          <p:cNvSpPr>
            <a:spLocks/>
          </p:cNvSpPr>
          <p:nvPr/>
        </p:nvSpPr>
        <p:spPr bwMode="auto">
          <a:xfrm>
            <a:off x="3084513" y="1408113"/>
            <a:ext cx="85725" cy="84138"/>
          </a:xfrm>
          <a:custGeom>
            <a:avLst/>
            <a:gdLst>
              <a:gd name="T0" fmla="*/ 121 w 122"/>
              <a:gd name="T1" fmla="*/ 9 h 118"/>
              <a:gd name="T2" fmla="*/ 118 w 122"/>
              <a:gd name="T3" fmla="*/ 6 h 118"/>
              <a:gd name="T4" fmla="*/ 101 w 122"/>
              <a:gd name="T5" fmla="*/ 3 h 118"/>
              <a:gd name="T6" fmla="*/ 0 w 122"/>
              <a:gd name="T7" fmla="*/ 104 h 118"/>
              <a:gd name="T8" fmla="*/ 13 w 122"/>
              <a:gd name="T9" fmla="*/ 118 h 118"/>
              <a:gd name="T10" fmla="*/ 105 w 122"/>
              <a:gd name="T11" fmla="*/ 26 h 118"/>
              <a:gd name="T12" fmla="*/ 122 w 122"/>
              <a:gd name="T13" fmla="*/ 9 h 118"/>
              <a:gd name="T14" fmla="*/ 121 w 122"/>
              <a:gd name="T15" fmla="*/ 9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18">
                <a:moveTo>
                  <a:pt x="121" y="9"/>
                </a:moveTo>
                <a:cubicBezTo>
                  <a:pt x="120" y="8"/>
                  <a:pt x="119" y="7"/>
                  <a:pt x="118" y="6"/>
                </a:cubicBezTo>
                <a:cubicBezTo>
                  <a:pt x="109" y="0"/>
                  <a:pt x="101" y="3"/>
                  <a:pt x="101" y="3"/>
                </a:cubicBezTo>
                <a:cubicBezTo>
                  <a:pt x="0" y="104"/>
                  <a:pt x="0" y="104"/>
                  <a:pt x="0" y="104"/>
                </a:cubicBezTo>
                <a:cubicBezTo>
                  <a:pt x="13" y="118"/>
                  <a:pt x="13" y="118"/>
                  <a:pt x="13" y="118"/>
                </a:cubicBezTo>
                <a:cubicBezTo>
                  <a:pt x="105" y="26"/>
                  <a:pt x="105" y="26"/>
                  <a:pt x="105" y="26"/>
                </a:cubicBezTo>
                <a:cubicBezTo>
                  <a:pt x="122" y="9"/>
                  <a:pt x="122" y="9"/>
                  <a:pt x="122" y="9"/>
                </a:cubicBezTo>
                <a:lnTo>
                  <a:pt x="121" y="9"/>
                </a:lnTo>
                <a:close/>
              </a:path>
            </a:pathLst>
          </a:custGeom>
          <a:solidFill>
            <a:srgbClr val="ABB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0" name="Freeform 775">
            <a:extLst>
              <a:ext uri="{FF2B5EF4-FFF2-40B4-BE49-F238E27FC236}">
                <a16:creationId xmlns:a16="http://schemas.microsoft.com/office/drawing/2014/main" id="{CE1CC186-646F-4574-8799-12BA6D34F75E}"/>
              </a:ext>
            </a:extLst>
          </p:cNvPr>
          <p:cNvSpPr>
            <a:spLocks/>
          </p:cNvSpPr>
          <p:nvPr/>
        </p:nvSpPr>
        <p:spPr bwMode="auto">
          <a:xfrm>
            <a:off x="2749551" y="1435100"/>
            <a:ext cx="342900" cy="333375"/>
          </a:xfrm>
          <a:custGeom>
            <a:avLst/>
            <a:gdLst>
              <a:gd name="T0" fmla="*/ 211 w 216"/>
              <a:gd name="T1" fmla="*/ 29 h 210"/>
              <a:gd name="T2" fmla="*/ 181 w 216"/>
              <a:gd name="T3" fmla="*/ 0 h 210"/>
              <a:gd name="T4" fmla="*/ 0 w 216"/>
              <a:gd name="T5" fmla="*/ 181 h 210"/>
              <a:gd name="T6" fmla="*/ 29 w 216"/>
              <a:gd name="T7" fmla="*/ 210 h 210"/>
              <a:gd name="T8" fmla="*/ 55 w 216"/>
              <a:gd name="T9" fmla="*/ 185 h 210"/>
              <a:gd name="T10" fmla="*/ 31 w 216"/>
              <a:gd name="T11" fmla="*/ 161 h 210"/>
              <a:gd name="T12" fmla="*/ 43 w 216"/>
              <a:gd name="T13" fmla="*/ 150 h 210"/>
              <a:gd name="T14" fmla="*/ 43 w 216"/>
              <a:gd name="T15" fmla="*/ 150 h 210"/>
              <a:gd name="T16" fmla="*/ 180 w 216"/>
              <a:gd name="T17" fmla="*/ 12 h 210"/>
              <a:gd name="T18" fmla="*/ 204 w 216"/>
              <a:gd name="T19" fmla="*/ 36 h 210"/>
              <a:gd name="T20" fmla="*/ 211 w 216"/>
              <a:gd name="T21" fmla="*/ 41 h 210"/>
              <a:gd name="T22" fmla="*/ 216 w 216"/>
              <a:gd name="T23" fmla="*/ 36 h 210"/>
              <a:gd name="T24" fmla="*/ 211 w 216"/>
              <a:gd name="T25" fmla="*/ 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210">
                <a:moveTo>
                  <a:pt x="211" y="29"/>
                </a:moveTo>
                <a:lnTo>
                  <a:pt x="181" y="0"/>
                </a:lnTo>
                <a:lnTo>
                  <a:pt x="0" y="181"/>
                </a:lnTo>
                <a:lnTo>
                  <a:pt x="29" y="210"/>
                </a:lnTo>
                <a:lnTo>
                  <a:pt x="55" y="185"/>
                </a:lnTo>
                <a:lnTo>
                  <a:pt x="31" y="161"/>
                </a:lnTo>
                <a:lnTo>
                  <a:pt x="43" y="150"/>
                </a:lnTo>
                <a:lnTo>
                  <a:pt x="43" y="150"/>
                </a:lnTo>
                <a:lnTo>
                  <a:pt x="180" y="12"/>
                </a:lnTo>
                <a:lnTo>
                  <a:pt x="204" y="36"/>
                </a:lnTo>
                <a:lnTo>
                  <a:pt x="211" y="41"/>
                </a:lnTo>
                <a:lnTo>
                  <a:pt x="216" y="36"/>
                </a:lnTo>
                <a:lnTo>
                  <a:pt x="211" y="29"/>
                </a:lnTo>
                <a:close/>
              </a:path>
            </a:pathLst>
          </a:custGeom>
          <a:solidFill>
            <a:srgbClr val="DC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1" name="Freeform 776">
            <a:extLst>
              <a:ext uri="{FF2B5EF4-FFF2-40B4-BE49-F238E27FC236}">
                <a16:creationId xmlns:a16="http://schemas.microsoft.com/office/drawing/2014/main" id="{717EDDDC-94B3-43B7-B5AB-762A211EF16D}"/>
              </a:ext>
            </a:extLst>
          </p:cNvPr>
          <p:cNvSpPr>
            <a:spLocks/>
          </p:cNvSpPr>
          <p:nvPr/>
        </p:nvSpPr>
        <p:spPr bwMode="auto">
          <a:xfrm>
            <a:off x="2817813" y="1454150"/>
            <a:ext cx="266700" cy="266700"/>
          </a:xfrm>
          <a:custGeom>
            <a:avLst/>
            <a:gdLst>
              <a:gd name="T0" fmla="*/ 161 w 168"/>
              <a:gd name="T1" fmla="*/ 24 h 168"/>
              <a:gd name="T2" fmla="*/ 137 w 168"/>
              <a:gd name="T3" fmla="*/ 0 h 168"/>
              <a:gd name="T4" fmla="*/ 0 w 168"/>
              <a:gd name="T5" fmla="*/ 138 h 168"/>
              <a:gd name="T6" fmla="*/ 29 w 168"/>
              <a:gd name="T7" fmla="*/ 168 h 168"/>
              <a:gd name="T8" fmla="*/ 157 w 168"/>
              <a:gd name="T9" fmla="*/ 40 h 168"/>
              <a:gd name="T10" fmla="*/ 168 w 168"/>
              <a:gd name="T11" fmla="*/ 29 h 168"/>
              <a:gd name="T12" fmla="*/ 161 w 168"/>
              <a:gd name="T13" fmla="*/ 24 h 168"/>
            </a:gdLst>
            <a:ahLst/>
            <a:cxnLst>
              <a:cxn ang="0">
                <a:pos x="T0" y="T1"/>
              </a:cxn>
              <a:cxn ang="0">
                <a:pos x="T2" y="T3"/>
              </a:cxn>
              <a:cxn ang="0">
                <a:pos x="T4" y="T5"/>
              </a:cxn>
              <a:cxn ang="0">
                <a:pos x="T6" y="T7"/>
              </a:cxn>
              <a:cxn ang="0">
                <a:pos x="T8" y="T9"/>
              </a:cxn>
              <a:cxn ang="0">
                <a:pos x="T10" y="T11"/>
              </a:cxn>
              <a:cxn ang="0">
                <a:pos x="T12" y="T13"/>
              </a:cxn>
            </a:cxnLst>
            <a:rect l="0" t="0" r="r" b="b"/>
            <a:pathLst>
              <a:path w="168" h="168">
                <a:moveTo>
                  <a:pt x="161" y="24"/>
                </a:moveTo>
                <a:lnTo>
                  <a:pt x="137" y="0"/>
                </a:lnTo>
                <a:lnTo>
                  <a:pt x="0" y="138"/>
                </a:lnTo>
                <a:lnTo>
                  <a:pt x="29" y="168"/>
                </a:lnTo>
                <a:lnTo>
                  <a:pt x="157" y="40"/>
                </a:lnTo>
                <a:lnTo>
                  <a:pt x="168" y="29"/>
                </a:lnTo>
                <a:lnTo>
                  <a:pt x="161" y="24"/>
                </a:lnTo>
                <a:close/>
              </a:path>
            </a:pathLst>
          </a:custGeom>
          <a:solidFill>
            <a:srgbClr val="E94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2" name="Freeform 777">
            <a:extLst>
              <a:ext uri="{FF2B5EF4-FFF2-40B4-BE49-F238E27FC236}">
                <a16:creationId xmlns:a16="http://schemas.microsoft.com/office/drawing/2014/main" id="{007F9899-09EC-4BD8-9BCC-1956C4385A6E}"/>
              </a:ext>
            </a:extLst>
          </p:cNvPr>
          <p:cNvSpPr>
            <a:spLocks/>
          </p:cNvSpPr>
          <p:nvPr/>
        </p:nvSpPr>
        <p:spPr bwMode="auto">
          <a:xfrm>
            <a:off x="2528888" y="1789113"/>
            <a:ext cx="255588" cy="207963"/>
          </a:xfrm>
          <a:custGeom>
            <a:avLst/>
            <a:gdLst>
              <a:gd name="T0" fmla="*/ 155 w 161"/>
              <a:gd name="T1" fmla="*/ 0 h 131"/>
              <a:gd name="T2" fmla="*/ 43 w 161"/>
              <a:gd name="T3" fmla="*/ 113 h 131"/>
              <a:gd name="T4" fmla="*/ 12 w 161"/>
              <a:gd name="T5" fmla="*/ 82 h 131"/>
              <a:gd name="T6" fmla="*/ 0 w 161"/>
              <a:gd name="T7" fmla="*/ 93 h 131"/>
              <a:gd name="T8" fmla="*/ 37 w 161"/>
              <a:gd name="T9" fmla="*/ 131 h 131"/>
              <a:gd name="T10" fmla="*/ 42 w 161"/>
              <a:gd name="T11" fmla="*/ 126 h 131"/>
              <a:gd name="T12" fmla="*/ 49 w 161"/>
              <a:gd name="T13" fmla="*/ 120 h 131"/>
              <a:gd name="T14" fmla="*/ 161 w 161"/>
              <a:gd name="T15" fmla="*/ 6 h 131"/>
              <a:gd name="T16" fmla="*/ 155 w 161"/>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31">
                <a:moveTo>
                  <a:pt x="155" y="0"/>
                </a:moveTo>
                <a:lnTo>
                  <a:pt x="43" y="113"/>
                </a:lnTo>
                <a:lnTo>
                  <a:pt x="12" y="82"/>
                </a:lnTo>
                <a:lnTo>
                  <a:pt x="0" y="93"/>
                </a:lnTo>
                <a:lnTo>
                  <a:pt x="37" y="131"/>
                </a:lnTo>
                <a:lnTo>
                  <a:pt x="42" y="126"/>
                </a:lnTo>
                <a:lnTo>
                  <a:pt x="49" y="120"/>
                </a:lnTo>
                <a:lnTo>
                  <a:pt x="161" y="6"/>
                </a:lnTo>
                <a:lnTo>
                  <a:pt x="155" y="0"/>
                </a:lnTo>
                <a:close/>
              </a:path>
            </a:pathLst>
          </a:custGeom>
          <a:solidFill>
            <a:srgbClr val="4E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3" name="Freeform 778">
            <a:extLst>
              <a:ext uri="{FF2B5EF4-FFF2-40B4-BE49-F238E27FC236}">
                <a16:creationId xmlns:a16="http://schemas.microsoft.com/office/drawing/2014/main" id="{5E6B0D9C-83DC-4376-92C1-95811723DF12}"/>
              </a:ext>
            </a:extLst>
          </p:cNvPr>
          <p:cNvSpPr>
            <a:spLocks/>
          </p:cNvSpPr>
          <p:nvPr/>
        </p:nvSpPr>
        <p:spPr bwMode="auto">
          <a:xfrm>
            <a:off x="2795588" y="1673225"/>
            <a:ext cx="68263" cy="106363"/>
          </a:xfrm>
          <a:custGeom>
            <a:avLst/>
            <a:gdLst>
              <a:gd name="T0" fmla="*/ 14 w 43"/>
              <a:gd name="T1" fmla="*/ 0 h 67"/>
              <a:gd name="T2" fmla="*/ 14 w 43"/>
              <a:gd name="T3" fmla="*/ 0 h 67"/>
              <a:gd name="T4" fmla="*/ 2 w 43"/>
              <a:gd name="T5" fmla="*/ 11 h 67"/>
              <a:gd name="T6" fmla="*/ 26 w 43"/>
              <a:gd name="T7" fmla="*/ 35 h 67"/>
              <a:gd name="T8" fmla="*/ 0 w 43"/>
              <a:gd name="T9" fmla="*/ 60 h 67"/>
              <a:gd name="T10" fmla="*/ 6 w 43"/>
              <a:gd name="T11" fmla="*/ 67 h 67"/>
              <a:gd name="T12" fmla="*/ 32 w 43"/>
              <a:gd name="T13" fmla="*/ 41 h 67"/>
              <a:gd name="T14" fmla="*/ 40 w 43"/>
              <a:gd name="T15" fmla="*/ 34 h 67"/>
              <a:gd name="T16" fmla="*/ 41 w 43"/>
              <a:gd name="T17" fmla="*/ 32 h 67"/>
              <a:gd name="T18" fmla="*/ 43 w 43"/>
              <a:gd name="T19" fmla="*/ 30 h 67"/>
              <a:gd name="T20" fmla="*/ 14 w 43"/>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7">
                <a:moveTo>
                  <a:pt x="14" y="0"/>
                </a:moveTo>
                <a:lnTo>
                  <a:pt x="14" y="0"/>
                </a:lnTo>
                <a:lnTo>
                  <a:pt x="2" y="11"/>
                </a:lnTo>
                <a:lnTo>
                  <a:pt x="26" y="35"/>
                </a:lnTo>
                <a:lnTo>
                  <a:pt x="0" y="60"/>
                </a:lnTo>
                <a:lnTo>
                  <a:pt x="6" y="67"/>
                </a:lnTo>
                <a:lnTo>
                  <a:pt x="32" y="41"/>
                </a:lnTo>
                <a:lnTo>
                  <a:pt x="40" y="34"/>
                </a:lnTo>
                <a:lnTo>
                  <a:pt x="41" y="32"/>
                </a:lnTo>
                <a:lnTo>
                  <a:pt x="43" y="30"/>
                </a:lnTo>
                <a:lnTo>
                  <a:pt x="14" y="0"/>
                </a:lnTo>
                <a:close/>
              </a:path>
            </a:pathLst>
          </a:custGeom>
          <a:solidFill>
            <a:srgbClr val="4E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4" name="Freeform 779">
            <a:extLst>
              <a:ext uri="{FF2B5EF4-FFF2-40B4-BE49-F238E27FC236}">
                <a16:creationId xmlns:a16="http://schemas.microsoft.com/office/drawing/2014/main" id="{2A842D6F-B249-4482-9775-25F63850F188}"/>
              </a:ext>
            </a:extLst>
          </p:cNvPr>
          <p:cNvSpPr>
            <a:spLocks/>
          </p:cNvSpPr>
          <p:nvPr/>
        </p:nvSpPr>
        <p:spPr bwMode="auto">
          <a:xfrm>
            <a:off x="2703513" y="1697038"/>
            <a:ext cx="101600" cy="101600"/>
          </a:xfrm>
          <a:custGeom>
            <a:avLst/>
            <a:gdLst>
              <a:gd name="T0" fmla="*/ 58 w 64"/>
              <a:gd name="T1" fmla="*/ 45 h 64"/>
              <a:gd name="T2" fmla="*/ 29 w 64"/>
              <a:gd name="T3" fmla="*/ 16 h 64"/>
              <a:gd name="T4" fmla="*/ 13 w 64"/>
              <a:gd name="T5" fmla="*/ 0 h 64"/>
              <a:gd name="T6" fmla="*/ 0 w 64"/>
              <a:gd name="T7" fmla="*/ 13 h 64"/>
              <a:gd name="T8" fmla="*/ 45 w 64"/>
              <a:gd name="T9" fmla="*/ 58 h 64"/>
              <a:gd name="T10" fmla="*/ 51 w 64"/>
              <a:gd name="T11" fmla="*/ 64 h 64"/>
              <a:gd name="T12" fmla="*/ 63 w 64"/>
              <a:gd name="T13" fmla="*/ 54 h 64"/>
              <a:gd name="T14" fmla="*/ 64 w 64"/>
              <a:gd name="T15" fmla="*/ 52 h 64"/>
              <a:gd name="T16" fmla="*/ 58 w 64"/>
              <a:gd name="T17"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4">
                <a:moveTo>
                  <a:pt x="58" y="45"/>
                </a:moveTo>
                <a:lnTo>
                  <a:pt x="29" y="16"/>
                </a:lnTo>
                <a:lnTo>
                  <a:pt x="13" y="0"/>
                </a:lnTo>
                <a:lnTo>
                  <a:pt x="0" y="13"/>
                </a:lnTo>
                <a:lnTo>
                  <a:pt x="45" y="58"/>
                </a:lnTo>
                <a:lnTo>
                  <a:pt x="51" y="64"/>
                </a:lnTo>
                <a:lnTo>
                  <a:pt x="63" y="54"/>
                </a:lnTo>
                <a:lnTo>
                  <a:pt x="64" y="52"/>
                </a:lnTo>
                <a:lnTo>
                  <a:pt x="58" y="45"/>
                </a:lnTo>
                <a:close/>
              </a:path>
            </a:pathLst>
          </a:custGeom>
          <a:solidFill>
            <a:srgbClr val="ABB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5" name="Freeform 780">
            <a:extLst>
              <a:ext uri="{FF2B5EF4-FFF2-40B4-BE49-F238E27FC236}">
                <a16:creationId xmlns:a16="http://schemas.microsoft.com/office/drawing/2014/main" id="{D2D86E9C-B9C2-4069-8CFE-29017C75CF04}"/>
              </a:ext>
            </a:extLst>
          </p:cNvPr>
          <p:cNvSpPr>
            <a:spLocks/>
          </p:cNvSpPr>
          <p:nvPr/>
        </p:nvSpPr>
        <p:spPr bwMode="auto">
          <a:xfrm>
            <a:off x="3170238" y="1271588"/>
            <a:ext cx="146050" cy="146050"/>
          </a:xfrm>
          <a:custGeom>
            <a:avLst/>
            <a:gdLst>
              <a:gd name="T0" fmla="*/ 3 w 206"/>
              <a:gd name="T1" fmla="*/ 207 h 207"/>
              <a:gd name="T2" fmla="*/ 206 w 206"/>
              <a:gd name="T3" fmla="*/ 4 h 207"/>
              <a:gd name="T4" fmla="*/ 202 w 206"/>
              <a:gd name="T5" fmla="*/ 0 h 207"/>
              <a:gd name="T6" fmla="*/ 0 w 206"/>
              <a:gd name="T7" fmla="*/ 203 h 207"/>
              <a:gd name="T8" fmla="*/ 3 w 206"/>
              <a:gd name="T9" fmla="*/ 207 h 207"/>
            </a:gdLst>
            <a:ahLst/>
            <a:cxnLst>
              <a:cxn ang="0">
                <a:pos x="T0" y="T1"/>
              </a:cxn>
              <a:cxn ang="0">
                <a:pos x="T2" y="T3"/>
              </a:cxn>
              <a:cxn ang="0">
                <a:pos x="T4" y="T5"/>
              </a:cxn>
              <a:cxn ang="0">
                <a:pos x="T6" y="T7"/>
              </a:cxn>
              <a:cxn ang="0">
                <a:pos x="T8" y="T9"/>
              </a:cxn>
            </a:cxnLst>
            <a:rect l="0" t="0" r="r" b="b"/>
            <a:pathLst>
              <a:path w="206" h="207">
                <a:moveTo>
                  <a:pt x="3" y="207"/>
                </a:moveTo>
                <a:cubicBezTo>
                  <a:pt x="206" y="4"/>
                  <a:pt x="206" y="4"/>
                  <a:pt x="206" y="4"/>
                </a:cubicBezTo>
                <a:cubicBezTo>
                  <a:pt x="202" y="0"/>
                  <a:pt x="202" y="0"/>
                  <a:pt x="202" y="0"/>
                </a:cubicBezTo>
                <a:cubicBezTo>
                  <a:pt x="0" y="203"/>
                  <a:pt x="0" y="203"/>
                  <a:pt x="0" y="203"/>
                </a:cubicBezTo>
                <a:cubicBezTo>
                  <a:pt x="1" y="205"/>
                  <a:pt x="2" y="206"/>
                  <a:pt x="3" y="207"/>
                </a:cubicBezTo>
                <a:close/>
              </a:path>
            </a:pathLst>
          </a:custGeom>
          <a:solidFill>
            <a:srgbClr val="ABB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6" name="Freeform 781">
            <a:extLst>
              <a:ext uri="{FF2B5EF4-FFF2-40B4-BE49-F238E27FC236}">
                <a16:creationId xmlns:a16="http://schemas.microsoft.com/office/drawing/2014/main" id="{7F71F7C5-77C1-4A76-AA0E-BD6B2C798BBF}"/>
              </a:ext>
            </a:extLst>
          </p:cNvPr>
          <p:cNvSpPr>
            <a:spLocks/>
          </p:cNvSpPr>
          <p:nvPr/>
        </p:nvSpPr>
        <p:spPr bwMode="auto">
          <a:xfrm>
            <a:off x="3092451" y="1414463"/>
            <a:ext cx="84138" cy="87313"/>
          </a:xfrm>
          <a:custGeom>
            <a:avLst/>
            <a:gdLst>
              <a:gd name="T0" fmla="*/ 112 w 118"/>
              <a:gd name="T1" fmla="*/ 4 h 123"/>
              <a:gd name="T2" fmla="*/ 109 w 118"/>
              <a:gd name="T3" fmla="*/ 0 h 123"/>
              <a:gd name="T4" fmla="*/ 92 w 118"/>
              <a:gd name="T5" fmla="*/ 17 h 123"/>
              <a:gd name="T6" fmla="*/ 0 w 118"/>
              <a:gd name="T7" fmla="*/ 109 h 123"/>
              <a:gd name="T8" fmla="*/ 14 w 118"/>
              <a:gd name="T9" fmla="*/ 123 h 123"/>
              <a:gd name="T10" fmla="*/ 116 w 118"/>
              <a:gd name="T11" fmla="*/ 21 h 123"/>
              <a:gd name="T12" fmla="*/ 112 w 118"/>
              <a:gd name="T13" fmla="*/ 4 h 123"/>
            </a:gdLst>
            <a:ahLst/>
            <a:cxnLst>
              <a:cxn ang="0">
                <a:pos x="T0" y="T1"/>
              </a:cxn>
              <a:cxn ang="0">
                <a:pos x="T2" y="T3"/>
              </a:cxn>
              <a:cxn ang="0">
                <a:pos x="T4" y="T5"/>
              </a:cxn>
              <a:cxn ang="0">
                <a:pos x="T6" y="T7"/>
              </a:cxn>
              <a:cxn ang="0">
                <a:pos x="T8" y="T9"/>
              </a:cxn>
              <a:cxn ang="0">
                <a:pos x="T10" y="T11"/>
              </a:cxn>
              <a:cxn ang="0">
                <a:pos x="T12" y="T13"/>
              </a:cxn>
            </a:cxnLst>
            <a:rect l="0" t="0" r="r" b="b"/>
            <a:pathLst>
              <a:path w="118" h="123">
                <a:moveTo>
                  <a:pt x="112" y="4"/>
                </a:moveTo>
                <a:cubicBezTo>
                  <a:pt x="111" y="3"/>
                  <a:pt x="110" y="2"/>
                  <a:pt x="109" y="0"/>
                </a:cubicBezTo>
                <a:cubicBezTo>
                  <a:pt x="92" y="17"/>
                  <a:pt x="92" y="17"/>
                  <a:pt x="92" y="17"/>
                </a:cubicBezTo>
                <a:cubicBezTo>
                  <a:pt x="0" y="109"/>
                  <a:pt x="0" y="109"/>
                  <a:pt x="0" y="109"/>
                </a:cubicBezTo>
                <a:cubicBezTo>
                  <a:pt x="14" y="123"/>
                  <a:pt x="14" y="123"/>
                  <a:pt x="14" y="123"/>
                </a:cubicBezTo>
                <a:cubicBezTo>
                  <a:pt x="116" y="21"/>
                  <a:pt x="116" y="21"/>
                  <a:pt x="116" y="21"/>
                </a:cubicBezTo>
                <a:cubicBezTo>
                  <a:pt x="116" y="21"/>
                  <a:pt x="118" y="14"/>
                  <a:pt x="112" y="4"/>
                </a:cubicBez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7" name="Freeform 782">
            <a:extLst>
              <a:ext uri="{FF2B5EF4-FFF2-40B4-BE49-F238E27FC236}">
                <a16:creationId xmlns:a16="http://schemas.microsoft.com/office/drawing/2014/main" id="{D05CA084-2AA2-4465-89B3-0D9F2D0B9FB3}"/>
              </a:ext>
            </a:extLst>
          </p:cNvPr>
          <p:cNvSpPr>
            <a:spLocks/>
          </p:cNvSpPr>
          <p:nvPr/>
        </p:nvSpPr>
        <p:spPr bwMode="auto">
          <a:xfrm>
            <a:off x="2816226" y="1492250"/>
            <a:ext cx="334963" cy="344488"/>
          </a:xfrm>
          <a:custGeom>
            <a:avLst/>
            <a:gdLst>
              <a:gd name="T0" fmla="*/ 181 w 211"/>
              <a:gd name="T1" fmla="*/ 6 h 217"/>
              <a:gd name="T2" fmla="*/ 174 w 211"/>
              <a:gd name="T3" fmla="*/ 0 h 217"/>
              <a:gd name="T4" fmla="*/ 169 w 211"/>
              <a:gd name="T5" fmla="*/ 5 h 217"/>
              <a:gd name="T6" fmla="*/ 175 w 211"/>
              <a:gd name="T7" fmla="*/ 12 h 217"/>
              <a:gd name="T8" fmla="*/ 199 w 211"/>
              <a:gd name="T9" fmla="*/ 36 h 217"/>
              <a:gd name="T10" fmla="*/ 61 w 211"/>
              <a:gd name="T11" fmla="*/ 174 h 217"/>
              <a:gd name="T12" fmla="*/ 61 w 211"/>
              <a:gd name="T13" fmla="*/ 174 h 217"/>
              <a:gd name="T14" fmla="*/ 49 w 211"/>
              <a:gd name="T15" fmla="*/ 186 h 217"/>
              <a:gd name="T16" fmla="*/ 25 w 211"/>
              <a:gd name="T17" fmla="*/ 161 h 217"/>
              <a:gd name="T18" fmla="*/ 0 w 211"/>
              <a:gd name="T19" fmla="*/ 187 h 217"/>
              <a:gd name="T20" fmla="*/ 29 w 211"/>
              <a:gd name="T21" fmla="*/ 217 h 217"/>
              <a:gd name="T22" fmla="*/ 211 w 211"/>
              <a:gd name="T23" fmla="*/ 36 h 217"/>
              <a:gd name="T24" fmla="*/ 181 w 211"/>
              <a:gd name="T25" fmla="*/ 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217">
                <a:moveTo>
                  <a:pt x="181" y="6"/>
                </a:moveTo>
                <a:lnTo>
                  <a:pt x="174" y="0"/>
                </a:lnTo>
                <a:lnTo>
                  <a:pt x="169" y="5"/>
                </a:lnTo>
                <a:lnTo>
                  <a:pt x="175" y="12"/>
                </a:lnTo>
                <a:lnTo>
                  <a:pt x="199" y="36"/>
                </a:lnTo>
                <a:lnTo>
                  <a:pt x="61" y="174"/>
                </a:lnTo>
                <a:lnTo>
                  <a:pt x="61" y="174"/>
                </a:lnTo>
                <a:lnTo>
                  <a:pt x="49" y="186"/>
                </a:lnTo>
                <a:lnTo>
                  <a:pt x="25" y="161"/>
                </a:lnTo>
                <a:lnTo>
                  <a:pt x="0" y="187"/>
                </a:lnTo>
                <a:lnTo>
                  <a:pt x="29" y="217"/>
                </a:lnTo>
                <a:lnTo>
                  <a:pt x="211" y="36"/>
                </a:lnTo>
                <a:lnTo>
                  <a:pt x="181" y="6"/>
                </a:lnTo>
                <a:close/>
              </a:path>
            </a:pathLst>
          </a:custGeom>
          <a:solidFill>
            <a:srgbClr val="ABB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8" name="Freeform 783">
            <a:extLst>
              <a:ext uri="{FF2B5EF4-FFF2-40B4-BE49-F238E27FC236}">
                <a16:creationId xmlns:a16="http://schemas.microsoft.com/office/drawing/2014/main" id="{A9791E32-2F0E-489F-8D15-53050816E90F}"/>
              </a:ext>
            </a:extLst>
          </p:cNvPr>
          <p:cNvSpPr>
            <a:spLocks/>
          </p:cNvSpPr>
          <p:nvPr/>
        </p:nvSpPr>
        <p:spPr bwMode="auto">
          <a:xfrm>
            <a:off x="2863851" y="1500188"/>
            <a:ext cx="268288" cy="268288"/>
          </a:xfrm>
          <a:custGeom>
            <a:avLst/>
            <a:gdLst>
              <a:gd name="T0" fmla="*/ 145 w 169"/>
              <a:gd name="T1" fmla="*/ 7 h 169"/>
              <a:gd name="T2" fmla="*/ 139 w 169"/>
              <a:gd name="T3" fmla="*/ 0 h 169"/>
              <a:gd name="T4" fmla="*/ 128 w 169"/>
              <a:gd name="T5" fmla="*/ 11 h 169"/>
              <a:gd name="T6" fmla="*/ 0 w 169"/>
              <a:gd name="T7" fmla="*/ 139 h 169"/>
              <a:gd name="T8" fmla="*/ 31 w 169"/>
              <a:gd name="T9" fmla="*/ 169 h 169"/>
              <a:gd name="T10" fmla="*/ 169 w 169"/>
              <a:gd name="T11" fmla="*/ 31 h 169"/>
              <a:gd name="T12" fmla="*/ 145 w 169"/>
              <a:gd name="T13" fmla="*/ 7 h 169"/>
            </a:gdLst>
            <a:ahLst/>
            <a:cxnLst>
              <a:cxn ang="0">
                <a:pos x="T0" y="T1"/>
              </a:cxn>
              <a:cxn ang="0">
                <a:pos x="T2" y="T3"/>
              </a:cxn>
              <a:cxn ang="0">
                <a:pos x="T4" y="T5"/>
              </a:cxn>
              <a:cxn ang="0">
                <a:pos x="T6" y="T7"/>
              </a:cxn>
              <a:cxn ang="0">
                <a:pos x="T8" y="T9"/>
              </a:cxn>
              <a:cxn ang="0">
                <a:pos x="T10" y="T11"/>
              </a:cxn>
              <a:cxn ang="0">
                <a:pos x="T12" y="T13"/>
              </a:cxn>
            </a:cxnLst>
            <a:rect l="0" t="0" r="r" b="b"/>
            <a:pathLst>
              <a:path w="169" h="169">
                <a:moveTo>
                  <a:pt x="145" y="7"/>
                </a:moveTo>
                <a:lnTo>
                  <a:pt x="139" y="0"/>
                </a:lnTo>
                <a:lnTo>
                  <a:pt x="128" y="11"/>
                </a:lnTo>
                <a:lnTo>
                  <a:pt x="0" y="139"/>
                </a:lnTo>
                <a:lnTo>
                  <a:pt x="31" y="169"/>
                </a:lnTo>
                <a:lnTo>
                  <a:pt x="169" y="31"/>
                </a:lnTo>
                <a:lnTo>
                  <a:pt x="145" y="7"/>
                </a:lnTo>
                <a:close/>
              </a:path>
            </a:pathLst>
          </a:custGeom>
          <a:solidFill>
            <a:srgbClr val="D83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9" name="Freeform 784">
            <a:extLst>
              <a:ext uri="{FF2B5EF4-FFF2-40B4-BE49-F238E27FC236}">
                <a16:creationId xmlns:a16="http://schemas.microsoft.com/office/drawing/2014/main" id="{B6D90EEE-AEFE-4E9A-BC4B-E3739C8349D7}"/>
              </a:ext>
            </a:extLst>
          </p:cNvPr>
          <p:cNvSpPr>
            <a:spLocks/>
          </p:cNvSpPr>
          <p:nvPr/>
        </p:nvSpPr>
        <p:spPr bwMode="auto">
          <a:xfrm>
            <a:off x="2587626" y="1798638"/>
            <a:ext cx="207963" cy="258763"/>
          </a:xfrm>
          <a:custGeom>
            <a:avLst/>
            <a:gdLst>
              <a:gd name="T0" fmla="*/ 18 w 131"/>
              <a:gd name="T1" fmla="*/ 120 h 163"/>
              <a:gd name="T2" fmla="*/ 131 w 131"/>
              <a:gd name="T3" fmla="*/ 7 h 163"/>
              <a:gd name="T4" fmla="*/ 124 w 131"/>
              <a:gd name="T5" fmla="*/ 0 h 163"/>
              <a:gd name="T6" fmla="*/ 12 w 131"/>
              <a:gd name="T7" fmla="*/ 114 h 163"/>
              <a:gd name="T8" fmla="*/ 5 w 131"/>
              <a:gd name="T9" fmla="*/ 120 h 163"/>
              <a:gd name="T10" fmla="*/ 0 w 131"/>
              <a:gd name="T11" fmla="*/ 125 h 163"/>
              <a:gd name="T12" fmla="*/ 38 w 131"/>
              <a:gd name="T13" fmla="*/ 163 h 163"/>
              <a:gd name="T14" fmla="*/ 49 w 131"/>
              <a:gd name="T15" fmla="*/ 151 h 163"/>
              <a:gd name="T16" fmla="*/ 18 w 131"/>
              <a:gd name="T17" fmla="*/ 12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3">
                <a:moveTo>
                  <a:pt x="18" y="120"/>
                </a:moveTo>
                <a:lnTo>
                  <a:pt x="131" y="7"/>
                </a:lnTo>
                <a:lnTo>
                  <a:pt x="124" y="0"/>
                </a:lnTo>
                <a:lnTo>
                  <a:pt x="12" y="114"/>
                </a:lnTo>
                <a:lnTo>
                  <a:pt x="5" y="120"/>
                </a:lnTo>
                <a:lnTo>
                  <a:pt x="0" y="125"/>
                </a:lnTo>
                <a:lnTo>
                  <a:pt x="38" y="163"/>
                </a:lnTo>
                <a:lnTo>
                  <a:pt x="49" y="151"/>
                </a:lnTo>
                <a:lnTo>
                  <a:pt x="18" y="12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0" name="Freeform 785">
            <a:extLst>
              <a:ext uri="{FF2B5EF4-FFF2-40B4-BE49-F238E27FC236}">
                <a16:creationId xmlns:a16="http://schemas.microsoft.com/office/drawing/2014/main" id="{02ADA004-730C-479F-8683-F95CD4589DEF}"/>
              </a:ext>
            </a:extLst>
          </p:cNvPr>
          <p:cNvSpPr>
            <a:spLocks/>
          </p:cNvSpPr>
          <p:nvPr/>
        </p:nvSpPr>
        <p:spPr bwMode="auto">
          <a:xfrm>
            <a:off x="2805113" y="1720850"/>
            <a:ext cx="107950" cy="68263"/>
          </a:xfrm>
          <a:custGeom>
            <a:avLst/>
            <a:gdLst>
              <a:gd name="T0" fmla="*/ 68 w 68"/>
              <a:gd name="T1" fmla="*/ 30 h 43"/>
              <a:gd name="T2" fmla="*/ 37 w 68"/>
              <a:gd name="T3" fmla="*/ 0 h 43"/>
              <a:gd name="T4" fmla="*/ 35 w 68"/>
              <a:gd name="T5" fmla="*/ 2 h 43"/>
              <a:gd name="T6" fmla="*/ 34 w 68"/>
              <a:gd name="T7" fmla="*/ 4 h 43"/>
              <a:gd name="T8" fmla="*/ 26 w 68"/>
              <a:gd name="T9" fmla="*/ 11 h 43"/>
              <a:gd name="T10" fmla="*/ 0 w 68"/>
              <a:gd name="T11" fmla="*/ 37 h 43"/>
              <a:gd name="T12" fmla="*/ 7 w 68"/>
              <a:gd name="T13" fmla="*/ 43 h 43"/>
              <a:gd name="T14" fmla="*/ 32 w 68"/>
              <a:gd name="T15" fmla="*/ 17 h 43"/>
              <a:gd name="T16" fmla="*/ 56 w 68"/>
              <a:gd name="T17" fmla="*/ 42 h 43"/>
              <a:gd name="T18" fmla="*/ 68 w 68"/>
              <a:gd name="T19" fmla="*/ 30 h 43"/>
              <a:gd name="T20" fmla="*/ 68 w 68"/>
              <a:gd name="T21"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43">
                <a:moveTo>
                  <a:pt x="68" y="30"/>
                </a:moveTo>
                <a:lnTo>
                  <a:pt x="37" y="0"/>
                </a:lnTo>
                <a:lnTo>
                  <a:pt x="35" y="2"/>
                </a:lnTo>
                <a:lnTo>
                  <a:pt x="34" y="4"/>
                </a:lnTo>
                <a:lnTo>
                  <a:pt x="26" y="11"/>
                </a:lnTo>
                <a:lnTo>
                  <a:pt x="0" y="37"/>
                </a:lnTo>
                <a:lnTo>
                  <a:pt x="7" y="43"/>
                </a:lnTo>
                <a:lnTo>
                  <a:pt x="32" y="17"/>
                </a:lnTo>
                <a:lnTo>
                  <a:pt x="56" y="42"/>
                </a:lnTo>
                <a:lnTo>
                  <a:pt x="68" y="30"/>
                </a:lnTo>
                <a:lnTo>
                  <a:pt x="68" y="3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1" name="Freeform 786">
            <a:extLst>
              <a:ext uri="{FF2B5EF4-FFF2-40B4-BE49-F238E27FC236}">
                <a16:creationId xmlns:a16="http://schemas.microsoft.com/office/drawing/2014/main" id="{84E9E3F1-A42B-4793-8FA3-336511930562}"/>
              </a:ext>
            </a:extLst>
          </p:cNvPr>
          <p:cNvSpPr>
            <a:spLocks/>
          </p:cNvSpPr>
          <p:nvPr/>
        </p:nvSpPr>
        <p:spPr bwMode="auto">
          <a:xfrm>
            <a:off x="2784476" y="1779588"/>
            <a:ext cx="104775" cy="103188"/>
          </a:xfrm>
          <a:custGeom>
            <a:avLst/>
            <a:gdLst>
              <a:gd name="T0" fmla="*/ 49 w 66"/>
              <a:gd name="T1" fmla="*/ 36 h 65"/>
              <a:gd name="T2" fmla="*/ 20 w 66"/>
              <a:gd name="T3" fmla="*/ 6 h 65"/>
              <a:gd name="T4" fmla="*/ 13 w 66"/>
              <a:gd name="T5" fmla="*/ 0 h 65"/>
              <a:gd name="T6" fmla="*/ 12 w 66"/>
              <a:gd name="T7" fmla="*/ 2 h 65"/>
              <a:gd name="T8" fmla="*/ 0 w 66"/>
              <a:gd name="T9" fmla="*/ 12 h 65"/>
              <a:gd name="T10" fmla="*/ 7 w 66"/>
              <a:gd name="T11" fmla="*/ 19 h 65"/>
              <a:gd name="T12" fmla="*/ 53 w 66"/>
              <a:gd name="T13" fmla="*/ 65 h 65"/>
              <a:gd name="T14" fmla="*/ 66 w 66"/>
              <a:gd name="T15" fmla="*/ 52 h 65"/>
              <a:gd name="T16" fmla="*/ 49 w 66"/>
              <a:gd name="T17"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5">
                <a:moveTo>
                  <a:pt x="49" y="36"/>
                </a:moveTo>
                <a:lnTo>
                  <a:pt x="20" y="6"/>
                </a:lnTo>
                <a:lnTo>
                  <a:pt x="13" y="0"/>
                </a:lnTo>
                <a:lnTo>
                  <a:pt x="12" y="2"/>
                </a:lnTo>
                <a:lnTo>
                  <a:pt x="0" y="12"/>
                </a:lnTo>
                <a:lnTo>
                  <a:pt x="7" y="19"/>
                </a:lnTo>
                <a:lnTo>
                  <a:pt x="53" y="65"/>
                </a:lnTo>
                <a:lnTo>
                  <a:pt x="66" y="52"/>
                </a:lnTo>
                <a:lnTo>
                  <a:pt x="49" y="36"/>
                </a:ln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2" name="Freeform 787">
            <a:extLst>
              <a:ext uri="{FF2B5EF4-FFF2-40B4-BE49-F238E27FC236}">
                <a16:creationId xmlns:a16="http://schemas.microsoft.com/office/drawing/2014/main" id="{EC521C27-4CF0-4F91-B58C-E05E1861060B}"/>
              </a:ext>
            </a:extLst>
          </p:cNvPr>
          <p:cNvSpPr>
            <a:spLocks/>
          </p:cNvSpPr>
          <p:nvPr/>
        </p:nvSpPr>
        <p:spPr bwMode="auto">
          <a:xfrm>
            <a:off x="3067051" y="1514475"/>
            <a:ext cx="44450" cy="44450"/>
          </a:xfrm>
          <a:custGeom>
            <a:avLst/>
            <a:gdLst>
              <a:gd name="T0" fmla="*/ 25 w 28"/>
              <a:gd name="T1" fmla="*/ 28 h 28"/>
              <a:gd name="T2" fmla="*/ 0 w 28"/>
              <a:gd name="T3" fmla="*/ 3 h 28"/>
              <a:gd name="T4" fmla="*/ 2 w 28"/>
              <a:gd name="T5" fmla="*/ 0 h 28"/>
              <a:gd name="T6" fmla="*/ 28 w 28"/>
              <a:gd name="T7" fmla="*/ 26 h 28"/>
              <a:gd name="T8" fmla="*/ 25 w 28"/>
              <a:gd name="T9" fmla="*/ 28 h 28"/>
            </a:gdLst>
            <a:ahLst/>
            <a:cxnLst>
              <a:cxn ang="0">
                <a:pos x="T0" y="T1"/>
              </a:cxn>
              <a:cxn ang="0">
                <a:pos x="T2" y="T3"/>
              </a:cxn>
              <a:cxn ang="0">
                <a:pos x="T4" y="T5"/>
              </a:cxn>
              <a:cxn ang="0">
                <a:pos x="T6" y="T7"/>
              </a:cxn>
              <a:cxn ang="0">
                <a:pos x="T8" y="T9"/>
              </a:cxn>
            </a:cxnLst>
            <a:rect l="0" t="0" r="r" b="b"/>
            <a:pathLst>
              <a:path w="28" h="28">
                <a:moveTo>
                  <a:pt x="25" y="28"/>
                </a:moveTo>
                <a:lnTo>
                  <a:pt x="0" y="3"/>
                </a:lnTo>
                <a:lnTo>
                  <a:pt x="2" y="0"/>
                </a:lnTo>
                <a:lnTo>
                  <a:pt x="28" y="26"/>
                </a:lnTo>
                <a:lnTo>
                  <a:pt x="25"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3" name="Freeform 788">
            <a:extLst>
              <a:ext uri="{FF2B5EF4-FFF2-40B4-BE49-F238E27FC236}">
                <a16:creationId xmlns:a16="http://schemas.microsoft.com/office/drawing/2014/main" id="{3B0DA2B6-5A72-446A-A657-5217F8ADC34D}"/>
              </a:ext>
            </a:extLst>
          </p:cNvPr>
          <p:cNvSpPr>
            <a:spLocks/>
          </p:cNvSpPr>
          <p:nvPr/>
        </p:nvSpPr>
        <p:spPr bwMode="auto">
          <a:xfrm>
            <a:off x="3043238" y="1536700"/>
            <a:ext cx="44450" cy="46038"/>
          </a:xfrm>
          <a:custGeom>
            <a:avLst/>
            <a:gdLst>
              <a:gd name="T0" fmla="*/ 26 w 28"/>
              <a:gd name="T1" fmla="*/ 29 h 29"/>
              <a:gd name="T2" fmla="*/ 0 w 28"/>
              <a:gd name="T3" fmla="*/ 3 h 29"/>
              <a:gd name="T4" fmla="*/ 3 w 28"/>
              <a:gd name="T5" fmla="*/ 0 h 29"/>
              <a:gd name="T6" fmla="*/ 28 w 28"/>
              <a:gd name="T7" fmla="*/ 26 h 29"/>
              <a:gd name="T8" fmla="*/ 26 w 28"/>
              <a:gd name="T9" fmla="*/ 29 h 29"/>
            </a:gdLst>
            <a:ahLst/>
            <a:cxnLst>
              <a:cxn ang="0">
                <a:pos x="T0" y="T1"/>
              </a:cxn>
              <a:cxn ang="0">
                <a:pos x="T2" y="T3"/>
              </a:cxn>
              <a:cxn ang="0">
                <a:pos x="T4" y="T5"/>
              </a:cxn>
              <a:cxn ang="0">
                <a:pos x="T6" y="T7"/>
              </a:cxn>
              <a:cxn ang="0">
                <a:pos x="T8" y="T9"/>
              </a:cxn>
            </a:cxnLst>
            <a:rect l="0" t="0" r="r" b="b"/>
            <a:pathLst>
              <a:path w="28" h="29">
                <a:moveTo>
                  <a:pt x="26" y="29"/>
                </a:moveTo>
                <a:lnTo>
                  <a:pt x="0" y="3"/>
                </a:lnTo>
                <a:lnTo>
                  <a:pt x="3" y="0"/>
                </a:lnTo>
                <a:lnTo>
                  <a:pt x="28" y="26"/>
                </a:lnTo>
                <a:lnTo>
                  <a:pt x="2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4" name="Freeform 789">
            <a:extLst>
              <a:ext uri="{FF2B5EF4-FFF2-40B4-BE49-F238E27FC236}">
                <a16:creationId xmlns:a16="http://schemas.microsoft.com/office/drawing/2014/main" id="{B87C9A54-F94E-42A3-BD6D-8A1B26D1B71B}"/>
              </a:ext>
            </a:extLst>
          </p:cNvPr>
          <p:cNvSpPr>
            <a:spLocks/>
          </p:cNvSpPr>
          <p:nvPr/>
        </p:nvSpPr>
        <p:spPr bwMode="auto">
          <a:xfrm>
            <a:off x="3021013" y="1558925"/>
            <a:ext cx="44450" cy="46038"/>
          </a:xfrm>
          <a:custGeom>
            <a:avLst/>
            <a:gdLst>
              <a:gd name="T0" fmla="*/ 25 w 28"/>
              <a:gd name="T1" fmla="*/ 29 h 29"/>
              <a:gd name="T2" fmla="*/ 0 w 28"/>
              <a:gd name="T3" fmla="*/ 3 h 29"/>
              <a:gd name="T4" fmla="*/ 2 w 28"/>
              <a:gd name="T5" fmla="*/ 0 h 29"/>
              <a:gd name="T6" fmla="*/ 28 w 28"/>
              <a:gd name="T7" fmla="*/ 26 h 29"/>
              <a:gd name="T8" fmla="*/ 25 w 28"/>
              <a:gd name="T9" fmla="*/ 29 h 29"/>
            </a:gdLst>
            <a:ahLst/>
            <a:cxnLst>
              <a:cxn ang="0">
                <a:pos x="T0" y="T1"/>
              </a:cxn>
              <a:cxn ang="0">
                <a:pos x="T2" y="T3"/>
              </a:cxn>
              <a:cxn ang="0">
                <a:pos x="T4" y="T5"/>
              </a:cxn>
              <a:cxn ang="0">
                <a:pos x="T6" y="T7"/>
              </a:cxn>
              <a:cxn ang="0">
                <a:pos x="T8" y="T9"/>
              </a:cxn>
            </a:cxnLst>
            <a:rect l="0" t="0" r="r" b="b"/>
            <a:pathLst>
              <a:path w="28" h="29">
                <a:moveTo>
                  <a:pt x="25" y="29"/>
                </a:moveTo>
                <a:lnTo>
                  <a:pt x="0" y="3"/>
                </a:lnTo>
                <a:lnTo>
                  <a:pt x="2" y="0"/>
                </a:lnTo>
                <a:lnTo>
                  <a:pt x="28" y="26"/>
                </a:lnTo>
                <a:lnTo>
                  <a:pt x="2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5" name="Freeform 790">
            <a:extLst>
              <a:ext uri="{FF2B5EF4-FFF2-40B4-BE49-F238E27FC236}">
                <a16:creationId xmlns:a16="http://schemas.microsoft.com/office/drawing/2014/main" id="{2DF531B9-AD80-4B98-A622-421490049B65}"/>
              </a:ext>
            </a:extLst>
          </p:cNvPr>
          <p:cNvSpPr>
            <a:spLocks/>
          </p:cNvSpPr>
          <p:nvPr/>
        </p:nvSpPr>
        <p:spPr bwMode="auto">
          <a:xfrm>
            <a:off x="2997201" y="1582738"/>
            <a:ext cx="46038" cy="44450"/>
          </a:xfrm>
          <a:custGeom>
            <a:avLst/>
            <a:gdLst>
              <a:gd name="T0" fmla="*/ 26 w 29"/>
              <a:gd name="T1" fmla="*/ 28 h 28"/>
              <a:gd name="T2" fmla="*/ 0 w 29"/>
              <a:gd name="T3" fmla="*/ 3 h 28"/>
              <a:gd name="T4" fmla="*/ 3 w 29"/>
              <a:gd name="T5" fmla="*/ 0 h 28"/>
              <a:gd name="T6" fmla="*/ 29 w 29"/>
              <a:gd name="T7" fmla="*/ 26 h 28"/>
              <a:gd name="T8" fmla="*/ 26 w 29"/>
              <a:gd name="T9" fmla="*/ 28 h 28"/>
            </a:gdLst>
            <a:ahLst/>
            <a:cxnLst>
              <a:cxn ang="0">
                <a:pos x="T0" y="T1"/>
              </a:cxn>
              <a:cxn ang="0">
                <a:pos x="T2" y="T3"/>
              </a:cxn>
              <a:cxn ang="0">
                <a:pos x="T4" y="T5"/>
              </a:cxn>
              <a:cxn ang="0">
                <a:pos x="T6" y="T7"/>
              </a:cxn>
              <a:cxn ang="0">
                <a:pos x="T8" y="T9"/>
              </a:cxn>
            </a:cxnLst>
            <a:rect l="0" t="0" r="r" b="b"/>
            <a:pathLst>
              <a:path w="29" h="28">
                <a:moveTo>
                  <a:pt x="26" y="28"/>
                </a:moveTo>
                <a:lnTo>
                  <a:pt x="0" y="3"/>
                </a:lnTo>
                <a:lnTo>
                  <a:pt x="3" y="0"/>
                </a:lnTo>
                <a:lnTo>
                  <a:pt x="29" y="26"/>
                </a:lnTo>
                <a:lnTo>
                  <a:pt x="2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6" name="Freeform 791">
            <a:extLst>
              <a:ext uri="{FF2B5EF4-FFF2-40B4-BE49-F238E27FC236}">
                <a16:creationId xmlns:a16="http://schemas.microsoft.com/office/drawing/2014/main" id="{EE1EE41A-D986-47AE-991A-394BA963EA3D}"/>
              </a:ext>
            </a:extLst>
          </p:cNvPr>
          <p:cNvSpPr>
            <a:spLocks/>
          </p:cNvSpPr>
          <p:nvPr/>
        </p:nvSpPr>
        <p:spPr bwMode="auto">
          <a:xfrm>
            <a:off x="2974976" y="1604963"/>
            <a:ext cx="44450" cy="46038"/>
          </a:xfrm>
          <a:custGeom>
            <a:avLst/>
            <a:gdLst>
              <a:gd name="T0" fmla="*/ 26 w 28"/>
              <a:gd name="T1" fmla="*/ 29 h 29"/>
              <a:gd name="T2" fmla="*/ 0 w 28"/>
              <a:gd name="T3" fmla="*/ 3 h 29"/>
              <a:gd name="T4" fmla="*/ 3 w 28"/>
              <a:gd name="T5" fmla="*/ 0 h 29"/>
              <a:gd name="T6" fmla="*/ 28 w 28"/>
              <a:gd name="T7" fmla="*/ 26 h 29"/>
              <a:gd name="T8" fmla="*/ 26 w 28"/>
              <a:gd name="T9" fmla="*/ 29 h 29"/>
            </a:gdLst>
            <a:ahLst/>
            <a:cxnLst>
              <a:cxn ang="0">
                <a:pos x="T0" y="T1"/>
              </a:cxn>
              <a:cxn ang="0">
                <a:pos x="T2" y="T3"/>
              </a:cxn>
              <a:cxn ang="0">
                <a:pos x="T4" y="T5"/>
              </a:cxn>
              <a:cxn ang="0">
                <a:pos x="T6" y="T7"/>
              </a:cxn>
              <a:cxn ang="0">
                <a:pos x="T8" y="T9"/>
              </a:cxn>
            </a:cxnLst>
            <a:rect l="0" t="0" r="r" b="b"/>
            <a:pathLst>
              <a:path w="28" h="29">
                <a:moveTo>
                  <a:pt x="26" y="29"/>
                </a:moveTo>
                <a:lnTo>
                  <a:pt x="0" y="3"/>
                </a:lnTo>
                <a:lnTo>
                  <a:pt x="3" y="0"/>
                </a:lnTo>
                <a:lnTo>
                  <a:pt x="28" y="26"/>
                </a:lnTo>
                <a:lnTo>
                  <a:pt x="2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7" name="Freeform 792">
            <a:extLst>
              <a:ext uri="{FF2B5EF4-FFF2-40B4-BE49-F238E27FC236}">
                <a16:creationId xmlns:a16="http://schemas.microsoft.com/office/drawing/2014/main" id="{211930FE-4E69-4EB0-AB92-71AB3E38FCA5}"/>
              </a:ext>
            </a:extLst>
          </p:cNvPr>
          <p:cNvSpPr>
            <a:spLocks/>
          </p:cNvSpPr>
          <p:nvPr/>
        </p:nvSpPr>
        <p:spPr bwMode="auto">
          <a:xfrm>
            <a:off x="2951163" y="1628775"/>
            <a:ext cx="46038" cy="44450"/>
          </a:xfrm>
          <a:custGeom>
            <a:avLst/>
            <a:gdLst>
              <a:gd name="T0" fmla="*/ 26 w 29"/>
              <a:gd name="T1" fmla="*/ 28 h 28"/>
              <a:gd name="T2" fmla="*/ 0 w 29"/>
              <a:gd name="T3" fmla="*/ 2 h 28"/>
              <a:gd name="T4" fmla="*/ 3 w 29"/>
              <a:gd name="T5" fmla="*/ 0 h 28"/>
              <a:gd name="T6" fmla="*/ 29 w 29"/>
              <a:gd name="T7" fmla="*/ 25 h 28"/>
              <a:gd name="T8" fmla="*/ 26 w 29"/>
              <a:gd name="T9" fmla="*/ 28 h 28"/>
            </a:gdLst>
            <a:ahLst/>
            <a:cxnLst>
              <a:cxn ang="0">
                <a:pos x="T0" y="T1"/>
              </a:cxn>
              <a:cxn ang="0">
                <a:pos x="T2" y="T3"/>
              </a:cxn>
              <a:cxn ang="0">
                <a:pos x="T4" y="T5"/>
              </a:cxn>
              <a:cxn ang="0">
                <a:pos x="T6" y="T7"/>
              </a:cxn>
              <a:cxn ang="0">
                <a:pos x="T8" y="T9"/>
              </a:cxn>
            </a:cxnLst>
            <a:rect l="0" t="0" r="r" b="b"/>
            <a:pathLst>
              <a:path w="29" h="28">
                <a:moveTo>
                  <a:pt x="26" y="28"/>
                </a:moveTo>
                <a:lnTo>
                  <a:pt x="0" y="2"/>
                </a:lnTo>
                <a:lnTo>
                  <a:pt x="3" y="0"/>
                </a:lnTo>
                <a:lnTo>
                  <a:pt x="29" y="25"/>
                </a:lnTo>
                <a:lnTo>
                  <a:pt x="2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8" name="Freeform 793">
            <a:extLst>
              <a:ext uri="{FF2B5EF4-FFF2-40B4-BE49-F238E27FC236}">
                <a16:creationId xmlns:a16="http://schemas.microsoft.com/office/drawing/2014/main" id="{FB144199-DC97-47AA-878B-6F608B7B5851}"/>
              </a:ext>
            </a:extLst>
          </p:cNvPr>
          <p:cNvSpPr>
            <a:spLocks/>
          </p:cNvSpPr>
          <p:nvPr/>
        </p:nvSpPr>
        <p:spPr bwMode="auto">
          <a:xfrm>
            <a:off x="2928938" y="1651000"/>
            <a:ext cx="46038" cy="44450"/>
          </a:xfrm>
          <a:custGeom>
            <a:avLst/>
            <a:gdLst>
              <a:gd name="T0" fmla="*/ 26 w 29"/>
              <a:gd name="T1" fmla="*/ 28 h 28"/>
              <a:gd name="T2" fmla="*/ 0 w 29"/>
              <a:gd name="T3" fmla="*/ 3 h 28"/>
              <a:gd name="T4" fmla="*/ 3 w 29"/>
              <a:gd name="T5" fmla="*/ 0 h 28"/>
              <a:gd name="T6" fmla="*/ 29 w 29"/>
              <a:gd name="T7" fmla="*/ 26 h 28"/>
              <a:gd name="T8" fmla="*/ 26 w 29"/>
              <a:gd name="T9" fmla="*/ 28 h 28"/>
            </a:gdLst>
            <a:ahLst/>
            <a:cxnLst>
              <a:cxn ang="0">
                <a:pos x="T0" y="T1"/>
              </a:cxn>
              <a:cxn ang="0">
                <a:pos x="T2" y="T3"/>
              </a:cxn>
              <a:cxn ang="0">
                <a:pos x="T4" y="T5"/>
              </a:cxn>
              <a:cxn ang="0">
                <a:pos x="T6" y="T7"/>
              </a:cxn>
              <a:cxn ang="0">
                <a:pos x="T8" y="T9"/>
              </a:cxn>
            </a:cxnLst>
            <a:rect l="0" t="0" r="r" b="b"/>
            <a:pathLst>
              <a:path w="29" h="28">
                <a:moveTo>
                  <a:pt x="26" y="28"/>
                </a:moveTo>
                <a:lnTo>
                  <a:pt x="0" y="3"/>
                </a:lnTo>
                <a:lnTo>
                  <a:pt x="3" y="0"/>
                </a:lnTo>
                <a:lnTo>
                  <a:pt x="29" y="26"/>
                </a:lnTo>
                <a:lnTo>
                  <a:pt x="2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9" name="Freeform 794">
            <a:extLst>
              <a:ext uri="{FF2B5EF4-FFF2-40B4-BE49-F238E27FC236}">
                <a16:creationId xmlns:a16="http://schemas.microsoft.com/office/drawing/2014/main" id="{CEEBCFE2-1B9B-4980-B685-809D29D8A47A}"/>
              </a:ext>
            </a:extLst>
          </p:cNvPr>
          <p:cNvSpPr>
            <a:spLocks/>
          </p:cNvSpPr>
          <p:nvPr/>
        </p:nvSpPr>
        <p:spPr bwMode="auto">
          <a:xfrm>
            <a:off x="2906713" y="1674813"/>
            <a:ext cx="44450" cy="44450"/>
          </a:xfrm>
          <a:custGeom>
            <a:avLst/>
            <a:gdLst>
              <a:gd name="T0" fmla="*/ 26 w 28"/>
              <a:gd name="T1" fmla="*/ 28 h 28"/>
              <a:gd name="T2" fmla="*/ 0 w 28"/>
              <a:gd name="T3" fmla="*/ 2 h 28"/>
              <a:gd name="T4" fmla="*/ 3 w 28"/>
              <a:gd name="T5" fmla="*/ 0 h 28"/>
              <a:gd name="T6" fmla="*/ 28 w 28"/>
              <a:gd name="T7" fmla="*/ 25 h 28"/>
              <a:gd name="T8" fmla="*/ 26 w 28"/>
              <a:gd name="T9" fmla="*/ 28 h 28"/>
            </a:gdLst>
            <a:ahLst/>
            <a:cxnLst>
              <a:cxn ang="0">
                <a:pos x="T0" y="T1"/>
              </a:cxn>
              <a:cxn ang="0">
                <a:pos x="T2" y="T3"/>
              </a:cxn>
              <a:cxn ang="0">
                <a:pos x="T4" y="T5"/>
              </a:cxn>
              <a:cxn ang="0">
                <a:pos x="T6" y="T7"/>
              </a:cxn>
              <a:cxn ang="0">
                <a:pos x="T8" y="T9"/>
              </a:cxn>
            </a:cxnLst>
            <a:rect l="0" t="0" r="r" b="b"/>
            <a:pathLst>
              <a:path w="28" h="28">
                <a:moveTo>
                  <a:pt x="26" y="28"/>
                </a:moveTo>
                <a:lnTo>
                  <a:pt x="0" y="2"/>
                </a:lnTo>
                <a:lnTo>
                  <a:pt x="3" y="0"/>
                </a:lnTo>
                <a:lnTo>
                  <a:pt x="28" y="25"/>
                </a:lnTo>
                <a:lnTo>
                  <a:pt x="2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0" name="Freeform 795">
            <a:extLst>
              <a:ext uri="{FF2B5EF4-FFF2-40B4-BE49-F238E27FC236}">
                <a16:creationId xmlns:a16="http://schemas.microsoft.com/office/drawing/2014/main" id="{9E69A4BD-2FAB-42B9-B02A-0D0E8B6FCD26}"/>
              </a:ext>
            </a:extLst>
          </p:cNvPr>
          <p:cNvSpPr>
            <a:spLocks/>
          </p:cNvSpPr>
          <p:nvPr/>
        </p:nvSpPr>
        <p:spPr bwMode="auto">
          <a:xfrm>
            <a:off x="2884488" y="1697038"/>
            <a:ext cx="44450" cy="44450"/>
          </a:xfrm>
          <a:custGeom>
            <a:avLst/>
            <a:gdLst>
              <a:gd name="T0" fmla="*/ 25 w 28"/>
              <a:gd name="T1" fmla="*/ 28 h 28"/>
              <a:gd name="T2" fmla="*/ 0 w 28"/>
              <a:gd name="T3" fmla="*/ 3 h 28"/>
              <a:gd name="T4" fmla="*/ 2 w 28"/>
              <a:gd name="T5" fmla="*/ 0 h 28"/>
              <a:gd name="T6" fmla="*/ 28 w 28"/>
              <a:gd name="T7" fmla="*/ 26 h 28"/>
              <a:gd name="T8" fmla="*/ 25 w 28"/>
              <a:gd name="T9" fmla="*/ 28 h 28"/>
            </a:gdLst>
            <a:ahLst/>
            <a:cxnLst>
              <a:cxn ang="0">
                <a:pos x="T0" y="T1"/>
              </a:cxn>
              <a:cxn ang="0">
                <a:pos x="T2" y="T3"/>
              </a:cxn>
              <a:cxn ang="0">
                <a:pos x="T4" y="T5"/>
              </a:cxn>
              <a:cxn ang="0">
                <a:pos x="T6" y="T7"/>
              </a:cxn>
              <a:cxn ang="0">
                <a:pos x="T8" y="T9"/>
              </a:cxn>
            </a:cxnLst>
            <a:rect l="0" t="0" r="r" b="b"/>
            <a:pathLst>
              <a:path w="28" h="28">
                <a:moveTo>
                  <a:pt x="25" y="28"/>
                </a:moveTo>
                <a:lnTo>
                  <a:pt x="0" y="3"/>
                </a:lnTo>
                <a:lnTo>
                  <a:pt x="2" y="0"/>
                </a:lnTo>
                <a:lnTo>
                  <a:pt x="28" y="26"/>
                </a:lnTo>
                <a:lnTo>
                  <a:pt x="25"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1" name="Freeform 796">
            <a:extLst>
              <a:ext uri="{FF2B5EF4-FFF2-40B4-BE49-F238E27FC236}">
                <a16:creationId xmlns:a16="http://schemas.microsoft.com/office/drawing/2014/main" id="{72D3F6A6-45E9-4C3C-94A1-0CAABF9F092D}"/>
              </a:ext>
            </a:extLst>
          </p:cNvPr>
          <p:cNvSpPr>
            <a:spLocks/>
          </p:cNvSpPr>
          <p:nvPr/>
        </p:nvSpPr>
        <p:spPr bwMode="auto">
          <a:xfrm>
            <a:off x="3262313" y="1320800"/>
            <a:ext cx="115888" cy="130175"/>
          </a:xfrm>
          <a:custGeom>
            <a:avLst/>
            <a:gdLst>
              <a:gd name="T0" fmla="*/ 84 w 165"/>
              <a:gd name="T1" fmla="*/ 0 h 184"/>
              <a:gd name="T2" fmla="*/ 84 w 165"/>
              <a:gd name="T3" fmla="*/ 184 h 184"/>
              <a:gd name="T4" fmla="*/ 84 w 165"/>
              <a:gd name="T5" fmla="*/ 0 h 184"/>
            </a:gdLst>
            <a:ahLst/>
            <a:cxnLst>
              <a:cxn ang="0">
                <a:pos x="T0" y="T1"/>
              </a:cxn>
              <a:cxn ang="0">
                <a:pos x="T2" y="T3"/>
              </a:cxn>
              <a:cxn ang="0">
                <a:pos x="T4" y="T5"/>
              </a:cxn>
            </a:cxnLst>
            <a:rect l="0" t="0" r="r" b="b"/>
            <a:pathLst>
              <a:path w="165" h="184">
                <a:moveTo>
                  <a:pt x="84" y="0"/>
                </a:moveTo>
                <a:cubicBezTo>
                  <a:pt x="84" y="0"/>
                  <a:pt x="0" y="184"/>
                  <a:pt x="84" y="184"/>
                </a:cubicBezTo>
                <a:cubicBezTo>
                  <a:pt x="165" y="184"/>
                  <a:pt x="84" y="0"/>
                  <a:pt x="84" y="0"/>
                </a:cubicBezTo>
                <a:close/>
              </a:path>
            </a:pathLst>
          </a:custGeom>
          <a:solidFill>
            <a:srgbClr val="E94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2" name="Oval 797">
            <a:extLst>
              <a:ext uri="{FF2B5EF4-FFF2-40B4-BE49-F238E27FC236}">
                <a16:creationId xmlns:a16="http://schemas.microsoft.com/office/drawing/2014/main" id="{8BFD4FD1-C8C9-4B3C-AFE1-1FE32EA76EE2}"/>
              </a:ext>
            </a:extLst>
          </p:cNvPr>
          <p:cNvSpPr>
            <a:spLocks noChangeArrowheads="1"/>
          </p:cNvSpPr>
          <p:nvPr/>
        </p:nvSpPr>
        <p:spPr bwMode="auto">
          <a:xfrm>
            <a:off x="3305176" y="1420813"/>
            <a:ext cx="12700"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nvGrpSpPr>
          <p:cNvPr id="3329" name="Grupo 3328">
            <a:extLst>
              <a:ext uri="{FF2B5EF4-FFF2-40B4-BE49-F238E27FC236}">
                <a16:creationId xmlns:a16="http://schemas.microsoft.com/office/drawing/2014/main" id="{B56693C7-D743-4DE8-A020-0F8BBA68CCA2}"/>
              </a:ext>
            </a:extLst>
          </p:cNvPr>
          <p:cNvGrpSpPr/>
          <p:nvPr/>
        </p:nvGrpSpPr>
        <p:grpSpPr>
          <a:xfrm>
            <a:off x="3254648" y="3415506"/>
            <a:ext cx="617538" cy="628650"/>
            <a:chOff x="5146676" y="3176588"/>
            <a:chExt cx="617538" cy="628650"/>
          </a:xfrm>
        </p:grpSpPr>
        <p:sp>
          <p:nvSpPr>
            <p:cNvPr id="2843" name="Oval 798">
              <a:extLst>
                <a:ext uri="{FF2B5EF4-FFF2-40B4-BE49-F238E27FC236}">
                  <a16:creationId xmlns:a16="http://schemas.microsoft.com/office/drawing/2014/main" id="{7092254D-7306-46F1-BCD0-083E810B2B1D}"/>
                </a:ext>
              </a:extLst>
            </p:cNvPr>
            <p:cNvSpPr>
              <a:spLocks noChangeArrowheads="1"/>
            </p:cNvSpPr>
            <p:nvPr/>
          </p:nvSpPr>
          <p:spPr bwMode="auto">
            <a:xfrm>
              <a:off x="5146676" y="3176588"/>
              <a:ext cx="617538" cy="628650"/>
            </a:xfrm>
            <a:prstGeom prst="ellipse">
              <a:avLst/>
            </a:prstGeom>
            <a:solidFill>
              <a:srgbClr val="C31D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4" name="Freeform 799">
              <a:extLst>
                <a:ext uri="{FF2B5EF4-FFF2-40B4-BE49-F238E27FC236}">
                  <a16:creationId xmlns:a16="http://schemas.microsoft.com/office/drawing/2014/main" id="{FEC6D8D3-EE50-40E3-B9BB-7C494A84322B}"/>
                </a:ext>
              </a:extLst>
            </p:cNvPr>
            <p:cNvSpPr>
              <a:spLocks/>
            </p:cNvSpPr>
            <p:nvPr/>
          </p:nvSpPr>
          <p:spPr bwMode="auto">
            <a:xfrm>
              <a:off x="5251451" y="3368675"/>
              <a:ext cx="407988" cy="273050"/>
            </a:xfrm>
            <a:custGeom>
              <a:avLst/>
              <a:gdLst>
                <a:gd name="T0" fmla="*/ 539 w 577"/>
                <a:gd name="T1" fmla="*/ 385 h 385"/>
                <a:gd name="T2" fmla="*/ 39 w 577"/>
                <a:gd name="T3" fmla="*/ 385 h 385"/>
                <a:gd name="T4" fmla="*/ 0 w 577"/>
                <a:gd name="T5" fmla="*/ 346 h 385"/>
                <a:gd name="T6" fmla="*/ 0 w 577"/>
                <a:gd name="T7" fmla="*/ 38 h 385"/>
                <a:gd name="T8" fmla="*/ 39 w 577"/>
                <a:gd name="T9" fmla="*/ 0 h 385"/>
                <a:gd name="T10" fmla="*/ 539 w 577"/>
                <a:gd name="T11" fmla="*/ 0 h 385"/>
                <a:gd name="T12" fmla="*/ 577 w 577"/>
                <a:gd name="T13" fmla="*/ 38 h 385"/>
                <a:gd name="T14" fmla="*/ 577 w 577"/>
                <a:gd name="T15" fmla="*/ 346 h 385"/>
                <a:gd name="T16" fmla="*/ 539 w 577"/>
                <a:gd name="T1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385">
                  <a:moveTo>
                    <a:pt x="539" y="385"/>
                  </a:moveTo>
                  <a:cubicBezTo>
                    <a:pt x="39" y="385"/>
                    <a:pt x="39" y="385"/>
                    <a:pt x="39" y="385"/>
                  </a:cubicBezTo>
                  <a:cubicBezTo>
                    <a:pt x="18" y="385"/>
                    <a:pt x="0" y="367"/>
                    <a:pt x="0" y="346"/>
                  </a:cubicBezTo>
                  <a:cubicBezTo>
                    <a:pt x="0" y="38"/>
                    <a:pt x="0" y="38"/>
                    <a:pt x="0" y="38"/>
                  </a:cubicBezTo>
                  <a:cubicBezTo>
                    <a:pt x="0" y="17"/>
                    <a:pt x="18" y="0"/>
                    <a:pt x="39" y="0"/>
                  </a:cubicBezTo>
                  <a:cubicBezTo>
                    <a:pt x="539" y="0"/>
                    <a:pt x="539" y="0"/>
                    <a:pt x="539" y="0"/>
                  </a:cubicBezTo>
                  <a:cubicBezTo>
                    <a:pt x="560" y="0"/>
                    <a:pt x="577" y="17"/>
                    <a:pt x="577" y="38"/>
                  </a:cubicBezTo>
                  <a:cubicBezTo>
                    <a:pt x="577" y="346"/>
                    <a:pt x="577" y="346"/>
                    <a:pt x="577" y="346"/>
                  </a:cubicBezTo>
                  <a:cubicBezTo>
                    <a:pt x="577" y="367"/>
                    <a:pt x="560" y="385"/>
                    <a:pt x="539" y="3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5" name="Freeform 800">
              <a:extLst>
                <a:ext uri="{FF2B5EF4-FFF2-40B4-BE49-F238E27FC236}">
                  <a16:creationId xmlns:a16="http://schemas.microsoft.com/office/drawing/2014/main" id="{CCD69864-EC5B-4461-ABA9-F759713E9E98}"/>
                </a:ext>
              </a:extLst>
            </p:cNvPr>
            <p:cNvSpPr>
              <a:spLocks/>
            </p:cNvSpPr>
            <p:nvPr/>
          </p:nvSpPr>
          <p:spPr bwMode="auto">
            <a:xfrm>
              <a:off x="5249863" y="3365500"/>
              <a:ext cx="412750" cy="279400"/>
            </a:xfrm>
            <a:custGeom>
              <a:avLst/>
              <a:gdLst>
                <a:gd name="T0" fmla="*/ 543 w 585"/>
                <a:gd name="T1" fmla="*/ 389 h 393"/>
                <a:gd name="T2" fmla="*/ 543 w 585"/>
                <a:gd name="T3" fmla="*/ 385 h 393"/>
                <a:gd name="T4" fmla="*/ 43 w 585"/>
                <a:gd name="T5" fmla="*/ 385 h 393"/>
                <a:gd name="T6" fmla="*/ 19 w 585"/>
                <a:gd name="T7" fmla="*/ 374 h 393"/>
                <a:gd name="T8" fmla="*/ 8 w 585"/>
                <a:gd name="T9" fmla="*/ 350 h 393"/>
                <a:gd name="T10" fmla="*/ 8 w 585"/>
                <a:gd name="T11" fmla="*/ 42 h 393"/>
                <a:gd name="T12" fmla="*/ 19 w 585"/>
                <a:gd name="T13" fmla="*/ 18 h 393"/>
                <a:gd name="T14" fmla="*/ 43 w 585"/>
                <a:gd name="T15" fmla="*/ 8 h 393"/>
                <a:gd name="T16" fmla="*/ 543 w 585"/>
                <a:gd name="T17" fmla="*/ 8 h 393"/>
                <a:gd name="T18" fmla="*/ 567 w 585"/>
                <a:gd name="T19" fmla="*/ 18 h 393"/>
                <a:gd name="T20" fmla="*/ 577 w 585"/>
                <a:gd name="T21" fmla="*/ 42 h 393"/>
                <a:gd name="T22" fmla="*/ 577 w 585"/>
                <a:gd name="T23" fmla="*/ 350 h 393"/>
                <a:gd name="T24" fmla="*/ 567 w 585"/>
                <a:gd name="T25" fmla="*/ 374 h 393"/>
                <a:gd name="T26" fmla="*/ 543 w 585"/>
                <a:gd name="T27" fmla="*/ 385 h 393"/>
                <a:gd name="T28" fmla="*/ 543 w 585"/>
                <a:gd name="T29" fmla="*/ 389 h 393"/>
                <a:gd name="T30" fmla="*/ 543 w 585"/>
                <a:gd name="T31" fmla="*/ 393 h 393"/>
                <a:gd name="T32" fmla="*/ 585 w 585"/>
                <a:gd name="T33" fmla="*/ 350 h 393"/>
                <a:gd name="T34" fmla="*/ 585 w 585"/>
                <a:gd name="T35" fmla="*/ 42 h 393"/>
                <a:gd name="T36" fmla="*/ 543 w 585"/>
                <a:gd name="T37" fmla="*/ 0 h 393"/>
                <a:gd name="T38" fmla="*/ 43 w 585"/>
                <a:gd name="T39" fmla="*/ 0 h 393"/>
                <a:gd name="T40" fmla="*/ 0 w 585"/>
                <a:gd name="T41" fmla="*/ 42 h 393"/>
                <a:gd name="T42" fmla="*/ 0 w 585"/>
                <a:gd name="T43" fmla="*/ 350 h 393"/>
                <a:gd name="T44" fmla="*/ 43 w 585"/>
                <a:gd name="T45" fmla="*/ 393 h 393"/>
                <a:gd name="T46" fmla="*/ 543 w 585"/>
                <a:gd name="T47" fmla="*/ 393 h 393"/>
                <a:gd name="T48" fmla="*/ 543 w 585"/>
                <a:gd name="T49" fmla="*/ 38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5" h="393">
                  <a:moveTo>
                    <a:pt x="543" y="389"/>
                  </a:moveTo>
                  <a:cubicBezTo>
                    <a:pt x="543" y="385"/>
                    <a:pt x="543" y="385"/>
                    <a:pt x="543" y="385"/>
                  </a:cubicBezTo>
                  <a:cubicBezTo>
                    <a:pt x="43" y="385"/>
                    <a:pt x="43" y="385"/>
                    <a:pt x="43" y="385"/>
                  </a:cubicBezTo>
                  <a:cubicBezTo>
                    <a:pt x="33" y="385"/>
                    <a:pt x="25" y="381"/>
                    <a:pt x="19" y="374"/>
                  </a:cubicBezTo>
                  <a:cubicBezTo>
                    <a:pt x="12" y="368"/>
                    <a:pt x="8" y="360"/>
                    <a:pt x="8" y="350"/>
                  </a:cubicBezTo>
                  <a:cubicBezTo>
                    <a:pt x="8" y="42"/>
                    <a:pt x="8" y="42"/>
                    <a:pt x="8" y="42"/>
                  </a:cubicBezTo>
                  <a:cubicBezTo>
                    <a:pt x="8" y="33"/>
                    <a:pt x="12" y="24"/>
                    <a:pt x="19" y="18"/>
                  </a:cubicBezTo>
                  <a:cubicBezTo>
                    <a:pt x="25" y="12"/>
                    <a:pt x="33" y="8"/>
                    <a:pt x="43" y="8"/>
                  </a:cubicBezTo>
                  <a:cubicBezTo>
                    <a:pt x="543" y="8"/>
                    <a:pt x="543" y="8"/>
                    <a:pt x="543" y="8"/>
                  </a:cubicBezTo>
                  <a:cubicBezTo>
                    <a:pt x="552" y="8"/>
                    <a:pt x="561" y="12"/>
                    <a:pt x="567" y="18"/>
                  </a:cubicBezTo>
                  <a:cubicBezTo>
                    <a:pt x="573" y="24"/>
                    <a:pt x="577" y="33"/>
                    <a:pt x="577" y="42"/>
                  </a:cubicBezTo>
                  <a:cubicBezTo>
                    <a:pt x="577" y="350"/>
                    <a:pt x="577" y="350"/>
                    <a:pt x="577" y="350"/>
                  </a:cubicBezTo>
                  <a:cubicBezTo>
                    <a:pt x="577" y="360"/>
                    <a:pt x="573" y="368"/>
                    <a:pt x="567" y="374"/>
                  </a:cubicBezTo>
                  <a:cubicBezTo>
                    <a:pt x="561" y="381"/>
                    <a:pt x="552" y="385"/>
                    <a:pt x="543" y="385"/>
                  </a:cubicBezTo>
                  <a:cubicBezTo>
                    <a:pt x="543" y="389"/>
                    <a:pt x="543" y="389"/>
                    <a:pt x="543" y="389"/>
                  </a:cubicBezTo>
                  <a:cubicBezTo>
                    <a:pt x="543" y="393"/>
                    <a:pt x="543" y="393"/>
                    <a:pt x="543" y="393"/>
                  </a:cubicBezTo>
                  <a:cubicBezTo>
                    <a:pt x="566" y="393"/>
                    <a:pt x="585" y="374"/>
                    <a:pt x="585" y="350"/>
                  </a:cubicBezTo>
                  <a:cubicBezTo>
                    <a:pt x="585" y="42"/>
                    <a:pt x="585" y="42"/>
                    <a:pt x="585" y="42"/>
                  </a:cubicBezTo>
                  <a:cubicBezTo>
                    <a:pt x="585" y="19"/>
                    <a:pt x="566" y="0"/>
                    <a:pt x="543" y="0"/>
                  </a:cubicBezTo>
                  <a:cubicBezTo>
                    <a:pt x="43" y="0"/>
                    <a:pt x="43" y="0"/>
                    <a:pt x="43" y="0"/>
                  </a:cubicBezTo>
                  <a:cubicBezTo>
                    <a:pt x="20" y="0"/>
                    <a:pt x="0" y="19"/>
                    <a:pt x="0" y="42"/>
                  </a:cubicBezTo>
                  <a:cubicBezTo>
                    <a:pt x="0" y="350"/>
                    <a:pt x="0" y="350"/>
                    <a:pt x="0" y="350"/>
                  </a:cubicBezTo>
                  <a:cubicBezTo>
                    <a:pt x="0" y="374"/>
                    <a:pt x="20" y="393"/>
                    <a:pt x="43" y="393"/>
                  </a:cubicBezTo>
                  <a:cubicBezTo>
                    <a:pt x="543" y="393"/>
                    <a:pt x="543" y="393"/>
                    <a:pt x="543" y="393"/>
                  </a:cubicBezTo>
                  <a:lnTo>
                    <a:pt x="543" y="389"/>
                  </a:lnTo>
                  <a:close/>
                </a:path>
              </a:pathLst>
            </a:custGeom>
            <a:solidFill>
              <a:srgbClr val="C41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6" name="Rectangle 801">
              <a:extLst>
                <a:ext uri="{FF2B5EF4-FFF2-40B4-BE49-F238E27FC236}">
                  <a16:creationId xmlns:a16="http://schemas.microsoft.com/office/drawing/2014/main" id="{DE61B7D8-CB0E-4DDD-8FC7-D9EFDE19CB6B}"/>
                </a:ext>
              </a:extLst>
            </p:cNvPr>
            <p:cNvSpPr>
              <a:spLocks noChangeArrowheads="1"/>
            </p:cNvSpPr>
            <p:nvPr/>
          </p:nvSpPr>
          <p:spPr bwMode="auto">
            <a:xfrm>
              <a:off x="5308601" y="3368675"/>
              <a:ext cx="11113" cy="271463"/>
            </a:xfrm>
            <a:prstGeom prst="rect">
              <a:avLst/>
            </a:prstGeom>
            <a:solidFill>
              <a:srgbClr val="C31D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7" name="Rectangle 802">
              <a:extLst>
                <a:ext uri="{FF2B5EF4-FFF2-40B4-BE49-F238E27FC236}">
                  <a16:creationId xmlns:a16="http://schemas.microsoft.com/office/drawing/2014/main" id="{6384A015-FB34-4DE9-8C82-6B99943C9A1E}"/>
                </a:ext>
              </a:extLst>
            </p:cNvPr>
            <p:cNvSpPr>
              <a:spLocks noChangeArrowheads="1"/>
            </p:cNvSpPr>
            <p:nvPr/>
          </p:nvSpPr>
          <p:spPr bwMode="auto">
            <a:xfrm>
              <a:off x="5591176" y="3368675"/>
              <a:ext cx="12700" cy="271463"/>
            </a:xfrm>
            <a:prstGeom prst="rect">
              <a:avLst/>
            </a:prstGeom>
            <a:solidFill>
              <a:srgbClr val="C31D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8" name="Oval 803">
              <a:extLst>
                <a:ext uri="{FF2B5EF4-FFF2-40B4-BE49-F238E27FC236}">
                  <a16:creationId xmlns:a16="http://schemas.microsoft.com/office/drawing/2014/main" id="{111F5950-D707-477F-9C87-FBBB974B269C}"/>
                </a:ext>
              </a:extLst>
            </p:cNvPr>
            <p:cNvSpPr>
              <a:spLocks noChangeArrowheads="1"/>
            </p:cNvSpPr>
            <p:nvPr/>
          </p:nvSpPr>
          <p:spPr bwMode="auto">
            <a:xfrm>
              <a:off x="5383213" y="3425825"/>
              <a:ext cx="155575" cy="155575"/>
            </a:xfrm>
            <a:prstGeom prst="ellipse">
              <a:avLst/>
            </a:prstGeom>
            <a:solidFill>
              <a:srgbClr val="C31D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9" name="Rectangle 804">
              <a:extLst>
                <a:ext uri="{FF2B5EF4-FFF2-40B4-BE49-F238E27FC236}">
                  <a16:creationId xmlns:a16="http://schemas.microsoft.com/office/drawing/2014/main" id="{28083DD2-F669-4E13-940D-4408A071A2AA}"/>
                </a:ext>
              </a:extLst>
            </p:cNvPr>
            <p:cNvSpPr>
              <a:spLocks noChangeArrowheads="1"/>
            </p:cNvSpPr>
            <p:nvPr/>
          </p:nvSpPr>
          <p:spPr bwMode="auto">
            <a:xfrm>
              <a:off x="5408613" y="3487738"/>
              <a:ext cx="1063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0" name="Rectangle 805">
              <a:extLst>
                <a:ext uri="{FF2B5EF4-FFF2-40B4-BE49-F238E27FC236}">
                  <a16:creationId xmlns:a16="http://schemas.microsoft.com/office/drawing/2014/main" id="{921EE313-C550-4389-B83A-2CD461E7C620}"/>
                </a:ext>
              </a:extLst>
            </p:cNvPr>
            <p:cNvSpPr>
              <a:spLocks noChangeArrowheads="1"/>
            </p:cNvSpPr>
            <p:nvPr/>
          </p:nvSpPr>
          <p:spPr bwMode="auto">
            <a:xfrm>
              <a:off x="5443538" y="3451225"/>
              <a:ext cx="34925"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1" name="Freeform 806">
              <a:extLst>
                <a:ext uri="{FF2B5EF4-FFF2-40B4-BE49-F238E27FC236}">
                  <a16:creationId xmlns:a16="http://schemas.microsoft.com/office/drawing/2014/main" id="{F5724006-A832-4133-8F99-F23847E508C4}"/>
                </a:ext>
              </a:extLst>
            </p:cNvPr>
            <p:cNvSpPr>
              <a:spLocks/>
            </p:cNvSpPr>
            <p:nvPr/>
          </p:nvSpPr>
          <p:spPr bwMode="auto">
            <a:xfrm>
              <a:off x="5376863" y="3313113"/>
              <a:ext cx="158750" cy="52388"/>
            </a:xfrm>
            <a:custGeom>
              <a:avLst/>
              <a:gdLst>
                <a:gd name="T0" fmla="*/ 0 w 226"/>
                <a:gd name="T1" fmla="*/ 75 h 75"/>
                <a:gd name="T2" fmla="*/ 0 w 226"/>
                <a:gd name="T3" fmla="*/ 15 h 75"/>
                <a:gd name="T4" fmla="*/ 6 w 226"/>
                <a:gd name="T5" fmla="*/ 6 h 75"/>
                <a:gd name="T6" fmla="*/ 19 w 226"/>
                <a:gd name="T7" fmla="*/ 0 h 75"/>
                <a:gd name="T8" fmla="*/ 202 w 226"/>
                <a:gd name="T9" fmla="*/ 0 h 75"/>
                <a:gd name="T10" fmla="*/ 217 w 226"/>
                <a:gd name="T11" fmla="*/ 3 h 75"/>
                <a:gd name="T12" fmla="*/ 225 w 226"/>
                <a:gd name="T13" fmla="*/ 11 h 75"/>
                <a:gd name="T14" fmla="*/ 226 w 226"/>
                <a:gd name="T15" fmla="*/ 14 h 75"/>
                <a:gd name="T16" fmla="*/ 226 w 226"/>
                <a:gd name="T17" fmla="*/ 75 h 75"/>
                <a:gd name="T18" fmla="*/ 190 w 226"/>
                <a:gd name="T19" fmla="*/ 75 h 75"/>
                <a:gd name="T20" fmla="*/ 190 w 226"/>
                <a:gd name="T21" fmla="*/ 41 h 75"/>
                <a:gd name="T22" fmla="*/ 183 w 226"/>
                <a:gd name="T23" fmla="*/ 32 h 75"/>
                <a:gd name="T24" fmla="*/ 173 w 226"/>
                <a:gd name="T25" fmla="*/ 28 h 75"/>
                <a:gd name="T26" fmla="*/ 50 w 226"/>
                <a:gd name="T27" fmla="*/ 28 h 75"/>
                <a:gd name="T28" fmla="*/ 43 w 226"/>
                <a:gd name="T29" fmla="*/ 32 h 75"/>
                <a:gd name="T30" fmla="*/ 37 w 226"/>
                <a:gd name="T31" fmla="*/ 38 h 75"/>
                <a:gd name="T32" fmla="*/ 36 w 226"/>
                <a:gd name="T33" fmla="*/ 41 h 75"/>
                <a:gd name="T34" fmla="*/ 36 w 226"/>
                <a:gd name="T35" fmla="*/ 75 h 75"/>
                <a:gd name="T36" fmla="*/ 0 w 226"/>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75">
                  <a:moveTo>
                    <a:pt x="0" y="75"/>
                  </a:moveTo>
                  <a:cubicBezTo>
                    <a:pt x="0" y="55"/>
                    <a:pt x="0" y="35"/>
                    <a:pt x="0" y="15"/>
                  </a:cubicBezTo>
                  <a:cubicBezTo>
                    <a:pt x="1" y="13"/>
                    <a:pt x="3" y="9"/>
                    <a:pt x="6" y="6"/>
                  </a:cubicBezTo>
                  <a:cubicBezTo>
                    <a:pt x="11" y="1"/>
                    <a:pt x="17" y="0"/>
                    <a:pt x="19" y="0"/>
                  </a:cubicBezTo>
                  <a:cubicBezTo>
                    <a:pt x="80" y="0"/>
                    <a:pt x="141" y="0"/>
                    <a:pt x="202" y="0"/>
                  </a:cubicBezTo>
                  <a:cubicBezTo>
                    <a:pt x="206" y="0"/>
                    <a:pt x="211" y="0"/>
                    <a:pt x="217" y="3"/>
                  </a:cubicBezTo>
                  <a:cubicBezTo>
                    <a:pt x="219" y="5"/>
                    <a:pt x="223" y="7"/>
                    <a:pt x="225" y="11"/>
                  </a:cubicBezTo>
                  <a:cubicBezTo>
                    <a:pt x="226" y="12"/>
                    <a:pt x="226" y="13"/>
                    <a:pt x="226" y="14"/>
                  </a:cubicBezTo>
                  <a:cubicBezTo>
                    <a:pt x="226" y="34"/>
                    <a:pt x="226" y="55"/>
                    <a:pt x="226" y="75"/>
                  </a:cubicBezTo>
                  <a:cubicBezTo>
                    <a:pt x="214" y="75"/>
                    <a:pt x="202" y="75"/>
                    <a:pt x="190" y="75"/>
                  </a:cubicBezTo>
                  <a:cubicBezTo>
                    <a:pt x="190" y="64"/>
                    <a:pt x="190" y="52"/>
                    <a:pt x="190" y="41"/>
                  </a:cubicBezTo>
                  <a:cubicBezTo>
                    <a:pt x="189" y="40"/>
                    <a:pt x="188" y="35"/>
                    <a:pt x="183" y="32"/>
                  </a:cubicBezTo>
                  <a:cubicBezTo>
                    <a:pt x="179" y="29"/>
                    <a:pt x="175" y="28"/>
                    <a:pt x="173" y="28"/>
                  </a:cubicBezTo>
                  <a:cubicBezTo>
                    <a:pt x="132" y="28"/>
                    <a:pt x="91" y="28"/>
                    <a:pt x="50" y="28"/>
                  </a:cubicBezTo>
                  <a:cubicBezTo>
                    <a:pt x="47" y="29"/>
                    <a:pt x="45" y="31"/>
                    <a:pt x="43" y="32"/>
                  </a:cubicBezTo>
                  <a:cubicBezTo>
                    <a:pt x="41" y="34"/>
                    <a:pt x="39" y="35"/>
                    <a:pt x="37" y="38"/>
                  </a:cubicBezTo>
                  <a:cubicBezTo>
                    <a:pt x="36" y="39"/>
                    <a:pt x="36" y="40"/>
                    <a:pt x="36" y="41"/>
                  </a:cubicBezTo>
                  <a:cubicBezTo>
                    <a:pt x="36" y="52"/>
                    <a:pt x="36" y="64"/>
                    <a:pt x="36" y="75"/>
                  </a:cubicBezTo>
                  <a:cubicBezTo>
                    <a:pt x="24" y="75"/>
                    <a:pt x="12" y="75"/>
                    <a:pt x="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2" name="Freeform 807">
              <a:extLst>
                <a:ext uri="{FF2B5EF4-FFF2-40B4-BE49-F238E27FC236}">
                  <a16:creationId xmlns:a16="http://schemas.microsoft.com/office/drawing/2014/main" id="{1FD66532-37D8-4984-A367-5AE0FCF4C689}"/>
                </a:ext>
              </a:extLst>
            </p:cNvPr>
            <p:cNvSpPr>
              <a:spLocks/>
            </p:cNvSpPr>
            <p:nvPr/>
          </p:nvSpPr>
          <p:spPr bwMode="auto">
            <a:xfrm>
              <a:off x="5373688" y="3309938"/>
              <a:ext cx="165100" cy="58738"/>
            </a:xfrm>
            <a:custGeom>
              <a:avLst/>
              <a:gdLst>
                <a:gd name="T0" fmla="*/ 8 w 234"/>
                <a:gd name="T1" fmla="*/ 79 h 83"/>
                <a:gd name="T2" fmla="*/ 4 w 234"/>
                <a:gd name="T3" fmla="*/ 19 h 83"/>
                <a:gd name="T4" fmla="*/ 13 w 234"/>
                <a:gd name="T5" fmla="*/ 13 h 83"/>
                <a:gd name="T6" fmla="*/ 23 w 234"/>
                <a:gd name="T7" fmla="*/ 4 h 83"/>
                <a:gd name="T8" fmla="*/ 206 w 234"/>
                <a:gd name="T9" fmla="*/ 8 h 83"/>
                <a:gd name="T10" fmla="*/ 206 w 234"/>
                <a:gd name="T11" fmla="*/ 8 h 83"/>
                <a:gd name="T12" fmla="*/ 226 w 234"/>
                <a:gd name="T13" fmla="*/ 17 h 83"/>
                <a:gd name="T14" fmla="*/ 230 w 234"/>
                <a:gd name="T15" fmla="*/ 18 h 83"/>
                <a:gd name="T16" fmla="*/ 226 w 234"/>
                <a:gd name="T17" fmla="*/ 79 h 83"/>
                <a:gd name="T18" fmla="*/ 230 w 234"/>
                <a:gd name="T19" fmla="*/ 75 h 83"/>
                <a:gd name="T20" fmla="*/ 194 w 234"/>
                <a:gd name="T21" fmla="*/ 79 h 83"/>
                <a:gd name="T22" fmla="*/ 198 w 234"/>
                <a:gd name="T23" fmla="*/ 45 h 83"/>
                <a:gd name="T24" fmla="*/ 198 w 234"/>
                <a:gd name="T25" fmla="*/ 44 h 83"/>
                <a:gd name="T26" fmla="*/ 177 w 234"/>
                <a:gd name="T27" fmla="*/ 28 h 83"/>
                <a:gd name="T28" fmla="*/ 177 w 234"/>
                <a:gd name="T29" fmla="*/ 28 h 83"/>
                <a:gd name="T30" fmla="*/ 54 w 234"/>
                <a:gd name="T31" fmla="*/ 28 h 83"/>
                <a:gd name="T32" fmla="*/ 44 w 234"/>
                <a:gd name="T33" fmla="*/ 33 h 83"/>
                <a:gd name="T34" fmla="*/ 36 w 234"/>
                <a:gd name="T35" fmla="*/ 44 h 83"/>
                <a:gd name="T36" fmla="*/ 36 w 234"/>
                <a:gd name="T37" fmla="*/ 45 h 83"/>
                <a:gd name="T38" fmla="*/ 40 w 234"/>
                <a:gd name="T39" fmla="*/ 79 h 83"/>
                <a:gd name="T40" fmla="*/ 4 w 234"/>
                <a:gd name="T41" fmla="*/ 75 h 83"/>
                <a:gd name="T42" fmla="*/ 8 w 234"/>
                <a:gd name="T43" fmla="*/ 79 h 83"/>
                <a:gd name="T44" fmla="*/ 4 w 234"/>
                <a:gd name="T45" fmla="*/ 83 h 83"/>
                <a:gd name="T46" fmla="*/ 44 w 234"/>
                <a:gd name="T47" fmla="*/ 83 h 83"/>
                <a:gd name="T48" fmla="*/ 44 w 234"/>
                <a:gd name="T49" fmla="*/ 45 h 83"/>
                <a:gd name="T50" fmla="*/ 44 w 234"/>
                <a:gd name="T51" fmla="*/ 46 h 83"/>
                <a:gd name="T52" fmla="*/ 49 w 234"/>
                <a:gd name="T53" fmla="*/ 39 h 83"/>
                <a:gd name="T54" fmla="*/ 54 w 234"/>
                <a:gd name="T55" fmla="*/ 32 h 83"/>
                <a:gd name="T56" fmla="*/ 177 w 234"/>
                <a:gd name="T57" fmla="*/ 36 h 83"/>
                <a:gd name="T58" fmla="*/ 177 w 234"/>
                <a:gd name="T59" fmla="*/ 36 h 83"/>
                <a:gd name="T60" fmla="*/ 190 w 234"/>
                <a:gd name="T61" fmla="*/ 46 h 83"/>
                <a:gd name="T62" fmla="*/ 190 w 234"/>
                <a:gd name="T63" fmla="*/ 45 h 83"/>
                <a:gd name="T64" fmla="*/ 190 w 234"/>
                <a:gd name="T65" fmla="*/ 83 h 83"/>
                <a:gd name="T66" fmla="*/ 230 w 234"/>
                <a:gd name="T67" fmla="*/ 83 h 83"/>
                <a:gd name="T68" fmla="*/ 234 w 234"/>
                <a:gd name="T69" fmla="*/ 79 h 83"/>
                <a:gd name="T70" fmla="*/ 234 w 234"/>
                <a:gd name="T71" fmla="*/ 17 h 83"/>
                <a:gd name="T72" fmla="*/ 233 w 234"/>
                <a:gd name="T73" fmla="*/ 14 h 83"/>
                <a:gd name="T74" fmla="*/ 207 w 234"/>
                <a:gd name="T75" fmla="*/ 0 h 83"/>
                <a:gd name="T76" fmla="*/ 206 w 234"/>
                <a:gd name="T77" fmla="*/ 0 h 83"/>
                <a:gd name="T78" fmla="*/ 23 w 234"/>
                <a:gd name="T79" fmla="*/ 0 h 83"/>
                <a:gd name="T80" fmla="*/ 7 w 234"/>
                <a:gd name="T81" fmla="*/ 7 h 83"/>
                <a:gd name="T82" fmla="*/ 0 w 234"/>
                <a:gd name="T83" fmla="*/ 18 h 83"/>
                <a:gd name="T84" fmla="*/ 0 w 234"/>
                <a:gd name="T85" fmla="*/ 79 h 83"/>
                <a:gd name="T86" fmla="*/ 4 w 234"/>
                <a:gd name="T8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4" h="83">
                  <a:moveTo>
                    <a:pt x="4" y="79"/>
                  </a:moveTo>
                  <a:cubicBezTo>
                    <a:pt x="8" y="79"/>
                    <a:pt x="8" y="79"/>
                    <a:pt x="8" y="79"/>
                  </a:cubicBezTo>
                  <a:cubicBezTo>
                    <a:pt x="8" y="59"/>
                    <a:pt x="8" y="39"/>
                    <a:pt x="8" y="19"/>
                  </a:cubicBezTo>
                  <a:cubicBezTo>
                    <a:pt x="4" y="19"/>
                    <a:pt x="4" y="19"/>
                    <a:pt x="4" y="19"/>
                  </a:cubicBezTo>
                  <a:cubicBezTo>
                    <a:pt x="8" y="20"/>
                    <a:pt x="8" y="20"/>
                    <a:pt x="8" y="20"/>
                  </a:cubicBezTo>
                  <a:cubicBezTo>
                    <a:pt x="9" y="18"/>
                    <a:pt x="10" y="16"/>
                    <a:pt x="13" y="13"/>
                  </a:cubicBezTo>
                  <a:cubicBezTo>
                    <a:pt x="17" y="9"/>
                    <a:pt x="22" y="8"/>
                    <a:pt x="24" y="8"/>
                  </a:cubicBezTo>
                  <a:cubicBezTo>
                    <a:pt x="23" y="4"/>
                    <a:pt x="23" y="4"/>
                    <a:pt x="23" y="4"/>
                  </a:cubicBezTo>
                  <a:cubicBezTo>
                    <a:pt x="23" y="8"/>
                    <a:pt x="23" y="8"/>
                    <a:pt x="23" y="8"/>
                  </a:cubicBezTo>
                  <a:cubicBezTo>
                    <a:pt x="84" y="8"/>
                    <a:pt x="145" y="8"/>
                    <a:pt x="206" y="8"/>
                  </a:cubicBezTo>
                  <a:cubicBezTo>
                    <a:pt x="206" y="4"/>
                    <a:pt x="206" y="4"/>
                    <a:pt x="206" y="4"/>
                  </a:cubicBezTo>
                  <a:cubicBezTo>
                    <a:pt x="206" y="8"/>
                    <a:pt x="206" y="8"/>
                    <a:pt x="206" y="8"/>
                  </a:cubicBezTo>
                  <a:cubicBezTo>
                    <a:pt x="209" y="8"/>
                    <a:pt x="214" y="8"/>
                    <a:pt x="219" y="11"/>
                  </a:cubicBezTo>
                  <a:cubicBezTo>
                    <a:pt x="221" y="12"/>
                    <a:pt x="224" y="14"/>
                    <a:pt x="226" y="17"/>
                  </a:cubicBezTo>
                  <a:cubicBezTo>
                    <a:pt x="226" y="18"/>
                    <a:pt x="226" y="18"/>
                    <a:pt x="226" y="19"/>
                  </a:cubicBezTo>
                  <a:cubicBezTo>
                    <a:pt x="230" y="18"/>
                    <a:pt x="230" y="18"/>
                    <a:pt x="230" y="18"/>
                  </a:cubicBezTo>
                  <a:cubicBezTo>
                    <a:pt x="226" y="18"/>
                    <a:pt x="226" y="18"/>
                    <a:pt x="226" y="18"/>
                  </a:cubicBezTo>
                  <a:cubicBezTo>
                    <a:pt x="226" y="38"/>
                    <a:pt x="226" y="59"/>
                    <a:pt x="226" y="79"/>
                  </a:cubicBezTo>
                  <a:cubicBezTo>
                    <a:pt x="230" y="79"/>
                    <a:pt x="230" y="79"/>
                    <a:pt x="230" y="79"/>
                  </a:cubicBezTo>
                  <a:cubicBezTo>
                    <a:pt x="230" y="75"/>
                    <a:pt x="230" y="75"/>
                    <a:pt x="230" y="75"/>
                  </a:cubicBezTo>
                  <a:cubicBezTo>
                    <a:pt x="218" y="75"/>
                    <a:pt x="206" y="75"/>
                    <a:pt x="194" y="75"/>
                  </a:cubicBezTo>
                  <a:cubicBezTo>
                    <a:pt x="194" y="79"/>
                    <a:pt x="194" y="79"/>
                    <a:pt x="194" y="79"/>
                  </a:cubicBezTo>
                  <a:cubicBezTo>
                    <a:pt x="198" y="79"/>
                    <a:pt x="198" y="79"/>
                    <a:pt x="198" y="79"/>
                  </a:cubicBezTo>
                  <a:cubicBezTo>
                    <a:pt x="198" y="68"/>
                    <a:pt x="198" y="56"/>
                    <a:pt x="198" y="45"/>
                  </a:cubicBezTo>
                  <a:cubicBezTo>
                    <a:pt x="198" y="44"/>
                    <a:pt x="198" y="44"/>
                    <a:pt x="198" y="44"/>
                  </a:cubicBezTo>
                  <a:cubicBezTo>
                    <a:pt x="198" y="44"/>
                    <a:pt x="198" y="44"/>
                    <a:pt x="198" y="44"/>
                  </a:cubicBezTo>
                  <a:cubicBezTo>
                    <a:pt x="197" y="42"/>
                    <a:pt x="195" y="37"/>
                    <a:pt x="190" y="33"/>
                  </a:cubicBezTo>
                  <a:cubicBezTo>
                    <a:pt x="184" y="29"/>
                    <a:pt x="179" y="28"/>
                    <a:pt x="177" y="28"/>
                  </a:cubicBezTo>
                  <a:cubicBezTo>
                    <a:pt x="177" y="28"/>
                    <a:pt x="177" y="28"/>
                    <a:pt x="177" y="28"/>
                  </a:cubicBezTo>
                  <a:cubicBezTo>
                    <a:pt x="177" y="28"/>
                    <a:pt x="177" y="28"/>
                    <a:pt x="177" y="28"/>
                  </a:cubicBezTo>
                  <a:cubicBezTo>
                    <a:pt x="136" y="28"/>
                    <a:pt x="95" y="28"/>
                    <a:pt x="54" y="28"/>
                  </a:cubicBezTo>
                  <a:cubicBezTo>
                    <a:pt x="54" y="28"/>
                    <a:pt x="54" y="28"/>
                    <a:pt x="54" y="28"/>
                  </a:cubicBezTo>
                  <a:cubicBezTo>
                    <a:pt x="53" y="28"/>
                    <a:pt x="53" y="28"/>
                    <a:pt x="53" y="28"/>
                  </a:cubicBezTo>
                  <a:cubicBezTo>
                    <a:pt x="49" y="30"/>
                    <a:pt x="46" y="31"/>
                    <a:pt x="44" y="33"/>
                  </a:cubicBezTo>
                  <a:cubicBezTo>
                    <a:pt x="42" y="34"/>
                    <a:pt x="40" y="37"/>
                    <a:pt x="37" y="41"/>
                  </a:cubicBezTo>
                  <a:cubicBezTo>
                    <a:pt x="37" y="42"/>
                    <a:pt x="36" y="43"/>
                    <a:pt x="36" y="44"/>
                  </a:cubicBezTo>
                  <a:cubicBezTo>
                    <a:pt x="36" y="44"/>
                    <a:pt x="36" y="44"/>
                    <a:pt x="36" y="44"/>
                  </a:cubicBezTo>
                  <a:cubicBezTo>
                    <a:pt x="36" y="45"/>
                    <a:pt x="36" y="45"/>
                    <a:pt x="36" y="45"/>
                  </a:cubicBezTo>
                  <a:cubicBezTo>
                    <a:pt x="36" y="56"/>
                    <a:pt x="36" y="68"/>
                    <a:pt x="36" y="79"/>
                  </a:cubicBezTo>
                  <a:cubicBezTo>
                    <a:pt x="40" y="79"/>
                    <a:pt x="40" y="79"/>
                    <a:pt x="40" y="79"/>
                  </a:cubicBezTo>
                  <a:cubicBezTo>
                    <a:pt x="40" y="75"/>
                    <a:pt x="40" y="75"/>
                    <a:pt x="40" y="75"/>
                  </a:cubicBezTo>
                  <a:cubicBezTo>
                    <a:pt x="28" y="75"/>
                    <a:pt x="16" y="75"/>
                    <a:pt x="4" y="75"/>
                  </a:cubicBezTo>
                  <a:cubicBezTo>
                    <a:pt x="4" y="79"/>
                    <a:pt x="4" y="79"/>
                    <a:pt x="4" y="79"/>
                  </a:cubicBezTo>
                  <a:cubicBezTo>
                    <a:pt x="8" y="79"/>
                    <a:pt x="8" y="79"/>
                    <a:pt x="8" y="79"/>
                  </a:cubicBezTo>
                  <a:cubicBezTo>
                    <a:pt x="4" y="79"/>
                    <a:pt x="4" y="79"/>
                    <a:pt x="4" y="79"/>
                  </a:cubicBezTo>
                  <a:cubicBezTo>
                    <a:pt x="4" y="83"/>
                    <a:pt x="4" y="83"/>
                    <a:pt x="4" y="83"/>
                  </a:cubicBezTo>
                  <a:cubicBezTo>
                    <a:pt x="16" y="83"/>
                    <a:pt x="28" y="83"/>
                    <a:pt x="40" y="83"/>
                  </a:cubicBezTo>
                  <a:cubicBezTo>
                    <a:pt x="44" y="83"/>
                    <a:pt x="44" y="83"/>
                    <a:pt x="44" y="83"/>
                  </a:cubicBezTo>
                  <a:cubicBezTo>
                    <a:pt x="44" y="79"/>
                    <a:pt x="44" y="79"/>
                    <a:pt x="44" y="79"/>
                  </a:cubicBezTo>
                  <a:cubicBezTo>
                    <a:pt x="44" y="68"/>
                    <a:pt x="44" y="56"/>
                    <a:pt x="44" y="45"/>
                  </a:cubicBezTo>
                  <a:cubicBezTo>
                    <a:pt x="40" y="45"/>
                    <a:pt x="40" y="45"/>
                    <a:pt x="40" y="45"/>
                  </a:cubicBezTo>
                  <a:cubicBezTo>
                    <a:pt x="44" y="46"/>
                    <a:pt x="44" y="46"/>
                    <a:pt x="44" y="46"/>
                  </a:cubicBezTo>
                  <a:cubicBezTo>
                    <a:pt x="44" y="46"/>
                    <a:pt x="44" y="45"/>
                    <a:pt x="45" y="44"/>
                  </a:cubicBezTo>
                  <a:cubicBezTo>
                    <a:pt x="46" y="42"/>
                    <a:pt x="47" y="41"/>
                    <a:pt x="49" y="39"/>
                  </a:cubicBezTo>
                  <a:cubicBezTo>
                    <a:pt x="51" y="38"/>
                    <a:pt x="53" y="37"/>
                    <a:pt x="56" y="36"/>
                  </a:cubicBezTo>
                  <a:cubicBezTo>
                    <a:pt x="54" y="32"/>
                    <a:pt x="54" y="32"/>
                    <a:pt x="54" y="32"/>
                  </a:cubicBezTo>
                  <a:cubicBezTo>
                    <a:pt x="54" y="36"/>
                    <a:pt x="54" y="36"/>
                    <a:pt x="54" y="36"/>
                  </a:cubicBezTo>
                  <a:cubicBezTo>
                    <a:pt x="95" y="36"/>
                    <a:pt x="136" y="36"/>
                    <a:pt x="177" y="36"/>
                  </a:cubicBezTo>
                  <a:cubicBezTo>
                    <a:pt x="177" y="32"/>
                    <a:pt x="177" y="32"/>
                    <a:pt x="177" y="32"/>
                  </a:cubicBezTo>
                  <a:cubicBezTo>
                    <a:pt x="177" y="36"/>
                    <a:pt x="177" y="36"/>
                    <a:pt x="177" y="36"/>
                  </a:cubicBezTo>
                  <a:cubicBezTo>
                    <a:pt x="178" y="36"/>
                    <a:pt x="181" y="36"/>
                    <a:pt x="185" y="39"/>
                  </a:cubicBezTo>
                  <a:cubicBezTo>
                    <a:pt x="188" y="42"/>
                    <a:pt x="190" y="45"/>
                    <a:pt x="190" y="46"/>
                  </a:cubicBezTo>
                  <a:cubicBezTo>
                    <a:pt x="194" y="45"/>
                    <a:pt x="194" y="45"/>
                    <a:pt x="194" y="45"/>
                  </a:cubicBezTo>
                  <a:cubicBezTo>
                    <a:pt x="190" y="45"/>
                    <a:pt x="190" y="45"/>
                    <a:pt x="190" y="45"/>
                  </a:cubicBezTo>
                  <a:cubicBezTo>
                    <a:pt x="190" y="56"/>
                    <a:pt x="190" y="68"/>
                    <a:pt x="190" y="79"/>
                  </a:cubicBezTo>
                  <a:cubicBezTo>
                    <a:pt x="190" y="83"/>
                    <a:pt x="190" y="83"/>
                    <a:pt x="190" y="83"/>
                  </a:cubicBezTo>
                  <a:cubicBezTo>
                    <a:pt x="194" y="83"/>
                    <a:pt x="194" y="83"/>
                    <a:pt x="194" y="83"/>
                  </a:cubicBezTo>
                  <a:cubicBezTo>
                    <a:pt x="206" y="83"/>
                    <a:pt x="218" y="83"/>
                    <a:pt x="230" y="83"/>
                  </a:cubicBezTo>
                  <a:cubicBezTo>
                    <a:pt x="234" y="83"/>
                    <a:pt x="234" y="83"/>
                    <a:pt x="234" y="83"/>
                  </a:cubicBezTo>
                  <a:cubicBezTo>
                    <a:pt x="234" y="79"/>
                    <a:pt x="234" y="79"/>
                    <a:pt x="234" y="79"/>
                  </a:cubicBezTo>
                  <a:cubicBezTo>
                    <a:pt x="234" y="59"/>
                    <a:pt x="234" y="38"/>
                    <a:pt x="234" y="18"/>
                  </a:cubicBezTo>
                  <a:cubicBezTo>
                    <a:pt x="234" y="17"/>
                    <a:pt x="234" y="17"/>
                    <a:pt x="234" y="17"/>
                  </a:cubicBezTo>
                  <a:cubicBezTo>
                    <a:pt x="234" y="16"/>
                    <a:pt x="234" y="16"/>
                    <a:pt x="234" y="16"/>
                  </a:cubicBezTo>
                  <a:cubicBezTo>
                    <a:pt x="234" y="16"/>
                    <a:pt x="233" y="15"/>
                    <a:pt x="233" y="14"/>
                  </a:cubicBezTo>
                  <a:cubicBezTo>
                    <a:pt x="230" y="8"/>
                    <a:pt x="225" y="5"/>
                    <a:pt x="223" y="4"/>
                  </a:cubicBezTo>
                  <a:cubicBezTo>
                    <a:pt x="216" y="0"/>
                    <a:pt x="210" y="0"/>
                    <a:pt x="207" y="0"/>
                  </a:cubicBezTo>
                  <a:cubicBezTo>
                    <a:pt x="207" y="0"/>
                    <a:pt x="207" y="0"/>
                    <a:pt x="207" y="0"/>
                  </a:cubicBezTo>
                  <a:cubicBezTo>
                    <a:pt x="206" y="0"/>
                    <a:pt x="206" y="0"/>
                    <a:pt x="206" y="0"/>
                  </a:cubicBezTo>
                  <a:cubicBezTo>
                    <a:pt x="145" y="0"/>
                    <a:pt x="84" y="0"/>
                    <a:pt x="23" y="0"/>
                  </a:cubicBezTo>
                  <a:cubicBezTo>
                    <a:pt x="23" y="0"/>
                    <a:pt x="23" y="0"/>
                    <a:pt x="23" y="0"/>
                  </a:cubicBezTo>
                  <a:cubicBezTo>
                    <a:pt x="22" y="0"/>
                    <a:pt x="22" y="0"/>
                    <a:pt x="22" y="0"/>
                  </a:cubicBezTo>
                  <a:cubicBezTo>
                    <a:pt x="20" y="0"/>
                    <a:pt x="13" y="2"/>
                    <a:pt x="7" y="7"/>
                  </a:cubicBezTo>
                  <a:cubicBezTo>
                    <a:pt x="3" y="11"/>
                    <a:pt x="1" y="15"/>
                    <a:pt x="0" y="17"/>
                  </a:cubicBezTo>
                  <a:cubicBezTo>
                    <a:pt x="0" y="18"/>
                    <a:pt x="0" y="18"/>
                    <a:pt x="0" y="18"/>
                  </a:cubicBezTo>
                  <a:cubicBezTo>
                    <a:pt x="0" y="19"/>
                    <a:pt x="0" y="19"/>
                    <a:pt x="0" y="19"/>
                  </a:cubicBezTo>
                  <a:cubicBezTo>
                    <a:pt x="0" y="39"/>
                    <a:pt x="0" y="59"/>
                    <a:pt x="0" y="79"/>
                  </a:cubicBezTo>
                  <a:cubicBezTo>
                    <a:pt x="0" y="83"/>
                    <a:pt x="0" y="83"/>
                    <a:pt x="0" y="83"/>
                  </a:cubicBezTo>
                  <a:cubicBezTo>
                    <a:pt x="4" y="83"/>
                    <a:pt x="4" y="83"/>
                    <a:pt x="4" y="83"/>
                  </a:cubicBezTo>
                  <a:lnTo>
                    <a:pt x="4" y="79"/>
                  </a:lnTo>
                  <a:close/>
                </a:path>
              </a:pathLst>
            </a:custGeom>
            <a:solidFill>
              <a:srgbClr val="C41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nvGrpSpPr>
          <p:cNvPr id="3330" name="Grupo 3329">
            <a:extLst>
              <a:ext uri="{FF2B5EF4-FFF2-40B4-BE49-F238E27FC236}">
                <a16:creationId xmlns:a16="http://schemas.microsoft.com/office/drawing/2014/main" id="{13C3D8D8-B1E9-4756-A972-F4A957AB3A13}"/>
              </a:ext>
            </a:extLst>
          </p:cNvPr>
          <p:cNvGrpSpPr/>
          <p:nvPr/>
        </p:nvGrpSpPr>
        <p:grpSpPr>
          <a:xfrm>
            <a:off x="3823186" y="1750578"/>
            <a:ext cx="282575" cy="254000"/>
            <a:chOff x="6403975" y="3382963"/>
            <a:chExt cx="282575" cy="254000"/>
          </a:xfrm>
        </p:grpSpPr>
        <p:sp>
          <p:nvSpPr>
            <p:cNvPr id="12" name="Freeform 809">
              <a:extLst>
                <a:ext uri="{FF2B5EF4-FFF2-40B4-BE49-F238E27FC236}">
                  <a16:creationId xmlns:a16="http://schemas.microsoft.com/office/drawing/2014/main" id="{C5C24E86-D5E0-4349-A9AE-32CC43841ED7}"/>
                </a:ext>
              </a:extLst>
            </p:cNvPr>
            <p:cNvSpPr>
              <a:spLocks/>
            </p:cNvSpPr>
            <p:nvPr/>
          </p:nvSpPr>
          <p:spPr bwMode="auto">
            <a:xfrm>
              <a:off x="6403975" y="3424238"/>
              <a:ext cx="282575" cy="212725"/>
            </a:xfrm>
            <a:custGeom>
              <a:avLst/>
              <a:gdLst>
                <a:gd name="T0" fmla="*/ 340 w 400"/>
                <a:gd name="T1" fmla="*/ 299 h 299"/>
                <a:gd name="T2" fmla="*/ 60 w 400"/>
                <a:gd name="T3" fmla="*/ 299 h 299"/>
                <a:gd name="T4" fmla="*/ 0 w 400"/>
                <a:gd name="T5" fmla="*/ 239 h 299"/>
                <a:gd name="T6" fmla="*/ 0 w 400"/>
                <a:gd name="T7" fmla="*/ 60 h 299"/>
                <a:gd name="T8" fmla="*/ 60 w 400"/>
                <a:gd name="T9" fmla="*/ 0 h 299"/>
                <a:gd name="T10" fmla="*/ 340 w 400"/>
                <a:gd name="T11" fmla="*/ 0 h 299"/>
                <a:gd name="T12" fmla="*/ 400 w 400"/>
                <a:gd name="T13" fmla="*/ 60 h 299"/>
                <a:gd name="T14" fmla="*/ 400 w 400"/>
                <a:gd name="T15" fmla="*/ 239 h 299"/>
                <a:gd name="T16" fmla="*/ 340 w 400"/>
                <a:gd name="T1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299">
                  <a:moveTo>
                    <a:pt x="340" y="299"/>
                  </a:moveTo>
                  <a:cubicBezTo>
                    <a:pt x="60" y="299"/>
                    <a:pt x="60" y="299"/>
                    <a:pt x="60" y="299"/>
                  </a:cubicBezTo>
                  <a:cubicBezTo>
                    <a:pt x="27" y="299"/>
                    <a:pt x="0" y="272"/>
                    <a:pt x="0" y="239"/>
                  </a:cubicBezTo>
                  <a:cubicBezTo>
                    <a:pt x="0" y="60"/>
                    <a:pt x="0" y="60"/>
                    <a:pt x="0" y="60"/>
                  </a:cubicBezTo>
                  <a:cubicBezTo>
                    <a:pt x="0" y="27"/>
                    <a:pt x="27" y="0"/>
                    <a:pt x="60" y="0"/>
                  </a:cubicBezTo>
                  <a:cubicBezTo>
                    <a:pt x="340" y="0"/>
                    <a:pt x="340" y="0"/>
                    <a:pt x="340" y="0"/>
                  </a:cubicBezTo>
                  <a:cubicBezTo>
                    <a:pt x="373" y="0"/>
                    <a:pt x="400" y="27"/>
                    <a:pt x="400" y="60"/>
                  </a:cubicBezTo>
                  <a:cubicBezTo>
                    <a:pt x="400" y="239"/>
                    <a:pt x="400" y="239"/>
                    <a:pt x="400" y="239"/>
                  </a:cubicBezTo>
                  <a:cubicBezTo>
                    <a:pt x="400" y="272"/>
                    <a:pt x="373" y="299"/>
                    <a:pt x="340" y="299"/>
                  </a:cubicBezTo>
                  <a:close/>
                </a:path>
              </a:pathLst>
            </a:custGeom>
            <a:solidFill>
              <a:srgbClr val="E5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 name="Freeform 810">
              <a:extLst>
                <a:ext uri="{FF2B5EF4-FFF2-40B4-BE49-F238E27FC236}">
                  <a16:creationId xmlns:a16="http://schemas.microsoft.com/office/drawing/2014/main" id="{14512695-1CD0-4542-A21D-A54CE61DE38D}"/>
                </a:ext>
              </a:extLst>
            </p:cNvPr>
            <p:cNvSpPr>
              <a:spLocks/>
            </p:cNvSpPr>
            <p:nvPr/>
          </p:nvSpPr>
          <p:spPr bwMode="auto">
            <a:xfrm>
              <a:off x="6483350" y="3382963"/>
              <a:ext cx="123825" cy="47625"/>
            </a:xfrm>
            <a:custGeom>
              <a:avLst/>
              <a:gdLst>
                <a:gd name="T0" fmla="*/ 0 w 175"/>
                <a:gd name="T1" fmla="*/ 68 h 68"/>
                <a:gd name="T2" fmla="*/ 1 w 175"/>
                <a:gd name="T3" fmla="*/ 56 h 68"/>
                <a:gd name="T4" fmla="*/ 16 w 175"/>
                <a:gd name="T5" fmla="*/ 25 h 68"/>
                <a:gd name="T6" fmla="*/ 48 w 175"/>
                <a:gd name="T7" fmla="*/ 4 h 68"/>
                <a:gd name="T8" fmla="*/ 75 w 175"/>
                <a:gd name="T9" fmla="*/ 2 h 68"/>
                <a:gd name="T10" fmla="*/ 119 w 175"/>
                <a:gd name="T11" fmla="*/ 2 h 68"/>
                <a:gd name="T12" fmla="*/ 139 w 175"/>
                <a:gd name="T13" fmla="*/ 9 h 68"/>
                <a:gd name="T14" fmla="*/ 157 w 175"/>
                <a:gd name="T15" fmla="*/ 22 h 68"/>
                <a:gd name="T16" fmla="*/ 172 w 175"/>
                <a:gd name="T17" fmla="*/ 46 h 68"/>
                <a:gd name="T18" fmla="*/ 175 w 175"/>
                <a:gd name="T19" fmla="*/ 66 h 68"/>
                <a:gd name="T20" fmla="*/ 154 w 175"/>
                <a:gd name="T21" fmla="*/ 67 h 68"/>
                <a:gd name="T22" fmla="*/ 151 w 175"/>
                <a:gd name="T23" fmla="*/ 52 h 68"/>
                <a:gd name="T24" fmla="*/ 135 w 175"/>
                <a:gd name="T25" fmla="*/ 32 h 68"/>
                <a:gd name="T26" fmla="*/ 118 w 175"/>
                <a:gd name="T27" fmla="*/ 25 h 68"/>
                <a:gd name="T28" fmla="*/ 99 w 175"/>
                <a:gd name="T29" fmla="*/ 23 h 68"/>
                <a:gd name="T30" fmla="*/ 58 w 175"/>
                <a:gd name="T31" fmla="*/ 24 h 68"/>
                <a:gd name="T32" fmla="*/ 40 w 175"/>
                <a:gd name="T33" fmla="*/ 32 h 68"/>
                <a:gd name="T34" fmla="*/ 25 w 175"/>
                <a:gd name="T35" fmla="*/ 53 h 68"/>
                <a:gd name="T36" fmla="*/ 23 w 175"/>
                <a:gd name="T37" fmla="*/ 68 h 68"/>
                <a:gd name="T38" fmla="*/ 0 w 175"/>
                <a:gd name="T3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68">
                  <a:moveTo>
                    <a:pt x="0" y="68"/>
                  </a:moveTo>
                  <a:cubicBezTo>
                    <a:pt x="0" y="65"/>
                    <a:pt x="0" y="61"/>
                    <a:pt x="1" y="56"/>
                  </a:cubicBezTo>
                  <a:cubicBezTo>
                    <a:pt x="3" y="40"/>
                    <a:pt x="12" y="29"/>
                    <a:pt x="16" y="25"/>
                  </a:cubicBezTo>
                  <a:cubicBezTo>
                    <a:pt x="28" y="12"/>
                    <a:pt x="42" y="6"/>
                    <a:pt x="48" y="4"/>
                  </a:cubicBezTo>
                  <a:cubicBezTo>
                    <a:pt x="59" y="3"/>
                    <a:pt x="68" y="2"/>
                    <a:pt x="75" y="2"/>
                  </a:cubicBezTo>
                  <a:cubicBezTo>
                    <a:pt x="103" y="0"/>
                    <a:pt x="115" y="2"/>
                    <a:pt x="119" y="2"/>
                  </a:cubicBezTo>
                  <a:cubicBezTo>
                    <a:pt x="131" y="5"/>
                    <a:pt x="137" y="8"/>
                    <a:pt x="139" y="9"/>
                  </a:cubicBezTo>
                  <a:cubicBezTo>
                    <a:pt x="143" y="11"/>
                    <a:pt x="150" y="15"/>
                    <a:pt x="157" y="22"/>
                  </a:cubicBezTo>
                  <a:cubicBezTo>
                    <a:pt x="167" y="33"/>
                    <a:pt x="171" y="43"/>
                    <a:pt x="172" y="46"/>
                  </a:cubicBezTo>
                  <a:cubicBezTo>
                    <a:pt x="174" y="54"/>
                    <a:pt x="175" y="61"/>
                    <a:pt x="175" y="66"/>
                  </a:cubicBezTo>
                  <a:cubicBezTo>
                    <a:pt x="168" y="66"/>
                    <a:pt x="161" y="66"/>
                    <a:pt x="154" y="67"/>
                  </a:cubicBezTo>
                  <a:cubicBezTo>
                    <a:pt x="154" y="63"/>
                    <a:pt x="153" y="58"/>
                    <a:pt x="151" y="52"/>
                  </a:cubicBezTo>
                  <a:cubicBezTo>
                    <a:pt x="146" y="41"/>
                    <a:pt x="138" y="34"/>
                    <a:pt x="135" y="32"/>
                  </a:cubicBezTo>
                  <a:cubicBezTo>
                    <a:pt x="129" y="28"/>
                    <a:pt x="123" y="26"/>
                    <a:pt x="118" y="25"/>
                  </a:cubicBezTo>
                  <a:cubicBezTo>
                    <a:pt x="112" y="24"/>
                    <a:pt x="106" y="24"/>
                    <a:pt x="99" y="23"/>
                  </a:cubicBezTo>
                  <a:cubicBezTo>
                    <a:pt x="85" y="23"/>
                    <a:pt x="71" y="23"/>
                    <a:pt x="58" y="24"/>
                  </a:cubicBezTo>
                  <a:cubicBezTo>
                    <a:pt x="54" y="25"/>
                    <a:pt x="47" y="27"/>
                    <a:pt x="40" y="32"/>
                  </a:cubicBezTo>
                  <a:cubicBezTo>
                    <a:pt x="38" y="34"/>
                    <a:pt x="29" y="41"/>
                    <a:pt x="25" y="53"/>
                  </a:cubicBezTo>
                  <a:cubicBezTo>
                    <a:pt x="23" y="59"/>
                    <a:pt x="23" y="64"/>
                    <a:pt x="23" y="68"/>
                  </a:cubicBezTo>
                  <a:cubicBezTo>
                    <a:pt x="15" y="68"/>
                    <a:pt x="8" y="68"/>
                    <a:pt x="0" y="68"/>
                  </a:cubicBezTo>
                  <a:close/>
                </a:path>
              </a:pathLst>
            </a:custGeom>
            <a:solidFill>
              <a:srgbClr val="E5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 name="Oval 811">
              <a:extLst>
                <a:ext uri="{FF2B5EF4-FFF2-40B4-BE49-F238E27FC236}">
                  <a16:creationId xmlns:a16="http://schemas.microsoft.com/office/drawing/2014/main" id="{ECDB6661-AA38-4FED-AACC-20C3536573F3}"/>
                </a:ext>
              </a:extLst>
            </p:cNvPr>
            <p:cNvSpPr>
              <a:spLocks noChangeArrowheads="1"/>
            </p:cNvSpPr>
            <p:nvPr/>
          </p:nvSpPr>
          <p:spPr bwMode="auto">
            <a:xfrm>
              <a:off x="6472238" y="3459163"/>
              <a:ext cx="1460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 name="Freeform 812">
              <a:extLst>
                <a:ext uri="{FF2B5EF4-FFF2-40B4-BE49-F238E27FC236}">
                  <a16:creationId xmlns:a16="http://schemas.microsoft.com/office/drawing/2014/main" id="{A2272EA2-5D18-4F3E-84DE-58BB3AB545F9}"/>
                </a:ext>
              </a:extLst>
            </p:cNvPr>
            <p:cNvSpPr>
              <a:spLocks/>
            </p:cNvSpPr>
            <p:nvPr/>
          </p:nvSpPr>
          <p:spPr bwMode="auto">
            <a:xfrm>
              <a:off x="6527800" y="3484563"/>
              <a:ext cx="33338" cy="95250"/>
            </a:xfrm>
            <a:custGeom>
              <a:avLst/>
              <a:gdLst>
                <a:gd name="T0" fmla="*/ 40 w 46"/>
                <a:gd name="T1" fmla="*/ 136 h 136"/>
                <a:gd name="T2" fmla="*/ 7 w 46"/>
                <a:gd name="T3" fmla="*/ 136 h 136"/>
                <a:gd name="T4" fmla="*/ 0 w 46"/>
                <a:gd name="T5" fmla="*/ 130 h 136"/>
                <a:gd name="T6" fmla="*/ 0 w 46"/>
                <a:gd name="T7" fmla="*/ 6 h 136"/>
                <a:gd name="T8" fmla="*/ 7 w 46"/>
                <a:gd name="T9" fmla="*/ 0 h 136"/>
                <a:gd name="T10" fmla="*/ 40 w 46"/>
                <a:gd name="T11" fmla="*/ 0 h 136"/>
                <a:gd name="T12" fmla="*/ 46 w 46"/>
                <a:gd name="T13" fmla="*/ 6 h 136"/>
                <a:gd name="T14" fmla="*/ 46 w 46"/>
                <a:gd name="T15" fmla="*/ 130 h 136"/>
                <a:gd name="T16" fmla="*/ 40 w 46"/>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6">
                  <a:moveTo>
                    <a:pt x="40" y="136"/>
                  </a:moveTo>
                  <a:cubicBezTo>
                    <a:pt x="7" y="136"/>
                    <a:pt x="7" y="136"/>
                    <a:pt x="7" y="136"/>
                  </a:cubicBezTo>
                  <a:cubicBezTo>
                    <a:pt x="3" y="136"/>
                    <a:pt x="0" y="133"/>
                    <a:pt x="0" y="130"/>
                  </a:cubicBezTo>
                  <a:cubicBezTo>
                    <a:pt x="0" y="6"/>
                    <a:pt x="0" y="6"/>
                    <a:pt x="0" y="6"/>
                  </a:cubicBezTo>
                  <a:cubicBezTo>
                    <a:pt x="0" y="3"/>
                    <a:pt x="3" y="0"/>
                    <a:pt x="7" y="0"/>
                  </a:cubicBezTo>
                  <a:cubicBezTo>
                    <a:pt x="40" y="0"/>
                    <a:pt x="40" y="0"/>
                    <a:pt x="40" y="0"/>
                  </a:cubicBezTo>
                  <a:cubicBezTo>
                    <a:pt x="44" y="0"/>
                    <a:pt x="46" y="3"/>
                    <a:pt x="46" y="6"/>
                  </a:cubicBezTo>
                  <a:cubicBezTo>
                    <a:pt x="46" y="130"/>
                    <a:pt x="46" y="130"/>
                    <a:pt x="46" y="130"/>
                  </a:cubicBezTo>
                  <a:cubicBezTo>
                    <a:pt x="46" y="133"/>
                    <a:pt x="44" y="136"/>
                    <a:pt x="40" y="136"/>
                  </a:cubicBezTo>
                  <a:close/>
                </a:path>
              </a:pathLst>
            </a:custGeom>
            <a:solidFill>
              <a:srgbClr val="E5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 name="Freeform 813">
              <a:extLst>
                <a:ext uri="{FF2B5EF4-FFF2-40B4-BE49-F238E27FC236}">
                  <a16:creationId xmlns:a16="http://schemas.microsoft.com/office/drawing/2014/main" id="{3A13B37C-E7D8-40F1-AA21-8CA97E7BAEBF}"/>
                </a:ext>
              </a:extLst>
            </p:cNvPr>
            <p:cNvSpPr>
              <a:spLocks/>
            </p:cNvSpPr>
            <p:nvPr/>
          </p:nvSpPr>
          <p:spPr bwMode="auto">
            <a:xfrm>
              <a:off x="6497638" y="3516313"/>
              <a:ext cx="95250" cy="31750"/>
            </a:xfrm>
            <a:custGeom>
              <a:avLst/>
              <a:gdLst>
                <a:gd name="T0" fmla="*/ 135 w 135"/>
                <a:gd name="T1" fmla="*/ 6 h 46"/>
                <a:gd name="T2" fmla="*/ 135 w 135"/>
                <a:gd name="T3" fmla="*/ 40 h 46"/>
                <a:gd name="T4" fmla="*/ 129 w 135"/>
                <a:gd name="T5" fmla="*/ 46 h 46"/>
                <a:gd name="T6" fmla="*/ 6 w 135"/>
                <a:gd name="T7" fmla="*/ 46 h 46"/>
                <a:gd name="T8" fmla="*/ 0 w 135"/>
                <a:gd name="T9" fmla="*/ 40 h 46"/>
                <a:gd name="T10" fmla="*/ 0 w 135"/>
                <a:gd name="T11" fmla="*/ 6 h 46"/>
                <a:gd name="T12" fmla="*/ 6 w 135"/>
                <a:gd name="T13" fmla="*/ 0 h 46"/>
                <a:gd name="T14" fmla="*/ 129 w 135"/>
                <a:gd name="T15" fmla="*/ 0 h 46"/>
                <a:gd name="T16" fmla="*/ 135 w 135"/>
                <a:gd name="T17"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46">
                  <a:moveTo>
                    <a:pt x="135" y="6"/>
                  </a:moveTo>
                  <a:cubicBezTo>
                    <a:pt x="135" y="40"/>
                    <a:pt x="135" y="40"/>
                    <a:pt x="135" y="40"/>
                  </a:cubicBezTo>
                  <a:cubicBezTo>
                    <a:pt x="135" y="43"/>
                    <a:pt x="133" y="46"/>
                    <a:pt x="129" y="46"/>
                  </a:cubicBezTo>
                  <a:cubicBezTo>
                    <a:pt x="6" y="46"/>
                    <a:pt x="6" y="46"/>
                    <a:pt x="6" y="46"/>
                  </a:cubicBezTo>
                  <a:cubicBezTo>
                    <a:pt x="3" y="46"/>
                    <a:pt x="0" y="43"/>
                    <a:pt x="0" y="40"/>
                  </a:cubicBezTo>
                  <a:cubicBezTo>
                    <a:pt x="0" y="6"/>
                    <a:pt x="0" y="6"/>
                    <a:pt x="0" y="6"/>
                  </a:cubicBezTo>
                  <a:cubicBezTo>
                    <a:pt x="0" y="2"/>
                    <a:pt x="3" y="0"/>
                    <a:pt x="6" y="0"/>
                  </a:cubicBezTo>
                  <a:cubicBezTo>
                    <a:pt x="129" y="0"/>
                    <a:pt x="129" y="0"/>
                    <a:pt x="129" y="0"/>
                  </a:cubicBezTo>
                  <a:cubicBezTo>
                    <a:pt x="133" y="0"/>
                    <a:pt x="135" y="2"/>
                    <a:pt x="135" y="6"/>
                  </a:cubicBezTo>
                  <a:close/>
                </a:path>
              </a:pathLst>
            </a:custGeom>
            <a:solidFill>
              <a:srgbClr val="E5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2074" name="Freeform 40">
            <a:extLst>
              <a:ext uri="{FF2B5EF4-FFF2-40B4-BE49-F238E27FC236}">
                <a16:creationId xmlns:a16="http://schemas.microsoft.com/office/drawing/2014/main" id="{C7F6E848-ADE3-41D3-8284-7977AEA83E2E}"/>
              </a:ext>
            </a:extLst>
          </p:cNvPr>
          <p:cNvSpPr>
            <a:spLocks/>
          </p:cNvSpPr>
          <p:nvPr/>
        </p:nvSpPr>
        <p:spPr bwMode="auto">
          <a:xfrm>
            <a:off x="8641590" y="1191098"/>
            <a:ext cx="469241" cy="463446"/>
          </a:xfrm>
          <a:custGeom>
            <a:avLst/>
            <a:gdLst>
              <a:gd name="T0" fmla="*/ 41 w 181"/>
              <a:gd name="T1" fmla="*/ 181 h 181"/>
              <a:gd name="T2" fmla="*/ 0 w 181"/>
              <a:gd name="T3" fmla="*/ 139 h 181"/>
              <a:gd name="T4" fmla="*/ 125 w 181"/>
              <a:gd name="T5" fmla="*/ 7 h 181"/>
              <a:gd name="T6" fmla="*/ 149 w 181"/>
              <a:gd name="T7" fmla="*/ 6 h 181"/>
              <a:gd name="T8" fmla="*/ 174 w 181"/>
              <a:gd name="T9" fmla="*/ 31 h 181"/>
              <a:gd name="T10" fmla="*/ 174 w 181"/>
              <a:gd name="T11" fmla="*/ 56 h 181"/>
              <a:gd name="T12" fmla="*/ 41 w 181"/>
              <a:gd name="T13" fmla="*/ 181 h 181"/>
            </a:gdLst>
            <a:ahLst/>
            <a:cxnLst>
              <a:cxn ang="0">
                <a:pos x="T0" y="T1"/>
              </a:cxn>
              <a:cxn ang="0">
                <a:pos x="T2" y="T3"/>
              </a:cxn>
              <a:cxn ang="0">
                <a:pos x="T4" y="T5"/>
              </a:cxn>
              <a:cxn ang="0">
                <a:pos x="T6" y="T7"/>
              </a:cxn>
              <a:cxn ang="0">
                <a:pos x="T8" y="T9"/>
              </a:cxn>
              <a:cxn ang="0">
                <a:pos x="T10" y="T11"/>
              </a:cxn>
              <a:cxn ang="0">
                <a:pos x="T12" y="T13"/>
              </a:cxn>
            </a:cxnLst>
            <a:rect l="0" t="0" r="r" b="b"/>
            <a:pathLst>
              <a:path w="181" h="181">
                <a:moveTo>
                  <a:pt x="41" y="181"/>
                </a:moveTo>
                <a:cubicBezTo>
                  <a:pt x="0" y="139"/>
                  <a:pt x="0" y="139"/>
                  <a:pt x="0" y="139"/>
                </a:cubicBezTo>
                <a:cubicBezTo>
                  <a:pt x="125" y="7"/>
                  <a:pt x="125" y="7"/>
                  <a:pt x="125" y="7"/>
                </a:cubicBezTo>
                <a:cubicBezTo>
                  <a:pt x="131" y="0"/>
                  <a:pt x="142" y="0"/>
                  <a:pt x="149" y="6"/>
                </a:cubicBezTo>
                <a:cubicBezTo>
                  <a:pt x="174" y="31"/>
                  <a:pt x="174" y="31"/>
                  <a:pt x="174" y="31"/>
                </a:cubicBezTo>
                <a:cubicBezTo>
                  <a:pt x="181" y="38"/>
                  <a:pt x="181" y="49"/>
                  <a:pt x="174" y="56"/>
                </a:cubicBezTo>
                <a:cubicBezTo>
                  <a:pt x="41" y="181"/>
                  <a:pt x="41" y="181"/>
                  <a:pt x="41" y="181"/>
                </a:cubicBezTo>
              </a:path>
            </a:pathLst>
          </a:custGeom>
          <a:solidFill>
            <a:srgbClr val="E0C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75" name="Freeform 41">
            <a:extLst>
              <a:ext uri="{FF2B5EF4-FFF2-40B4-BE49-F238E27FC236}">
                <a16:creationId xmlns:a16="http://schemas.microsoft.com/office/drawing/2014/main" id="{7227BEC4-5823-43F4-913F-9CB726C769F1}"/>
              </a:ext>
            </a:extLst>
          </p:cNvPr>
          <p:cNvSpPr>
            <a:spLocks/>
          </p:cNvSpPr>
          <p:nvPr/>
        </p:nvSpPr>
        <p:spPr bwMode="auto">
          <a:xfrm>
            <a:off x="8577868" y="1544478"/>
            <a:ext cx="168001" cy="179587"/>
          </a:xfrm>
          <a:custGeom>
            <a:avLst/>
            <a:gdLst>
              <a:gd name="T0" fmla="*/ 6 w 29"/>
              <a:gd name="T1" fmla="*/ 31 h 31"/>
              <a:gd name="T2" fmla="*/ 0 w 29"/>
              <a:gd name="T3" fmla="*/ 24 h 31"/>
              <a:gd name="T4" fmla="*/ 11 w 29"/>
              <a:gd name="T5" fmla="*/ 0 h 31"/>
              <a:gd name="T6" fmla="*/ 29 w 29"/>
              <a:gd name="T7" fmla="*/ 19 h 31"/>
              <a:gd name="T8" fmla="*/ 6 w 29"/>
              <a:gd name="T9" fmla="*/ 31 h 31"/>
            </a:gdLst>
            <a:ahLst/>
            <a:cxnLst>
              <a:cxn ang="0">
                <a:pos x="T0" y="T1"/>
              </a:cxn>
              <a:cxn ang="0">
                <a:pos x="T2" y="T3"/>
              </a:cxn>
              <a:cxn ang="0">
                <a:pos x="T4" y="T5"/>
              </a:cxn>
              <a:cxn ang="0">
                <a:pos x="T6" y="T7"/>
              </a:cxn>
              <a:cxn ang="0">
                <a:pos x="T8" y="T9"/>
              </a:cxn>
            </a:cxnLst>
            <a:rect l="0" t="0" r="r" b="b"/>
            <a:pathLst>
              <a:path w="29" h="31">
                <a:moveTo>
                  <a:pt x="6" y="31"/>
                </a:moveTo>
                <a:lnTo>
                  <a:pt x="0" y="24"/>
                </a:lnTo>
                <a:lnTo>
                  <a:pt x="11" y="0"/>
                </a:lnTo>
                <a:lnTo>
                  <a:pt x="29" y="19"/>
                </a:lnTo>
                <a:lnTo>
                  <a:pt x="6" y="31"/>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76" name="Freeform 42">
            <a:extLst>
              <a:ext uri="{FF2B5EF4-FFF2-40B4-BE49-F238E27FC236}">
                <a16:creationId xmlns:a16="http://schemas.microsoft.com/office/drawing/2014/main" id="{E329E733-3820-4346-8E53-1239EC265113}"/>
              </a:ext>
            </a:extLst>
          </p:cNvPr>
          <p:cNvSpPr>
            <a:spLocks/>
          </p:cNvSpPr>
          <p:nvPr/>
        </p:nvSpPr>
        <p:spPr bwMode="auto">
          <a:xfrm>
            <a:off x="8577868" y="1544478"/>
            <a:ext cx="168001" cy="179587"/>
          </a:xfrm>
          <a:custGeom>
            <a:avLst/>
            <a:gdLst>
              <a:gd name="T0" fmla="*/ 6 w 29"/>
              <a:gd name="T1" fmla="*/ 31 h 31"/>
              <a:gd name="T2" fmla="*/ 0 w 29"/>
              <a:gd name="T3" fmla="*/ 24 h 31"/>
              <a:gd name="T4" fmla="*/ 11 w 29"/>
              <a:gd name="T5" fmla="*/ 0 h 31"/>
              <a:gd name="T6" fmla="*/ 29 w 29"/>
              <a:gd name="T7" fmla="*/ 19 h 31"/>
              <a:gd name="T8" fmla="*/ 6 w 29"/>
              <a:gd name="T9" fmla="*/ 31 h 31"/>
            </a:gdLst>
            <a:ahLst/>
            <a:cxnLst>
              <a:cxn ang="0">
                <a:pos x="T0" y="T1"/>
              </a:cxn>
              <a:cxn ang="0">
                <a:pos x="T2" y="T3"/>
              </a:cxn>
              <a:cxn ang="0">
                <a:pos x="T4" y="T5"/>
              </a:cxn>
              <a:cxn ang="0">
                <a:pos x="T6" y="T7"/>
              </a:cxn>
              <a:cxn ang="0">
                <a:pos x="T8" y="T9"/>
              </a:cxn>
            </a:cxnLst>
            <a:rect l="0" t="0" r="r" b="b"/>
            <a:pathLst>
              <a:path w="29" h="31">
                <a:moveTo>
                  <a:pt x="6" y="31"/>
                </a:moveTo>
                <a:lnTo>
                  <a:pt x="0" y="24"/>
                </a:lnTo>
                <a:lnTo>
                  <a:pt x="11" y="0"/>
                </a:lnTo>
                <a:lnTo>
                  <a:pt x="29" y="19"/>
                </a:lnTo>
                <a:lnTo>
                  <a:pt x="6"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77" name="Freeform 43">
            <a:extLst>
              <a:ext uri="{FF2B5EF4-FFF2-40B4-BE49-F238E27FC236}">
                <a16:creationId xmlns:a16="http://schemas.microsoft.com/office/drawing/2014/main" id="{B1DF220A-0E97-43D1-B5DB-1B5EFC7C2F28}"/>
              </a:ext>
            </a:extLst>
          </p:cNvPr>
          <p:cNvSpPr>
            <a:spLocks/>
          </p:cNvSpPr>
          <p:nvPr/>
        </p:nvSpPr>
        <p:spPr bwMode="auto">
          <a:xfrm>
            <a:off x="8357731" y="1683512"/>
            <a:ext cx="254895" cy="254895"/>
          </a:xfrm>
          <a:custGeom>
            <a:avLst/>
            <a:gdLst>
              <a:gd name="T0" fmla="*/ 98 w 98"/>
              <a:gd name="T1" fmla="*/ 15 h 99"/>
              <a:gd name="T2" fmla="*/ 18 w 98"/>
              <a:gd name="T3" fmla="*/ 95 h 99"/>
              <a:gd name="T4" fmla="*/ 4 w 98"/>
              <a:gd name="T5" fmla="*/ 95 h 99"/>
              <a:gd name="T6" fmla="*/ 4 w 98"/>
              <a:gd name="T7" fmla="*/ 94 h 99"/>
              <a:gd name="T8" fmla="*/ 4 w 98"/>
              <a:gd name="T9" fmla="*/ 80 h 99"/>
              <a:gd name="T10" fmla="*/ 84 w 98"/>
              <a:gd name="T11" fmla="*/ 0 h 99"/>
              <a:gd name="T12" fmla="*/ 98 w 98"/>
              <a:gd name="T13" fmla="*/ 15 h 99"/>
            </a:gdLst>
            <a:ahLst/>
            <a:cxnLst>
              <a:cxn ang="0">
                <a:pos x="T0" y="T1"/>
              </a:cxn>
              <a:cxn ang="0">
                <a:pos x="T2" y="T3"/>
              </a:cxn>
              <a:cxn ang="0">
                <a:pos x="T4" y="T5"/>
              </a:cxn>
              <a:cxn ang="0">
                <a:pos x="T6" y="T7"/>
              </a:cxn>
              <a:cxn ang="0">
                <a:pos x="T8" y="T9"/>
              </a:cxn>
              <a:cxn ang="0">
                <a:pos x="T10" y="T11"/>
              </a:cxn>
              <a:cxn ang="0">
                <a:pos x="T12" y="T13"/>
              </a:cxn>
            </a:cxnLst>
            <a:rect l="0" t="0" r="r" b="b"/>
            <a:pathLst>
              <a:path w="98" h="99">
                <a:moveTo>
                  <a:pt x="98" y="15"/>
                </a:moveTo>
                <a:cubicBezTo>
                  <a:pt x="18" y="95"/>
                  <a:pt x="18" y="95"/>
                  <a:pt x="18" y="95"/>
                </a:cubicBezTo>
                <a:cubicBezTo>
                  <a:pt x="14" y="99"/>
                  <a:pt x="8" y="99"/>
                  <a:pt x="4" y="95"/>
                </a:cubicBezTo>
                <a:cubicBezTo>
                  <a:pt x="4" y="94"/>
                  <a:pt x="4" y="94"/>
                  <a:pt x="4" y="94"/>
                </a:cubicBezTo>
                <a:cubicBezTo>
                  <a:pt x="0" y="90"/>
                  <a:pt x="0" y="84"/>
                  <a:pt x="4" y="80"/>
                </a:cubicBezTo>
                <a:cubicBezTo>
                  <a:pt x="84" y="0"/>
                  <a:pt x="84" y="0"/>
                  <a:pt x="84" y="0"/>
                </a:cubicBezTo>
                <a:cubicBezTo>
                  <a:pt x="98" y="15"/>
                  <a:pt x="98" y="15"/>
                  <a:pt x="98" y="1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78" name="Freeform 44">
            <a:extLst>
              <a:ext uri="{FF2B5EF4-FFF2-40B4-BE49-F238E27FC236}">
                <a16:creationId xmlns:a16="http://schemas.microsoft.com/office/drawing/2014/main" id="{13280652-3217-490E-B392-9C610B555622}"/>
              </a:ext>
            </a:extLst>
          </p:cNvPr>
          <p:cNvSpPr>
            <a:spLocks/>
          </p:cNvSpPr>
          <p:nvPr/>
        </p:nvSpPr>
        <p:spPr bwMode="auto">
          <a:xfrm>
            <a:off x="8763246" y="1306960"/>
            <a:ext cx="225932" cy="225932"/>
          </a:xfrm>
          <a:custGeom>
            <a:avLst/>
            <a:gdLst>
              <a:gd name="T0" fmla="*/ 17 w 88"/>
              <a:gd name="T1" fmla="*/ 86 h 89"/>
              <a:gd name="T2" fmla="*/ 3 w 88"/>
              <a:gd name="T3" fmla="*/ 71 h 89"/>
              <a:gd name="T4" fmla="*/ 3 w 88"/>
              <a:gd name="T5" fmla="*/ 62 h 89"/>
              <a:gd name="T6" fmla="*/ 62 w 88"/>
              <a:gd name="T7" fmla="*/ 3 h 89"/>
              <a:gd name="T8" fmla="*/ 71 w 88"/>
              <a:gd name="T9" fmla="*/ 3 h 89"/>
              <a:gd name="T10" fmla="*/ 86 w 88"/>
              <a:gd name="T11" fmla="*/ 17 h 89"/>
              <a:gd name="T12" fmla="*/ 86 w 88"/>
              <a:gd name="T13" fmla="*/ 27 h 89"/>
              <a:gd name="T14" fmla="*/ 26 w 88"/>
              <a:gd name="T15" fmla="*/ 86 h 89"/>
              <a:gd name="T16" fmla="*/ 17 w 88"/>
              <a:gd name="T17"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9">
                <a:moveTo>
                  <a:pt x="17" y="86"/>
                </a:moveTo>
                <a:cubicBezTo>
                  <a:pt x="3" y="71"/>
                  <a:pt x="3" y="71"/>
                  <a:pt x="3" y="71"/>
                </a:cubicBezTo>
                <a:cubicBezTo>
                  <a:pt x="0" y="69"/>
                  <a:pt x="0" y="65"/>
                  <a:pt x="3" y="62"/>
                </a:cubicBezTo>
                <a:cubicBezTo>
                  <a:pt x="62" y="3"/>
                  <a:pt x="62" y="3"/>
                  <a:pt x="62" y="3"/>
                </a:cubicBezTo>
                <a:cubicBezTo>
                  <a:pt x="64" y="0"/>
                  <a:pt x="68" y="0"/>
                  <a:pt x="71" y="3"/>
                </a:cubicBezTo>
                <a:cubicBezTo>
                  <a:pt x="86" y="17"/>
                  <a:pt x="86" y="17"/>
                  <a:pt x="86" y="17"/>
                </a:cubicBezTo>
                <a:cubicBezTo>
                  <a:pt x="88" y="20"/>
                  <a:pt x="88" y="24"/>
                  <a:pt x="86" y="27"/>
                </a:cubicBezTo>
                <a:cubicBezTo>
                  <a:pt x="26" y="86"/>
                  <a:pt x="26" y="86"/>
                  <a:pt x="26" y="86"/>
                </a:cubicBezTo>
                <a:cubicBezTo>
                  <a:pt x="24" y="89"/>
                  <a:pt x="20" y="89"/>
                  <a:pt x="17" y="86"/>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79" name="Freeform 45">
            <a:extLst>
              <a:ext uri="{FF2B5EF4-FFF2-40B4-BE49-F238E27FC236}">
                <a16:creationId xmlns:a16="http://schemas.microsoft.com/office/drawing/2014/main" id="{B9AFBE75-4814-4259-9FB9-53A40746486A}"/>
              </a:ext>
            </a:extLst>
          </p:cNvPr>
          <p:cNvSpPr>
            <a:spLocks/>
          </p:cNvSpPr>
          <p:nvPr/>
        </p:nvSpPr>
        <p:spPr bwMode="auto">
          <a:xfrm>
            <a:off x="8357731" y="1816750"/>
            <a:ext cx="121656" cy="121656"/>
          </a:xfrm>
          <a:custGeom>
            <a:avLst/>
            <a:gdLst>
              <a:gd name="T0" fmla="*/ 46 w 46"/>
              <a:gd name="T1" fmla="*/ 15 h 47"/>
              <a:gd name="T2" fmla="*/ 18 w 46"/>
              <a:gd name="T3" fmla="*/ 43 h 47"/>
              <a:gd name="T4" fmla="*/ 4 w 46"/>
              <a:gd name="T5" fmla="*/ 43 h 47"/>
              <a:gd name="T6" fmla="*/ 4 w 46"/>
              <a:gd name="T7" fmla="*/ 42 h 47"/>
              <a:gd name="T8" fmla="*/ 4 w 46"/>
              <a:gd name="T9" fmla="*/ 28 h 47"/>
              <a:gd name="T10" fmla="*/ 32 w 46"/>
              <a:gd name="T11" fmla="*/ 0 h 47"/>
              <a:gd name="T12" fmla="*/ 46 w 46"/>
              <a:gd name="T13" fmla="*/ 15 h 47"/>
            </a:gdLst>
            <a:ahLst/>
            <a:cxnLst>
              <a:cxn ang="0">
                <a:pos x="T0" y="T1"/>
              </a:cxn>
              <a:cxn ang="0">
                <a:pos x="T2" y="T3"/>
              </a:cxn>
              <a:cxn ang="0">
                <a:pos x="T4" y="T5"/>
              </a:cxn>
              <a:cxn ang="0">
                <a:pos x="T6" y="T7"/>
              </a:cxn>
              <a:cxn ang="0">
                <a:pos x="T8" y="T9"/>
              </a:cxn>
              <a:cxn ang="0">
                <a:pos x="T10" y="T11"/>
              </a:cxn>
              <a:cxn ang="0">
                <a:pos x="T12" y="T13"/>
              </a:cxn>
            </a:cxnLst>
            <a:rect l="0" t="0" r="r" b="b"/>
            <a:pathLst>
              <a:path w="46" h="47">
                <a:moveTo>
                  <a:pt x="46" y="15"/>
                </a:moveTo>
                <a:cubicBezTo>
                  <a:pt x="18" y="43"/>
                  <a:pt x="18" y="43"/>
                  <a:pt x="18" y="43"/>
                </a:cubicBezTo>
                <a:cubicBezTo>
                  <a:pt x="14" y="47"/>
                  <a:pt x="8" y="47"/>
                  <a:pt x="4" y="43"/>
                </a:cubicBezTo>
                <a:cubicBezTo>
                  <a:pt x="4" y="42"/>
                  <a:pt x="4" y="42"/>
                  <a:pt x="4" y="42"/>
                </a:cubicBezTo>
                <a:cubicBezTo>
                  <a:pt x="0" y="38"/>
                  <a:pt x="0" y="32"/>
                  <a:pt x="4" y="28"/>
                </a:cubicBezTo>
                <a:cubicBezTo>
                  <a:pt x="32" y="0"/>
                  <a:pt x="32" y="0"/>
                  <a:pt x="32" y="0"/>
                </a:cubicBezTo>
                <a:cubicBezTo>
                  <a:pt x="46" y="15"/>
                  <a:pt x="46" y="15"/>
                  <a:pt x="46" y="15"/>
                </a:cubicBezTo>
              </a:path>
            </a:pathLst>
          </a:custGeom>
          <a:solidFill>
            <a:srgbClr val="E0C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0" name="Freeform 46">
            <a:extLst>
              <a:ext uri="{FF2B5EF4-FFF2-40B4-BE49-F238E27FC236}">
                <a16:creationId xmlns:a16="http://schemas.microsoft.com/office/drawing/2014/main" id="{F62F1218-452C-4A6D-94D4-B5BCDCC06C04}"/>
              </a:ext>
            </a:extLst>
          </p:cNvPr>
          <p:cNvSpPr>
            <a:spLocks noEditPoints="1"/>
          </p:cNvSpPr>
          <p:nvPr/>
        </p:nvSpPr>
        <p:spPr bwMode="auto">
          <a:xfrm>
            <a:off x="8369317" y="1724061"/>
            <a:ext cx="243309" cy="208551"/>
          </a:xfrm>
          <a:custGeom>
            <a:avLst/>
            <a:gdLst>
              <a:gd name="T0" fmla="*/ 0 w 95"/>
              <a:gd name="T1" fmla="*/ 79 h 82"/>
              <a:gd name="T2" fmla="*/ 1 w 95"/>
              <a:gd name="T3" fmla="*/ 79 h 82"/>
              <a:gd name="T4" fmla="*/ 1 w 95"/>
              <a:gd name="T5" fmla="*/ 79 h 82"/>
              <a:gd name="T6" fmla="*/ 0 w 95"/>
              <a:gd name="T7" fmla="*/ 79 h 82"/>
              <a:gd name="T8" fmla="*/ 95 w 95"/>
              <a:gd name="T9" fmla="*/ 0 h 82"/>
              <a:gd name="T10" fmla="*/ 15 w 95"/>
              <a:gd name="T11" fmla="*/ 80 h 82"/>
              <a:gd name="T12" fmla="*/ 11 w 95"/>
              <a:gd name="T13" fmla="*/ 82 h 82"/>
              <a:gd name="T14" fmla="*/ 15 w 95"/>
              <a:gd name="T15" fmla="*/ 80 h 82"/>
              <a:gd name="T16" fmla="*/ 43 w 95"/>
              <a:gd name="T17" fmla="*/ 52 h 82"/>
              <a:gd name="T18" fmla="*/ 95 w 95"/>
              <a:gd name="T19" fmla="*/ 0 h 82"/>
              <a:gd name="T20" fmla="*/ 95 w 95"/>
              <a:gd name="T21" fmla="*/ 0 h 82"/>
              <a:gd name="T22" fmla="*/ 95 w 95"/>
              <a:gd name="T2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2">
                <a:moveTo>
                  <a:pt x="0" y="79"/>
                </a:moveTo>
                <a:cubicBezTo>
                  <a:pt x="0" y="79"/>
                  <a:pt x="1" y="79"/>
                  <a:pt x="1" y="79"/>
                </a:cubicBezTo>
                <a:cubicBezTo>
                  <a:pt x="1" y="79"/>
                  <a:pt x="1" y="79"/>
                  <a:pt x="1" y="79"/>
                </a:cubicBezTo>
                <a:cubicBezTo>
                  <a:pt x="1" y="79"/>
                  <a:pt x="0" y="79"/>
                  <a:pt x="0" y="79"/>
                </a:cubicBezTo>
                <a:moveTo>
                  <a:pt x="95" y="0"/>
                </a:moveTo>
                <a:cubicBezTo>
                  <a:pt x="15" y="80"/>
                  <a:pt x="15" y="80"/>
                  <a:pt x="15" y="80"/>
                </a:cubicBezTo>
                <a:cubicBezTo>
                  <a:pt x="14" y="81"/>
                  <a:pt x="13" y="82"/>
                  <a:pt x="11" y="82"/>
                </a:cubicBezTo>
                <a:cubicBezTo>
                  <a:pt x="13" y="82"/>
                  <a:pt x="14" y="81"/>
                  <a:pt x="15" y="80"/>
                </a:cubicBezTo>
                <a:cubicBezTo>
                  <a:pt x="43" y="52"/>
                  <a:pt x="43" y="52"/>
                  <a:pt x="43" y="52"/>
                </a:cubicBezTo>
                <a:cubicBezTo>
                  <a:pt x="95" y="0"/>
                  <a:pt x="95" y="0"/>
                  <a:pt x="95" y="0"/>
                </a:cubicBezTo>
                <a:cubicBezTo>
                  <a:pt x="95" y="0"/>
                  <a:pt x="95" y="0"/>
                  <a:pt x="95" y="0"/>
                </a:cubicBezTo>
                <a:cubicBezTo>
                  <a:pt x="95" y="0"/>
                  <a:pt x="95" y="0"/>
                  <a:pt x="95"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1" name="Freeform 47">
            <a:extLst>
              <a:ext uri="{FF2B5EF4-FFF2-40B4-BE49-F238E27FC236}">
                <a16:creationId xmlns:a16="http://schemas.microsoft.com/office/drawing/2014/main" id="{48A6A80E-AD41-4B47-8C23-FB688F2CBF98}"/>
              </a:ext>
            </a:extLst>
          </p:cNvPr>
          <p:cNvSpPr>
            <a:spLocks/>
          </p:cNvSpPr>
          <p:nvPr/>
        </p:nvSpPr>
        <p:spPr bwMode="auto">
          <a:xfrm>
            <a:off x="8728488" y="1249029"/>
            <a:ext cx="376552" cy="405515"/>
          </a:xfrm>
          <a:custGeom>
            <a:avLst/>
            <a:gdLst>
              <a:gd name="T0" fmla="*/ 133 w 145"/>
              <a:gd name="T1" fmla="*/ 0 h 157"/>
              <a:gd name="T2" fmla="*/ 133 w 145"/>
              <a:gd name="T3" fmla="*/ 25 h 157"/>
              <a:gd name="T4" fmla="*/ 0 w 145"/>
              <a:gd name="T5" fmla="*/ 150 h 157"/>
              <a:gd name="T6" fmla="*/ 0 w 145"/>
              <a:gd name="T7" fmla="*/ 150 h 157"/>
              <a:gd name="T8" fmla="*/ 7 w 145"/>
              <a:gd name="T9" fmla="*/ 157 h 157"/>
              <a:gd name="T10" fmla="*/ 7 w 145"/>
              <a:gd name="T11" fmla="*/ 157 h 157"/>
              <a:gd name="T12" fmla="*/ 140 w 145"/>
              <a:gd name="T13" fmla="*/ 32 h 157"/>
              <a:gd name="T14" fmla="*/ 145 w 145"/>
              <a:gd name="T15" fmla="*/ 19 h 157"/>
              <a:gd name="T16" fmla="*/ 140 w 145"/>
              <a:gd name="T17" fmla="*/ 7 h 157"/>
              <a:gd name="T18" fmla="*/ 133 w 145"/>
              <a:gd name="T1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57">
                <a:moveTo>
                  <a:pt x="133" y="0"/>
                </a:moveTo>
                <a:cubicBezTo>
                  <a:pt x="140" y="7"/>
                  <a:pt x="140" y="18"/>
                  <a:pt x="133" y="25"/>
                </a:cubicBezTo>
                <a:cubicBezTo>
                  <a:pt x="0" y="150"/>
                  <a:pt x="0" y="150"/>
                  <a:pt x="0" y="150"/>
                </a:cubicBezTo>
                <a:cubicBezTo>
                  <a:pt x="0" y="150"/>
                  <a:pt x="0" y="150"/>
                  <a:pt x="0" y="150"/>
                </a:cubicBezTo>
                <a:cubicBezTo>
                  <a:pt x="7" y="157"/>
                  <a:pt x="7" y="157"/>
                  <a:pt x="7" y="157"/>
                </a:cubicBezTo>
                <a:cubicBezTo>
                  <a:pt x="7" y="157"/>
                  <a:pt x="7" y="157"/>
                  <a:pt x="7" y="157"/>
                </a:cubicBezTo>
                <a:cubicBezTo>
                  <a:pt x="140" y="32"/>
                  <a:pt x="140" y="32"/>
                  <a:pt x="140" y="32"/>
                </a:cubicBezTo>
                <a:cubicBezTo>
                  <a:pt x="143" y="28"/>
                  <a:pt x="145" y="24"/>
                  <a:pt x="145" y="19"/>
                </a:cubicBezTo>
                <a:cubicBezTo>
                  <a:pt x="145" y="15"/>
                  <a:pt x="143" y="11"/>
                  <a:pt x="140" y="7"/>
                </a:cubicBezTo>
                <a:cubicBezTo>
                  <a:pt x="133" y="0"/>
                  <a:pt x="133" y="0"/>
                  <a:pt x="133" y="0"/>
                </a:cubicBezTo>
              </a:path>
            </a:pathLst>
          </a:custGeom>
          <a:solidFill>
            <a:srgbClr val="BCA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2" name="Freeform 48">
            <a:extLst>
              <a:ext uri="{FF2B5EF4-FFF2-40B4-BE49-F238E27FC236}">
                <a16:creationId xmlns:a16="http://schemas.microsoft.com/office/drawing/2014/main" id="{ED8B1261-83A4-4E01-9B1E-7A430120FEB7}"/>
              </a:ext>
            </a:extLst>
          </p:cNvPr>
          <p:cNvSpPr>
            <a:spLocks/>
          </p:cNvSpPr>
          <p:nvPr/>
        </p:nvSpPr>
        <p:spPr bwMode="auto">
          <a:xfrm>
            <a:off x="8595245" y="1637167"/>
            <a:ext cx="150620" cy="86898"/>
          </a:xfrm>
          <a:custGeom>
            <a:avLst/>
            <a:gdLst>
              <a:gd name="T0" fmla="*/ 23 w 26"/>
              <a:gd name="T1" fmla="*/ 0 h 15"/>
              <a:gd name="T2" fmla="*/ 0 w 26"/>
              <a:gd name="T3" fmla="*/ 12 h 15"/>
              <a:gd name="T4" fmla="*/ 3 w 26"/>
              <a:gd name="T5" fmla="*/ 15 h 15"/>
              <a:gd name="T6" fmla="*/ 3 w 26"/>
              <a:gd name="T7" fmla="*/ 15 h 15"/>
              <a:gd name="T8" fmla="*/ 3 w 26"/>
              <a:gd name="T9" fmla="*/ 15 h 15"/>
              <a:gd name="T10" fmla="*/ 26 w 26"/>
              <a:gd name="T11" fmla="*/ 3 h 15"/>
              <a:gd name="T12" fmla="*/ 23 w 2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6" h="15">
                <a:moveTo>
                  <a:pt x="23" y="0"/>
                </a:moveTo>
                <a:lnTo>
                  <a:pt x="0" y="12"/>
                </a:lnTo>
                <a:lnTo>
                  <a:pt x="3" y="15"/>
                </a:lnTo>
                <a:lnTo>
                  <a:pt x="3" y="15"/>
                </a:lnTo>
                <a:lnTo>
                  <a:pt x="3" y="15"/>
                </a:lnTo>
                <a:lnTo>
                  <a:pt x="26" y="3"/>
                </a:lnTo>
                <a:lnTo>
                  <a:pt x="23" y="0"/>
                </a:lnTo>
                <a:close/>
              </a:path>
            </a:pathLst>
          </a:custGeom>
          <a:solidFill>
            <a:srgbClr val="897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3" name="Freeform 49">
            <a:extLst>
              <a:ext uri="{FF2B5EF4-FFF2-40B4-BE49-F238E27FC236}">
                <a16:creationId xmlns:a16="http://schemas.microsoft.com/office/drawing/2014/main" id="{DB642968-CC2D-4739-9A35-E8E0CD7DD02F}"/>
              </a:ext>
            </a:extLst>
          </p:cNvPr>
          <p:cNvSpPr>
            <a:spLocks/>
          </p:cNvSpPr>
          <p:nvPr/>
        </p:nvSpPr>
        <p:spPr bwMode="auto">
          <a:xfrm>
            <a:off x="8595245" y="1637167"/>
            <a:ext cx="150620" cy="86898"/>
          </a:xfrm>
          <a:custGeom>
            <a:avLst/>
            <a:gdLst>
              <a:gd name="T0" fmla="*/ 23 w 26"/>
              <a:gd name="T1" fmla="*/ 0 h 15"/>
              <a:gd name="T2" fmla="*/ 0 w 26"/>
              <a:gd name="T3" fmla="*/ 12 h 15"/>
              <a:gd name="T4" fmla="*/ 3 w 26"/>
              <a:gd name="T5" fmla="*/ 15 h 15"/>
              <a:gd name="T6" fmla="*/ 3 w 26"/>
              <a:gd name="T7" fmla="*/ 15 h 15"/>
              <a:gd name="T8" fmla="*/ 3 w 26"/>
              <a:gd name="T9" fmla="*/ 15 h 15"/>
              <a:gd name="T10" fmla="*/ 26 w 26"/>
              <a:gd name="T11" fmla="*/ 3 h 15"/>
              <a:gd name="T12" fmla="*/ 23 w 2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6" h="15">
                <a:moveTo>
                  <a:pt x="23" y="0"/>
                </a:moveTo>
                <a:lnTo>
                  <a:pt x="0" y="12"/>
                </a:lnTo>
                <a:lnTo>
                  <a:pt x="3" y="15"/>
                </a:lnTo>
                <a:lnTo>
                  <a:pt x="3" y="15"/>
                </a:lnTo>
                <a:lnTo>
                  <a:pt x="3" y="15"/>
                </a:lnTo>
                <a:lnTo>
                  <a:pt x="26" y="3"/>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4" name="Freeform 50">
            <a:extLst>
              <a:ext uri="{FF2B5EF4-FFF2-40B4-BE49-F238E27FC236}">
                <a16:creationId xmlns:a16="http://schemas.microsoft.com/office/drawing/2014/main" id="{BFCA8A30-0DB5-4835-891C-97C738932C5E}"/>
              </a:ext>
            </a:extLst>
          </p:cNvPr>
          <p:cNvSpPr>
            <a:spLocks/>
          </p:cNvSpPr>
          <p:nvPr/>
        </p:nvSpPr>
        <p:spPr bwMode="auto">
          <a:xfrm>
            <a:off x="8392489" y="1706684"/>
            <a:ext cx="220137" cy="225932"/>
          </a:xfrm>
          <a:custGeom>
            <a:avLst/>
            <a:gdLst>
              <a:gd name="T0" fmla="*/ 77 w 84"/>
              <a:gd name="T1" fmla="*/ 0 h 89"/>
              <a:gd name="T2" fmla="*/ 25 w 84"/>
              <a:gd name="T3" fmla="*/ 52 h 89"/>
              <a:gd name="T4" fmla="*/ 32 w 84"/>
              <a:gd name="T5" fmla="*/ 59 h 89"/>
              <a:gd name="T6" fmla="*/ 4 w 84"/>
              <a:gd name="T7" fmla="*/ 87 h 89"/>
              <a:gd name="T8" fmla="*/ 0 w 84"/>
              <a:gd name="T9" fmla="*/ 89 h 89"/>
              <a:gd name="T10" fmla="*/ 0 w 84"/>
              <a:gd name="T11" fmla="*/ 89 h 89"/>
              <a:gd name="T12" fmla="*/ 4 w 84"/>
              <a:gd name="T13" fmla="*/ 87 h 89"/>
              <a:gd name="T14" fmla="*/ 84 w 84"/>
              <a:gd name="T15" fmla="*/ 7 h 89"/>
              <a:gd name="T16" fmla="*/ 84 w 84"/>
              <a:gd name="T17" fmla="*/ 7 h 89"/>
              <a:gd name="T18" fmla="*/ 77 w 84"/>
              <a:gd name="T19" fmla="*/ 0 h 89"/>
              <a:gd name="T20" fmla="*/ 77 w 84"/>
              <a:gd name="T21" fmla="*/ 0 h 89"/>
              <a:gd name="T22" fmla="*/ 77 w 84"/>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9">
                <a:moveTo>
                  <a:pt x="77" y="0"/>
                </a:moveTo>
                <a:cubicBezTo>
                  <a:pt x="25" y="52"/>
                  <a:pt x="25" y="52"/>
                  <a:pt x="25" y="52"/>
                </a:cubicBezTo>
                <a:cubicBezTo>
                  <a:pt x="32" y="59"/>
                  <a:pt x="32" y="59"/>
                  <a:pt x="32" y="59"/>
                </a:cubicBezTo>
                <a:cubicBezTo>
                  <a:pt x="4" y="87"/>
                  <a:pt x="4" y="87"/>
                  <a:pt x="4" y="87"/>
                </a:cubicBezTo>
                <a:cubicBezTo>
                  <a:pt x="3" y="88"/>
                  <a:pt x="2" y="89"/>
                  <a:pt x="0" y="89"/>
                </a:cubicBezTo>
                <a:cubicBezTo>
                  <a:pt x="0" y="89"/>
                  <a:pt x="0" y="89"/>
                  <a:pt x="0" y="89"/>
                </a:cubicBezTo>
                <a:cubicBezTo>
                  <a:pt x="2" y="89"/>
                  <a:pt x="3" y="88"/>
                  <a:pt x="4" y="87"/>
                </a:cubicBezTo>
                <a:cubicBezTo>
                  <a:pt x="84" y="7"/>
                  <a:pt x="84" y="7"/>
                  <a:pt x="84" y="7"/>
                </a:cubicBezTo>
                <a:cubicBezTo>
                  <a:pt x="84" y="7"/>
                  <a:pt x="84" y="7"/>
                  <a:pt x="84" y="7"/>
                </a:cubicBezTo>
                <a:cubicBezTo>
                  <a:pt x="77" y="0"/>
                  <a:pt x="77" y="0"/>
                  <a:pt x="77" y="0"/>
                </a:cubicBezTo>
                <a:cubicBezTo>
                  <a:pt x="77" y="0"/>
                  <a:pt x="77" y="0"/>
                  <a:pt x="77" y="0"/>
                </a:cubicBezTo>
                <a:cubicBezTo>
                  <a:pt x="77" y="0"/>
                  <a:pt x="77" y="0"/>
                  <a:pt x="77" y="0"/>
                </a:cubicBezTo>
              </a:path>
            </a:pathLst>
          </a:custGeom>
          <a:solidFill>
            <a:srgbClr val="C8C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5" name="Freeform 51">
            <a:extLst>
              <a:ext uri="{FF2B5EF4-FFF2-40B4-BE49-F238E27FC236}">
                <a16:creationId xmlns:a16="http://schemas.microsoft.com/office/drawing/2014/main" id="{A68F26B3-346E-415A-9767-650A551C27AD}"/>
              </a:ext>
            </a:extLst>
          </p:cNvPr>
          <p:cNvSpPr>
            <a:spLocks/>
          </p:cNvSpPr>
          <p:nvPr/>
        </p:nvSpPr>
        <p:spPr bwMode="auto">
          <a:xfrm>
            <a:off x="8363522" y="1839923"/>
            <a:ext cx="115862" cy="98484"/>
          </a:xfrm>
          <a:custGeom>
            <a:avLst/>
            <a:gdLst>
              <a:gd name="T0" fmla="*/ 38 w 45"/>
              <a:gd name="T1" fmla="*/ 0 h 38"/>
              <a:gd name="T2" fmla="*/ 10 w 45"/>
              <a:gd name="T3" fmla="*/ 27 h 38"/>
              <a:gd name="T4" fmla="*/ 3 w 45"/>
              <a:gd name="T5" fmla="*/ 30 h 38"/>
              <a:gd name="T6" fmla="*/ 0 w 45"/>
              <a:gd name="T7" fmla="*/ 30 h 38"/>
              <a:gd name="T8" fmla="*/ 2 w 45"/>
              <a:gd name="T9" fmla="*/ 34 h 38"/>
              <a:gd name="T10" fmla="*/ 3 w 45"/>
              <a:gd name="T11" fmla="*/ 34 h 38"/>
              <a:gd name="T12" fmla="*/ 3 w 45"/>
              <a:gd name="T13" fmla="*/ 35 h 38"/>
              <a:gd name="T14" fmla="*/ 10 w 45"/>
              <a:gd name="T15" fmla="*/ 38 h 38"/>
              <a:gd name="T16" fmla="*/ 13 w 45"/>
              <a:gd name="T17" fmla="*/ 37 h 38"/>
              <a:gd name="T18" fmla="*/ 17 w 45"/>
              <a:gd name="T19" fmla="*/ 35 h 38"/>
              <a:gd name="T20" fmla="*/ 45 w 45"/>
              <a:gd name="T21" fmla="*/ 7 h 38"/>
              <a:gd name="T22" fmla="*/ 38 w 45"/>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38">
                <a:moveTo>
                  <a:pt x="38" y="0"/>
                </a:moveTo>
                <a:cubicBezTo>
                  <a:pt x="10" y="27"/>
                  <a:pt x="10" y="27"/>
                  <a:pt x="10" y="27"/>
                </a:cubicBezTo>
                <a:cubicBezTo>
                  <a:pt x="8" y="29"/>
                  <a:pt x="6" y="30"/>
                  <a:pt x="3" y="30"/>
                </a:cubicBezTo>
                <a:cubicBezTo>
                  <a:pt x="2" y="30"/>
                  <a:pt x="1" y="30"/>
                  <a:pt x="0" y="30"/>
                </a:cubicBezTo>
                <a:cubicBezTo>
                  <a:pt x="1" y="31"/>
                  <a:pt x="1" y="32"/>
                  <a:pt x="2" y="34"/>
                </a:cubicBezTo>
                <a:cubicBezTo>
                  <a:pt x="2" y="34"/>
                  <a:pt x="3" y="34"/>
                  <a:pt x="3" y="34"/>
                </a:cubicBezTo>
                <a:cubicBezTo>
                  <a:pt x="3" y="35"/>
                  <a:pt x="3" y="35"/>
                  <a:pt x="3" y="35"/>
                </a:cubicBezTo>
                <a:cubicBezTo>
                  <a:pt x="5" y="37"/>
                  <a:pt x="8" y="38"/>
                  <a:pt x="10" y="38"/>
                </a:cubicBezTo>
                <a:cubicBezTo>
                  <a:pt x="11" y="38"/>
                  <a:pt x="12" y="37"/>
                  <a:pt x="13" y="37"/>
                </a:cubicBezTo>
                <a:cubicBezTo>
                  <a:pt x="15" y="37"/>
                  <a:pt x="16" y="36"/>
                  <a:pt x="17" y="35"/>
                </a:cubicBezTo>
                <a:cubicBezTo>
                  <a:pt x="45" y="7"/>
                  <a:pt x="45" y="7"/>
                  <a:pt x="45" y="7"/>
                </a:cubicBezTo>
                <a:cubicBezTo>
                  <a:pt x="38" y="0"/>
                  <a:pt x="38" y="0"/>
                  <a:pt x="38" y="0"/>
                </a:cubicBezTo>
              </a:path>
            </a:pathLst>
          </a:custGeom>
          <a:solidFill>
            <a:srgbClr val="BCA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6" name="Freeform 52">
            <a:extLst>
              <a:ext uri="{FF2B5EF4-FFF2-40B4-BE49-F238E27FC236}">
                <a16:creationId xmlns:a16="http://schemas.microsoft.com/office/drawing/2014/main" id="{7C7A0009-74A3-4B31-AD79-93A5A5BCA131}"/>
              </a:ext>
            </a:extLst>
          </p:cNvPr>
          <p:cNvSpPr>
            <a:spLocks/>
          </p:cNvSpPr>
          <p:nvPr/>
        </p:nvSpPr>
        <p:spPr bwMode="auto">
          <a:xfrm>
            <a:off x="8838554" y="1405444"/>
            <a:ext cx="52140" cy="57931"/>
          </a:xfrm>
          <a:custGeom>
            <a:avLst/>
            <a:gdLst>
              <a:gd name="T0" fmla="*/ 17 w 21"/>
              <a:gd name="T1" fmla="*/ 17 h 22"/>
              <a:gd name="T2" fmla="*/ 18 w 21"/>
              <a:gd name="T3" fmla="*/ 14 h 22"/>
              <a:gd name="T4" fmla="*/ 17 w 21"/>
              <a:gd name="T5" fmla="*/ 11 h 22"/>
              <a:gd name="T6" fmla="*/ 16 w 21"/>
              <a:gd name="T7" fmla="*/ 11 h 22"/>
              <a:gd name="T8" fmla="*/ 13 w 21"/>
              <a:gd name="T9" fmla="*/ 10 h 22"/>
              <a:gd name="T10" fmla="*/ 11 w 21"/>
              <a:gd name="T11" fmla="*/ 11 h 22"/>
              <a:gd name="T12" fmla="*/ 10 w 21"/>
              <a:gd name="T13" fmla="*/ 12 h 22"/>
              <a:gd name="T14" fmla="*/ 9 w 21"/>
              <a:gd name="T15" fmla="*/ 11 h 22"/>
              <a:gd name="T16" fmla="*/ 9 w 21"/>
              <a:gd name="T17" fmla="*/ 10 h 22"/>
              <a:gd name="T18" fmla="*/ 9 w 21"/>
              <a:gd name="T19" fmla="*/ 9 h 22"/>
              <a:gd name="T20" fmla="*/ 10 w 21"/>
              <a:gd name="T21" fmla="*/ 8 h 22"/>
              <a:gd name="T22" fmla="*/ 10 w 21"/>
              <a:gd name="T23" fmla="*/ 7 h 22"/>
              <a:gd name="T24" fmla="*/ 10 w 21"/>
              <a:gd name="T25" fmla="*/ 6 h 22"/>
              <a:gd name="T26" fmla="*/ 9 w 21"/>
              <a:gd name="T27" fmla="*/ 4 h 22"/>
              <a:gd name="T28" fmla="*/ 7 w 21"/>
              <a:gd name="T29" fmla="*/ 3 h 22"/>
              <a:gd name="T30" fmla="*/ 4 w 21"/>
              <a:gd name="T31" fmla="*/ 4 h 22"/>
              <a:gd name="T32" fmla="*/ 3 w 21"/>
              <a:gd name="T33" fmla="*/ 6 h 22"/>
              <a:gd name="T34" fmla="*/ 3 w 21"/>
              <a:gd name="T35" fmla="*/ 7 h 22"/>
              <a:gd name="T36" fmla="*/ 3 w 21"/>
              <a:gd name="T37" fmla="*/ 8 h 22"/>
              <a:gd name="T38" fmla="*/ 4 w 21"/>
              <a:gd name="T39" fmla="*/ 9 h 22"/>
              <a:gd name="T40" fmla="*/ 4 w 21"/>
              <a:gd name="T41" fmla="*/ 10 h 22"/>
              <a:gd name="T42" fmla="*/ 4 w 21"/>
              <a:gd name="T43" fmla="*/ 11 h 22"/>
              <a:gd name="T44" fmla="*/ 2 w 21"/>
              <a:gd name="T45" fmla="*/ 11 h 22"/>
              <a:gd name="T46" fmla="*/ 1 w 21"/>
              <a:gd name="T47" fmla="*/ 11 h 22"/>
              <a:gd name="T48" fmla="*/ 0 w 21"/>
              <a:gd name="T49" fmla="*/ 9 h 22"/>
              <a:gd name="T50" fmla="*/ 0 w 21"/>
              <a:gd name="T51" fmla="*/ 7 h 22"/>
              <a:gd name="T52" fmla="*/ 0 w 21"/>
              <a:gd name="T53" fmla="*/ 5 h 22"/>
              <a:gd name="T54" fmla="*/ 2 w 21"/>
              <a:gd name="T55" fmla="*/ 2 h 22"/>
              <a:gd name="T56" fmla="*/ 4 w 21"/>
              <a:gd name="T57" fmla="*/ 1 h 22"/>
              <a:gd name="T58" fmla="*/ 6 w 21"/>
              <a:gd name="T59" fmla="*/ 0 h 22"/>
              <a:gd name="T60" fmla="*/ 9 w 21"/>
              <a:gd name="T61" fmla="*/ 0 h 22"/>
              <a:gd name="T62" fmla="*/ 11 w 21"/>
              <a:gd name="T63" fmla="*/ 2 h 22"/>
              <a:gd name="T64" fmla="*/ 13 w 21"/>
              <a:gd name="T65" fmla="*/ 5 h 22"/>
              <a:gd name="T66" fmla="*/ 13 w 21"/>
              <a:gd name="T67" fmla="*/ 7 h 22"/>
              <a:gd name="T68" fmla="*/ 16 w 21"/>
              <a:gd name="T69" fmla="*/ 7 h 22"/>
              <a:gd name="T70" fmla="*/ 19 w 21"/>
              <a:gd name="T71" fmla="*/ 9 h 22"/>
              <a:gd name="T72" fmla="*/ 19 w 21"/>
              <a:gd name="T73" fmla="*/ 9 h 22"/>
              <a:gd name="T74" fmla="*/ 21 w 21"/>
              <a:gd name="T75" fmla="*/ 12 h 22"/>
              <a:gd name="T76" fmla="*/ 21 w 21"/>
              <a:gd name="T77" fmla="*/ 14 h 22"/>
              <a:gd name="T78" fmla="*/ 20 w 21"/>
              <a:gd name="T79" fmla="*/ 17 h 22"/>
              <a:gd name="T80" fmla="*/ 19 w 21"/>
              <a:gd name="T81" fmla="*/ 19 h 22"/>
              <a:gd name="T82" fmla="*/ 16 w 21"/>
              <a:gd name="T83" fmla="*/ 21 h 22"/>
              <a:gd name="T84" fmla="*/ 14 w 21"/>
              <a:gd name="T85" fmla="*/ 21 h 22"/>
              <a:gd name="T86" fmla="*/ 11 w 21"/>
              <a:gd name="T87" fmla="*/ 21 h 22"/>
              <a:gd name="T88" fmla="*/ 10 w 21"/>
              <a:gd name="T89" fmla="*/ 20 h 22"/>
              <a:gd name="T90" fmla="*/ 9 w 21"/>
              <a:gd name="T91" fmla="*/ 19 h 22"/>
              <a:gd name="T92" fmla="*/ 10 w 21"/>
              <a:gd name="T93" fmla="*/ 18 h 22"/>
              <a:gd name="T94" fmla="*/ 11 w 21"/>
              <a:gd name="T95" fmla="*/ 17 h 22"/>
              <a:gd name="T96" fmla="*/ 12 w 21"/>
              <a:gd name="T97" fmla="*/ 18 h 22"/>
              <a:gd name="T98" fmla="*/ 14 w 21"/>
              <a:gd name="T99" fmla="*/ 18 h 22"/>
              <a:gd name="T100" fmla="*/ 17 w 21"/>
              <a:gd name="T10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 h="22">
                <a:moveTo>
                  <a:pt x="17" y="17"/>
                </a:moveTo>
                <a:cubicBezTo>
                  <a:pt x="18" y="16"/>
                  <a:pt x="18" y="15"/>
                  <a:pt x="18" y="14"/>
                </a:cubicBezTo>
                <a:cubicBezTo>
                  <a:pt x="18" y="13"/>
                  <a:pt x="18" y="12"/>
                  <a:pt x="17" y="11"/>
                </a:cubicBezTo>
                <a:cubicBezTo>
                  <a:pt x="16" y="11"/>
                  <a:pt x="16" y="11"/>
                  <a:pt x="16" y="11"/>
                </a:cubicBezTo>
                <a:cubicBezTo>
                  <a:pt x="15" y="10"/>
                  <a:pt x="14" y="10"/>
                  <a:pt x="13" y="10"/>
                </a:cubicBezTo>
                <a:cubicBezTo>
                  <a:pt x="13" y="10"/>
                  <a:pt x="12" y="10"/>
                  <a:pt x="11" y="11"/>
                </a:cubicBezTo>
                <a:cubicBezTo>
                  <a:pt x="10" y="12"/>
                  <a:pt x="10" y="12"/>
                  <a:pt x="10" y="12"/>
                </a:cubicBezTo>
                <a:cubicBezTo>
                  <a:pt x="9" y="11"/>
                  <a:pt x="9" y="11"/>
                  <a:pt x="9" y="11"/>
                </a:cubicBezTo>
                <a:cubicBezTo>
                  <a:pt x="9" y="10"/>
                  <a:pt x="9" y="10"/>
                  <a:pt x="9" y="10"/>
                </a:cubicBezTo>
                <a:cubicBezTo>
                  <a:pt x="9" y="9"/>
                  <a:pt x="9" y="9"/>
                  <a:pt x="9" y="9"/>
                </a:cubicBezTo>
                <a:cubicBezTo>
                  <a:pt x="10" y="8"/>
                  <a:pt x="10" y="8"/>
                  <a:pt x="10" y="8"/>
                </a:cubicBezTo>
                <a:cubicBezTo>
                  <a:pt x="10" y="8"/>
                  <a:pt x="10" y="8"/>
                  <a:pt x="10" y="7"/>
                </a:cubicBezTo>
                <a:cubicBezTo>
                  <a:pt x="10" y="7"/>
                  <a:pt x="10" y="6"/>
                  <a:pt x="10" y="6"/>
                </a:cubicBezTo>
                <a:cubicBezTo>
                  <a:pt x="10" y="5"/>
                  <a:pt x="9" y="5"/>
                  <a:pt x="9" y="4"/>
                </a:cubicBezTo>
                <a:cubicBezTo>
                  <a:pt x="8" y="4"/>
                  <a:pt x="7" y="3"/>
                  <a:pt x="7" y="3"/>
                </a:cubicBezTo>
                <a:cubicBezTo>
                  <a:pt x="6" y="3"/>
                  <a:pt x="5" y="4"/>
                  <a:pt x="4" y="4"/>
                </a:cubicBezTo>
                <a:cubicBezTo>
                  <a:pt x="4" y="5"/>
                  <a:pt x="4" y="5"/>
                  <a:pt x="3" y="6"/>
                </a:cubicBezTo>
                <a:cubicBezTo>
                  <a:pt x="3" y="6"/>
                  <a:pt x="3" y="6"/>
                  <a:pt x="3" y="7"/>
                </a:cubicBezTo>
                <a:cubicBezTo>
                  <a:pt x="3" y="8"/>
                  <a:pt x="3" y="8"/>
                  <a:pt x="3" y="8"/>
                </a:cubicBezTo>
                <a:cubicBezTo>
                  <a:pt x="4" y="9"/>
                  <a:pt x="4" y="9"/>
                  <a:pt x="4" y="9"/>
                </a:cubicBezTo>
                <a:cubicBezTo>
                  <a:pt x="4" y="10"/>
                  <a:pt x="4" y="10"/>
                  <a:pt x="4" y="10"/>
                </a:cubicBezTo>
                <a:cubicBezTo>
                  <a:pt x="4" y="10"/>
                  <a:pt x="4" y="10"/>
                  <a:pt x="4" y="11"/>
                </a:cubicBezTo>
                <a:cubicBezTo>
                  <a:pt x="3" y="11"/>
                  <a:pt x="3" y="11"/>
                  <a:pt x="2" y="11"/>
                </a:cubicBezTo>
                <a:cubicBezTo>
                  <a:pt x="2" y="11"/>
                  <a:pt x="2" y="11"/>
                  <a:pt x="1" y="11"/>
                </a:cubicBezTo>
                <a:cubicBezTo>
                  <a:pt x="1" y="10"/>
                  <a:pt x="1" y="10"/>
                  <a:pt x="0" y="9"/>
                </a:cubicBezTo>
                <a:cubicBezTo>
                  <a:pt x="0" y="9"/>
                  <a:pt x="0" y="8"/>
                  <a:pt x="0" y="7"/>
                </a:cubicBezTo>
                <a:cubicBezTo>
                  <a:pt x="0" y="7"/>
                  <a:pt x="0" y="6"/>
                  <a:pt x="0" y="5"/>
                </a:cubicBezTo>
                <a:cubicBezTo>
                  <a:pt x="1" y="4"/>
                  <a:pt x="1" y="3"/>
                  <a:pt x="2" y="2"/>
                </a:cubicBezTo>
                <a:cubicBezTo>
                  <a:pt x="3" y="2"/>
                  <a:pt x="4" y="1"/>
                  <a:pt x="4" y="1"/>
                </a:cubicBezTo>
                <a:cubicBezTo>
                  <a:pt x="5" y="0"/>
                  <a:pt x="6" y="0"/>
                  <a:pt x="6" y="0"/>
                </a:cubicBezTo>
                <a:cubicBezTo>
                  <a:pt x="7" y="0"/>
                  <a:pt x="8" y="0"/>
                  <a:pt x="9" y="0"/>
                </a:cubicBezTo>
                <a:cubicBezTo>
                  <a:pt x="9" y="1"/>
                  <a:pt x="10" y="1"/>
                  <a:pt x="11" y="2"/>
                </a:cubicBezTo>
                <a:cubicBezTo>
                  <a:pt x="12" y="3"/>
                  <a:pt x="12" y="4"/>
                  <a:pt x="13" y="5"/>
                </a:cubicBezTo>
                <a:cubicBezTo>
                  <a:pt x="13" y="6"/>
                  <a:pt x="13" y="7"/>
                  <a:pt x="13" y="7"/>
                </a:cubicBezTo>
                <a:cubicBezTo>
                  <a:pt x="14" y="7"/>
                  <a:pt x="15" y="7"/>
                  <a:pt x="16" y="7"/>
                </a:cubicBezTo>
                <a:cubicBezTo>
                  <a:pt x="17" y="7"/>
                  <a:pt x="18" y="8"/>
                  <a:pt x="19" y="9"/>
                </a:cubicBezTo>
                <a:cubicBezTo>
                  <a:pt x="19" y="9"/>
                  <a:pt x="19" y="9"/>
                  <a:pt x="19" y="9"/>
                </a:cubicBezTo>
                <a:cubicBezTo>
                  <a:pt x="20" y="10"/>
                  <a:pt x="20" y="11"/>
                  <a:pt x="21" y="12"/>
                </a:cubicBezTo>
                <a:cubicBezTo>
                  <a:pt x="21" y="13"/>
                  <a:pt x="21" y="13"/>
                  <a:pt x="21" y="14"/>
                </a:cubicBezTo>
                <a:cubicBezTo>
                  <a:pt x="21" y="15"/>
                  <a:pt x="21" y="16"/>
                  <a:pt x="20" y="17"/>
                </a:cubicBezTo>
                <a:cubicBezTo>
                  <a:pt x="20" y="18"/>
                  <a:pt x="19" y="18"/>
                  <a:pt x="19" y="19"/>
                </a:cubicBezTo>
                <a:cubicBezTo>
                  <a:pt x="18" y="20"/>
                  <a:pt x="17" y="21"/>
                  <a:pt x="16" y="21"/>
                </a:cubicBezTo>
                <a:cubicBezTo>
                  <a:pt x="15" y="21"/>
                  <a:pt x="14" y="21"/>
                  <a:pt x="14" y="21"/>
                </a:cubicBezTo>
                <a:cubicBezTo>
                  <a:pt x="13" y="22"/>
                  <a:pt x="12" y="21"/>
                  <a:pt x="11" y="21"/>
                </a:cubicBezTo>
                <a:cubicBezTo>
                  <a:pt x="11" y="21"/>
                  <a:pt x="10" y="20"/>
                  <a:pt x="10" y="20"/>
                </a:cubicBezTo>
                <a:cubicBezTo>
                  <a:pt x="9" y="20"/>
                  <a:pt x="9" y="19"/>
                  <a:pt x="9" y="19"/>
                </a:cubicBezTo>
                <a:cubicBezTo>
                  <a:pt x="9" y="19"/>
                  <a:pt x="9" y="18"/>
                  <a:pt x="10" y="18"/>
                </a:cubicBezTo>
                <a:cubicBezTo>
                  <a:pt x="10" y="17"/>
                  <a:pt x="11" y="17"/>
                  <a:pt x="11" y="17"/>
                </a:cubicBezTo>
                <a:cubicBezTo>
                  <a:pt x="12" y="18"/>
                  <a:pt x="12" y="18"/>
                  <a:pt x="12" y="18"/>
                </a:cubicBezTo>
                <a:cubicBezTo>
                  <a:pt x="12" y="18"/>
                  <a:pt x="13" y="18"/>
                  <a:pt x="14" y="18"/>
                </a:cubicBezTo>
                <a:cubicBezTo>
                  <a:pt x="15" y="18"/>
                  <a:pt x="16" y="18"/>
                  <a:pt x="17" y="17"/>
                </a:cubicBezTo>
                <a:close/>
              </a:path>
            </a:pathLst>
          </a:custGeom>
          <a:solidFill>
            <a:srgbClr val="2A3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7" name="Freeform 53">
            <a:extLst>
              <a:ext uri="{FF2B5EF4-FFF2-40B4-BE49-F238E27FC236}">
                <a16:creationId xmlns:a16="http://schemas.microsoft.com/office/drawing/2014/main" id="{66AC8070-B5AE-426A-9F64-8299E34C87B6}"/>
              </a:ext>
            </a:extLst>
          </p:cNvPr>
          <p:cNvSpPr>
            <a:spLocks noEditPoints="1"/>
          </p:cNvSpPr>
          <p:nvPr/>
        </p:nvSpPr>
        <p:spPr bwMode="auto">
          <a:xfrm>
            <a:off x="8867521" y="1376477"/>
            <a:ext cx="57931" cy="52140"/>
          </a:xfrm>
          <a:custGeom>
            <a:avLst/>
            <a:gdLst>
              <a:gd name="T0" fmla="*/ 9 w 21"/>
              <a:gd name="T1" fmla="*/ 8 h 21"/>
              <a:gd name="T2" fmla="*/ 11 w 21"/>
              <a:gd name="T3" fmla="*/ 7 h 21"/>
              <a:gd name="T4" fmla="*/ 13 w 21"/>
              <a:gd name="T5" fmla="*/ 6 h 21"/>
              <a:gd name="T6" fmla="*/ 16 w 21"/>
              <a:gd name="T7" fmla="*/ 7 h 21"/>
              <a:gd name="T8" fmla="*/ 18 w 21"/>
              <a:gd name="T9" fmla="*/ 8 h 21"/>
              <a:gd name="T10" fmla="*/ 19 w 21"/>
              <a:gd name="T11" fmla="*/ 9 h 21"/>
              <a:gd name="T12" fmla="*/ 21 w 21"/>
              <a:gd name="T13" fmla="*/ 12 h 21"/>
              <a:gd name="T14" fmla="*/ 21 w 21"/>
              <a:gd name="T15" fmla="*/ 14 h 21"/>
              <a:gd name="T16" fmla="*/ 21 w 21"/>
              <a:gd name="T17" fmla="*/ 17 h 21"/>
              <a:gd name="T18" fmla="*/ 19 w 21"/>
              <a:gd name="T19" fmla="*/ 19 h 21"/>
              <a:gd name="T20" fmla="*/ 17 w 21"/>
              <a:gd name="T21" fmla="*/ 21 h 21"/>
              <a:gd name="T22" fmla="*/ 14 w 21"/>
              <a:gd name="T23" fmla="*/ 21 h 21"/>
              <a:gd name="T24" fmla="*/ 11 w 21"/>
              <a:gd name="T25" fmla="*/ 21 h 21"/>
              <a:gd name="T26" fmla="*/ 9 w 21"/>
              <a:gd name="T27" fmla="*/ 19 h 21"/>
              <a:gd name="T28" fmla="*/ 2 w 21"/>
              <a:gd name="T29" fmla="*/ 12 h 21"/>
              <a:gd name="T30" fmla="*/ 0 w 21"/>
              <a:gd name="T31" fmla="*/ 10 h 21"/>
              <a:gd name="T32" fmla="*/ 0 w 21"/>
              <a:gd name="T33" fmla="*/ 7 h 21"/>
              <a:gd name="T34" fmla="*/ 1 w 21"/>
              <a:gd name="T35" fmla="*/ 4 h 21"/>
              <a:gd name="T36" fmla="*/ 2 w 21"/>
              <a:gd name="T37" fmla="*/ 2 h 21"/>
              <a:gd name="T38" fmla="*/ 5 w 21"/>
              <a:gd name="T39" fmla="*/ 0 h 21"/>
              <a:gd name="T40" fmla="*/ 7 w 21"/>
              <a:gd name="T41" fmla="*/ 0 h 21"/>
              <a:gd name="T42" fmla="*/ 10 w 21"/>
              <a:gd name="T43" fmla="*/ 0 h 21"/>
              <a:gd name="T44" fmla="*/ 11 w 21"/>
              <a:gd name="T45" fmla="*/ 1 h 21"/>
              <a:gd name="T46" fmla="*/ 12 w 21"/>
              <a:gd name="T47" fmla="*/ 2 h 21"/>
              <a:gd name="T48" fmla="*/ 11 w 21"/>
              <a:gd name="T49" fmla="*/ 3 h 21"/>
              <a:gd name="T50" fmla="*/ 10 w 21"/>
              <a:gd name="T51" fmla="*/ 4 h 21"/>
              <a:gd name="T52" fmla="*/ 9 w 21"/>
              <a:gd name="T53" fmla="*/ 4 h 21"/>
              <a:gd name="T54" fmla="*/ 8 w 21"/>
              <a:gd name="T55" fmla="*/ 3 h 21"/>
              <a:gd name="T56" fmla="*/ 7 w 21"/>
              <a:gd name="T57" fmla="*/ 3 h 21"/>
              <a:gd name="T58" fmla="*/ 6 w 21"/>
              <a:gd name="T59" fmla="*/ 3 h 21"/>
              <a:gd name="T60" fmla="*/ 4 w 21"/>
              <a:gd name="T61" fmla="*/ 4 h 21"/>
              <a:gd name="T62" fmla="*/ 3 w 21"/>
              <a:gd name="T63" fmla="*/ 7 h 21"/>
              <a:gd name="T64" fmla="*/ 5 w 21"/>
              <a:gd name="T65" fmla="*/ 10 h 21"/>
              <a:gd name="T66" fmla="*/ 7 w 21"/>
              <a:gd name="T67" fmla="*/ 13 h 21"/>
              <a:gd name="T68" fmla="*/ 8 w 21"/>
              <a:gd name="T69" fmla="*/ 10 h 21"/>
              <a:gd name="T70" fmla="*/ 9 w 21"/>
              <a:gd name="T71" fmla="*/ 8 h 21"/>
              <a:gd name="T72" fmla="*/ 11 w 21"/>
              <a:gd name="T73" fmla="*/ 17 h 21"/>
              <a:gd name="T74" fmla="*/ 14 w 21"/>
              <a:gd name="T75" fmla="*/ 18 h 21"/>
              <a:gd name="T76" fmla="*/ 17 w 21"/>
              <a:gd name="T77" fmla="*/ 17 h 21"/>
              <a:gd name="T78" fmla="*/ 18 w 21"/>
              <a:gd name="T79" fmla="*/ 14 h 21"/>
              <a:gd name="T80" fmla="*/ 17 w 21"/>
              <a:gd name="T81" fmla="*/ 11 h 21"/>
              <a:gd name="T82" fmla="*/ 16 w 21"/>
              <a:gd name="T83" fmla="*/ 11 h 21"/>
              <a:gd name="T84" fmla="*/ 13 w 21"/>
              <a:gd name="T85" fmla="*/ 9 h 21"/>
              <a:gd name="T86" fmla="*/ 11 w 21"/>
              <a:gd name="T87" fmla="*/ 11 h 21"/>
              <a:gd name="T88" fmla="*/ 9 w 21"/>
              <a:gd name="T89" fmla="*/ 13 h 21"/>
              <a:gd name="T90" fmla="*/ 11 w 21"/>
              <a:gd name="T91" fmla="*/ 16 h 21"/>
              <a:gd name="T92" fmla="*/ 11 w 21"/>
              <a:gd name="T9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 h="21">
                <a:moveTo>
                  <a:pt x="9" y="8"/>
                </a:moveTo>
                <a:cubicBezTo>
                  <a:pt x="10" y="8"/>
                  <a:pt x="11" y="7"/>
                  <a:pt x="11" y="7"/>
                </a:cubicBezTo>
                <a:cubicBezTo>
                  <a:pt x="12" y="6"/>
                  <a:pt x="13" y="6"/>
                  <a:pt x="13" y="6"/>
                </a:cubicBezTo>
                <a:cubicBezTo>
                  <a:pt x="14" y="6"/>
                  <a:pt x="15" y="6"/>
                  <a:pt x="16" y="7"/>
                </a:cubicBezTo>
                <a:cubicBezTo>
                  <a:pt x="17" y="7"/>
                  <a:pt x="18" y="8"/>
                  <a:pt x="18" y="8"/>
                </a:cubicBezTo>
                <a:cubicBezTo>
                  <a:pt x="19" y="9"/>
                  <a:pt x="19" y="9"/>
                  <a:pt x="19" y="9"/>
                </a:cubicBezTo>
                <a:cubicBezTo>
                  <a:pt x="20" y="10"/>
                  <a:pt x="20" y="11"/>
                  <a:pt x="21" y="12"/>
                </a:cubicBezTo>
                <a:cubicBezTo>
                  <a:pt x="21" y="12"/>
                  <a:pt x="21" y="13"/>
                  <a:pt x="21" y="14"/>
                </a:cubicBezTo>
                <a:cubicBezTo>
                  <a:pt x="21" y="15"/>
                  <a:pt x="21" y="16"/>
                  <a:pt x="21" y="17"/>
                </a:cubicBezTo>
                <a:cubicBezTo>
                  <a:pt x="20" y="17"/>
                  <a:pt x="20" y="18"/>
                  <a:pt x="19" y="19"/>
                </a:cubicBezTo>
                <a:cubicBezTo>
                  <a:pt x="18" y="20"/>
                  <a:pt x="17" y="20"/>
                  <a:pt x="17" y="21"/>
                </a:cubicBezTo>
                <a:cubicBezTo>
                  <a:pt x="16" y="21"/>
                  <a:pt x="15" y="21"/>
                  <a:pt x="14" y="21"/>
                </a:cubicBezTo>
                <a:cubicBezTo>
                  <a:pt x="13" y="21"/>
                  <a:pt x="12" y="21"/>
                  <a:pt x="11" y="21"/>
                </a:cubicBezTo>
                <a:cubicBezTo>
                  <a:pt x="11" y="20"/>
                  <a:pt x="10" y="20"/>
                  <a:pt x="9" y="19"/>
                </a:cubicBezTo>
                <a:cubicBezTo>
                  <a:pt x="2" y="12"/>
                  <a:pt x="2" y="12"/>
                  <a:pt x="2" y="12"/>
                </a:cubicBezTo>
                <a:cubicBezTo>
                  <a:pt x="1" y="11"/>
                  <a:pt x="1" y="11"/>
                  <a:pt x="0" y="10"/>
                </a:cubicBezTo>
                <a:cubicBezTo>
                  <a:pt x="0" y="9"/>
                  <a:pt x="0" y="8"/>
                  <a:pt x="0" y="7"/>
                </a:cubicBezTo>
                <a:cubicBezTo>
                  <a:pt x="0" y="6"/>
                  <a:pt x="0" y="5"/>
                  <a:pt x="1" y="4"/>
                </a:cubicBezTo>
                <a:cubicBezTo>
                  <a:pt x="1" y="4"/>
                  <a:pt x="2" y="3"/>
                  <a:pt x="2" y="2"/>
                </a:cubicBezTo>
                <a:cubicBezTo>
                  <a:pt x="3" y="1"/>
                  <a:pt x="4" y="1"/>
                  <a:pt x="5" y="0"/>
                </a:cubicBezTo>
                <a:cubicBezTo>
                  <a:pt x="6" y="0"/>
                  <a:pt x="7" y="0"/>
                  <a:pt x="7" y="0"/>
                </a:cubicBezTo>
                <a:cubicBezTo>
                  <a:pt x="8" y="0"/>
                  <a:pt x="9" y="0"/>
                  <a:pt x="10" y="0"/>
                </a:cubicBezTo>
                <a:cubicBezTo>
                  <a:pt x="10" y="0"/>
                  <a:pt x="11" y="1"/>
                  <a:pt x="11" y="1"/>
                </a:cubicBezTo>
                <a:cubicBezTo>
                  <a:pt x="12" y="2"/>
                  <a:pt x="12" y="2"/>
                  <a:pt x="12" y="2"/>
                </a:cubicBezTo>
                <a:cubicBezTo>
                  <a:pt x="12" y="3"/>
                  <a:pt x="12" y="3"/>
                  <a:pt x="11" y="3"/>
                </a:cubicBezTo>
                <a:cubicBezTo>
                  <a:pt x="11" y="4"/>
                  <a:pt x="11" y="4"/>
                  <a:pt x="10" y="4"/>
                </a:cubicBezTo>
                <a:cubicBezTo>
                  <a:pt x="10" y="4"/>
                  <a:pt x="9" y="4"/>
                  <a:pt x="9" y="4"/>
                </a:cubicBezTo>
                <a:cubicBezTo>
                  <a:pt x="9" y="3"/>
                  <a:pt x="8" y="3"/>
                  <a:pt x="8" y="3"/>
                </a:cubicBezTo>
                <a:cubicBezTo>
                  <a:pt x="8" y="3"/>
                  <a:pt x="7" y="3"/>
                  <a:pt x="7" y="3"/>
                </a:cubicBezTo>
                <a:cubicBezTo>
                  <a:pt x="6" y="3"/>
                  <a:pt x="6" y="3"/>
                  <a:pt x="6" y="3"/>
                </a:cubicBezTo>
                <a:cubicBezTo>
                  <a:pt x="5" y="4"/>
                  <a:pt x="5" y="4"/>
                  <a:pt x="4" y="4"/>
                </a:cubicBezTo>
                <a:cubicBezTo>
                  <a:pt x="4" y="5"/>
                  <a:pt x="3" y="6"/>
                  <a:pt x="3" y="7"/>
                </a:cubicBezTo>
                <a:cubicBezTo>
                  <a:pt x="3" y="8"/>
                  <a:pt x="4" y="9"/>
                  <a:pt x="5" y="10"/>
                </a:cubicBezTo>
                <a:cubicBezTo>
                  <a:pt x="7" y="13"/>
                  <a:pt x="7" y="13"/>
                  <a:pt x="7" y="13"/>
                </a:cubicBezTo>
                <a:cubicBezTo>
                  <a:pt x="7" y="12"/>
                  <a:pt x="7" y="11"/>
                  <a:pt x="8" y="10"/>
                </a:cubicBezTo>
                <a:cubicBezTo>
                  <a:pt x="8" y="10"/>
                  <a:pt x="9" y="9"/>
                  <a:pt x="9" y="8"/>
                </a:cubicBezTo>
                <a:close/>
                <a:moveTo>
                  <a:pt x="11" y="17"/>
                </a:moveTo>
                <a:cubicBezTo>
                  <a:pt x="12" y="18"/>
                  <a:pt x="13" y="18"/>
                  <a:pt x="14" y="18"/>
                </a:cubicBezTo>
                <a:cubicBezTo>
                  <a:pt x="15" y="18"/>
                  <a:pt x="16" y="18"/>
                  <a:pt x="17" y="17"/>
                </a:cubicBezTo>
                <a:cubicBezTo>
                  <a:pt x="18" y="16"/>
                  <a:pt x="18" y="15"/>
                  <a:pt x="18" y="14"/>
                </a:cubicBezTo>
                <a:cubicBezTo>
                  <a:pt x="18" y="13"/>
                  <a:pt x="18" y="12"/>
                  <a:pt x="17" y="11"/>
                </a:cubicBezTo>
                <a:cubicBezTo>
                  <a:pt x="16" y="11"/>
                  <a:pt x="16" y="11"/>
                  <a:pt x="16" y="11"/>
                </a:cubicBezTo>
                <a:cubicBezTo>
                  <a:pt x="15" y="10"/>
                  <a:pt x="14" y="9"/>
                  <a:pt x="13" y="9"/>
                </a:cubicBezTo>
                <a:cubicBezTo>
                  <a:pt x="12" y="9"/>
                  <a:pt x="12" y="10"/>
                  <a:pt x="11" y="11"/>
                </a:cubicBezTo>
                <a:cubicBezTo>
                  <a:pt x="10" y="12"/>
                  <a:pt x="9" y="12"/>
                  <a:pt x="9" y="13"/>
                </a:cubicBezTo>
                <a:cubicBezTo>
                  <a:pt x="9" y="14"/>
                  <a:pt x="10" y="15"/>
                  <a:pt x="11" y="16"/>
                </a:cubicBezTo>
                <a:lnTo>
                  <a:pt x="11" y="17"/>
                </a:lnTo>
                <a:close/>
              </a:path>
            </a:pathLst>
          </a:custGeom>
          <a:solidFill>
            <a:srgbClr val="2A3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8" name="Freeform 54">
            <a:extLst>
              <a:ext uri="{FF2B5EF4-FFF2-40B4-BE49-F238E27FC236}">
                <a16:creationId xmlns:a16="http://schemas.microsoft.com/office/drawing/2014/main" id="{314895B9-0F2F-4413-A969-BE4AEEE56459}"/>
              </a:ext>
            </a:extLst>
          </p:cNvPr>
          <p:cNvSpPr>
            <a:spLocks/>
          </p:cNvSpPr>
          <p:nvPr/>
        </p:nvSpPr>
        <p:spPr bwMode="auto">
          <a:xfrm>
            <a:off x="8931243" y="1393858"/>
            <a:ext cx="5795" cy="11586"/>
          </a:xfrm>
          <a:custGeom>
            <a:avLst/>
            <a:gdLst>
              <a:gd name="T0" fmla="*/ 0 w 3"/>
              <a:gd name="T1" fmla="*/ 0 h 3"/>
              <a:gd name="T2" fmla="*/ 1 w 3"/>
              <a:gd name="T3" fmla="*/ 0 h 3"/>
              <a:gd name="T4" fmla="*/ 3 w 3"/>
              <a:gd name="T5" fmla="*/ 0 h 3"/>
              <a:gd name="T6" fmla="*/ 3 w 3"/>
              <a:gd name="T7" fmla="*/ 2 h 3"/>
              <a:gd name="T8" fmla="*/ 3 w 3"/>
              <a:gd name="T9" fmla="*/ 3 h 3"/>
              <a:gd name="T10" fmla="*/ 1 w 3"/>
              <a:gd name="T11" fmla="*/ 3 h 3"/>
              <a:gd name="T12" fmla="*/ 0 w 3"/>
              <a:gd name="T13" fmla="*/ 3 h 3"/>
              <a:gd name="T14" fmla="*/ 0 w 3"/>
              <a:gd name="T15" fmla="*/ 2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0"/>
                  <a:pt x="1" y="0"/>
                  <a:pt x="1" y="0"/>
                </a:cubicBezTo>
                <a:cubicBezTo>
                  <a:pt x="2" y="0"/>
                  <a:pt x="2" y="0"/>
                  <a:pt x="3" y="0"/>
                </a:cubicBezTo>
                <a:cubicBezTo>
                  <a:pt x="3" y="1"/>
                  <a:pt x="3" y="1"/>
                  <a:pt x="3" y="2"/>
                </a:cubicBezTo>
                <a:cubicBezTo>
                  <a:pt x="3" y="2"/>
                  <a:pt x="3" y="3"/>
                  <a:pt x="3" y="3"/>
                </a:cubicBezTo>
                <a:cubicBezTo>
                  <a:pt x="2" y="3"/>
                  <a:pt x="2" y="3"/>
                  <a:pt x="1" y="3"/>
                </a:cubicBezTo>
                <a:cubicBezTo>
                  <a:pt x="1" y="3"/>
                  <a:pt x="0" y="3"/>
                  <a:pt x="0" y="3"/>
                </a:cubicBezTo>
                <a:cubicBezTo>
                  <a:pt x="0" y="3"/>
                  <a:pt x="0" y="2"/>
                  <a:pt x="0" y="2"/>
                </a:cubicBezTo>
                <a:cubicBezTo>
                  <a:pt x="0" y="1"/>
                  <a:pt x="0" y="1"/>
                  <a:pt x="0" y="0"/>
                </a:cubicBezTo>
                <a:close/>
              </a:path>
            </a:pathLst>
          </a:custGeom>
          <a:solidFill>
            <a:srgbClr val="2A3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89" name="Freeform 55">
            <a:extLst>
              <a:ext uri="{FF2B5EF4-FFF2-40B4-BE49-F238E27FC236}">
                <a16:creationId xmlns:a16="http://schemas.microsoft.com/office/drawing/2014/main" id="{1D8702FF-9A13-4732-80CD-BAA48CEE0EC0}"/>
              </a:ext>
            </a:extLst>
          </p:cNvPr>
          <p:cNvSpPr>
            <a:spLocks noEditPoints="1"/>
          </p:cNvSpPr>
          <p:nvPr/>
        </p:nvSpPr>
        <p:spPr bwMode="auto">
          <a:xfrm>
            <a:off x="8908071" y="1330132"/>
            <a:ext cx="57931" cy="57931"/>
          </a:xfrm>
          <a:custGeom>
            <a:avLst/>
            <a:gdLst>
              <a:gd name="T0" fmla="*/ 9 w 22"/>
              <a:gd name="T1" fmla="*/ 9 h 22"/>
              <a:gd name="T2" fmla="*/ 11 w 22"/>
              <a:gd name="T3" fmla="*/ 8 h 22"/>
              <a:gd name="T4" fmla="*/ 14 w 22"/>
              <a:gd name="T5" fmla="*/ 7 h 22"/>
              <a:gd name="T6" fmla="*/ 16 w 22"/>
              <a:gd name="T7" fmla="*/ 7 h 22"/>
              <a:gd name="T8" fmla="*/ 19 w 22"/>
              <a:gd name="T9" fmla="*/ 9 h 22"/>
              <a:gd name="T10" fmla="*/ 19 w 22"/>
              <a:gd name="T11" fmla="*/ 10 h 22"/>
              <a:gd name="T12" fmla="*/ 21 w 22"/>
              <a:gd name="T13" fmla="*/ 12 h 22"/>
              <a:gd name="T14" fmla="*/ 22 w 22"/>
              <a:gd name="T15" fmla="*/ 15 h 22"/>
              <a:gd name="T16" fmla="*/ 21 w 22"/>
              <a:gd name="T17" fmla="*/ 17 h 22"/>
              <a:gd name="T18" fmla="*/ 19 w 22"/>
              <a:gd name="T19" fmla="*/ 20 h 22"/>
              <a:gd name="T20" fmla="*/ 17 w 22"/>
              <a:gd name="T21" fmla="*/ 21 h 22"/>
              <a:gd name="T22" fmla="*/ 14 w 22"/>
              <a:gd name="T23" fmla="*/ 22 h 22"/>
              <a:gd name="T24" fmla="*/ 12 w 22"/>
              <a:gd name="T25" fmla="*/ 22 h 22"/>
              <a:gd name="T26" fmla="*/ 9 w 22"/>
              <a:gd name="T27" fmla="*/ 20 h 22"/>
              <a:gd name="T28" fmla="*/ 2 w 22"/>
              <a:gd name="T29" fmla="*/ 13 h 22"/>
              <a:gd name="T30" fmla="*/ 0 w 22"/>
              <a:gd name="T31" fmla="*/ 10 h 22"/>
              <a:gd name="T32" fmla="*/ 0 w 22"/>
              <a:gd name="T33" fmla="*/ 8 h 22"/>
              <a:gd name="T34" fmla="*/ 1 w 22"/>
              <a:gd name="T35" fmla="*/ 5 h 22"/>
              <a:gd name="T36" fmla="*/ 3 w 22"/>
              <a:gd name="T37" fmla="*/ 3 h 22"/>
              <a:gd name="T38" fmla="*/ 8 w 22"/>
              <a:gd name="T39" fmla="*/ 1 h 22"/>
              <a:gd name="T40" fmla="*/ 10 w 22"/>
              <a:gd name="T41" fmla="*/ 1 h 22"/>
              <a:gd name="T42" fmla="*/ 12 w 22"/>
              <a:gd name="T43" fmla="*/ 2 h 22"/>
              <a:gd name="T44" fmla="*/ 12 w 22"/>
              <a:gd name="T45" fmla="*/ 3 h 22"/>
              <a:gd name="T46" fmla="*/ 11 w 22"/>
              <a:gd name="T47" fmla="*/ 4 h 22"/>
              <a:gd name="T48" fmla="*/ 10 w 22"/>
              <a:gd name="T49" fmla="*/ 5 h 22"/>
              <a:gd name="T50" fmla="*/ 9 w 22"/>
              <a:gd name="T51" fmla="*/ 4 h 22"/>
              <a:gd name="T52" fmla="*/ 8 w 22"/>
              <a:gd name="T53" fmla="*/ 4 h 22"/>
              <a:gd name="T54" fmla="*/ 7 w 22"/>
              <a:gd name="T55" fmla="*/ 4 h 22"/>
              <a:gd name="T56" fmla="*/ 6 w 22"/>
              <a:gd name="T57" fmla="*/ 4 h 22"/>
              <a:gd name="T58" fmla="*/ 5 w 22"/>
              <a:gd name="T59" fmla="*/ 5 h 22"/>
              <a:gd name="T60" fmla="*/ 3 w 22"/>
              <a:gd name="T61" fmla="*/ 8 h 22"/>
              <a:gd name="T62" fmla="*/ 5 w 22"/>
              <a:gd name="T63" fmla="*/ 11 h 22"/>
              <a:gd name="T64" fmla="*/ 8 w 22"/>
              <a:gd name="T65" fmla="*/ 14 h 22"/>
              <a:gd name="T66" fmla="*/ 8 w 22"/>
              <a:gd name="T67" fmla="*/ 11 h 22"/>
              <a:gd name="T68" fmla="*/ 9 w 22"/>
              <a:gd name="T69" fmla="*/ 9 h 22"/>
              <a:gd name="T70" fmla="*/ 11 w 22"/>
              <a:gd name="T71" fmla="*/ 17 h 22"/>
              <a:gd name="T72" fmla="*/ 14 w 22"/>
              <a:gd name="T73" fmla="*/ 19 h 22"/>
              <a:gd name="T74" fmla="*/ 17 w 22"/>
              <a:gd name="T75" fmla="*/ 18 h 22"/>
              <a:gd name="T76" fmla="*/ 18 w 22"/>
              <a:gd name="T77" fmla="*/ 15 h 22"/>
              <a:gd name="T78" fmla="*/ 17 w 22"/>
              <a:gd name="T79" fmla="*/ 12 h 22"/>
              <a:gd name="T80" fmla="*/ 16 w 22"/>
              <a:gd name="T81" fmla="*/ 12 h 22"/>
              <a:gd name="T82" fmla="*/ 14 w 22"/>
              <a:gd name="T83" fmla="*/ 10 h 22"/>
              <a:gd name="T84" fmla="*/ 11 w 22"/>
              <a:gd name="T85" fmla="*/ 12 h 22"/>
              <a:gd name="T86" fmla="*/ 10 w 22"/>
              <a:gd name="T87" fmla="*/ 14 h 22"/>
              <a:gd name="T88" fmla="*/ 11 w 22"/>
              <a:gd name="T8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2">
                <a:moveTo>
                  <a:pt x="9" y="9"/>
                </a:moveTo>
                <a:cubicBezTo>
                  <a:pt x="10" y="9"/>
                  <a:pt x="11" y="8"/>
                  <a:pt x="11" y="8"/>
                </a:cubicBezTo>
                <a:cubicBezTo>
                  <a:pt x="12" y="7"/>
                  <a:pt x="13" y="7"/>
                  <a:pt x="14" y="7"/>
                </a:cubicBezTo>
                <a:cubicBezTo>
                  <a:pt x="14" y="7"/>
                  <a:pt x="15" y="7"/>
                  <a:pt x="16" y="7"/>
                </a:cubicBezTo>
                <a:cubicBezTo>
                  <a:pt x="17" y="8"/>
                  <a:pt x="18" y="8"/>
                  <a:pt x="19" y="9"/>
                </a:cubicBezTo>
                <a:cubicBezTo>
                  <a:pt x="19" y="10"/>
                  <a:pt x="19" y="10"/>
                  <a:pt x="19" y="10"/>
                </a:cubicBezTo>
                <a:cubicBezTo>
                  <a:pt x="20" y="10"/>
                  <a:pt x="21" y="11"/>
                  <a:pt x="21" y="12"/>
                </a:cubicBezTo>
                <a:cubicBezTo>
                  <a:pt x="21" y="13"/>
                  <a:pt x="22" y="14"/>
                  <a:pt x="22" y="15"/>
                </a:cubicBezTo>
                <a:cubicBezTo>
                  <a:pt x="21" y="16"/>
                  <a:pt x="21" y="17"/>
                  <a:pt x="21" y="17"/>
                </a:cubicBezTo>
                <a:cubicBezTo>
                  <a:pt x="20" y="18"/>
                  <a:pt x="20" y="19"/>
                  <a:pt x="19" y="20"/>
                </a:cubicBezTo>
                <a:cubicBezTo>
                  <a:pt x="18" y="20"/>
                  <a:pt x="18" y="21"/>
                  <a:pt x="17" y="21"/>
                </a:cubicBezTo>
                <a:cubicBezTo>
                  <a:pt x="16" y="22"/>
                  <a:pt x="15" y="22"/>
                  <a:pt x="14" y="22"/>
                </a:cubicBezTo>
                <a:cubicBezTo>
                  <a:pt x="13" y="22"/>
                  <a:pt x="13" y="22"/>
                  <a:pt x="12" y="22"/>
                </a:cubicBezTo>
                <a:cubicBezTo>
                  <a:pt x="11" y="21"/>
                  <a:pt x="10" y="21"/>
                  <a:pt x="9" y="20"/>
                </a:cubicBezTo>
                <a:cubicBezTo>
                  <a:pt x="2" y="13"/>
                  <a:pt x="2" y="13"/>
                  <a:pt x="2" y="13"/>
                </a:cubicBezTo>
                <a:cubicBezTo>
                  <a:pt x="2" y="12"/>
                  <a:pt x="1" y="11"/>
                  <a:pt x="0" y="10"/>
                </a:cubicBezTo>
                <a:cubicBezTo>
                  <a:pt x="0" y="10"/>
                  <a:pt x="0" y="9"/>
                  <a:pt x="0" y="8"/>
                </a:cubicBezTo>
                <a:cubicBezTo>
                  <a:pt x="0" y="7"/>
                  <a:pt x="0" y="6"/>
                  <a:pt x="1" y="5"/>
                </a:cubicBezTo>
                <a:cubicBezTo>
                  <a:pt x="1" y="4"/>
                  <a:pt x="2" y="4"/>
                  <a:pt x="3" y="3"/>
                </a:cubicBezTo>
                <a:cubicBezTo>
                  <a:pt x="3" y="2"/>
                  <a:pt x="7" y="1"/>
                  <a:pt x="8" y="1"/>
                </a:cubicBezTo>
                <a:cubicBezTo>
                  <a:pt x="8" y="0"/>
                  <a:pt x="9" y="1"/>
                  <a:pt x="10" y="1"/>
                </a:cubicBezTo>
                <a:cubicBezTo>
                  <a:pt x="10" y="1"/>
                  <a:pt x="11" y="2"/>
                  <a:pt x="12" y="2"/>
                </a:cubicBezTo>
                <a:cubicBezTo>
                  <a:pt x="12" y="2"/>
                  <a:pt x="12" y="3"/>
                  <a:pt x="12" y="3"/>
                </a:cubicBezTo>
                <a:cubicBezTo>
                  <a:pt x="12" y="3"/>
                  <a:pt x="12" y="4"/>
                  <a:pt x="11" y="4"/>
                </a:cubicBezTo>
                <a:cubicBezTo>
                  <a:pt x="11" y="4"/>
                  <a:pt x="11" y="5"/>
                  <a:pt x="10" y="5"/>
                </a:cubicBezTo>
                <a:cubicBezTo>
                  <a:pt x="10" y="5"/>
                  <a:pt x="10" y="5"/>
                  <a:pt x="9" y="4"/>
                </a:cubicBezTo>
                <a:cubicBezTo>
                  <a:pt x="9" y="4"/>
                  <a:pt x="9" y="4"/>
                  <a:pt x="8" y="4"/>
                </a:cubicBezTo>
                <a:cubicBezTo>
                  <a:pt x="8" y="4"/>
                  <a:pt x="7" y="4"/>
                  <a:pt x="7" y="4"/>
                </a:cubicBezTo>
                <a:cubicBezTo>
                  <a:pt x="7" y="4"/>
                  <a:pt x="6" y="4"/>
                  <a:pt x="6" y="4"/>
                </a:cubicBezTo>
                <a:cubicBezTo>
                  <a:pt x="5" y="4"/>
                  <a:pt x="5" y="5"/>
                  <a:pt x="5" y="5"/>
                </a:cubicBezTo>
                <a:cubicBezTo>
                  <a:pt x="4" y="6"/>
                  <a:pt x="3" y="7"/>
                  <a:pt x="3" y="8"/>
                </a:cubicBezTo>
                <a:cubicBezTo>
                  <a:pt x="3" y="9"/>
                  <a:pt x="4" y="10"/>
                  <a:pt x="5" y="11"/>
                </a:cubicBezTo>
                <a:cubicBezTo>
                  <a:pt x="8" y="14"/>
                  <a:pt x="8" y="14"/>
                  <a:pt x="8" y="14"/>
                </a:cubicBezTo>
                <a:cubicBezTo>
                  <a:pt x="8" y="13"/>
                  <a:pt x="8" y="12"/>
                  <a:pt x="8" y="11"/>
                </a:cubicBezTo>
                <a:cubicBezTo>
                  <a:pt x="8" y="10"/>
                  <a:pt x="9" y="10"/>
                  <a:pt x="9" y="9"/>
                </a:cubicBezTo>
                <a:close/>
                <a:moveTo>
                  <a:pt x="11" y="17"/>
                </a:moveTo>
                <a:cubicBezTo>
                  <a:pt x="12" y="18"/>
                  <a:pt x="13" y="19"/>
                  <a:pt x="14" y="19"/>
                </a:cubicBezTo>
                <a:cubicBezTo>
                  <a:pt x="15" y="19"/>
                  <a:pt x="16" y="19"/>
                  <a:pt x="17" y="18"/>
                </a:cubicBezTo>
                <a:cubicBezTo>
                  <a:pt x="18" y="17"/>
                  <a:pt x="18" y="16"/>
                  <a:pt x="18" y="15"/>
                </a:cubicBezTo>
                <a:cubicBezTo>
                  <a:pt x="18" y="14"/>
                  <a:pt x="18" y="13"/>
                  <a:pt x="17" y="12"/>
                </a:cubicBezTo>
                <a:cubicBezTo>
                  <a:pt x="16" y="12"/>
                  <a:pt x="16" y="12"/>
                  <a:pt x="16" y="12"/>
                </a:cubicBezTo>
                <a:cubicBezTo>
                  <a:pt x="15" y="11"/>
                  <a:pt x="14" y="10"/>
                  <a:pt x="14" y="10"/>
                </a:cubicBezTo>
                <a:cubicBezTo>
                  <a:pt x="13" y="10"/>
                  <a:pt x="12" y="11"/>
                  <a:pt x="11" y="12"/>
                </a:cubicBezTo>
                <a:cubicBezTo>
                  <a:pt x="10" y="12"/>
                  <a:pt x="10" y="13"/>
                  <a:pt x="10" y="14"/>
                </a:cubicBezTo>
                <a:cubicBezTo>
                  <a:pt x="9" y="15"/>
                  <a:pt x="10" y="16"/>
                  <a:pt x="11" y="17"/>
                </a:cubicBezTo>
                <a:close/>
              </a:path>
            </a:pathLst>
          </a:custGeom>
          <a:solidFill>
            <a:srgbClr val="2A3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0" name="Freeform 56">
            <a:extLst>
              <a:ext uri="{FF2B5EF4-FFF2-40B4-BE49-F238E27FC236}">
                <a16:creationId xmlns:a16="http://schemas.microsoft.com/office/drawing/2014/main" id="{71375B4E-B6C2-4064-B4D8-84BEA493AB5A}"/>
              </a:ext>
            </a:extLst>
          </p:cNvPr>
          <p:cNvSpPr>
            <a:spLocks/>
          </p:cNvSpPr>
          <p:nvPr/>
        </p:nvSpPr>
        <p:spPr bwMode="auto">
          <a:xfrm>
            <a:off x="6075259" y="1556064"/>
            <a:ext cx="341793" cy="347585"/>
          </a:xfrm>
          <a:custGeom>
            <a:avLst/>
            <a:gdLst>
              <a:gd name="T0" fmla="*/ 0 w 59"/>
              <a:gd name="T1" fmla="*/ 57 h 60"/>
              <a:gd name="T2" fmla="*/ 3 w 59"/>
              <a:gd name="T3" fmla="*/ 60 h 60"/>
              <a:gd name="T4" fmla="*/ 59 w 59"/>
              <a:gd name="T5" fmla="*/ 2 h 60"/>
              <a:gd name="T6" fmla="*/ 57 w 59"/>
              <a:gd name="T7" fmla="*/ 0 h 60"/>
              <a:gd name="T8" fmla="*/ 0 w 59"/>
              <a:gd name="T9" fmla="*/ 57 h 60"/>
            </a:gdLst>
            <a:ahLst/>
            <a:cxnLst>
              <a:cxn ang="0">
                <a:pos x="T0" y="T1"/>
              </a:cxn>
              <a:cxn ang="0">
                <a:pos x="T2" y="T3"/>
              </a:cxn>
              <a:cxn ang="0">
                <a:pos x="T4" y="T5"/>
              </a:cxn>
              <a:cxn ang="0">
                <a:pos x="T6" y="T7"/>
              </a:cxn>
              <a:cxn ang="0">
                <a:pos x="T8" y="T9"/>
              </a:cxn>
            </a:cxnLst>
            <a:rect l="0" t="0" r="r" b="b"/>
            <a:pathLst>
              <a:path w="59" h="60">
                <a:moveTo>
                  <a:pt x="0" y="57"/>
                </a:moveTo>
                <a:lnTo>
                  <a:pt x="3" y="60"/>
                </a:lnTo>
                <a:lnTo>
                  <a:pt x="59" y="2"/>
                </a:lnTo>
                <a:lnTo>
                  <a:pt x="57" y="0"/>
                </a:lnTo>
                <a:lnTo>
                  <a:pt x="0" y="57"/>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1" name="Freeform 57">
            <a:extLst>
              <a:ext uri="{FF2B5EF4-FFF2-40B4-BE49-F238E27FC236}">
                <a16:creationId xmlns:a16="http://schemas.microsoft.com/office/drawing/2014/main" id="{A171E361-2639-499F-B077-E2291C301D83}"/>
              </a:ext>
            </a:extLst>
          </p:cNvPr>
          <p:cNvSpPr>
            <a:spLocks/>
          </p:cNvSpPr>
          <p:nvPr/>
        </p:nvSpPr>
        <p:spPr bwMode="auto">
          <a:xfrm>
            <a:off x="6376499" y="1498133"/>
            <a:ext cx="98484" cy="104275"/>
          </a:xfrm>
          <a:custGeom>
            <a:avLst/>
            <a:gdLst>
              <a:gd name="T0" fmla="*/ 5 w 17"/>
              <a:gd name="T1" fmla="*/ 0 h 18"/>
              <a:gd name="T2" fmla="*/ 17 w 17"/>
              <a:gd name="T3" fmla="*/ 12 h 18"/>
              <a:gd name="T4" fmla="*/ 12 w 17"/>
              <a:gd name="T5" fmla="*/ 18 h 18"/>
              <a:gd name="T6" fmla="*/ 0 w 17"/>
              <a:gd name="T7" fmla="*/ 6 h 18"/>
              <a:gd name="T8" fmla="*/ 5 w 17"/>
              <a:gd name="T9" fmla="*/ 0 h 18"/>
            </a:gdLst>
            <a:ahLst/>
            <a:cxnLst>
              <a:cxn ang="0">
                <a:pos x="T0" y="T1"/>
              </a:cxn>
              <a:cxn ang="0">
                <a:pos x="T2" y="T3"/>
              </a:cxn>
              <a:cxn ang="0">
                <a:pos x="T4" y="T5"/>
              </a:cxn>
              <a:cxn ang="0">
                <a:pos x="T6" y="T7"/>
              </a:cxn>
              <a:cxn ang="0">
                <a:pos x="T8" y="T9"/>
              </a:cxn>
            </a:cxnLst>
            <a:rect l="0" t="0" r="r" b="b"/>
            <a:pathLst>
              <a:path w="17" h="18">
                <a:moveTo>
                  <a:pt x="5" y="0"/>
                </a:moveTo>
                <a:lnTo>
                  <a:pt x="17" y="12"/>
                </a:lnTo>
                <a:lnTo>
                  <a:pt x="12" y="18"/>
                </a:lnTo>
                <a:lnTo>
                  <a:pt x="0" y="6"/>
                </a:lnTo>
                <a:lnTo>
                  <a:pt x="5" y="0"/>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2" name="Freeform 58">
            <a:extLst>
              <a:ext uri="{FF2B5EF4-FFF2-40B4-BE49-F238E27FC236}">
                <a16:creationId xmlns:a16="http://schemas.microsoft.com/office/drawing/2014/main" id="{D4852B64-3161-4EDC-837F-56CC23E4AEBB}"/>
              </a:ext>
            </a:extLst>
          </p:cNvPr>
          <p:cNvSpPr>
            <a:spLocks/>
          </p:cNvSpPr>
          <p:nvPr/>
        </p:nvSpPr>
        <p:spPr bwMode="auto">
          <a:xfrm>
            <a:off x="6376499" y="1498133"/>
            <a:ext cx="98484" cy="104275"/>
          </a:xfrm>
          <a:custGeom>
            <a:avLst/>
            <a:gdLst>
              <a:gd name="T0" fmla="*/ 5 w 17"/>
              <a:gd name="T1" fmla="*/ 0 h 18"/>
              <a:gd name="T2" fmla="*/ 17 w 17"/>
              <a:gd name="T3" fmla="*/ 12 h 18"/>
              <a:gd name="T4" fmla="*/ 12 w 17"/>
              <a:gd name="T5" fmla="*/ 18 h 18"/>
              <a:gd name="T6" fmla="*/ 0 w 17"/>
              <a:gd name="T7" fmla="*/ 6 h 18"/>
              <a:gd name="T8" fmla="*/ 5 w 17"/>
              <a:gd name="T9" fmla="*/ 0 h 18"/>
            </a:gdLst>
            <a:ahLst/>
            <a:cxnLst>
              <a:cxn ang="0">
                <a:pos x="T0" y="T1"/>
              </a:cxn>
              <a:cxn ang="0">
                <a:pos x="T2" y="T3"/>
              </a:cxn>
              <a:cxn ang="0">
                <a:pos x="T4" y="T5"/>
              </a:cxn>
              <a:cxn ang="0">
                <a:pos x="T6" y="T7"/>
              </a:cxn>
              <a:cxn ang="0">
                <a:pos x="T8" y="T9"/>
              </a:cxn>
            </a:cxnLst>
            <a:rect l="0" t="0" r="r" b="b"/>
            <a:pathLst>
              <a:path w="17" h="18">
                <a:moveTo>
                  <a:pt x="5" y="0"/>
                </a:moveTo>
                <a:lnTo>
                  <a:pt x="17" y="12"/>
                </a:lnTo>
                <a:lnTo>
                  <a:pt x="12" y="18"/>
                </a:lnTo>
                <a:lnTo>
                  <a:pt x="0" y="6"/>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3" name="Freeform 59">
            <a:extLst>
              <a:ext uri="{FF2B5EF4-FFF2-40B4-BE49-F238E27FC236}">
                <a16:creationId xmlns:a16="http://schemas.microsoft.com/office/drawing/2014/main" id="{2DD1E568-02CB-4987-B7D9-BA6206493830}"/>
              </a:ext>
            </a:extLst>
          </p:cNvPr>
          <p:cNvSpPr>
            <a:spLocks/>
          </p:cNvSpPr>
          <p:nvPr/>
        </p:nvSpPr>
        <p:spPr bwMode="auto">
          <a:xfrm>
            <a:off x="6028914" y="1857304"/>
            <a:ext cx="92689" cy="92689"/>
          </a:xfrm>
          <a:custGeom>
            <a:avLst/>
            <a:gdLst>
              <a:gd name="T0" fmla="*/ 0 w 16"/>
              <a:gd name="T1" fmla="*/ 5 h 16"/>
              <a:gd name="T2" fmla="*/ 11 w 16"/>
              <a:gd name="T3" fmla="*/ 16 h 16"/>
              <a:gd name="T4" fmla="*/ 16 w 16"/>
              <a:gd name="T5" fmla="*/ 11 h 16"/>
              <a:gd name="T6" fmla="*/ 5 w 16"/>
              <a:gd name="T7" fmla="*/ 0 h 16"/>
              <a:gd name="T8" fmla="*/ 0 w 16"/>
              <a:gd name="T9" fmla="*/ 5 h 16"/>
            </a:gdLst>
            <a:ahLst/>
            <a:cxnLst>
              <a:cxn ang="0">
                <a:pos x="T0" y="T1"/>
              </a:cxn>
              <a:cxn ang="0">
                <a:pos x="T2" y="T3"/>
              </a:cxn>
              <a:cxn ang="0">
                <a:pos x="T4" y="T5"/>
              </a:cxn>
              <a:cxn ang="0">
                <a:pos x="T6" y="T7"/>
              </a:cxn>
              <a:cxn ang="0">
                <a:pos x="T8" y="T9"/>
              </a:cxn>
            </a:cxnLst>
            <a:rect l="0" t="0" r="r" b="b"/>
            <a:pathLst>
              <a:path w="16" h="16">
                <a:moveTo>
                  <a:pt x="0" y="5"/>
                </a:moveTo>
                <a:lnTo>
                  <a:pt x="11" y="16"/>
                </a:lnTo>
                <a:lnTo>
                  <a:pt x="16" y="11"/>
                </a:lnTo>
                <a:lnTo>
                  <a:pt x="5" y="0"/>
                </a:lnTo>
                <a:lnTo>
                  <a:pt x="0" y="5"/>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4" name="Freeform 60">
            <a:extLst>
              <a:ext uri="{FF2B5EF4-FFF2-40B4-BE49-F238E27FC236}">
                <a16:creationId xmlns:a16="http://schemas.microsoft.com/office/drawing/2014/main" id="{D70F844A-55CD-4072-B69B-14405669C9A8}"/>
              </a:ext>
            </a:extLst>
          </p:cNvPr>
          <p:cNvSpPr>
            <a:spLocks/>
          </p:cNvSpPr>
          <p:nvPr/>
        </p:nvSpPr>
        <p:spPr bwMode="auto">
          <a:xfrm>
            <a:off x="6028914" y="1857304"/>
            <a:ext cx="92689" cy="92689"/>
          </a:xfrm>
          <a:custGeom>
            <a:avLst/>
            <a:gdLst>
              <a:gd name="T0" fmla="*/ 0 w 16"/>
              <a:gd name="T1" fmla="*/ 5 h 16"/>
              <a:gd name="T2" fmla="*/ 11 w 16"/>
              <a:gd name="T3" fmla="*/ 16 h 16"/>
              <a:gd name="T4" fmla="*/ 16 w 16"/>
              <a:gd name="T5" fmla="*/ 11 h 16"/>
              <a:gd name="T6" fmla="*/ 5 w 16"/>
              <a:gd name="T7" fmla="*/ 0 h 16"/>
              <a:gd name="T8" fmla="*/ 0 w 16"/>
              <a:gd name="T9" fmla="*/ 5 h 16"/>
            </a:gdLst>
            <a:ahLst/>
            <a:cxnLst>
              <a:cxn ang="0">
                <a:pos x="T0" y="T1"/>
              </a:cxn>
              <a:cxn ang="0">
                <a:pos x="T2" y="T3"/>
              </a:cxn>
              <a:cxn ang="0">
                <a:pos x="T4" y="T5"/>
              </a:cxn>
              <a:cxn ang="0">
                <a:pos x="T6" y="T7"/>
              </a:cxn>
              <a:cxn ang="0">
                <a:pos x="T8" y="T9"/>
              </a:cxn>
            </a:cxnLst>
            <a:rect l="0" t="0" r="r" b="b"/>
            <a:pathLst>
              <a:path w="16" h="16">
                <a:moveTo>
                  <a:pt x="0" y="5"/>
                </a:moveTo>
                <a:lnTo>
                  <a:pt x="11" y="16"/>
                </a:lnTo>
                <a:lnTo>
                  <a:pt x="16" y="11"/>
                </a:lnTo>
                <a:lnTo>
                  <a:pt x="5"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5" name="Freeform 61">
            <a:extLst>
              <a:ext uri="{FF2B5EF4-FFF2-40B4-BE49-F238E27FC236}">
                <a16:creationId xmlns:a16="http://schemas.microsoft.com/office/drawing/2014/main" id="{094F7738-1ABB-4159-9A65-6CC12639B9C9}"/>
              </a:ext>
            </a:extLst>
          </p:cNvPr>
          <p:cNvSpPr>
            <a:spLocks/>
          </p:cNvSpPr>
          <p:nvPr/>
        </p:nvSpPr>
        <p:spPr bwMode="auto">
          <a:xfrm>
            <a:off x="6550291" y="1341718"/>
            <a:ext cx="81103" cy="86898"/>
          </a:xfrm>
          <a:custGeom>
            <a:avLst/>
            <a:gdLst>
              <a:gd name="T0" fmla="*/ 12 w 14"/>
              <a:gd name="T1" fmla="*/ 0 h 15"/>
              <a:gd name="T2" fmla="*/ 14 w 14"/>
              <a:gd name="T3" fmla="*/ 3 h 15"/>
              <a:gd name="T4" fmla="*/ 5 w 14"/>
              <a:gd name="T5" fmla="*/ 15 h 15"/>
              <a:gd name="T6" fmla="*/ 0 w 14"/>
              <a:gd name="T7" fmla="*/ 10 h 15"/>
              <a:gd name="T8" fmla="*/ 12 w 14"/>
              <a:gd name="T9" fmla="*/ 0 h 15"/>
            </a:gdLst>
            <a:ahLst/>
            <a:cxnLst>
              <a:cxn ang="0">
                <a:pos x="T0" y="T1"/>
              </a:cxn>
              <a:cxn ang="0">
                <a:pos x="T2" y="T3"/>
              </a:cxn>
              <a:cxn ang="0">
                <a:pos x="T4" y="T5"/>
              </a:cxn>
              <a:cxn ang="0">
                <a:pos x="T6" y="T7"/>
              </a:cxn>
              <a:cxn ang="0">
                <a:pos x="T8" y="T9"/>
              </a:cxn>
            </a:cxnLst>
            <a:rect l="0" t="0" r="r" b="b"/>
            <a:pathLst>
              <a:path w="14" h="15">
                <a:moveTo>
                  <a:pt x="12" y="0"/>
                </a:moveTo>
                <a:lnTo>
                  <a:pt x="14" y="3"/>
                </a:lnTo>
                <a:lnTo>
                  <a:pt x="5" y="15"/>
                </a:lnTo>
                <a:lnTo>
                  <a:pt x="0" y="10"/>
                </a:lnTo>
                <a:lnTo>
                  <a:pt x="12" y="0"/>
                </a:lnTo>
                <a:close/>
              </a:path>
            </a:pathLst>
          </a:custGeom>
          <a:solidFill>
            <a:srgbClr val="119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6" name="Freeform 62">
            <a:extLst>
              <a:ext uri="{FF2B5EF4-FFF2-40B4-BE49-F238E27FC236}">
                <a16:creationId xmlns:a16="http://schemas.microsoft.com/office/drawing/2014/main" id="{9C911AD3-40CA-47A5-A79E-5C38762ED9A9}"/>
              </a:ext>
            </a:extLst>
          </p:cNvPr>
          <p:cNvSpPr>
            <a:spLocks/>
          </p:cNvSpPr>
          <p:nvPr/>
        </p:nvSpPr>
        <p:spPr bwMode="auto">
          <a:xfrm>
            <a:off x="6550291" y="1341718"/>
            <a:ext cx="81103" cy="86898"/>
          </a:xfrm>
          <a:custGeom>
            <a:avLst/>
            <a:gdLst>
              <a:gd name="T0" fmla="*/ 12 w 14"/>
              <a:gd name="T1" fmla="*/ 0 h 15"/>
              <a:gd name="T2" fmla="*/ 14 w 14"/>
              <a:gd name="T3" fmla="*/ 3 h 15"/>
              <a:gd name="T4" fmla="*/ 5 w 14"/>
              <a:gd name="T5" fmla="*/ 15 h 15"/>
              <a:gd name="T6" fmla="*/ 0 w 14"/>
              <a:gd name="T7" fmla="*/ 10 h 15"/>
              <a:gd name="T8" fmla="*/ 12 w 14"/>
              <a:gd name="T9" fmla="*/ 0 h 15"/>
            </a:gdLst>
            <a:ahLst/>
            <a:cxnLst>
              <a:cxn ang="0">
                <a:pos x="T0" y="T1"/>
              </a:cxn>
              <a:cxn ang="0">
                <a:pos x="T2" y="T3"/>
              </a:cxn>
              <a:cxn ang="0">
                <a:pos x="T4" y="T5"/>
              </a:cxn>
              <a:cxn ang="0">
                <a:pos x="T6" y="T7"/>
              </a:cxn>
              <a:cxn ang="0">
                <a:pos x="T8" y="T9"/>
              </a:cxn>
            </a:cxnLst>
            <a:rect l="0" t="0" r="r" b="b"/>
            <a:pathLst>
              <a:path w="14" h="15">
                <a:moveTo>
                  <a:pt x="12" y="0"/>
                </a:moveTo>
                <a:lnTo>
                  <a:pt x="14" y="3"/>
                </a:lnTo>
                <a:lnTo>
                  <a:pt x="5" y="15"/>
                </a:lnTo>
                <a:lnTo>
                  <a:pt x="0" y="1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7" name="Freeform 63">
            <a:extLst>
              <a:ext uri="{FF2B5EF4-FFF2-40B4-BE49-F238E27FC236}">
                <a16:creationId xmlns:a16="http://schemas.microsoft.com/office/drawing/2014/main" id="{2ECBD658-AD4E-4E23-BABF-4CDC64E35526}"/>
              </a:ext>
            </a:extLst>
          </p:cNvPr>
          <p:cNvSpPr>
            <a:spLocks/>
          </p:cNvSpPr>
          <p:nvPr/>
        </p:nvSpPr>
        <p:spPr bwMode="auto">
          <a:xfrm>
            <a:off x="6167948" y="1359099"/>
            <a:ext cx="451860" cy="446069"/>
          </a:xfrm>
          <a:custGeom>
            <a:avLst/>
            <a:gdLst>
              <a:gd name="T0" fmla="*/ 2 w 78"/>
              <a:gd name="T1" fmla="*/ 63 h 77"/>
              <a:gd name="T2" fmla="*/ 61 w 78"/>
              <a:gd name="T3" fmla="*/ 4 h 77"/>
              <a:gd name="T4" fmla="*/ 73 w 78"/>
              <a:gd name="T5" fmla="*/ 16 h 77"/>
              <a:gd name="T6" fmla="*/ 14 w 78"/>
              <a:gd name="T7" fmla="*/ 75 h 77"/>
              <a:gd name="T8" fmla="*/ 16 w 78"/>
              <a:gd name="T9" fmla="*/ 77 h 77"/>
              <a:gd name="T10" fmla="*/ 78 w 78"/>
              <a:gd name="T11" fmla="*/ 15 h 77"/>
              <a:gd name="T12" fmla="*/ 62 w 78"/>
              <a:gd name="T13" fmla="*/ 0 h 77"/>
              <a:gd name="T14" fmla="*/ 0 w 78"/>
              <a:gd name="T15" fmla="*/ 61 h 77"/>
              <a:gd name="T16" fmla="*/ 2 w 78"/>
              <a:gd name="T17"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7">
                <a:moveTo>
                  <a:pt x="2" y="63"/>
                </a:moveTo>
                <a:lnTo>
                  <a:pt x="61" y="4"/>
                </a:lnTo>
                <a:lnTo>
                  <a:pt x="73" y="16"/>
                </a:lnTo>
                <a:lnTo>
                  <a:pt x="14" y="75"/>
                </a:lnTo>
                <a:lnTo>
                  <a:pt x="16" y="77"/>
                </a:lnTo>
                <a:lnTo>
                  <a:pt x="78" y="15"/>
                </a:lnTo>
                <a:lnTo>
                  <a:pt x="62" y="0"/>
                </a:lnTo>
                <a:lnTo>
                  <a:pt x="0" y="61"/>
                </a:lnTo>
                <a:lnTo>
                  <a:pt x="2" y="63"/>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8" name="Freeform 64">
            <a:extLst>
              <a:ext uri="{FF2B5EF4-FFF2-40B4-BE49-F238E27FC236}">
                <a16:creationId xmlns:a16="http://schemas.microsoft.com/office/drawing/2014/main" id="{CD1D8242-08B4-4B7A-A2C8-7B40E658DF0E}"/>
              </a:ext>
            </a:extLst>
          </p:cNvPr>
          <p:cNvSpPr>
            <a:spLocks/>
          </p:cNvSpPr>
          <p:nvPr/>
        </p:nvSpPr>
        <p:spPr bwMode="auto">
          <a:xfrm>
            <a:off x="6167948" y="1359099"/>
            <a:ext cx="451860" cy="446069"/>
          </a:xfrm>
          <a:custGeom>
            <a:avLst/>
            <a:gdLst>
              <a:gd name="T0" fmla="*/ 2 w 78"/>
              <a:gd name="T1" fmla="*/ 63 h 77"/>
              <a:gd name="T2" fmla="*/ 61 w 78"/>
              <a:gd name="T3" fmla="*/ 4 h 77"/>
              <a:gd name="T4" fmla="*/ 73 w 78"/>
              <a:gd name="T5" fmla="*/ 16 h 77"/>
              <a:gd name="T6" fmla="*/ 14 w 78"/>
              <a:gd name="T7" fmla="*/ 75 h 77"/>
              <a:gd name="T8" fmla="*/ 16 w 78"/>
              <a:gd name="T9" fmla="*/ 77 h 77"/>
              <a:gd name="T10" fmla="*/ 78 w 78"/>
              <a:gd name="T11" fmla="*/ 15 h 77"/>
              <a:gd name="T12" fmla="*/ 62 w 78"/>
              <a:gd name="T13" fmla="*/ 0 h 77"/>
              <a:gd name="T14" fmla="*/ 0 w 78"/>
              <a:gd name="T15" fmla="*/ 61 h 77"/>
              <a:gd name="T16" fmla="*/ 2 w 78"/>
              <a:gd name="T17"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7">
                <a:moveTo>
                  <a:pt x="2" y="63"/>
                </a:moveTo>
                <a:lnTo>
                  <a:pt x="61" y="4"/>
                </a:lnTo>
                <a:lnTo>
                  <a:pt x="73" y="16"/>
                </a:lnTo>
                <a:lnTo>
                  <a:pt x="14" y="75"/>
                </a:lnTo>
                <a:lnTo>
                  <a:pt x="16" y="77"/>
                </a:lnTo>
                <a:lnTo>
                  <a:pt x="78" y="15"/>
                </a:lnTo>
                <a:lnTo>
                  <a:pt x="62" y="0"/>
                </a:lnTo>
                <a:lnTo>
                  <a:pt x="0" y="61"/>
                </a:lnTo>
                <a:lnTo>
                  <a:pt x="2" y="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99" name="Freeform 65">
            <a:extLst>
              <a:ext uri="{FF2B5EF4-FFF2-40B4-BE49-F238E27FC236}">
                <a16:creationId xmlns:a16="http://schemas.microsoft.com/office/drawing/2014/main" id="{7EE7A126-EA0F-43A2-A4D7-8B64D868AD45}"/>
              </a:ext>
            </a:extLst>
          </p:cNvPr>
          <p:cNvSpPr>
            <a:spLocks/>
          </p:cNvSpPr>
          <p:nvPr/>
        </p:nvSpPr>
        <p:spPr bwMode="auto">
          <a:xfrm>
            <a:off x="6619808" y="1179512"/>
            <a:ext cx="179587" cy="173792"/>
          </a:xfrm>
          <a:custGeom>
            <a:avLst/>
            <a:gdLst>
              <a:gd name="T0" fmla="*/ 31 w 31"/>
              <a:gd name="T1" fmla="*/ 0 h 30"/>
              <a:gd name="T2" fmla="*/ 2 w 31"/>
              <a:gd name="T3" fmla="*/ 30 h 30"/>
              <a:gd name="T4" fmla="*/ 0 w 31"/>
              <a:gd name="T5" fmla="*/ 29 h 30"/>
              <a:gd name="T6" fmla="*/ 31 w 31"/>
              <a:gd name="T7" fmla="*/ 0 h 30"/>
            </a:gdLst>
            <a:ahLst/>
            <a:cxnLst>
              <a:cxn ang="0">
                <a:pos x="T0" y="T1"/>
              </a:cxn>
              <a:cxn ang="0">
                <a:pos x="T2" y="T3"/>
              </a:cxn>
              <a:cxn ang="0">
                <a:pos x="T4" y="T5"/>
              </a:cxn>
              <a:cxn ang="0">
                <a:pos x="T6" y="T7"/>
              </a:cxn>
            </a:cxnLst>
            <a:rect l="0" t="0" r="r" b="b"/>
            <a:pathLst>
              <a:path w="31" h="30">
                <a:moveTo>
                  <a:pt x="31" y="0"/>
                </a:moveTo>
                <a:lnTo>
                  <a:pt x="2" y="30"/>
                </a:lnTo>
                <a:lnTo>
                  <a:pt x="0" y="29"/>
                </a:lnTo>
                <a:lnTo>
                  <a:pt x="31" y="0"/>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0" name="Freeform 66">
            <a:extLst>
              <a:ext uri="{FF2B5EF4-FFF2-40B4-BE49-F238E27FC236}">
                <a16:creationId xmlns:a16="http://schemas.microsoft.com/office/drawing/2014/main" id="{B70B9969-3074-4EA0-9615-697F517CEA30}"/>
              </a:ext>
            </a:extLst>
          </p:cNvPr>
          <p:cNvSpPr>
            <a:spLocks/>
          </p:cNvSpPr>
          <p:nvPr/>
        </p:nvSpPr>
        <p:spPr bwMode="auto">
          <a:xfrm>
            <a:off x="6619808" y="1179512"/>
            <a:ext cx="179587" cy="173792"/>
          </a:xfrm>
          <a:custGeom>
            <a:avLst/>
            <a:gdLst>
              <a:gd name="T0" fmla="*/ 31 w 31"/>
              <a:gd name="T1" fmla="*/ 0 h 30"/>
              <a:gd name="T2" fmla="*/ 2 w 31"/>
              <a:gd name="T3" fmla="*/ 30 h 30"/>
              <a:gd name="T4" fmla="*/ 0 w 31"/>
              <a:gd name="T5" fmla="*/ 29 h 30"/>
              <a:gd name="T6" fmla="*/ 31 w 31"/>
              <a:gd name="T7" fmla="*/ 0 h 30"/>
            </a:gdLst>
            <a:ahLst/>
            <a:cxnLst>
              <a:cxn ang="0">
                <a:pos x="T0" y="T1"/>
              </a:cxn>
              <a:cxn ang="0">
                <a:pos x="T2" y="T3"/>
              </a:cxn>
              <a:cxn ang="0">
                <a:pos x="T4" y="T5"/>
              </a:cxn>
              <a:cxn ang="0">
                <a:pos x="T6" y="T7"/>
              </a:cxn>
            </a:cxnLst>
            <a:rect l="0" t="0" r="r" b="b"/>
            <a:pathLst>
              <a:path w="31" h="30">
                <a:moveTo>
                  <a:pt x="31" y="0"/>
                </a:moveTo>
                <a:lnTo>
                  <a:pt x="2" y="30"/>
                </a:lnTo>
                <a:lnTo>
                  <a:pt x="0" y="29"/>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1" name="Freeform 67">
            <a:extLst>
              <a:ext uri="{FF2B5EF4-FFF2-40B4-BE49-F238E27FC236}">
                <a16:creationId xmlns:a16="http://schemas.microsoft.com/office/drawing/2014/main" id="{78361360-67B2-4EE6-B4EE-8C46F40658EC}"/>
              </a:ext>
            </a:extLst>
          </p:cNvPr>
          <p:cNvSpPr>
            <a:spLocks/>
          </p:cNvSpPr>
          <p:nvPr/>
        </p:nvSpPr>
        <p:spPr bwMode="auto">
          <a:xfrm>
            <a:off x="6133189" y="1695098"/>
            <a:ext cx="150620" cy="144829"/>
          </a:xfrm>
          <a:custGeom>
            <a:avLst/>
            <a:gdLst>
              <a:gd name="T0" fmla="*/ 3 w 26"/>
              <a:gd name="T1" fmla="*/ 0 h 25"/>
              <a:gd name="T2" fmla="*/ 26 w 26"/>
              <a:gd name="T3" fmla="*/ 23 h 25"/>
              <a:gd name="T4" fmla="*/ 22 w 26"/>
              <a:gd name="T5" fmla="*/ 25 h 25"/>
              <a:gd name="T6" fmla="*/ 0 w 26"/>
              <a:gd name="T7" fmla="*/ 3 h 25"/>
              <a:gd name="T8" fmla="*/ 3 w 26"/>
              <a:gd name="T9" fmla="*/ 0 h 25"/>
            </a:gdLst>
            <a:ahLst/>
            <a:cxnLst>
              <a:cxn ang="0">
                <a:pos x="T0" y="T1"/>
              </a:cxn>
              <a:cxn ang="0">
                <a:pos x="T2" y="T3"/>
              </a:cxn>
              <a:cxn ang="0">
                <a:pos x="T4" y="T5"/>
              </a:cxn>
              <a:cxn ang="0">
                <a:pos x="T6" y="T7"/>
              </a:cxn>
              <a:cxn ang="0">
                <a:pos x="T8" y="T9"/>
              </a:cxn>
            </a:cxnLst>
            <a:rect l="0" t="0" r="r" b="b"/>
            <a:pathLst>
              <a:path w="26" h="25">
                <a:moveTo>
                  <a:pt x="3" y="0"/>
                </a:moveTo>
                <a:lnTo>
                  <a:pt x="26" y="23"/>
                </a:lnTo>
                <a:lnTo>
                  <a:pt x="22" y="25"/>
                </a:lnTo>
                <a:lnTo>
                  <a:pt x="0" y="3"/>
                </a:lnTo>
                <a:lnTo>
                  <a:pt x="3" y="0"/>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2" name="Freeform 68">
            <a:extLst>
              <a:ext uri="{FF2B5EF4-FFF2-40B4-BE49-F238E27FC236}">
                <a16:creationId xmlns:a16="http://schemas.microsoft.com/office/drawing/2014/main" id="{E6DE8A09-51A4-4828-A7FB-9629AAEB497B}"/>
              </a:ext>
            </a:extLst>
          </p:cNvPr>
          <p:cNvSpPr>
            <a:spLocks/>
          </p:cNvSpPr>
          <p:nvPr/>
        </p:nvSpPr>
        <p:spPr bwMode="auto">
          <a:xfrm>
            <a:off x="6133189" y="1695098"/>
            <a:ext cx="150620" cy="144829"/>
          </a:xfrm>
          <a:custGeom>
            <a:avLst/>
            <a:gdLst>
              <a:gd name="T0" fmla="*/ 3 w 26"/>
              <a:gd name="T1" fmla="*/ 0 h 25"/>
              <a:gd name="T2" fmla="*/ 26 w 26"/>
              <a:gd name="T3" fmla="*/ 23 h 25"/>
              <a:gd name="T4" fmla="*/ 22 w 26"/>
              <a:gd name="T5" fmla="*/ 25 h 25"/>
              <a:gd name="T6" fmla="*/ 0 w 26"/>
              <a:gd name="T7" fmla="*/ 3 h 25"/>
              <a:gd name="T8" fmla="*/ 3 w 26"/>
              <a:gd name="T9" fmla="*/ 0 h 25"/>
            </a:gdLst>
            <a:ahLst/>
            <a:cxnLst>
              <a:cxn ang="0">
                <a:pos x="T0" y="T1"/>
              </a:cxn>
              <a:cxn ang="0">
                <a:pos x="T2" y="T3"/>
              </a:cxn>
              <a:cxn ang="0">
                <a:pos x="T4" y="T5"/>
              </a:cxn>
              <a:cxn ang="0">
                <a:pos x="T6" y="T7"/>
              </a:cxn>
              <a:cxn ang="0">
                <a:pos x="T8" y="T9"/>
              </a:cxn>
            </a:cxnLst>
            <a:rect l="0" t="0" r="r" b="b"/>
            <a:pathLst>
              <a:path w="26" h="25">
                <a:moveTo>
                  <a:pt x="3" y="0"/>
                </a:moveTo>
                <a:lnTo>
                  <a:pt x="26" y="23"/>
                </a:lnTo>
                <a:lnTo>
                  <a:pt x="22" y="25"/>
                </a:lnTo>
                <a:lnTo>
                  <a:pt x="0"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3" name="Freeform 69">
            <a:extLst>
              <a:ext uri="{FF2B5EF4-FFF2-40B4-BE49-F238E27FC236}">
                <a16:creationId xmlns:a16="http://schemas.microsoft.com/office/drawing/2014/main" id="{595525F7-499D-4690-8B04-FC619F1AE2F2}"/>
              </a:ext>
            </a:extLst>
          </p:cNvPr>
          <p:cNvSpPr>
            <a:spLocks/>
          </p:cNvSpPr>
          <p:nvPr/>
        </p:nvSpPr>
        <p:spPr bwMode="auto">
          <a:xfrm>
            <a:off x="6463393" y="1428616"/>
            <a:ext cx="34758" cy="28967"/>
          </a:xfrm>
          <a:custGeom>
            <a:avLst/>
            <a:gdLst>
              <a:gd name="T0" fmla="*/ 4 w 6"/>
              <a:gd name="T1" fmla="*/ 5 h 5"/>
              <a:gd name="T2" fmla="*/ 0 w 6"/>
              <a:gd name="T3" fmla="*/ 1 h 5"/>
              <a:gd name="T4" fmla="*/ 2 w 6"/>
              <a:gd name="T5" fmla="*/ 0 h 5"/>
              <a:gd name="T6" fmla="*/ 6 w 6"/>
              <a:gd name="T7" fmla="*/ 4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lnTo>
                  <a:pt x="0" y="1"/>
                </a:lnTo>
                <a:lnTo>
                  <a:pt x="2" y="0"/>
                </a:lnTo>
                <a:lnTo>
                  <a:pt x="6" y="4"/>
                </a:lnTo>
                <a:lnTo>
                  <a:pt x="4" y="5"/>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4" name="Freeform 70">
            <a:extLst>
              <a:ext uri="{FF2B5EF4-FFF2-40B4-BE49-F238E27FC236}">
                <a16:creationId xmlns:a16="http://schemas.microsoft.com/office/drawing/2014/main" id="{35F4B873-556B-4290-A75B-303F06B6AF09}"/>
              </a:ext>
            </a:extLst>
          </p:cNvPr>
          <p:cNvSpPr>
            <a:spLocks/>
          </p:cNvSpPr>
          <p:nvPr/>
        </p:nvSpPr>
        <p:spPr bwMode="auto">
          <a:xfrm>
            <a:off x="6463393" y="1428616"/>
            <a:ext cx="34758" cy="28967"/>
          </a:xfrm>
          <a:custGeom>
            <a:avLst/>
            <a:gdLst>
              <a:gd name="T0" fmla="*/ 4 w 6"/>
              <a:gd name="T1" fmla="*/ 5 h 5"/>
              <a:gd name="T2" fmla="*/ 0 w 6"/>
              <a:gd name="T3" fmla="*/ 1 h 5"/>
              <a:gd name="T4" fmla="*/ 2 w 6"/>
              <a:gd name="T5" fmla="*/ 0 h 5"/>
              <a:gd name="T6" fmla="*/ 6 w 6"/>
              <a:gd name="T7" fmla="*/ 4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lnTo>
                  <a:pt x="0" y="1"/>
                </a:lnTo>
                <a:lnTo>
                  <a:pt x="2" y="0"/>
                </a:lnTo>
                <a:lnTo>
                  <a:pt x="6" y="4"/>
                </a:lnTo>
                <a:lnTo>
                  <a:pt x="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5" name="Freeform 71">
            <a:extLst>
              <a:ext uri="{FF2B5EF4-FFF2-40B4-BE49-F238E27FC236}">
                <a16:creationId xmlns:a16="http://schemas.microsoft.com/office/drawing/2014/main" id="{ADF87143-729A-4574-BA85-9710652CE227}"/>
              </a:ext>
            </a:extLst>
          </p:cNvPr>
          <p:cNvSpPr>
            <a:spLocks/>
          </p:cNvSpPr>
          <p:nvPr/>
        </p:nvSpPr>
        <p:spPr bwMode="auto">
          <a:xfrm>
            <a:off x="6399671" y="1486547"/>
            <a:ext cx="34758" cy="34758"/>
          </a:xfrm>
          <a:custGeom>
            <a:avLst/>
            <a:gdLst>
              <a:gd name="T0" fmla="*/ 4 w 6"/>
              <a:gd name="T1" fmla="*/ 6 h 6"/>
              <a:gd name="T2" fmla="*/ 0 w 6"/>
              <a:gd name="T3" fmla="*/ 2 h 6"/>
              <a:gd name="T4" fmla="*/ 2 w 6"/>
              <a:gd name="T5" fmla="*/ 0 h 6"/>
              <a:gd name="T6" fmla="*/ 6 w 6"/>
              <a:gd name="T7" fmla="*/ 4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lnTo>
                  <a:pt x="0" y="2"/>
                </a:lnTo>
                <a:lnTo>
                  <a:pt x="2" y="0"/>
                </a:lnTo>
                <a:lnTo>
                  <a:pt x="6" y="4"/>
                </a:lnTo>
                <a:lnTo>
                  <a:pt x="4" y="6"/>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6" name="Freeform 72">
            <a:extLst>
              <a:ext uri="{FF2B5EF4-FFF2-40B4-BE49-F238E27FC236}">
                <a16:creationId xmlns:a16="http://schemas.microsoft.com/office/drawing/2014/main" id="{69C9434F-8BE8-457A-9438-2F744A79A4D8}"/>
              </a:ext>
            </a:extLst>
          </p:cNvPr>
          <p:cNvSpPr>
            <a:spLocks/>
          </p:cNvSpPr>
          <p:nvPr/>
        </p:nvSpPr>
        <p:spPr bwMode="auto">
          <a:xfrm>
            <a:off x="6399671" y="1486547"/>
            <a:ext cx="34758" cy="34758"/>
          </a:xfrm>
          <a:custGeom>
            <a:avLst/>
            <a:gdLst>
              <a:gd name="T0" fmla="*/ 4 w 6"/>
              <a:gd name="T1" fmla="*/ 6 h 6"/>
              <a:gd name="T2" fmla="*/ 0 w 6"/>
              <a:gd name="T3" fmla="*/ 2 h 6"/>
              <a:gd name="T4" fmla="*/ 2 w 6"/>
              <a:gd name="T5" fmla="*/ 0 h 6"/>
              <a:gd name="T6" fmla="*/ 6 w 6"/>
              <a:gd name="T7" fmla="*/ 4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lnTo>
                  <a:pt x="0" y="2"/>
                </a:lnTo>
                <a:lnTo>
                  <a:pt x="2" y="0"/>
                </a:lnTo>
                <a:lnTo>
                  <a:pt x="6" y="4"/>
                </a:lnTo>
                <a:lnTo>
                  <a:pt x="4"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7" name="Freeform 73">
            <a:extLst>
              <a:ext uri="{FF2B5EF4-FFF2-40B4-BE49-F238E27FC236}">
                <a16:creationId xmlns:a16="http://schemas.microsoft.com/office/drawing/2014/main" id="{E48B7F83-FFAB-462B-ADD4-C80F95EBBE08}"/>
              </a:ext>
            </a:extLst>
          </p:cNvPr>
          <p:cNvSpPr>
            <a:spLocks/>
          </p:cNvSpPr>
          <p:nvPr/>
        </p:nvSpPr>
        <p:spPr bwMode="auto">
          <a:xfrm>
            <a:off x="6341740" y="1550269"/>
            <a:ext cx="34758" cy="34758"/>
          </a:xfrm>
          <a:custGeom>
            <a:avLst/>
            <a:gdLst>
              <a:gd name="T0" fmla="*/ 4 w 6"/>
              <a:gd name="T1" fmla="*/ 6 h 6"/>
              <a:gd name="T2" fmla="*/ 0 w 6"/>
              <a:gd name="T3" fmla="*/ 2 h 6"/>
              <a:gd name="T4" fmla="*/ 2 w 6"/>
              <a:gd name="T5" fmla="*/ 0 h 6"/>
              <a:gd name="T6" fmla="*/ 6 w 6"/>
              <a:gd name="T7" fmla="*/ 4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lnTo>
                  <a:pt x="0" y="2"/>
                </a:lnTo>
                <a:lnTo>
                  <a:pt x="2" y="0"/>
                </a:lnTo>
                <a:lnTo>
                  <a:pt x="6" y="4"/>
                </a:lnTo>
                <a:lnTo>
                  <a:pt x="4" y="6"/>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8" name="Freeform 74">
            <a:extLst>
              <a:ext uri="{FF2B5EF4-FFF2-40B4-BE49-F238E27FC236}">
                <a16:creationId xmlns:a16="http://schemas.microsoft.com/office/drawing/2014/main" id="{50238C62-9284-4A3B-818B-07B31FE875D6}"/>
              </a:ext>
            </a:extLst>
          </p:cNvPr>
          <p:cNvSpPr>
            <a:spLocks/>
          </p:cNvSpPr>
          <p:nvPr/>
        </p:nvSpPr>
        <p:spPr bwMode="auto">
          <a:xfrm>
            <a:off x="6278014" y="1613995"/>
            <a:ext cx="34758" cy="28967"/>
          </a:xfrm>
          <a:custGeom>
            <a:avLst/>
            <a:gdLst>
              <a:gd name="T0" fmla="*/ 4 w 6"/>
              <a:gd name="T1" fmla="*/ 5 h 5"/>
              <a:gd name="T2" fmla="*/ 0 w 6"/>
              <a:gd name="T3" fmla="*/ 1 h 5"/>
              <a:gd name="T4" fmla="*/ 2 w 6"/>
              <a:gd name="T5" fmla="*/ 0 h 5"/>
              <a:gd name="T6" fmla="*/ 6 w 6"/>
              <a:gd name="T7" fmla="*/ 4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lnTo>
                  <a:pt x="0" y="1"/>
                </a:lnTo>
                <a:lnTo>
                  <a:pt x="2" y="0"/>
                </a:lnTo>
                <a:lnTo>
                  <a:pt x="6" y="4"/>
                </a:lnTo>
                <a:lnTo>
                  <a:pt x="4" y="5"/>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09" name="Freeform 75">
            <a:extLst>
              <a:ext uri="{FF2B5EF4-FFF2-40B4-BE49-F238E27FC236}">
                <a16:creationId xmlns:a16="http://schemas.microsoft.com/office/drawing/2014/main" id="{D98ED256-1E1D-4F8F-B955-C37520BC6C95}"/>
              </a:ext>
            </a:extLst>
          </p:cNvPr>
          <p:cNvSpPr>
            <a:spLocks/>
          </p:cNvSpPr>
          <p:nvPr/>
        </p:nvSpPr>
        <p:spPr bwMode="auto">
          <a:xfrm>
            <a:off x="6214292" y="1671925"/>
            <a:ext cx="34758" cy="34758"/>
          </a:xfrm>
          <a:custGeom>
            <a:avLst/>
            <a:gdLst>
              <a:gd name="T0" fmla="*/ 4 w 6"/>
              <a:gd name="T1" fmla="*/ 6 h 6"/>
              <a:gd name="T2" fmla="*/ 0 w 6"/>
              <a:gd name="T3" fmla="*/ 2 h 6"/>
              <a:gd name="T4" fmla="*/ 2 w 6"/>
              <a:gd name="T5" fmla="*/ 0 h 6"/>
              <a:gd name="T6" fmla="*/ 6 w 6"/>
              <a:gd name="T7" fmla="*/ 4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lnTo>
                  <a:pt x="0" y="2"/>
                </a:lnTo>
                <a:lnTo>
                  <a:pt x="2" y="0"/>
                </a:lnTo>
                <a:lnTo>
                  <a:pt x="6" y="4"/>
                </a:lnTo>
                <a:lnTo>
                  <a:pt x="4" y="6"/>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10" name="Freeform 76">
            <a:extLst>
              <a:ext uri="{FF2B5EF4-FFF2-40B4-BE49-F238E27FC236}">
                <a16:creationId xmlns:a16="http://schemas.microsoft.com/office/drawing/2014/main" id="{40550352-7003-43EE-82A0-858EBE20FFF1}"/>
              </a:ext>
            </a:extLst>
          </p:cNvPr>
          <p:cNvSpPr>
            <a:spLocks/>
          </p:cNvSpPr>
          <p:nvPr/>
        </p:nvSpPr>
        <p:spPr bwMode="auto">
          <a:xfrm>
            <a:off x="6075259" y="1556064"/>
            <a:ext cx="341793" cy="347585"/>
          </a:xfrm>
          <a:custGeom>
            <a:avLst/>
            <a:gdLst>
              <a:gd name="T0" fmla="*/ 0 w 59"/>
              <a:gd name="T1" fmla="*/ 57 h 60"/>
              <a:gd name="T2" fmla="*/ 3 w 59"/>
              <a:gd name="T3" fmla="*/ 60 h 60"/>
              <a:gd name="T4" fmla="*/ 59 w 59"/>
              <a:gd name="T5" fmla="*/ 2 h 60"/>
              <a:gd name="T6" fmla="*/ 57 w 59"/>
              <a:gd name="T7" fmla="*/ 0 h 60"/>
              <a:gd name="T8" fmla="*/ 0 w 59"/>
              <a:gd name="T9" fmla="*/ 57 h 60"/>
            </a:gdLst>
            <a:ahLst/>
            <a:cxnLst>
              <a:cxn ang="0">
                <a:pos x="T0" y="T1"/>
              </a:cxn>
              <a:cxn ang="0">
                <a:pos x="T2" y="T3"/>
              </a:cxn>
              <a:cxn ang="0">
                <a:pos x="T4" y="T5"/>
              </a:cxn>
              <a:cxn ang="0">
                <a:pos x="T6" y="T7"/>
              </a:cxn>
              <a:cxn ang="0">
                <a:pos x="T8" y="T9"/>
              </a:cxn>
            </a:cxnLst>
            <a:rect l="0" t="0" r="r" b="b"/>
            <a:pathLst>
              <a:path w="59" h="60">
                <a:moveTo>
                  <a:pt x="0" y="57"/>
                </a:moveTo>
                <a:lnTo>
                  <a:pt x="3" y="60"/>
                </a:lnTo>
                <a:lnTo>
                  <a:pt x="59" y="2"/>
                </a:lnTo>
                <a:lnTo>
                  <a:pt x="57" y="0"/>
                </a:lnTo>
                <a:lnTo>
                  <a:pt x="0" y="57"/>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11" name="Freeform 77">
            <a:extLst>
              <a:ext uri="{FF2B5EF4-FFF2-40B4-BE49-F238E27FC236}">
                <a16:creationId xmlns:a16="http://schemas.microsoft.com/office/drawing/2014/main" id="{91834FAE-FF03-44C3-BE57-075626757B56}"/>
              </a:ext>
            </a:extLst>
          </p:cNvPr>
          <p:cNvSpPr>
            <a:spLocks/>
          </p:cNvSpPr>
          <p:nvPr/>
        </p:nvSpPr>
        <p:spPr bwMode="auto">
          <a:xfrm>
            <a:off x="6376499" y="1498133"/>
            <a:ext cx="98484" cy="104275"/>
          </a:xfrm>
          <a:custGeom>
            <a:avLst/>
            <a:gdLst>
              <a:gd name="T0" fmla="*/ 5 w 17"/>
              <a:gd name="T1" fmla="*/ 0 h 18"/>
              <a:gd name="T2" fmla="*/ 17 w 17"/>
              <a:gd name="T3" fmla="*/ 12 h 18"/>
              <a:gd name="T4" fmla="*/ 12 w 17"/>
              <a:gd name="T5" fmla="*/ 18 h 18"/>
              <a:gd name="T6" fmla="*/ 0 w 17"/>
              <a:gd name="T7" fmla="*/ 6 h 18"/>
              <a:gd name="T8" fmla="*/ 5 w 17"/>
              <a:gd name="T9" fmla="*/ 0 h 18"/>
            </a:gdLst>
            <a:ahLst/>
            <a:cxnLst>
              <a:cxn ang="0">
                <a:pos x="T0" y="T1"/>
              </a:cxn>
              <a:cxn ang="0">
                <a:pos x="T2" y="T3"/>
              </a:cxn>
              <a:cxn ang="0">
                <a:pos x="T4" y="T5"/>
              </a:cxn>
              <a:cxn ang="0">
                <a:pos x="T6" y="T7"/>
              </a:cxn>
              <a:cxn ang="0">
                <a:pos x="T8" y="T9"/>
              </a:cxn>
            </a:cxnLst>
            <a:rect l="0" t="0" r="r" b="b"/>
            <a:pathLst>
              <a:path w="17" h="18">
                <a:moveTo>
                  <a:pt x="5" y="0"/>
                </a:moveTo>
                <a:lnTo>
                  <a:pt x="17" y="12"/>
                </a:lnTo>
                <a:lnTo>
                  <a:pt x="12" y="18"/>
                </a:lnTo>
                <a:lnTo>
                  <a:pt x="0" y="6"/>
                </a:lnTo>
                <a:lnTo>
                  <a:pt x="5" y="0"/>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0" name="Freeform 78">
            <a:extLst>
              <a:ext uri="{FF2B5EF4-FFF2-40B4-BE49-F238E27FC236}">
                <a16:creationId xmlns:a16="http://schemas.microsoft.com/office/drawing/2014/main" id="{DF644882-749D-43BA-AA92-F1225C1E429E}"/>
              </a:ext>
            </a:extLst>
          </p:cNvPr>
          <p:cNvSpPr>
            <a:spLocks/>
          </p:cNvSpPr>
          <p:nvPr/>
        </p:nvSpPr>
        <p:spPr bwMode="auto">
          <a:xfrm>
            <a:off x="6376499" y="1498133"/>
            <a:ext cx="98484" cy="104275"/>
          </a:xfrm>
          <a:custGeom>
            <a:avLst/>
            <a:gdLst>
              <a:gd name="T0" fmla="*/ 5 w 17"/>
              <a:gd name="T1" fmla="*/ 0 h 18"/>
              <a:gd name="T2" fmla="*/ 17 w 17"/>
              <a:gd name="T3" fmla="*/ 12 h 18"/>
              <a:gd name="T4" fmla="*/ 12 w 17"/>
              <a:gd name="T5" fmla="*/ 18 h 18"/>
              <a:gd name="T6" fmla="*/ 0 w 17"/>
              <a:gd name="T7" fmla="*/ 6 h 18"/>
              <a:gd name="T8" fmla="*/ 5 w 17"/>
              <a:gd name="T9" fmla="*/ 0 h 18"/>
            </a:gdLst>
            <a:ahLst/>
            <a:cxnLst>
              <a:cxn ang="0">
                <a:pos x="T0" y="T1"/>
              </a:cxn>
              <a:cxn ang="0">
                <a:pos x="T2" y="T3"/>
              </a:cxn>
              <a:cxn ang="0">
                <a:pos x="T4" y="T5"/>
              </a:cxn>
              <a:cxn ang="0">
                <a:pos x="T6" y="T7"/>
              </a:cxn>
              <a:cxn ang="0">
                <a:pos x="T8" y="T9"/>
              </a:cxn>
            </a:cxnLst>
            <a:rect l="0" t="0" r="r" b="b"/>
            <a:pathLst>
              <a:path w="17" h="18">
                <a:moveTo>
                  <a:pt x="5" y="0"/>
                </a:moveTo>
                <a:lnTo>
                  <a:pt x="17" y="12"/>
                </a:lnTo>
                <a:lnTo>
                  <a:pt x="12" y="18"/>
                </a:lnTo>
                <a:lnTo>
                  <a:pt x="0" y="6"/>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1" name="Freeform 79">
            <a:extLst>
              <a:ext uri="{FF2B5EF4-FFF2-40B4-BE49-F238E27FC236}">
                <a16:creationId xmlns:a16="http://schemas.microsoft.com/office/drawing/2014/main" id="{0FEB6F62-1A6E-4581-9ED3-A550F713AB9F}"/>
              </a:ext>
            </a:extLst>
          </p:cNvPr>
          <p:cNvSpPr>
            <a:spLocks/>
          </p:cNvSpPr>
          <p:nvPr/>
        </p:nvSpPr>
        <p:spPr bwMode="auto">
          <a:xfrm>
            <a:off x="6028914" y="1857304"/>
            <a:ext cx="92689" cy="92689"/>
          </a:xfrm>
          <a:custGeom>
            <a:avLst/>
            <a:gdLst>
              <a:gd name="T0" fmla="*/ 0 w 16"/>
              <a:gd name="T1" fmla="*/ 5 h 16"/>
              <a:gd name="T2" fmla="*/ 11 w 16"/>
              <a:gd name="T3" fmla="*/ 16 h 16"/>
              <a:gd name="T4" fmla="*/ 16 w 16"/>
              <a:gd name="T5" fmla="*/ 11 h 16"/>
              <a:gd name="T6" fmla="*/ 5 w 16"/>
              <a:gd name="T7" fmla="*/ 0 h 16"/>
              <a:gd name="T8" fmla="*/ 0 w 16"/>
              <a:gd name="T9" fmla="*/ 5 h 16"/>
            </a:gdLst>
            <a:ahLst/>
            <a:cxnLst>
              <a:cxn ang="0">
                <a:pos x="T0" y="T1"/>
              </a:cxn>
              <a:cxn ang="0">
                <a:pos x="T2" y="T3"/>
              </a:cxn>
              <a:cxn ang="0">
                <a:pos x="T4" y="T5"/>
              </a:cxn>
              <a:cxn ang="0">
                <a:pos x="T6" y="T7"/>
              </a:cxn>
              <a:cxn ang="0">
                <a:pos x="T8" y="T9"/>
              </a:cxn>
            </a:cxnLst>
            <a:rect l="0" t="0" r="r" b="b"/>
            <a:pathLst>
              <a:path w="16" h="16">
                <a:moveTo>
                  <a:pt x="0" y="5"/>
                </a:moveTo>
                <a:lnTo>
                  <a:pt x="11" y="16"/>
                </a:lnTo>
                <a:lnTo>
                  <a:pt x="16" y="11"/>
                </a:lnTo>
                <a:lnTo>
                  <a:pt x="5" y="0"/>
                </a:lnTo>
                <a:lnTo>
                  <a:pt x="0" y="5"/>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2" name="Freeform 80">
            <a:extLst>
              <a:ext uri="{FF2B5EF4-FFF2-40B4-BE49-F238E27FC236}">
                <a16:creationId xmlns:a16="http://schemas.microsoft.com/office/drawing/2014/main" id="{60BD6F17-436E-4B42-B6E1-27E230684D20}"/>
              </a:ext>
            </a:extLst>
          </p:cNvPr>
          <p:cNvSpPr>
            <a:spLocks/>
          </p:cNvSpPr>
          <p:nvPr/>
        </p:nvSpPr>
        <p:spPr bwMode="auto">
          <a:xfrm>
            <a:off x="6028914" y="1857304"/>
            <a:ext cx="92689" cy="92689"/>
          </a:xfrm>
          <a:custGeom>
            <a:avLst/>
            <a:gdLst>
              <a:gd name="T0" fmla="*/ 0 w 16"/>
              <a:gd name="T1" fmla="*/ 5 h 16"/>
              <a:gd name="T2" fmla="*/ 11 w 16"/>
              <a:gd name="T3" fmla="*/ 16 h 16"/>
              <a:gd name="T4" fmla="*/ 16 w 16"/>
              <a:gd name="T5" fmla="*/ 11 h 16"/>
              <a:gd name="T6" fmla="*/ 5 w 16"/>
              <a:gd name="T7" fmla="*/ 0 h 16"/>
              <a:gd name="T8" fmla="*/ 0 w 16"/>
              <a:gd name="T9" fmla="*/ 5 h 16"/>
            </a:gdLst>
            <a:ahLst/>
            <a:cxnLst>
              <a:cxn ang="0">
                <a:pos x="T0" y="T1"/>
              </a:cxn>
              <a:cxn ang="0">
                <a:pos x="T2" y="T3"/>
              </a:cxn>
              <a:cxn ang="0">
                <a:pos x="T4" y="T5"/>
              </a:cxn>
              <a:cxn ang="0">
                <a:pos x="T6" y="T7"/>
              </a:cxn>
              <a:cxn ang="0">
                <a:pos x="T8" y="T9"/>
              </a:cxn>
            </a:cxnLst>
            <a:rect l="0" t="0" r="r" b="b"/>
            <a:pathLst>
              <a:path w="16" h="16">
                <a:moveTo>
                  <a:pt x="0" y="5"/>
                </a:moveTo>
                <a:lnTo>
                  <a:pt x="11" y="16"/>
                </a:lnTo>
                <a:lnTo>
                  <a:pt x="16" y="11"/>
                </a:lnTo>
                <a:lnTo>
                  <a:pt x="5"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3" name="Freeform 81">
            <a:extLst>
              <a:ext uri="{FF2B5EF4-FFF2-40B4-BE49-F238E27FC236}">
                <a16:creationId xmlns:a16="http://schemas.microsoft.com/office/drawing/2014/main" id="{7A9ECB1B-D5EC-4B6C-8C54-40C66DCFD2C9}"/>
              </a:ext>
            </a:extLst>
          </p:cNvPr>
          <p:cNvSpPr>
            <a:spLocks/>
          </p:cNvSpPr>
          <p:nvPr/>
        </p:nvSpPr>
        <p:spPr bwMode="auto">
          <a:xfrm>
            <a:off x="6550291" y="1341718"/>
            <a:ext cx="81103" cy="86898"/>
          </a:xfrm>
          <a:custGeom>
            <a:avLst/>
            <a:gdLst>
              <a:gd name="T0" fmla="*/ 12 w 14"/>
              <a:gd name="T1" fmla="*/ 0 h 15"/>
              <a:gd name="T2" fmla="*/ 14 w 14"/>
              <a:gd name="T3" fmla="*/ 3 h 15"/>
              <a:gd name="T4" fmla="*/ 5 w 14"/>
              <a:gd name="T5" fmla="*/ 15 h 15"/>
              <a:gd name="T6" fmla="*/ 0 w 14"/>
              <a:gd name="T7" fmla="*/ 10 h 15"/>
              <a:gd name="T8" fmla="*/ 12 w 14"/>
              <a:gd name="T9" fmla="*/ 0 h 15"/>
            </a:gdLst>
            <a:ahLst/>
            <a:cxnLst>
              <a:cxn ang="0">
                <a:pos x="T0" y="T1"/>
              </a:cxn>
              <a:cxn ang="0">
                <a:pos x="T2" y="T3"/>
              </a:cxn>
              <a:cxn ang="0">
                <a:pos x="T4" y="T5"/>
              </a:cxn>
              <a:cxn ang="0">
                <a:pos x="T6" y="T7"/>
              </a:cxn>
              <a:cxn ang="0">
                <a:pos x="T8" y="T9"/>
              </a:cxn>
            </a:cxnLst>
            <a:rect l="0" t="0" r="r" b="b"/>
            <a:pathLst>
              <a:path w="14" h="15">
                <a:moveTo>
                  <a:pt x="12" y="0"/>
                </a:moveTo>
                <a:lnTo>
                  <a:pt x="14" y="3"/>
                </a:lnTo>
                <a:lnTo>
                  <a:pt x="5" y="15"/>
                </a:lnTo>
                <a:lnTo>
                  <a:pt x="0" y="10"/>
                </a:lnTo>
                <a:lnTo>
                  <a:pt x="12" y="0"/>
                </a:lnTo>
                <a:close/>
              </a:path>
            </a:pathLst>
          </a:custGeom>
          <a:solidFill>
            <a:srgbClr val="119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4" name="Freeform 82">
            <a:extLst>
              <a:ext uri="{FF2B5EF4-FFF2-40B4-BE49-F238E27FC236}">
                <a16:creationId xmlns:a16="http://schemas.microsoft.com/office/drawing/2014/main" id="{AA619239-DC34-436E-B574-2157B1FFDD9A}"/>
              </a:ext>
            </a:extLst>
          </p:cNvPr>
          <p:cNvSpPr>
            <a:spLocks/>
          </p:cNvSpPr>
          <p:nvPr/>
        </p:nvSpPr>
        <p:spPr bwMode="auto">
          <a:xfrm>
            <a:off x="6550291" y="1341718"/>
            <a:ext cx="81103" cy="86898"/>
          </a:xfrm>
          <a:custGeom>
            <a:avLst/>
            <a:gdLst>
              <a:gd name="T0" fmla="*/ 12 w 14"/>
              <a:gd name="T1" fmla="*/ 0 h 15"/>
              <a:gd name="T2" fmla="*/ 14 w 14"/>
              <a:gd name="T3" fmla="*/ 3 h 15"/>
              <a:gd name="T4" fmla="*/ 5 w 14"/>
              <a:gd name="T5" fmla="*/ 15 h 15"/>
              <a:gd name="T6" fmla="*/ 0 w 14"/>
              <a:gd name="T7" fmla="*/ 10 h 15"/>
              <a:gd name="T8" fmla="*/ 12 w 14"/>
              <a:gd name="T9" fmla="*/ 0 h 15"/>
            </a:gdLst>
            <a:ahLst/>
            <a:cxnLst>
              <a:cxn ang="0">
                <a:pos x="T0" y="T1"/>
              </a:cxn>
              <a:cxn ang="0">
                <a:pos x="T2" y="T3"/>
              </a:cxn>
              <a:cxn ang="0">
                <a:pos x="T4" y="T5"/>
              </a:cxn>
              <a:cxn ang="0">
                <a:pos x="T6" y="T7"/>
              </a:cxn>
              <a:cxn ang="0">
                <a:pos x="T8" y="T9"/>
              </a:cxn>
            </a:cxnLst>
            <a:rect l="0" t="0" r="r" b="b"/>
            <a:pathLst>
              <a:path w="14" h="15">
                <a:moveTo>
                  <a:pt x="12" y="0"/>
                </a:moveTo>
                <a:lnTo>
                  <a:pt x="14" y="3"/>
                </a:lnTo>
                <a:lnTo>
                  <a:pt x="5" y="15"/>
                </a:lnTo>
                <a:lnTo>
                  <a:pt x="0" y="1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5" name="Freeform 83">
            <a:extLst>
              <a:ext uri="{FF2B5EF4-FFF2-40B4-BE49-F238E27FC236}">
                <a16:creationId xmlns:a16="http://schemas.microsoft.com/office/drawing/2014/main" id="{AD3D4A1B-DCD3-435F-8629-1BECC970B9ED}"/>
              </a:ext>
            </a:extLst>
          </p:cNvPr>
          <p:cNvSpPr>
            <a:spLocks/>
          </p:cNvSpPr>
          <p:nvPr/>
        </p:nvSpPr>
        <p:spPr bwMode="auto">
          <a:xfrm>
            <a:off x="6167948" y="1359099"/>
            <a:ext cx="451860" cy="446069"/>
          </a:xfrm>
          <a:custGeom>
            <a:avLst/>
            <a:gdLst>
              <a:gd name="T0" fmla="*/ 2 w 78"/>
              <a:gd name="T1" fmla="*/ 63 h 77"/>
              <a:gd name="T2" fmla="*/ 61 w 78"/>
              <a:gd name="T3" fmla="*/ 4 h 77"/>
              <a:gd name="T4" fmla="*/ 73 w 78"/>
              <a:gd name="T5" fmla="*/ 16 h 77"/>
              <a:gd name="T6" fmla="*/ 14 w 78"/>
              <a:gd name="T7" fmla="*/ 75 h 77"/>
              <a:gd name="T8" fmla="*/ 16 w 78"/>
              <a:gd name="T9" fmla="*/ 77 h 77"/>
              <a:gd name="T10" fmla="*/ 78 w 78"/>
              <a:gd name="T11" fmla="*/ 15 h 77"/>
              <a:gd name="T12" fmla="*/ 62 w 78"/>
              <a:gd name="T13" fmla="*/ 0 h 77"/>
              <a:gd name="T14" fmla="*/ 0 w 78"/>
              <a:gd name="T15" fmla="*/ 61 h 77"/>
              <a:gd name="T16" fmla="*/ 2 w 78"/>
              <a:gd name="T17"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7">
                <a:moveTo>
                  <a:pt x="2" y="63"/>
                </a:moveTo>
                <a:lnTo>
                  <a:pt x="61" y="4"/>
                </a:lnTo>
                <a:lnTo>
                  <a:pt x="73" y="16"/>
                </a:lnTo>
                <a:lnTo>
                  <a:pt x="14" y="75"/>
                </a:lnTo>
                <a:lnTo>
                  <a:pt x="16" y="77"/>
                </a:lnTo>
                <a:lnTo>
                  <a:pt x="78" y="15"/>
                </a:lnTo>
                <a:lnTo>
                  <a:pt x="62" y="0"/>
                </a:lnTo>
                <a:lnTo>
                  <a:pt x="0" y="61"/>
                </a:lnTo>
                <a:lnTo>
                  <a:pt x="2" y="63"/>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6" name="Freeform 84">
            <a:extLst>
              <a:ext uri="{FF2B5EF4-FFF2-40B4-BE49-F238E27FC236}">
                <a16:creationId xmlns:a16="http://schemas.microsoft.com/office/drawing/2014/main" id="{81AA3C4E-2C15-4BB3-9FA3-B70B8D8D62A3}"/>
              </a:ext>
            </a:extLst>
          </p:cNvPr>
          <p:cNvSpPr>
            <a:spLocks/>
          </p:cNvSpPr>
          <p:nvPr/>
        </p:nvSpPr>
        <p:spPr bwMode="auto">
          <a:xfrm>
            <a:off x="6167948" y="1359099"/>
            <a:ext cx="451860" cy="446069"/>
          </a:xfrm>
          <a:custGeom>
            <a:avLst/>
            <a:gdLst>
              <a:gd name="T0" fmla="*/ 2 w 78"/>
              <a:gd name="T1" fmla="*/ 63 h 77"/>
              <a:gd name="T2" fmla="*/ 61 w 78"/>
              <a:gd name="T3" fmla="*/ 4 h 77"/>
              <a:gd name="T4" fmla="*/ 73 w 78"/>
              <a:gd name="T5" fmla="*/ 16 h 77"/>
              <a:gd name="T6" fmla="*/ 14 w 78"/>
              <a:gd name="T7" fmla="*/ 75 h 77"/>
              <a:gd name="T8" fmla="*/ 16 w 78"/>
              <a:gd name="T9" fmla="*/ 77 h 77"/>
              <a:gd name="T10" fmla="*/ 78 w 78"/>
              <a:gd name="T11" fmla="*/ 15 h 77"/>
              <a:gd name="T12" fmla="*/ 62 w 78"/>
              <a:gd name="T13" fmla="*/ 0 h 77"/>
              <a:gd name="T14" fmla="*/ 0 w 78"/>
              <a:gd name="T15" fmla="*/ 61 h 77"/>
              <a:gd name="T16" fmla="*/ 2 w 78"/>
              <a:gd name="T17"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7">
                <a:moveTo>
                  <a:pt x="2" y="63"/>
                </a:moveTo>
                <a:lnTo>
                  <a:pt x="61" y="4"/>
                </a:lnTo>
                <a:lnTo>
                  <a:pt x="73" y="16"/>
                </a:lnTo>
                <a:lnTo>
                  <a:pt x="14" y="75"/>
                </a:lnTo>
                <a:lnTo>
                  <a:pt x="16" y="77"/>
                </a:lnTo>
                <a:lnTo>
                  <a:pt x="78" y="15"/>
                </a:lnTo>
                <a:lnTo>
                  <a:pt x="62" y="0"/>
                </a:lnTo>
                <a:lnTo>
                  <a:pt x="0" y="61"/>
                </a:lnTo>
                <a:lnTo>
                  <a:pt x="2" y="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7" name="Freeform 85">
            <a:extLst>
              <a:ext uri="{FF2B5EF4-FFF2-40B4-BE49-F238E27FC236}">
                <a16:creationId xmlns:a16="http://schemas.microsoft.com/office/drawing/2014/main" id="{CA387EFB-236D-4A31-B2AC-0306D4E5FC00}"/>
              </a:ext>
            </a:extLst>
          </p:cNvPr>
          <p:cNvSpPr>
            <a:spLocks/>
          </p:cNvSpPr>
          <p:nvPr/>
        </p:nvSpPr>
        <p:spPr bwMode="auto">
          <a:xfrm>
            <a:off x="6619808" y="1179512"/>
            <a:ext cx="179587" cy="173792"/>
          </a:xfrm>
          <a:custGeom>
            <a:avLst/>
            <a:gdLst>
              <a:gd name="T0" fmla="*/ 31 w 31"/>
              <a:gd name="T1" fmla="*/ 0 h 30"/>
              <a:gd name="T2" fmla="*/ 2 w 31"/>
              <a:gd name="T3" fmla="*/ 30 h 30"/>
              <a:gd name="T4" fmla="*/ 0 w 31"/>
              <a:gd name="T5" fmla="*/ 29 h 30"/>
              <a:gd name="T6" fmla="*/ 31 w 31"/>
              <a:gd name="T7" fmla="*/ 0 h 30"/>
            </a:gdLst>
            <a:ahLst/>
            <a:cxnLst>
              <a:cxn ang="0">
                <a:pos x="T0" y="T1"/>
              </a:cxn>
              <a:cxn ang="0">
                <a:pos x="T2" y="T3"/>
              </a:cxn>
              <a:cxn ang="0">
                <a:pos x="T4" y="T5"/>
              </a:cxn>
              <a:cxn ang="0">
                <a:pos x="T6" y="T7"/>
              </a:cxn>
            </a:cxnLst>
            <a:rect l="0" t="0" r="r" b="b"/>
            <a:pathLst>
              <a:path w="31" h="30">
                <a:moveTo>
                  <a:pt x="31" y="0"/>
                </a:moveTo>
                <a:lnTo>
                  <a:pt x="2" y="30"/>
                </a:lnTo>
                <a:lnTo>
                  <a:pt x="0" y="29"/>
                </a:lnTo>
                <a:lnTo>
                  <a:pt x="31" y="0"/>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8" name="Freeform 86">
            <a:extLst>
              <a:ext uri="{FF2B5EF4-FFF2-40B4-BE49-F238E27FC236}">
                <a16:creationId xmlns:a16="http://schemas.microsoft.com/office/drawing/2014/main" id="{601559EF-E428-4C1F-8FB6-4E591DF775E1}"/>
              </a:ext>
            </a:extLst>
          </p:cNvPr>
          <p:cNvSpPr>
            <a:spLocks/>
          </p:cNvSpPr>
          <p:nvPr/>
        </p:nvSpPr>
        <p:spPr bwMode="auto">
          <a:xfrm>
            <a:off x="6619808" y="1179512"/>
            <a:ext cx="179587" cy="173792"/>
          </a:xfrm>
          <a:custGeom>
            <a:avLst/>
            <a:gdLst>
              <a:gd name="T0" fmla="*/ 31 w 31"/>
              <a:gd name="T1" fmla="*/ 0 h 30"/>
              <a:gd name="T2" fmla="*/ 2 w 31"/>
              <a:gd name="T3" fmla="*/ 30 h 30"/>
              <a:gd name="T4" fmla="*/ 0 w 31"/>
              <a:gd name="T5" fmla="*/ 29 h 30"/>
              <a:gd name="T6" fmla="*/ 31 w 31"/>
              <a:gd name="T7" fmla="*/ 0 h 30"/>
            </a:gdLst>
            <a:ahLst/>
            <a:cxnLst>
              <a:cxn ang="0">
                <a:pos x="T0" y="T1"/>
              </a:cxn>
              <a:cxn ang="0">
                <a:pos x="T2" y="T3"/>
              </a:cxn>
              <a:cxn ang="0">
                <a:pos x="T4" y="T5"/>
              </a:cxn>
              <a:cxn ang="0">
                <a:pos x="T6" y="T7"/>
              </a:cxn>
            </a:cxnLst>
            <a:rect l="0" t="0" r="r" b="b"/>
            <a:pathLst>
              <a:path w="31" h="30">
                <a:moveTo>
                  <a:pt x="31" y="0"/>
                </a:moveTo>
                <a:lnTo>
                  <a:pt x="2" y="30"/>
                </a:lnTo>
                <a:lnTo>
                  <a:pt x="0" y="29"/>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9" name="Freeform 87">
            <a:extLst>
              <a:ext uri="{FF2B5EF4-FFF2-40B4-BE49-F238E27FC236}">
                <a16:creationId xmlns:a16="http://schemas.microsoft.com/office/drawing/2014/main" id="{68305A0F-DFA2-468F-8D48-5726A4B4F25E}"/>
              </a:ext>
            </a:extLst>
          </p:cNvPr>
          <p:cNvSpPr>
            <a:spLocks/>
          </p:cNvSpPr>
          <p:nvPr/>
        </p:nvSpPr>
        <p:spPr bwMode="auto">
          <a:xfrm>
            <a:off x="6133189" y="1695098"/>
            <a:ext cx="150620" cy="144829"/>
          </a:xfrm>
          <a:custGeom>
            <a:avLst/>
            <a:gdLst>
              <a:gd name="T0" fmla="*/ 3 w 26"/>
              <a:gd name="T1" fmla="*/ 0 h 25"/>
              <a:gd name="T2" fmla="*/ 26 w 26"/>
              <a:gd name="T3" fmla="*/ 23 h 25"/>
              <a:gd name="T4" fmla="*/ 22 w 26"/>
              <a:gd name="T5" fmla="*/ 25 h 25"/>
              <a:gd name="T6" fmla="*/ 0 w 26"/>
              <a:gd name="T7" fmla="*/ 3 h 25"/>
              <a:gd name="T8" fmla="*/ 3 w 26"/>
              <a:gd name="T9" fmla="*/ 0 h 25"/>
            </a:gdLst>
            <a:ahLst/>
            <a:cxnLst>
              <a:cxn ang="0">
                <a:pos x="T0" y="T1"/>
              </a:cxn>
              <a:cxn ang="0">
                <a:pos x="T2" y="T3"/>
              </a:cxn>
              <a:cxn ang="0">
                <a:pos x="T4" y="T5"/>
              </a:cxn>
              <a:cxn ang="0">
                <a:pos x="T6" y="T7"/>
              </a:cxn>
              <a:cxn ang="0">
                <a:pos x="T8" y="T9"/>
              </a:cxn>
            </a:cxnLst>
            <a:rect l="0" t="0" r="r" b="b"/>
            <a:pathLst>
              <a:path w="26" h="25">
                <a:moveTo>
                  <a:pt x="3" y="0"/>
                </a:moveTo>
                <a:lnTo>
                  <a:pt x="26" y="23"/>
                </a:lnTo>
                <a:lnTo>
                  <a:pt x="22" y="25"/>
                </a:lnTo>
                <a:lnTo>
                  <a:pt x="0" y="3"/>
                </a:lnTo>
                <a:lnTo>
                  <a:pt x="3" y="0"/>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0" name="Freeform 88">
            <a:extLst>
              <a:ext uri="{FF2B5EF4-FFF2-40B4-BE49-F238E27FC236}">
                <a16:creationId xmlns:a16="http://schemas.microsoft.com/office/drawing/2014/main" id="{9978DCF2-8A19-45CA-AF6B-4D398932625C}"/>
              </a:ext>
            </a:extLst>
          </p:cNvPr>
          <p:cNvSpPr>
            <a:spLocks/>
          </p:cNvSpPr>
          <p:nvPr/>
        </p:nvSpPr>
        <p:spPr bwMode="auto">
          <a:xfrm>
            <a:off x="6133189" y="1695098"/>
            <a:ext cx="150620" cy="144829"/>
          </a:xfrm>
          <a:custGeom>
            <a:avLst/>
            <a:gdLst>
              <a:gd name="T0" fmla="*/ 3 w 26"/>
              <a:gd name="T1" fmla="*/ 0 h 25"/>
              <a:gd name="T2" fmla="*/ 26 w 26"/>
              <a:gd name="T3" fmla="*/ 23 h 25"/>
              <a:gd name="T4" fmla="*/ 22 w 26"/>
              <a:gd name="T5" fmla="*/ 25 h 25"/>
              <a:gd name="T6" fmla="*/ 0 w 26"/>
              <a:gd name="T7" fmla="*/ 3 h 25"/>
              <a:gd name="T8" fmla="*/ 3 w 26"/>
              <a:gd name="T9" fmla="*/ 0 h 25"/>
            </a:gdLst>
            <a:ahLst/>
            <a:cxnLst>
              <a:cxn ang="0">
                <a:pos x="T0" y="T1"/>
              </a:cxn>
              <a:cxn ang="0">
                <a:pos x="T2" y="T3"/>
              </a:cxn>
              <a:cxn ang="0">
                <a:pos x="T4" y="T5"/>
              </a:cxn>
              <a:cxn ang="0">
                <a:pos x="T6" y="T7"/>
              </a:cxn>
              <a:cxn ang="0">
                <a:pos x="T8" y="T9"/>
              </a:cxn>
            </a:cxnLst>
            <a:rect l="0" t="0" r="r" b="b"/>
            <a:pathLst>
              <a:path w="26" h="25">
                <a:moveTo>
                  <a:pt x="3" y="0"/>
                </a:moveTo>
                <a:lnTo>
                  <a:pt x="26" y="23"/>
                </a:lnTo>
                <a:lnTo>
                  <a:pt x="22" y="25"/>
                </a:lnTo>
                <a:lnTo>
                  <a:pt x="0"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1" name="Freeform 89">
            <a:extLst>
              <a:ext uri="{FF2B5EF4-FFF2-40B4-BE49-F238E27FC236}">
                <a16:creationId xmlns:a16="http://schemas.microsoft.com/office/drawing/2014/main" id="{89E8E5FE-3106-49D2-A373-A964F0AF0536}"/>
              </a:ext>
            </a:extLst>
          </p:cNvPr>
          <p:cNvSpPr>
            <a:spLocks/>
          </p:cNvSpPr>
          <p:nvPr/>
        </p:nvSpPr>
        <p:spPr bwMode="auto">
          <a:xfrm>
            <a:off x="6463393" y="1428616"/>
            <a:ext cx="34758" cy="28967"/>
          </a:xfrm>
          <a:custGeom>
            <a:avLst/>
            <a:gdLst>
              <a:gd name="T0" fmla="*/ 4 w 6"/>
              <a:gd name="T1" fmla="*/ 5 h 5"/>
              <a:gd name="T2" fmla="*/ 0 w 6"/>
              <a:gd name="T3" fmla="*/ 1 h 5"/>
              <a:gd name="T4" fmla="*/ 2 w 6"/>
              <a:gd name="T5" fmla="*/ 0 h 5"/>
              <a:gd name="T6" fmla="*/ 6 w 6"/>
              <a:gd name="T7" fmla="*/ 4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lnTo>
                  <a:pt x="0" y="1"/>
                </a:lnTo>
                <a:lnTo>
                  <a:pt x="2" y="0"/>
                </a:lnTo>
                <a:lnTo>
                  <a:pt x="6" y="4"/>
                </a:lnTo>
                <a:lnTo>
                  <a:pt x="4" y="5"/>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2" name="Freeform 90">
            <a:extLst>
              <a:ext uri="{FF2B5EF4-FFF2-40B4-BE49-F238E27FC236}">
                <a16:creationId xmlns:a16="http://schemas.microsoft.com/office/drawing/2014/main" id="{71882640-20CF-4F83-8E40-BEE19D39DAB2}"/>
              </a:ext>
            </a:extLst>
          </p:cNvPr>
          <p:cNvSpPr>
            <a:spLocks/>
          </p:cNvSpPr>
          <p:nvPr/>
        </p:nvSpPr>
        <p:spPr bwMode="auto">
          <a:xfrm>
            <a:off x="6463393" y="1428616"/>
            <a:ext cx="34758" cy="28967"/>
          </a:xfrm>
          <a:custGeom>
            <a:avLst/>
            <a:gdLst>
              <a:gd name="T0" fmla="*/ 4 w 6"/>
              <a:gd name="T1" fmla="*/ 5 h 5"/>
              <a:gd name="T2" fmla="*/ 0 w 6"/>
              <a:gd name="T3" fmla="*/ 1 h 5"/>
              <a:gd name="T4" fmla="*/ 2 w 6"/>
              <a:gd name="T5" fmla="*/ 0 h 5"/>
              <a:gd name="T6" fmla="*/ 6 w 6"/>
              <a:gd name="T7" fmla="*/ 4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lnTo>
                  <a:pt x="0" y="1"/>
                </a:lnTo>
                <a:lnTo>
                  <a:pt x="2" y="0"/>
                </a:lnTo>
                <a:lnTo>
                  <a:pt x="6" y="4"/>
                </a:lnTo>
                <a:lnTo>
                  <a:pt x="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3" name="Freeform 91">
            <a:extLst>
              <a:ext uri="{FF2B5EF4-FFF2-40B4-BE49-F238E27FC236}">
                <a16:creationId xmlns:a16="http://schemas.microsoft.com/office/drawing/2014/main" id="{9921AF36-DB4C-460B-9113-E9C13D3C91A2}"/>
              </a:ext>
            </a:extLst>
          </p:cNvPr>
          <p:cNvSpPr>
            <a:spLocks/>
          </p:cNvSpPr>
          <p:nvPr/>
        </p:nvSpPr>
        <p:spPr bwMode="auto">
          <a:xfrm>
            <a:off x="6399671" y="1486547"/>
            <a:ext cx="34758" cy="34758"/>
          </a:xfrm>
          <a:custGeom>
            <a:avLst/>
            <a:gdLst>
              <a:gd name="T0" fmla="*/ 4 w 6"/>
              <a:gd name="T1" fmla="*/ 6 h 6"/>
              <a:gd name="T2" fmla="*/ 0 w 6"/>
              <a:gd name="T3" fmla="*/ 2 h 6"/>
              <a:gd name="T4" fmla="*/ 2 w 6"/>
              <a:gd name="T5" fmla="*/ 0 h 6"/>
              <a:gd name="T6" fmla="*/ 6 w 6"/>
              <a:gd name="T7" fmla="*/ 4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lnTo>
                  <a:pt x="0" y="2"/>
                </a:lnTo>
                <a:lnTo>
                  <a:pt x="2" y="0"/>
                </a:lnTo>
                <a:lnTo>
                  <a:pt x="6" y="4"/>
                </a:lnTo>
                <a:lnTo>
                  <a:pt x="4" y="6"/>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4" name="Freeform 92">
            <a:extLst>
              <a:ext uri="{FF2B5EF4-FFF2-40B4-BE49-F238E27FC236}">
                <a16:creationId xmlns:a16="http://schemas.microsoft.com/office/drawing/2014/main" id="{6901C417-C145-4C2E-8D11-594963F055F4}"/>
              </a:ext>
            </a:extLst>
          </p:cNvPr>
          <p:cNvSpPr>
            <a:spLocks/>
          </p:cNvSpPr>
          <p:nvPr/>
        </p:nvSpPr>
        <p:spPr bwMode="auto">
          <a:xfrm>
            <a:off x="6399671" y="1486547"/>
            <a:ext cx="34758" cy="34758"/>
          </a:xfrm>
          <a:custGeom>
            <a:avLst/>
            <a:gdLst>
              <a:gd name="T0" fmla="*/ 4 w 6"/>
              <a:gd name="T1" fmla="*/ 6 h 6"/>
              <a:gd name="T2" fmla="*/ 0 w 6"/>
              <a:gd name="T3" fmla="*/ 2 h 6"/>
              <a:gd name="T4" fmla="*/ 2 w 6"/>
              <a:gd name="T5" fmla="*/ 0 h 6"/>
              <a:gd name="T6" fmla="*/ 6 w 6"/>
              <a:gd name="T7" fmla="*/ 4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lnTo>
                  <a:pt x="0" y="2"/>
                </a:lnTo>
                <a:lnTo>
                  <a:pt x="2" y="0"/>
                </a:lnTo>
                <a:lnTo>
                  <a:pt x="6" y="4"/>
                </a:lnTo>
                <a:lnTo>
                  <a:pt x="4"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5" name="Freeform 93">
            <a:extLst>
              <a:ext uri="{FF2B5EF4-FFF2-40B4-BE49-F238E27FC236}">
                <a16:creationId xmlns:a16="http://schemas.microsoft.com/office/drawing/2014/main" id="{11650364-5395-47D7-B43E-1B657B22754D}"/>
              </a:ext>
            </a:extLst>
          </p:cNvPr>
          <p:cNvSpPr>
            <a:spLocks/>
          </p:cNvSpPr>
          <p:nvPr/>
        </p:nvSpPr>
        <p:spPr bwMode="auto">
          <a:xfrm>
            <a:off x="6341740" y="1550269"/>
            <a:ext cx="34758" cy="34758"/>
          </a:xfrm>
          <a:custGeom>
            <a:avLst/>
            <a:gdLst>
              <a:gd name="T0" fmla="*/ 4 w 6"/>
              <a:gd name="T1" fmla="*/ 6 h 6"/>
              <a:gd name="T2" fmla="*/ 0 w 6"/>
              <a:gd name="T3" fmla="*/ 2 h 6"/>
              <a:gd name="T4" fmla="*/ 2 w 6"/>
              <a:gd name="T5" fmla="*/ 0 h 6"/>
              <a:gd name="T6" fmla="*/ 6 w 6"/>
              <a:gd name="T7" fmla="*/ 4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lnTo>
                  <a:pt x="0" y="2"/>
                </a:lnTo>
                <a:lnTo>
                  <a:pt x="2" y="0"/>
                </a:lnTo>
                <a:lnTo>
                  <a:pt x="6" y="4"/>
                </a:lnTo>
                <a:lnTo>
                  <a:pt x="4" y="6"/>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6" name="Freeform 94">
            <a:extLst>
              <a:ext uri="{FF2B5EF4-FFF2-40B4-BE49-F238E27FC236}">
                <a16:creationId xmlns:a16="http://schemas.microsoft.com/office/drawing/2014/main" id="{EB8B4535-27D5-49A9-8A00-3B7F9604778F}"/>
              </a:ext>
            </a:extLst>
          </p:cNvPr>
          <p:cNvSpPr>
            <a:spLocks/>
          </p:cNvSpPr>
          <p:nvPr/>
        </p:nvSpPr>
        <p:spPr bwMode="auto">
          <a:xfrm>
            <a:off x="6278014" y="1613995"/>
            <a:ext cx="34758" cy="28967"/>
          </a:xfrm>
          <a:custGeom>
            <a:avLst/>
            <a:gdLst>
              <a:gd name="T0" fmla="*/ 4 w 6"/>
              <a:gd name="T1" fmla="*/ 5 h 5"/>
              <a:gd name="T2" fmla="*/ 0 w 6"/>
              <a:gd name="T3" fmla="*/ 1 h 5"/>
              <a:gd name="T4" fmla="*/ 2 w 6"/>
              <a:gd name="T5" fmla="*/ 0 h 5"/>
              <a:gd name="T6" fmla="*/ 6 w 6"/>
              <a:gd name="T7" fmla="*/ 4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lnTo>
                  <a:pt x="0" y="1"/>
                </a:lnTo>
                <a:lnTo>
                  <a:pt x="2" y="0"/>
                </a:lnTo>
                <a:lnTo>
                  <a:pt x="6" y="4"/>
                </a:lnTo>
                <a:lnTo>
                  <a:pt x="4" y="5"/>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7" name="Freeform 95">
            <a:extLst>
              <a:ext uri="{FF2B5EF4-FFF2-40B4-BE49-F238E27FC236}">
                <a16:creationId xmlns:a16="http://schemas.microsoft.com/office/drawing/2014/main" id="{E50866F3-848B-4560-BA39-FD079D166A43}"/>
              </a:ext>
            </a:extLst>
          </p:cNvPr>
          <p:cNvSpPr>
            <a:spLocks/>
          </p:cNvSpPr>
          <p:nvPr/>
        </p:nvSpPr>
        <p:spPr bwMode="auto">
          <a:xfrm>
            <a:off x="6214292" y="1671925"/>
            <a:ext cx="34758" cy="34758"/>
          </a:xfrm>
          <a:custGeom>
            <a:avLst/>
            <a:gdLst>
              <a:gd name="T0" fmla="*/ 4 w 6"/>
              <a:gd name="T1" fmla="*/ 6 h 6"/>
              <a:gd name="T2" fmla="*/ 0 w 6"/>
              <a:gd name="T3" fmla="*/ 2 h 6"/>
              <a:gd name="T4" fmla="*/ 2 w 6"/>
              <a:gd name="T5" fmla="*/ 0 h 6"/>
              <a:gd name="T6" fmla="*/ 6 w 6"/>
              <a:gd name="T7" fmla="*/ 4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lnTo>
                  <a:pt x="0" y="2"/>
                </a:lnTo>
                <a:lnTo>
                  <a:pt x="2" y="0"/>
                </a:lnTo>
                <a:lnTo>
                  <a:pt x="6" y="4"/>
                </a:lnTo>
                <a:lnTo>
                  <a:pt x="4" y="6"/>
                </a:ln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8" name="Freeform 96">
            <a:extLst>
              <a:ext uri="{FF2B5EF4-FFF2-40B4-BE49-F238E27FC236}">
                <a16:creationId xmlns:a16="http://schemas.microsoft.com/office/drawing/2014/main" id="{ED66157C-9EFA-4C74-8CE6-F332E393C967}"/>
              </a:ext>
            </a:extLst>
          </p:cNvPr>
          <p:cNvSpPr>
            <a:spLocks/>
          </p:cNvSpPr>
          <p:nvPr/>
        </p:nvSpPr>
        <p:spPr bwMode="auto">
          <a:xfrm>
            <a:off x="6417048" y="1382272"/>
            <a:ext cx="162206" cy="173792"/>
          </a:xfrm>
          <a:custGeom>
            <a:avLst/>
            <a:gdLst>
              <a:gd name="T0" fmla="*/ 18 w 28"/>
              <a:gd name="T1" fmla="*/ 0 h 30"/>
              <a:gd name="T2" fmla="*/ 10 w 28"/>
              <a:gd name="T3" fmla="*/ 8 h 30"/>
              <a:gd name="T4" fmla="*/ 14 w 28"/>
              <a:gd name="T5" fmla="*/ 12 h 30"/>
              <a:gd name="T6" fmla="*/ 12 w 28"/>
              <a:gd name="T7" fmla="*/ 13 h 30"/>
              <a:gd name="T8" fmla="*/ 9 w 28"/>
              <a:gd name="T9" fmla="*/ 10 h 30"/>
              <a:gd name="T10" fmla="*/ 0 w 28"/>
              <a:gd name="T11" fmla="*/ 19 h 30"/>
              <a:gd name="T12" fmla="*/ 3 w 28"/>
              <a:gd name="T13" fmla="*/ 22 h 30"/>
              <a:gd name="T14" fmla="*/ 1 w 28"/>
              <a:gd name="T15" fmla="*/ 24 h 30"/>
              <a:gd name="T16" fmla="*/ 8 w 28"/>
              <a:gd name="T17" fmla="*/ 30 h 30"/>
              <a:gd name="T18" fmla="*/ 28 w 28"/>
              <a:gd name="T19" fmla="*/ 10 h 30"/>
              <a:gd name="T20" fmla="*/ 18 w 28"/>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0">
                <a:moveTo>
                  <a:pt x="18" y="0"/>
                </a:moveTo>
                <a:lnTo>
                  <a:pt x="10" y="8"/>
                </a:lnTo>
                <a:lnTo>
                  <a:pt x="14" y="12"/>
                </a:lnTo>
                <a:lnTo>
                  <a:pt x="12" y="13"/>
                </a:lnTo>
                <a:lnTo>
                  <a:pt x="9" y="10"/>
                </a:lnTo>
                <a:lnTo>
                  <a:pt x="0" y="19"/>
                </a:lnTo>
                <a:lnTo>
                  <a:pt x="3" y="22"/>
                </a:lnTo>
                <a:lnTo>
                  <a:pt x="1" y="24"/>
                </a:lnTo>
                <a:lnTo>
                  <a:pt x="8" y="30"/>
                </a:lnTo>
                <a:lnTo>
                  <a:pt x="28" y="10"/>
                </a:lnTo>
                <a:lnTo>
                  <a:pt x="18" y="0"/>
                </a:lnTo>
                <a:close/>
              </a:path>
            </a:pathLst>
          </a:custGeom>
          <a:solidFill>
            <a:srgbClr val="A9D4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9" name="Freeform 97">
            <a:extLst>
              <a:ext uri="{FF2B5EF4-FFF2-40B4-BE49-F238E27FC236}">
                <a16:creationId xmlns:a16="http://schemas.microsoft.com/office/drawing/2014/main" id="{358D3D79-E603-4AFD-8C41-81446BB63F9A}"/>
              </a:ext>
            </a:extLst>
          </p:cNvPr>
          <p:cNvSpPr>
            <a:spLocks/>
          </p:cNvSpPr>
          <p:nvPr/>
        </p:nvSpPr>
        <p:spPr bwMode="auto">
          <a:xfrm>
            <a:off x="6417048" y="1382272"/>
            <a:ext cx="162206" cy="173792"/>
          </a:xfrm>
          <a:custGeom>
            <a:avLst/>
            <a:gdLst>
              <a:gd name="T0" fmla="*/ 18 w 28"/>
              <a:gd name="T1" fmla="*/ 0 h 30"/>
              <a:gd name="T2" fmla="*/ 10 w 28"/>
              <a:gd name="T3" fmla="*/ 8 h 30"/>
              <a:gd name="T4" fmla="*/ 14 w 28"/>
              <a:gd name="T5" fmla="*/ 12 h 30"/>
              <a:gd name="T6" fmla="*/ 12 w 28"/>
              <a:gd name="T7" fmla="*/ 13 h 30"/>
              <a:gd name="T8" fmla="*/ 9 w 28"/>
              <a:gd name="T9" fmla="*/ 10 h 30"/>
              <a:gd name="T10" fmla="*/ 0 w 28"/>
              <a:gd name="T11" fmla="*/ 19 h 30"/>
              <a:gd name="T12" fmla="*/ 3 w 28"/>
              <a:gd name="T13" fmla="*/ 22 h 30"/>
              <a:gd name="T14" fmla="*/ 1 w 28"/>
              <a:gd name="T15" fmla="*/ 24 h 30"/>
              <a:gd name="T16" fmla="*/ 8 w 28"/>
              <a:gd name="T17" fmla="*/ 30 h 30"/>
              <a:gd name="T18" fmla="*/ 28 w 28"/>
              <a:gd name="T19" fmla="*/ 10 h 30"/>
              <a:gd name="T20" fmla="*/ 18 w 28"/>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0">
                <a:moveTo>
                  <a:pt x="18" y="0"/>
                </a:moveTo>
                <a:lnTo>
                  <a:pt x="10" y="8"/>
                </a:lnTo>
                <a:lnTo>
                  <a:pt x="14" y="12"/>
                </a:lnTo>
                <a:lnTo>
                  <a:pt x="12" y="13"/>
                </a:lnTo>
                <a:lnTo>
                  <a:pt x="9" y="10"/>
                </a:lnTo>
                <a:lnTo>
                  <a:pt x="0" y="19"/>
                </a:lnTo>
                <a:lnTo>
                  <a:pt x="3" y="22"/>
                </a:lnTo>
                <a:lnTo>
                  <a:pt x="1" y="24"/>
                </a:lnTo>
                <a:lnTo>
                  <a:pt x="8" y="30"/>
                </a:lnTo>
                <a:lnTo>
                  <a:pt x="28" y="10"/>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0" name="Freeform 98">
            <a:extLst>
              <a:ext uri="{FF2B5EF4-FFF2-40B4-BE49-F238E27FC236}">
                <a16:creationId xmlns:a16="http://schemas.microsoft.com/office/drawing/2014/main" id="{529701C7-D1EF-4365-A8B2-FC9F1E4113BA}"/>
              </a:ext>
            </a:extLst>
          </p:cNvPr>
          <p:cNvSpPr>
            <a:spLocks noEditPoints="1"/>
          </p:cNvSpPr>
          <p:nvPr/>
        </p:nvSpPr>
        <p:spPr bwMode="auto">
          <a:xfrm>
            <a:off x="6417048" y="1382272"/>
            <a:ext cx="162206" cy="110070"/>
          </a:xfrm>
          <a:custGeom>
            <a:avLst/>
            <a:gdLst>
              <a:gd name="T0" fmla="*/ 9 w 28"/>
              <a:gd name="T1" fmla="*/ 10 h 19"/>
              <a:gd name="T2" fmla="*/ 0 w 28"/>
              <a:gd name="T3" fmla="*/ 19 h 19"/>
              <a:gd name="T4" fmla="*/ 0 w 28"/>
              <a:gd name="T5" fmla="*/ 19 h 19"/>
              <a:gd name="T6" fmla="*/ 9 w 28"/>
              <a:gd name="T7" fmla="*/ 10 h 19"/>
              <a:gd name="T8" fmla="*/ 9 w 28"/>
              <a:gd name="T9" fmla="*/ 10 h 19"/>
              <a:gd name="T10" fmla="*/ 18 w 28"/>
              <a:gd name="T11" fmla="*/ 0 h 19"/>
              <a:gd name="T12" fmla="*/ 10 w 28"/>
              <a:gd name="T13" fmla="*/ 8 h 19"/>
              <a:gd name="T14" fmla="*/ 10 w 28"/>
              <a:gd name="T15" fmla="*/ 8 h 19"/>
              <a:gd name="T16" fmla="*/ 18 w 28"/>
              <a:gd name="T17" fmla="*/ 0 h 19"/>
              <a:gd name="T18" fmla="*/ 28 w 28"/>
              <a:gd name="T19" fmla="*/ 10 h 19"/>
              <a:gd name="T20" fmla="*/ 18 w 28"/>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9">
                <a:moveTo>
                  <a:pt x="9" y="10"/>
                </a:moveTo>
                <a:lnTo>
                  <a:pt x="0" y="19"/>
                </a:lnTo>
                <a:lnTo>
                  <a:pt x="0" y="19"/>
                </a:lnTo>
                <a:lnTo>
                  <a:pt x="9" y="10"/>
                </a:lnTo>
                <a:lnTo>
                  <a:pt x="9" y="10"/>
                </a:lnTo>
                <a:close/>
                <a:moveTo>
                  <a:pt x="18" y="0"/>
                </a:moveTo>
                <a:lnTo>
                  <a:pt x="10" y="8"/>
                </a:lnTo>
                <a:lnTo>
                  <a:pt x="10" y="8"/>
                </a:lnTo>
                <a:lnTo>
                  <a:pt x="18" y="0"/>
                </a:lnTo>
                <a:lnTo>
                  <a:pt x="28" y="10"/>
                </a:lnTo>
                <a:lnTo>
                  <a:pt x="18" y="0"/>
                </a:lnTo>
                <a:close/>
              </a:path>
            </a:pathLst>
          </a:custGeom>
          <a:solidFill>
            <a:srgbClr val="C6D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1" name="Freeform 99">
            <a:extLst>
              <a:ext uri="{FF2B5EF4-FFF2-40B4-BE49-F238E27FC236}">
                <a16:creationId xmlns:a16="http://schemas.microsoft.com/office/drawing/2014/main" id="{06BF825D-C2ED-4E32-B9FE-54D6FEF1D0E2}"/>
              </a:ext>
            </a:extLst>
          </p:cNvPr>
          <p:cNvSpPr>
            <a:spLocks noEditPoints="1"/>
          </p:cNvSpPr>
          <p:nvPr/>
        </p:nvSpPr>
        <p:spPr bwMode="auto">
          <a:xfrm>
            <a:off x="6417048" y="1382272"/>
            <a:ext cx="162206" cy="110070"/>
          </a:xfrm>
          <a:custGeom>
            <a:avLst/>
            <a:gdLst>
              <a:gd name="T0" fmla="*/ 9 w 28"/>
              <a:gd name="T1" fmla="*/ 10 h 19"/>
              <a:gd name="T2" fmla="*/ 0 w 28"/>
              <a:gd name="T3" fmla="*/ 19 h 19"/>
              <a:gd name="T4" fmla="*/ 0 w 28"/>
              <a:gd name="T5" fmla="*/ 19 h 19"/>
              <a:gd name="T6" fmla="*/ 9 w 28"/>
              <a:gd name="T7" fmla="*/ 10 h 19"/>
              <a:gd name="T8" fmla="*/ 9 w 28"/>
              <a:gd name="T9" fmla="*/ 10 h 19"/>
              <a:gd name="T10" fmla="*/ 18 w 28"/>
              <a:gd name="T11" fmla="*/ 0 h 19"/>
              <a:gd name="T12" fmla="*/ 10 w 28"/>
              <a:gd name="T13" fmla="*/ 8 h 19"/>
              <a:gd name="T14" fmla="*/ 10 w 28"/>
              <a:gd name="T15" fmla="*/ 8 h 19"/>
              <a:gd name="T16" fmla="*/ 18 w 28"/>
              <a:gd name="T17" fmla="*/ 0 h 19"/>
              <a:gd name="T18" fmla="*/ 28 w 28"/>
              <a:gd name="T19" fmla="*/ 10 h 19"/>
              <a:gd name="T20" fmla="*/ 18 w 28"/>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9">
                <a:moveTo>
                  <a:pt x="9" y="10"/>
                </a:moveTo>
                <a:lnTo>
                  <a:pt x="0" y="19"/>
                </a:lnTo>
                <a:lnTo>
                  <a:pt x="0" y="19"/>
                </a:lnTo>
                <a:lnTo>
                  <a:pt x="9" y="10"/>
                </a:lnTo>
                <a:lnTo>
                  <a:pt x="9" y="10"/>
                </a:lnTo>
                <a:moveTo>
                  <a:pt x="18" y="0"/>
                </a:moveTo>
                <a:lnTo>
                  <a:pt x="10" y="8"/>
                </a:lnTo>
                <a:lnTo>
                  <a:pt x="10" y="8"/>
                </a:lnTo>
                <a:lnTo>
                  <a:pt x="18" y="0"/>
                </a:lnTo>
                <a:lnTo>
                  <a:pt x="28" y="10"/>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2" name="Freeform 100">
            <a:extLst>
              <a:ext uri="{FF2B5EF4-FFF2-40B4-BE49-F238E27FC236}">
                <a16:creationId xmlns:a16="http://schemas.microsoft.com/office/drawing/2014/main" id="{B8DFEDC1-3048-4F88-85D8-CDCE74BF04A8}"/>
              </a:ext>
            </a:extLst>
          </p:cNvPr>
          <p:cNvSpPr>
            <a:spLocks/>
          </p:cNvSpPr>
          <p:nvPr/>
        </p:nvSpPr>
        <p:spPr bwMode="auto">
          <a:xfrm>
            <a:off x="6469188" y="1428616"/>
            <a:ext cx="28967" cy="28967"/>
          </a:xfrm>
          <a:custGeom>
            <a:avLst/>
            <a:gdLst>
              <a:gd name="T0" fmla="*/ 1 w 5"/>
              <a:gd name="T1" fmla="*/ 0 h 5"/>
              <a:gd name="T2" fmla="*/ 0 w 5"/>
              <a:gd name="T3" fmla="*/ 2 h 5"/>
              <a:gd name="T4" fmla="*/ 0 w 5"/>
              <a:gd name="T5" fmla="*/ 2 h 5"/>
              <a:gd name="T6" fmla="*/ 3 w 5"/>
              <a:gd name="T7" fmla="*/ 5 h 5"/>
              <a:gd name="T8" fmla="*/ 5 w 5"/>
              <a:gd name="T9" fmla="*/ 4 h 5"/>
              <a:gd name="T10" fmla="*/ 1 w 5"/>
              <a:gd name="T11" fmla="*/ 0 h 5"/>
              <a:gd name="T12" fmla="*/ 1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1" y="0"/>
                </a:moveTo>
                <a:lnTo>
                  <a:pt x="0" y="2"/>
                </a:lnTo>
                <a:lnTo>
                  <a:pt x="0" y="2"/>
                </a:lnTo>
                <a:lnTo>
                  <a:pt x="3" y="5"/>
                </a:lnTo>
                <a:lnTo>
                  <a:pt x="5" y="4"/>
                </a:lnTo>
                <a:lnTo>
                  <a:pt x="1" y="0"/>
                </a:lnTo>
                <a:lnTo>
                  <a:pt x="1" y="0"/>
                </a:lnTo>
                <a:close/>
              </a:path>
            </a:pathLst>
          </a:custGeom>
          <a:solidFill>
            <a:srgbClr val="C6D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3" name="Freeform 101">
            <a:extLst>
              <a:ext uri="{FF2B5EF4-FFF2-40B4-BE49-F238E27FC236}">
                <a16:creationId xmlns:a16="http://schemas.microsoft.com/office/drawing/2014/main" id="{B9E3F022-5564-4A33-BDAD-46E53860CB61}"/>
              </a:ext>
            </a:extLst>
          </p:cNvPr>
          <p:cNvSpPr>
            <a:spLocks/>
          </p:cNvSpPr>
          <p:nvPr/>
        </p:nvSpPr>
        <p:spPr bwMode="auto">
          <a:xfrm>
            <a:off x="6469188" y="1428616"/>
            <a:ext cx="28967" cy="28967"/>
          </a:xfrm>
          <a:custGeom>
            <a:avLst/>
            <a:gdLst>
              <a:gd name="T0" fmla="*/ 1 w 5"/>
              <a:gd name="T1" fmla="*/ 0 h 5"/>
              <a:gd name="T2" fmla="*/ 0 w 5"/>
              <a:gd name="T3" fmla="*/ 2 h 5"/>
              <a:gd name="T4" fmla="*/ 0 w 5"/>
              <a:gd name="T5" fmla="*/ 2 h 5"/>
              <a:gd name="T6" fmla="*/ 3 w 5"/>
              <a:gd name="T7" fmla="*/ 5 h 5"/>
              <a:gd name="T8" fmla="*/ 5 w 5"/>
              <a:gd name="T9" fmla="*/ 4 h 5"/>
              <a:gd name="T10" fmla="*/ 1 w 5"/>
              <a:gd name="T11" fmla="*/ 0 h 5"/>
              <a:gd name="T12" fmla="*/ 1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1" y="0"/>
                </a:moveTo>
                <a:lnTo>
                  <a:pt x="0" y="2"/>
                </a:lnTo>
                <a:lnTo>
                  <a:pt x="0" y="2"/>
                </a:lnTo>
                <a:lnTo>
                  <a:pt x="3" y="5"/>
                </a:lnTo>
                <a:lnTo>
                  <a:pt x="5" y="4"/>
                </a:lnTo>
                <a:lnTo>
                  <a:pt x="1"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4" name="Freeform 102">
            <a:extLst>
              <a:ext uri="{FF2B5EF4-FFF2-40B4-BE49-F238E27FC236}">
                <a16:creationId xmlns:a16="http://schemas.microsoft.com/office/drawing/2014/main" id="{C04D8CF0-E08A-43ED-8283-FD29548419C8}"/>
              </a:ext>
            </a:extLst>
          </p:cNvPr>
          <p:cNvSpPr>
            <a:spLocks/>
          </p:cNvSpPr>
          <p:nvPr/>
        </p:nvSpPr>
        <p:spPr bwMode="auto">
          <a:xfrm>
            <a:off x="6405462" y="1492338"/>
            <a:ext cx="28967" cy="28967"/>
          </a:xfrm>
          <a:custGeom>
            <a:avLst/>
            <a:gdLst>
              <a:gd name="T0" fmla="*/ 2 w 5"/>
              <a:gd name="T1" fmla="*/ 0 h 5"/>
              <a:gd name="T2" fmla="*/ 0 w 5"/>
              <a:gd name="T3" fmla="*/ 1 h 5"/>
              <a:gd name="T4" fmla="*/ 3 w 5"/>
              <a:gd name="T5" fmla="*/ 5 h 5"/>
              <a:gd name="T6" fmla="*/ 5 w 5"/>
              <a:gd name="T7" fmla="*/ 3 h 5"/>
              <a:gd name="T8" fmla="*/ 2 w 5"/>
              <a:gd name="T9" fmla="*/ 0 h 5"/>
              <a:gd name="T10" fmla="*/ 2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2" y="0"/>
                </a:moveTo>
                <a:lnTo>
                  <a:pt x="0" y="1"/>
                </a:lnTo>
                <a:lnTo>
                  <a:pt x="3" y="5"/>
                </a:lnTo>
                <a:lnTo>
                  <a:pt x="5" y="3"/>
                </a:lnTo>
                <a:lnTo>
                  <a:pt x="2" y="0"/>
                </a:lnTo>
                <a:lnTo>
                  <a:pt x="2" y="0"/>
                </a:lnTo>
                <a:close/>
              </a:path>
            </a:pathLst>
          </a:custGeom>
          <a:solidFill>
            <a:srgbClr val="C6D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5" name="Freeform 103">
            <a:extLst>
              <a:ext uri="{FF2B5EF4-FFF2-40B4-BE49-F238E27FC236}">
                <a16:creationId xmlns:a16="http://schemas.microsoft.com/office/drawing/2014/main" id="{DE5914C0-A5E5-41D1-93F6-93659B90091D}"/>
              </a:ext>
            </a:extLst>
          </p:cNvPr>
          <p:cNvSpPr>
            <a:spLocks/>
          </p:cNvSpPr>
          <p:nvPr/>
        </p:nvSpPr>
        <p:spPr bwMode="auto">
          <a:xfrm>
            <a:off x="6405462" y="1492338"/>
            <a:ext cx="28967" cy="28967"/>
          </a:xfrm>
          <a:custGeom>
            <a:avLst/>
            <a:gdLst>
              <a:gd name="T0" fmla="*/ 2 w 5"/>
              <a:gd name="T1" fmla="*/ 0 h 5"/>
              <a:gd name="T2" fmla="*/ 0 w 5"/>
              <a:gd name="T3" fmla="*/ 1 h 5"/>
              <a:gd name="T4" fmla="*/ 3 w 5"/>
              <a:gd name="T5" fmla="*/ 5 h 5"/>
              <a:gd name="T6" fmla="*/ 5 w 5"/>
              <a:gd name="T7" fmla="*/ 3 h 5"/>
              <a:gd name="T8" fmla="*/ 2 w 5"/>
              <a:gd name="T9" fmla="*/ 0 h 5"/>
              <a:gd name="T10" fmla="*/ 2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2" y="0"/>
                </a:moveTo>
                <a:lnTo>
                  <a:pt x="0" y="1"/>
                </a:lnTo>
                <a:lnTo>
                  <a:pt x="3" y="5"/>
                </a:lnTo>
                <a:lnTo>
                  <a:pt x="5" y="3"/>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6" name="Freeform 104">
            <a:extLst>
              <a:ext uri="{FF2B5EF4-FFF2-40B4-BE49-F238E27FC236}">
                <a16:creationId xmlns:a16="http://schemas.microsoft.com/office/drawing/2014/main" id="{D3405871-3505-4941-9B0A-14EEA2980398}"/>
              </a:ext>
            </a:extLst>
          </p:cNvPr>
          <p:cNvSpPr>
            <a:spLocks/>
          </p:cNvSpPr>
          <p:nvPr/>
        </p:nvSpPr>
        <p:spPr bwMode="auto">
          <a:xfrm>
            <a:off x="6573463" y="1341718"/>
            <a:ext cx="57931" cy="75312"/>
          </a:xfrm>
          <a:custGeom>
            <a:avLst/>
            <a:gdLst>
              <a:gd name="T0" fmla="*/ 8 w 10"/>
              <a:gd name="T1" fmla="*/ 0 h 13"/>
              <a:gd name="T2" fmla="*/ 8 w 10"/>
              <a:gd name="T3" fmla="*/ 0 h 13"/>
              <a:gd name="T4" fmla="*/ 7 w 10"/>
              <a:gd name="T5" fmla="*/ 1 h 13"/>
              <a:gd name="T6" fmla="*/ 0 w 10"/>
              <a:gd name="T7" fmla="*/ 10 h 13"/>
              <a:gd name="T8" fmla="*/ 2 w 10"/>
              <a:gd name="T9" fmla="*/ 13 h 13"/>
              <a:gd name="T10" fmla="*/ 10 w 10"/>
              <a:gd name="T11" fmla="*/ 3 h 13"/>
              <a:gd name="T12" fmla="*/ 8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8" y="0"/>
                </a:moveTo>
                <a:lnTo>
                  <a:pt x="8" y="0"/>
                </a:lnTo>
                <a:lnTo>
                  <a:pt x="7" y="1"/>
                </a:lnTo>
                <a:lnTo>
                  <a:pt x="0" y="10"/>
                </a:lnTo>
                <a:lnTo>
                  <a:pt x="2" y="13"/>
                </a:lnTo>
                <a:lnTo>
                  <a:pt x="10" y="3"/>
                </a:lnTo>
                <a:lnTo>
                  <a:pt x="8" y="0"/>
                </a:lnTo>
                <a:close/>
              </a:path>
            </a:pathLst>
          </a:custGeom>
          <a:solidFill>
            <a:srgbClr val="2B8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7" name="Freeform 105">
            <a:extLst>
              <a:ext uri="{FF2B5EF4-FFF2-40B4-BE49-F238E27FC236}">
                <a16:creationId xmlns:a16="http://schemas.microsoft.com/office/drawing/2014/main" id="{158E4D2E-EF51-448A-8EC1-9C713E7F1BD4}"/>
              </a:ext>
            </a:extLst>
          </p:cNvPr>
          <p:cNvSpPr>
            <a:spLocks/>
          </p:cNvSpPr>
          <p:nvPr/>
        </p:nvSpPr>
        <p:spPr bwMode="auto">
          <a:xfrm>
            <a:off x="6573463" y="1341718"/>
            <a:ext cx="57931" cy="75312"/>
          </a:xfrm>
          <a:custGeom>
            <a:avLst/>
            <a:gdLst>
              <a:gd name="T0" fmla="*/ 8 w 10"/>
              <a:gd name="T1" fmla="*/ 0 h 13"/>
              <a:gd name="T2" fmla="*/ 8 w 10"/>
              <a:gd name="T3" fmla="*/ 0 h 13"/>
              <a:gd name="T4" fmla="*/ 7 w 10"/>
              <a:gd name="T5" fmla="*/ 1 h 13"/>
              <a:gd name="T6" fmla="*/ 0 w 10"/>
              <a:gd name="T7" fmla="*/ 10 h 13"/>
              <a:gd name="T8" fmla="*/ 2 w 10"/>
              <a:gd name="T9" fmla="*/ 13 h 13"/>
              <a:gd name="T10" fmla="*/ 10 w 10"/>
              <a:gd name="T11" fmla="*/ 3 h 13"/>
              <a:gd name="T12" fmla="*/ 8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8" y="0"/>
                </a:moveTo>
                <a:lnTo>
                  <a:pt x="8" y="0"/>
                </a:lnTo>
                <a:lnTo>
                  <a:pt x="7" y="1"/>
                </a:lnTo>
                <a:lnTo>
                  <a:pt x="0" y="10"/>
                </a:lnTo>
                <a:lnTo>
                  <a:pt x="2" y="13"/>
                </a:lnTo>
                <a:lnTo>
                  <a:pt x="10" y="3"/>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8" name="Freeform 106">
            <a:extLst>
              <a:ext uri="{FF2B5EF4-FFF2-40B4-BE49-F238E27FC236}">
                <a16:creationId xmlns:a16="http://schemas.microsoft.com/office/drawing/2014/main" id="{544BA132-09C6-46B7-91A0-D55FCF22AC62}"/>
              </a:ext>
            </a:extLst>
          </p:cNvPr>
          <p:cNvSpPr>
            <a:spLocks/>
          </p:cNvSpPr>
          <p:nvPr/>
        </p:nvSpPr>
        <p:spPr bwMode="auto">
          <a:xfrm>
            <a:off x="6596635" y="1422821"/>
            <a:ext cx="23172" cy="23172"/>
          </a:xfrm>
          <a:custGeom>
            <a:avLst/>
            <a:gdLst>
              <a:gd name="T0" fmla="*/ 0 w 4"/>
              <a:gd name="T1" fmla="*/ 0 h 4"/>
              <a:gd name="T2" fmla="*/ 0 w 4"/>
              <a:gd name="T3" fmla="*/ 0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0"/>
                </a:lnTo>
                <a:lnTo>
                  <a:pt x="4" y="4"/>
                </a:lnTo>
                <a:lnTo>
                  <a:pt x="0" y="0"/>
                </a:lnTo>
                <a:close/>
              </a:path>
            </a:pathLst>
          </a:custGeom>
          <a:solidFill>
            <a:srgbClr val="E2E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9" name="Freeform 107">
            <a:extLst>
              <a:ext uri="{FF2B5EF4-FFF2-40B4-BE49-F238E27FC236}">
                <a16:creationId xmlns:a16="http://schemas.microsoft.com/office/drawing/2014/main" id="{879AC1D1-61AF-4E70-97F6-04808037D600}"/>
              </a:ext>
            </a:extLst>
          </p:cNvPr>
          <p:cNvSpPr>
            <a:spLocks/>
          </p:cNvSpPr>
          <p:nvPr/>
        </p:nvSpPr>
        <p:spPr bwMode="auto">
          <a:xfrm>
            <a:off x="6596635" y="1422821"/>
            <a:ext cx="23172" cy="23172"/>
          </a:xfrm>
          <a:custGeom>
            <a:avLst/>
            <a:gdLst>
              <a:gd name="T0" fmla="*/ 0 w 4"/>
              <a:gd name="T1" fmla="*/ 0 h 4"/>
              <a:gd name="T2" fmla="*/ 0 w 4"/>
              <a:gd name="T3" fmla="*/ 0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0"/>
                </a:lnTo>
                <a:lnTo>
                  <a:pt x="4"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0" name="Freeform 108">
            <a:extLst>
              <a:ext uri="{FF2B5EF4-FFF2-40B4-BE49-F238E27FC236}">
                <a16:creationId xmlns:a16="http://schemas.microsoft.com/office/drawing/2014/main" id="{FB0C0929-E13F-4FF0-8DAC-D5BDC2EB31B1}"/>
              </a:ext>
            </a:extLst>
          </p:cNvPr>
          <p:cNvSpPr>
            <a:spLocks/>
          </p:cNvSpPr>
          <p:nvPr/>
        </p:nvSpPr>
        <p:spPr bwMode="auto">
          <a:xfrm>
            <a:off x="6237465" y="1445994"/>
            <a:ext cx="382343" cy="382343"/>
          </a:xfrm>
          <a:custGeom>
            <a:avLst/>
            <a:gdLst>
              <a:gd name="T0" fmla="*/ 66 w 66"/>
              <a:gd name="T1" fmla="*/ 0 h 66"/>
              <a:gd name="T2" fmla="*/ 4 w 66"/>
              <a:gd name="T3" fmla="*/ 62 h 66"/>
              <a:gd name="T4" fmla="*/ 2 w 66"/>
              <a:gd name="T5" fmla="*/ 60 h 66"/>
              <a:gd name="T6" fmla="*/ 36 w 66"/>
              <a:gd name="T7" fmla="*/ 27 h 66"/>
              <a:gd name="T8" fmla="*/ 33 w 66"/>
              <a:gd name="T9" fmla="*/ 25 h 66"/>
              <a:gd name="T10" fmla="*/ 0 w 66"/>
              <a:gd name="T11" fmla="*/ 58 h 66"/>
              <a:gd name="T12" fmla="*/ 8 w 66"/>
              <a:gd name="T13" fmla="*/ 66 h 66"/>
              <a:gd name="T14" fmla="*/ 4 w 66"/>
              <a:gd name="T15" fmla="*/ 62 h 66"/>
              <a:gd name="T16" fmla="*/ 66 w 66"/>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66" y="0"/>
                </a:moveTo>
                <a:lnTo>
                  <a:pt x="4" y="62"/>
                </a:lnTo>
                <a:lnTo>
                  <a:pt x="2" y="60"/>
                </a:lnTo>
                <a:lnTo>
                  <a:pt x="36" y="27"/>
                </a:lnTo>
                <a:lnTo>
                  <a:pt x="33" y="25"/>
                </a:lnTo>
                <a:lnTo>
                  <a:pt x="0" y="58"/>
                </a:lnTo>
                <a:lnTo>
                  <a:pt x="8" y="66"/>
                </a:lnTo>
                <a:lnTo>
                  <a:pt x="4" y="62"/>
                </a:lnTo>
                <a:lnTo>
                  <a:pt x="66" y="0"/>
                </a:lnTo>
                <a:close/>
              </a:path>
            </a:pathLst>
          </a:custGeom>
          <a:solidFill>
            <a:srgbClr val="E2E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1" name="Freeform 109">
            <a:extLst>
              <a:ext uri="{FF2B5EF4-FFF2-40B4-BE49-F238E27FC236}">
                <a16:creationId xmlns:a16="http://schemas.microsoft.com/office/drawing/2014/main" id="{63BC177B-63E2-4D61-A6A2-373CC0E886EA}"/>
              </a:ext>
            </a:extLst>
          </p:cNvPr>
          <p:cNvSpPr>
            <a:spLocks/>
          </p:cNvSpPr>
          <p:nvPr/>
        </p:nvSpPr>
        <p:spPr bwMode="auto">
          <a:xfrm>
            <a:off x="6237465" y="1445994"/>
            <a:ext cx="382343" cy="382343"/>
          </a:xfrm>
          <a:custGeom>
            <a:avLst/>
            <a:gdLst>
              <a:gd name="T0" fmla="*/ 66 w 66"/>
              <a:gd name="T1" fmla="*/ 0 h 66"/>
              <a:gd name="T2" fmla="*/ 4 w 66"/>
              <a:gd name="T3" fmla="*/ 62 h 66"/>
              <a:gd name="T4" fmla="*/ 2 w 66"/>
              <a:gd name="T5" fmla="*/ 60 h 66"/>
              <a:gd name="T6" fmla="*/ 36 w 66"/>
              <a:gd name="T7" fmla="*/ 27 h 66"/>
              <a:gd name="T8" fmla="*/ 33 w 66"/>
              <a:gd name="T9" fmla="*/ 25 h 66"/>
              <a:gd name="T10" fmla="*/ 0 w 66"/>
              <a:gd name="T11" fmla="*/ 58 h 66"/>
              <a:gd name="T12" fmla="*/ 8 w 66"/>
              <a:gd name="T13" fmla="*/ 66 h 66"/>
              <a:gd name="T14" fmla="*/ 4 w 66"/>
              <a:gd name="T15" fmla="*/ 62 h 66"/>
              <a:gd name="T16" fmla="*/ 66 w 66"/>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66" y="0"/>
                </a:moveTo>
                <a:lnTo>
                  <a:pt x="4" y="62"/>
                </a:lnTo>
                <a:lnTo>
                  <a:pt x="2" y="60"/>
                </a:lnTo>
                <a:lnTo>
                  <a:pt x="36" y="27"/>
                </a:lnTo>
                <a:lnTo>
                  <a:pt x="33" y="25"/>
                </a:lnTo>
                <a:lnTo>
                  <a:pt x="0" y="58"/>
                </a:lnTo>
                <a:lnTo>
                  <a:pt x="8" y="66"/>
                </a:lnTo>
                <a:lnTo>
                  <a:pt x="4" y="62"/>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2" name="Freeform 110">
            <a:extLst>
              <a:ext uri="{FF2B5EF4-FFF2-40B4-BE49-F238E27FC236}">
                <a16:creationId xmlns:a16="http://schemas.microsoft.com/office/drawing/2014/main" id="{DA4E6A14-1974-4FB5-888F-E4B9FBD51C62}"/>
              </a:ext>
            </a:extLst>
          </p:cNvPr>
          <p:cNvSpPr>
            <a:spLocks/>
          </p:cNvSpPr>
          <p:nvPr/>
        </p:nvSpPr>
        <p:spPr bwMode="auto">
          <a:xfrm>
            <a:off x="6428634" y="1556064"/>
            <a:ext cx="46345" cy="46345"/>
          </a:xfrm>
          <a:custGeom>
            <a:avLst/>
            <a:gdLst>
              <a:gd name="T0" fmla="*/ 6 w 8"/>
              <a:gd name="T1" fmla="*/ 0 h 8"/>
              <a:gd name="T2" fmla="*/ 0 w 8"/>
              <a:gd name="T3" fmla="*/ 6 h 8"/>
              <a:gd name="T4" fmla="*/ 3 w 8"/>
              <a:gd name="T5" fmla="*/ 8 h 8"/>
              <a:gd name="T6" fmla="*/ 8 w 8"/>
              <a:gd name="T7" fmla="*/ 2 h 8"/>
              <a:gd name="T8" fmla="*/ 6 w 8"/>
              <a:gd name="T9" fmla="*/ 0 h 8"/>
            </a:gdLst>
            <a:ahLst/>
            <a:cxnLst>
              <a:cxn ang="0">
                <a:pos x="T0" y="T1"/>
              </a:cxn>
              <a:cxn ang="0">
                <a:pos x="T2" y="T3"/>
              </a:cxn>
              <a:cxn ang="0">
                <a:pos x="T4" y="T5"/>
              </a:cxn>
              <a:cxn ang="0">
                <a:pos x="T6" y="T7"/>
              </a:cxn>
              <a:cxn ang="0">
                <a:pos x="T8" y="T9"/>
              </a:cxn>
            </a:cxnLst>
            <a:rect l="0" t="0" r="r" b="b"/>
            <a:pathLst>
              <a:path w="8" h="8">
                <a:moveTo>
                  <a:pt x="6" y="0"/>
                </a:moveTo>
                <a:lnTo>
                  <a:pt x="0" y="6"/>
                </a:lnTo>
                <a:lnTo>
                  <a:pt x="3" y="8"/>
                </a:lnTo>
                <a:lnTo>
                  <a:pt x="8" y="2"/>
                </a:lnTo>
                <a:lnTo>
                  <a:pt x="6" y="0"/>
                </a:lnTo>
                <a:close/>
              </a:path>
            </a:pathLst>
          </a:custGeom>
          <a:solidFill>
            <a:srgbClr val="998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3" name="Freeform 111">
            <a:extLst>
              <a:ext uri="{FF2B5EF4-FFF2-40B4-BE49-F238E27FC236}">
                <a16:creationId xmlns:a16="http://schemas.microsoft.com/office/drawing/2014/main" id="{2F78B627-A63F-4504-BEA1-63D38FA91EA7}"/>
              </a:ext>
            </a:extLst>
          </p:cNvPr>
          <p:cNvSpPr>
            <a:spLocks/>
          </p:cNvSpPr>
          <p:nvPr/>
        </p:nvSpPr>
        <p:spPr bwMode="auto">
          <a:xfrm>
            <a:off x="6428634" y="1556064"/>
            <a:ext cx="46345" cy="46345"/>
          </a:xfrm>
          <a:custGeom>
            <a:avLst/>
            <a:gdLst>
              <a:gd name="T0" fmla="*/ 6 w 8"/>
              <a:gd name="T1" fmla="*/ 0 h 8"/>
              <a:gd name="T2" fmla="*/ 0 w 8"/>
              <a:gd name="T3" fmla="*/ 6 h 8"/>
              <a:gd name="T4" fmla="*/ 3 w 8"/>
              <a:gd name="T5" fmla="*/ 8 h 8"/>
              <a:gd name="T6" fmla="*/ 8 w 8"/>
              <a:gd name="T7" fmla="*/ 2 h 8"/>
              <a:gd name="T8" fmla="*/ 6 w 8"/>
              <a:gd name="T9" fmla="*/ 0 h 8"/>
            </a:gdLst>
            <a:ahLst/>
            <a:cxnLst>
              <a:cxn ang="0">
                <a:pos x="T0" y="T1"/>
              </a:cxn>
              <a:cxn ang="0">
                <a:pos x="T2" y="T3"/>
              </a:cxn>
              <a:cxn ang="0">
                <a:pos x="T4" y="T5"/>
              </a:cxn>
              <a:cxn ang="0">
                <a:pos x="T6" y="T7"/>
              </a:cxn>
              <a:cxn ang="0">
                <a:pos x="T8" y="T9"/>
              </a:cxn>
            </a:cxnLst>
            <a:rect l="0" t="0" r="r" b="b"/>
            <a:pathLst>
              <a:path w="8" h="8">
                <a:moveTo>
                  <a:pt x="6" y="0"/>
                </a:moveTo>
                <a:lnTo>
                  <a:pt x="0" y="6"/>
                </a:lnTo>
                <a:lnTo>
                  <a:pt x="3" y="8"/>
                </a:lnTo>
                <a:lnTo>
                  <a:pt x="8" y="2"/>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4" name="Freeform 112">
            <a:extLst>
              <a:ext uri="{FF2B5EF4-FFF2-40B4-BE49-F238E27FC236}">
                <a16:creationId xmlns:a16="http://schemas.microsoft.com/office/drawing/2014/main" id="{8F126220-16CA-4FD9-9459-448D254454BF}"/>
              </a:ext>
            </a:extLst>
          </p:cNvPr>
          <p:cNvSpPr>
            <a:spLocks/>
          </p:cNvSpPr>
          <p:nvPr/>
        </p:nvSpPr>
        <p:spPr bwMode="auto">
          <a:xfrm>
            <a:off x="6249051" y="1422821"/>
            <a:ext cx="370757" cy="382343"/>
          </a:xfrm>
          <a:custGeom>
            <a:avLst/>
            <a:gdLst>
              <a:gd name="T0" fmla="*/ 60 w 64"/>
              <a:gd name="T1" fmla="*/ 0 h 66"/>
              <a:gd name="T2" fmla="*/ 57 w 64"/>
              <a:gd name="T3" fmla="*/ 3 h 66"/>
              <a:gd name="T4" fmla="*/ 59 w 64"/>
              <a:gd name="T5" fmla="*/ 5 h 66"/>
              <a:gd name="T6" fmla="*/ 39 w 64"/>
              <a:gd name="T7" fmla="*/ 25 h 66"/>
              <a:gd name="T8" fmla="*/ 39 w 64"/>
              <a:gd name="T9" fmla="*/ 25 h 66"/>
              <a:gd name="T10" fmla="*/ 34 w 64"/>
              <a:gd name="T11" fmla="*/ 31 h 66"/>
              <a:gd name="T12" fmla="*/ 0 w 64"/>
              <a:gd name="T13" fmla="*/ 64 h 66"/>
              <a:gd name="T14" fmla="*/ 2 w 64"/>
              <a:gd name="T15" fmla="*/ 66 h 66"/>
              <a:gd name="T16" fmla="*/ 64 w 64"/>
              <a:gd name="T17" fmla="*/ 4 h 66"/>
              <a:gd name="T18" fmla="*/ 60 w 64"/>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6">
                <a:moveTo>
                  <a:pt x="60" y="0"/>
                </a:moveTo>
                <a:lnTo>
                  <a:pt x="57" y="3"/>
                </a:lnTo>
                <a:lnTo>
                  <a:pt x="59" y="5"/>
                </a:lnTo>
                <a:lnTo>
                  <a:pt x="39" y="25"/>
                </a:lnTo>
                <a:lnTo>
                  <a:pt x="39" y="25"/>
                </a:lnTo>
                <a:lnTo>
                  <a:pt x="34" y="31"/>
                </a:lnTo>
                <a:lnTo>
                  <a:pt x="0" y="64"/>
                </a:lnTo>
                <a:lnTo>
                  <a:pt x="2" y="66"/>
                </a:lnTo>
                <a:lnTo>
                  <a:pt x="64" y="4"/>
                </a:lnTo>
                <a:lnTo>
                  <a:pt x="60" y="0"/>
                </a:lnTo>
                <a:close/>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5" name="Freeform 113">
            <a:extLst>
              <a:ext uri="{FF2B5EF4-FFF2-40B4-BE49-F238E27FC236}">
                <a16:creationId xmlns:a16="http://schemas.microsoft.com/office/drawing/2014/main" id="{E77A76B0-E0D3-47C3-A629-D47FC13AA377}"/>
              </a:ext>
            </a:extLst>
          </p:cNvPr>
          <p:cNvSpPr>
            <a:spLocks/>
          </p:cNvSpPr>
          <p:nvPr/>
        </p:nvSpPr>
        <p:spPr bwMode="auto">
          <a:xfrm>
            <a:off x="6249051" y="1422821"/>
            <a:ext cx="370757" cy="382343"/>
          </a:xfrm>
          <a:custGeom>
            <a:avLst/>
            <a:gdLst>
              <a:gd name="T0" fmla="*/ 60 w 64"/>
              <a:gd name="T1" fmla="*/ 0 h 66"/>
              <a:gd name="T2" fmla="*/ 57 w 64"/>
              <a:gd name="T3" fmla="*/ 3 h 66"/>
              <a:gd name="T4" fmla="*/ 59 w 64"/>
              <a:gd name="T5" fmla="*/ 5 h 66"/>
              <a:gd name="T6" fmla="*/ 39 w 64"/>
              <a:gd name="T7" fmla="*/ 25 h 66"/>
              <a:gd name="T8" fmla="*/ 39 w 64"/>
              <a:gd name="T9" fmla="*/ 25 h 66"/>
              <a:gd name="T10" fmla="*/ 34 w 64"/>
              <a:gd name="T11" fmla="*/ 31 h 66"/>
              <a:gd name="T12" fmla="*/ 0 w 64"/>
              <a:gd name="T13" fmla="*/ 64 h 66"/>
              <a:gd name="T14" fmla="*/ 2 w 64"/>
              <a:gd name="T15" fmla="*/ 66 h 66"/>
              <a:gd name="T16" fmla="*/ 64 w 64"/>
              <a:gd name="T17" fmla="*/ 4 h 66"/>
              <a:gd name="T18" fmla="*/ 60 w 64"/>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6">
                <a:moveTo>
                  <a:pt x="60" y="0"/>
                </a:moveTo>
                <a:lnTo>
                  <a:pt x="57" y="3"/>
                </a:lnTo>
                <a:lnTo>
                  <a:pt x="59" y="5"/>
                </a:lnTo>
                <a:lnTo>
                  <a:pt x="39" y="25"/>
                </a:lnTo>
                <a:lnTo>
                  <a:pt x="39" y="25"/>
                </a:lnTo>
                <a:lnTo>
                  <a:pt x="34" y="31"/>
                </a:lnTo>
                <a:lnTo>
                  <a:pt x="0" y="64"/>
                </a:lnTo>
                <a:lnTo>
                  <a:pt x="2" y="66"/>
                </a:lnTo>
                <a:lnTo>
                  <a:pt x="64" y="4"/>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6" name="Freeform 114">
            <a:extLst>
              <a:ext uri="{FF2B5EF4-FFF2-40B4-BE49-F238E27FC236}">
                <a16:creationId xmlns:a16="http://schemas.microsoft.com/office/drawing/2014/main" id="{0CCF8688-6BB1-4365-B730-1B351FC261D8}"/>
              </a:ext>
            </a:extLst>
          </p:cNvPr>
          <p:cNvSpPr>
            <a:spLocks/>
          </p:cNvSpPr>
          <p:nvPr/>
        </p:nvSpPr>
        <p:spPr bwMode="auto">
          <a:xfrm>
            <a:off x="6220084" y="1781992"/>
            <a:ext cx="63726" cy="57931"/>
          </a:xfrm>
          <a:custGeom>
            <a:avLst/>
            <a:gdLst>
              <a:gd name="T0" fmla="*/ 3 w 11"/>
              <a:gd name="T1" fmla="*/ 0 h 10"/>
              <a:gd name="T2" fmla="*/ 0 w 11"/>
              <a:gd name="T3" fmla="*/ 3 h 10"/>
              <a:gd name="T4" fmla="*/ 7 w 11"/>
              <a:gd name="T5" fmla="*/ 10 h 10"/>
              <a:gd name="T6" fmla="*/ 11 w 11"/>
              <a:gd name="T7" fmla="*/ 8 h 10"/>
              <a:gd name="T8" fmla="*/ 3 w 11"/>
              <a:gd name="T9" fmla="*/ 0 h 10"/>
            </a:gdLst>
            <a:ahLst/>
            <a:cxnLst>
              <a:cxn ang="0">
                <a:pos x="T0" y="T1"/>
              </a:cxn>
              <a:cxn ang="0">
                <a:pos x="T2" y="T3"/>
              </a:cxn>
              <a:cxn ang="0">
                <a:pos x="T4" y="T5"/>
              </a:cxn>
              <a:cxn ang="0">
                <a:pos x="T6" y="T7"/>
              </a:cxn>
              <a:cxn ang="0">
                <a:pos x="T8" y="T9"/>
              </a:cxn>
            </a:cxnLst>
            <a:rect l="0" t="0" r="r" b="b"/>
            <a:pathLst>
              <a:path w="11" h="10">
                <a:moveTo>
                  <a:pt x="3" y="0"/>
                </a:moveTo>
                <a:lnTo>
                  <a:pt x="0" y="3"/>
                </a:lnTo>
                <a:lnTo>
                  <a:pt x="7" y="10"/>
                </a:lnTo>
                <a:lnTo>
                  <a:pt x="11" y="8"/>
                </a:lnTo>
                <a:lnTo>
                  <a:pt x="3" y="0"/>
                </a:lnTo>
                <a:close/>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7" name="Freeform 115">
            <a:extLst>
              <a:ext uri="{FF2B5EF4-FFF2-40B4-BE49-F238E27FC236}">
                <a16:creationId xmlns:a16="http://schemas.microsoft.com/office/drawing/2014/main" id="{04433F96-EF2A-4ECB-930C-65F61F81AB2C}"/>
              </a:ext>
            </a:extLst>
          </p:cNvPr>
          <p:cNvSpPr>
            <a:spLocks/>
          </p:cNvSpPr>
          <p:nvPr/>
        </p:nvSpPr>
        <p:spPr bwMode="auto">
          <a:xfrm>
            <a:off x="6220084" y="1781992"/>
            <a:ext cx="63726" cy="57931"/>
          </a:xfrm>
          <a:custGeom>
            <a:avLst/>
            <a:gdLst>
              <a:gd name="T0" fmla="*/ 3 w 11"/>
              <a:gd name="T1" fmla="*/ 0 h 10"/>
              <a:gd name="T2" fmla="*/ 0 w 11"/>
              <a:gd name="T3" fmla="*/ 3 h 10"/>
              <a:gd name="T4" fmla="*/ 7 w 11"/>
              <a:gd name="T5" fmla="*/ 10 h 10"/>
              <a:gd name="T6" fmla="*/ 11 w 11"/>
              <a:gd name="T7" fmla="*/ 8 h 10"/>
              <a:gd name="T8" fmla="*/ 3 w 11"/>
              <a:gd name="T9" fmla="*/ 0 h 10"/>
            </a:gdLst>
            <a:ahLst/>
            <a:cxnLst>
              <a:cxn ang="0">
                <a:pos x="T0" y="T1"/>
              </a:cxn>
              <a:cxn ang="0">
                <a:pos x="T2" y="T3"/>
              </a:cxn>
              <a:cxn ang="0">
                <a:pos x="T4" y="T5"/>
              </a:cxn>
              <a:cxn ang="0">
                <a:pos x="T6" y="T7"/>
              </a:cxn>
              <a:cxn ang="0">
                <a:pos x="T8" y="T9"/>
              </a:cxn>
            </a:cxnLst>
            <a:rect l="0" t="0" r="r" b="b"/>
            <a:pathLst>
              <a:path w="11" h="10">
                <a:moveTo>
                  <a:pt x="3" y="0"/>
                </a:moveTo>
                <a:lnTo>
                  <a:pt x="0" y="3"/>
                </a:lnTo>
                <a:lnTo>
                  <a:pt x="7" y="10"/>
                </a:lnTo>
                <a:lnTo>
                  <a:pt x="11" y="8"/>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8" name="Freeform 116">
            <a:extLst>
              <a:ext uri="{FF2B5EF4-FFF2-40B4-BE49-F238E27FC236}">
                <a16:creationId xmlns:a16="http://schemas.microsoft.com/office/drawing/2014/main" id="{BEA59F87-8963-4402-8F47-89D6DAC25B9B}"/>
              </a:ext>
            </a:extLst>
          </p:cNvPr>
          <p:cNvSpPr>
            <a:spLocks/>
          </p:cNvSpPr>
          <p:nvPr/>
        </p:nvSpPr>
        <p:spPr bwMode="auto">
          <a:xfrm>
            <a:off x="6463393" y="1440202"/>
            <a:ext cx="127448" cy="127448"/>
          </a:xfrm>
          <a:custGeom>
            <a:avLst/>
            <a:gdLst>
              <a:gd name="T0" fmla="*/ 20 w 22"/>
              <a:gd name="T1" fmla="*/ 0 h 22"/>
              <a:gd name="T2" fmla="*/ 0 w 22"/>
              <a:gd name="T3" fmla="*/ 20 h 22"/>
              <a:gd name="T4" fmla="*/ 2 w 22"/>
              <a:gd name="T5" fmla="*/ 22 h 22"/>
              <a:gd name="T6" fmla="*/ 22 w 22"/>
              <a:gd name="T7" fmla="*/ 2 h 22"/>
              <a:gd name="T8" fmla="*/ 20 w 22"/>
              <a:gd name="T9" fmla="*/ 0 h 22"/>
            </a:gdLst>
            <a:ahLst/>
            <a:cxnLst>
              <a:cxn ang="0">
                <a:pos x="T0" y="T1"/>
              </a:cxn>
              <a:cxn ang="0">
                <a:pos x="T2" y="T3"/>
              </a:cxn>
              <a:cxn ang="0">
                <a:pos x="T4" y="T5"/>
              </a:cxn>
              <a:cxn ang="0">
                <a:pos x="T6" y="T7"/>
              </a:cxn>
              <a:cxn ang="0">
                <a:pos x="T8" y="T9"/>
              </a:cxn>
            </a:cxnLst>
            <a:rect l="0" t="0" r="r" b="b"/>
            <a:pathLst>
              <a:path w="22" h="22">
                <a:moveTo>
                  <a:pt x="20" y="0"/>
                </a:moveTo>
                <a:lnTo>
                  <a:pt x="0" y="20"/>
                </a:lnTo>
                <a:lnTo>
                  <a:pt x="2" y="22"/>
                </a:lnTo>
                <a:lnTo>
                  <a:pt x="22" y="2"/>
                </a:lnTo>
                <a:lnTo>
                  <a:pt x="20" y="0"/>
                </a:lnTo>
                <a:close/>
              </a:path>
            </a:pathLst>
          </a:custGeom>
          <a:solidFill>
            <a:srgbClr val="99BF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9" name="Freeform 117">
            <a:extLst>
              <a:ext uri="{FF2B5EF4-FFF2-40B4-BE49-F238E27FC236}">
                <a16:creationId xmlns:a16="http://schemas.microsoft.com/office/drawing/2014/main" id="{7AEB8F9A-6430-46AF-B6E3-ED5EF0AB117B}"/>
              </a:ext>
            </a:extLst>
          </p:cNvPr>
          <p:cNvSpPr>
            <a:spLocks/>
          </p:cNvSpPr>
          <p:nvPr/>
        </p:nvSpPr>
        <p:spPr bwMode="auto">
          <a:xfrm>
            <a:off x="6463393" y="1440202"/>
            <a:ext cx="127448" cy="127448"/>
          </a:xfrm>
          <a:custGeom>
            <a:avLst/>
            <a:gdLst>
              <a:gd name="T0" fmla="*/ 20 w 22"/>
              <a:gd name="T1" fmla="*/ 0 h 22"/>
              <a:gd name="T2" fmla="*/ 0 w 22"/>
              <a:gd name="T3" fmla="*/ 20 h 22"/>
              <a:gd name="T4" fmla="*/ 2 w 22"/>
              <a:gd name="T5" fmla="*/ 22 h 22"/>
              <a:gd name="T6" fmla="*/ 22 w 22"/>
              <a:gd name="T7" fmla="*/ 2 h 22"/>
              <a:gd name="T8" fmla="*/ 20 w 22"/>
              <a:gd name="T9" fmla="*/ 0 h 22"/>
            </a:gdLst>
            <a:ahLst/>
            <a:cxnLst>
              <a:cxn ang="0">
                <a:pos x="T0" y="T1"/>
              </a:cxn>
              <a:cxn ang="0">
                <a:pos x="T2" y="T3"/>
              </a:cxn>
              <a:cxn ang="0">
                <a:pos x="T4" y="T5"/>
              </a:cxn>
              <a:cxn ang="0">
                <a:pos x="T6" y="T7"/>
              </a:cxn>
              <a:cxn ang="0">
                <a:pos x="T8" y="T9"/>
              </a:cxn>
            </a:cxnLst>
            <a:rect l="0" t="0" r="r" b="b"/>
            <a:pathLst>
              <a:path w="22" h="22">
                <a:moveTo>
                  <a:pt x="20" y="0"/>
                </a:moveTo>
                <a:lnTo>
                  <a:pt x="0" y="20"/>
                </a:lnTo>
                <a:lnTo>
                  <a:pt x="2" y="22"/>
                </a:lnTo>
                <a:lnTo>
                  <a:pt x="22" y="2"/>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0" name="Freeform 118">
            <a:extLst>
              <a:ext uri="{FF2B5EF4-FFF2-40B4-BE49-F238E27FC236}">
                <a16:creationId xmlns:a16="http://schemas.microsoft.com/office/drawing/2014/main" id="{30A97F3B-BB06-4AF4-A3EF-2E9F5DB8704C}"/>
              </a:ext>
            </a:extLst>
          </p:cNvPr>
          <p:cNvSpPr>
            <a:spLocks noEditPoints="1"/>
          </p:cNvSpPr>
          <p:nvPr/>
        </p:nvSpPr>
        <p:spPr bwMode="auto">
          <a:xfrm>
            <a:off x="6474979" y="1440202"/>
            <a:ext cx="115862" cy="127448"/>
          </a:xfrm>
          <a:custGeom>
            <a:avLst/>
            <a:gdLst>
              <a:gd name="T0" fmla="*/ 20 w 20"/>
              <a:gd name="T1" fmla="*/ 2 h 22"/>
              <a:gd name="T2" fmla="*/ 0 w 20"/>
              <a:gd name="T3" fmla="*/ 22 h 22"/>
              <a:gd name="T4" fmla="*/ 0 w 20"/>
              <a:gd name="T5" fmla="*/ 22 h 22"/>
              <a:gd name="T6" fmla="*/ 20 w 20"/>
              <a:gd name="T7" fmla="*/ 2 h 22"/>
              <a:gd name="T8" fmla="*/ 18 w 20"/>
              <a:gd name="T9" fmla="*/ 0 h 22"/>
              <a:gd name="T10" fmla="*/ 18 w 20"/>
              <a:gd name="T11" fmla="*/ 0 h 22"/>
              <a:gd name="T12" fmla="*/ 20 w 20"/>
              <a:gd name="T13" fmla="*/ 2 h 22"/>
              <a:gd name="T14" fmla="*/ 18 w 2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20" y="2"/>
                </a:moveTo>
                <a:lnTo>
                  <a:pt x="0" y="22"/>
                </a:lnTo>
                <a:lnTo>
                  <a:pt x="0" y="22"/>
                </a:lnTo>
                <a:lnTo>
                  <a:pt x="20" y="2"/>
                </a:lnTo>
                <a:close/>
                <a:moveTo>
                  <a:pt x="18" y="0"/>
                </a:moveTo>
                <a:lnTo>
                  <a:pt x="18" y="0"/>
                </a:lnTo>
                <a:lnTo>
                  <a:pt x="20" y="2"/>
                </a:lnTo>
                <a:lnTo>
                  <a:pt x="18" y="0"/>
                </a:lnTo>
                <a:close/>
              </a:path>
            </a:pathLst>
          </a:custGeom>
          <a:solidFill>
            <a:srgbClr val="BACD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1" name="Freeform 119">
            <a:extLst>
              <a:ext uri="{FF2B5EF4-FFF2-40B4-BE49-F238E27FC236}">
                <a16:creationId xmlns:a16="http://schemas.microsoft.com/office/drawing/2014/main" id="{860A223E-E845-4B13-8566-E8229C090720}"/>
              </a:ext>
            </a:extLst>
          </p:cNvPr>
          <p:cNvSpPr>
            <a:spLocks noEditPoints="1"/>
          </p:cNvSpPr>
          <p:nvPr/>
        </p:nvSpPr>
        <p:spPr bwMode="auto">
          <a:xfrm>
            <a:off x="6474979" y="1440202"/>
            <a:ext cx="115862" cy="127448"/>
          </a:xfrm>
          <a:custGeom>
            <a:avLst/>
            <a:gdLst>
              <a:gd name="T0" fmla="*/ 20 w 20"/>
              <a:gd name="T1" fmla="*/ 2 h 22"/>
              <a:gd name="T2" fmla="*/ 0 w 20"/>
              <a:gd name="T3" fmla="*/ 22 h 22"/>
              <a:gd name="T4" fmla="*/ 0 w 20"/>
              <a:gd name="T5" fmla="*/ 22 h 22"/>
              <a:gd name="T6" fmla="*/ 20 w 20"/>
              <a:gd name="T7" fmla="*/ 2 h 22"/>
              <a:gd name="T8" fmla="*/ 18 w 20"/>
              <a:gd name="T9" fmla="*/ 0 h 22"/>
              <a:gd name="T10" fmla="*/ 18 w 20"/>
              <a:gd name="T11" fmla="*/ 0 h 22"/>
              <a:gd name="T12" fmla="*/ 20 w 20"/>
              <a:gd name="T13" fmla="*/ 2 h 22"/>
              <a:gd name="T14" fmla="*/ 18 w 2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20" y="2"/>
                </a:moveTo>
                <a:lnTo>
                  <a:pt x="0" y="22"/>
                </a:lnTo>
                <a:lnTo>
                  <a:pt x="0" y="22"/>
                </a:lnTo>
                <a:lnTo>
                  <a:pt x="20" y="2"/>
                </a:lnTo>
                <a:moveTo>
                  <a:pt x="18" y="0"/>
                </a:moveTo>
                <a:lnTo>
                  <a:pt x="18" y="0"/>
                </a:lnTo>
                <a:lnTo>
                  <a:pt x="20" y="2"/>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2" name="Freeform 120">
            <a:extLst>
              <a:ext uri="{FF2B5EF4-FFF2-40B4-BE49-F238E27FC236}">
                <a16:creationId xmlns:a16="http://schemas.microsoft.com/office/drawing/2014/main" id="{9D7994AF-051A-4E48-A13C-02F84CDCDAA3}"/>
              </a:ext>
            </a:extLst>
          </p:cNvPr>
          <p:cNvSpPr>
            <a:spLocks/>
          </p:cNvSpPr>
          <p:nvPr/>
        </p:nvSpPr>
        <p:spPr bwMode="auto">
          <a:xfrm>
            <a:off x="6075259" y="1903648"/>
            <a:ext cx="46345" cy="46345"/>
          </a:xfrm>
          <a:custGeom>
            <a:avLst/>
            <a:gdLst>
              <a:gd name="T0" fmla="*/ 5 w 8"/>
              <a:gd name="T1" fmla="*/ 0 h 8"/>
              <a:gd name="T2" fmla="*/ 0 w 8"/>
              <a:gd name="T3" fmla="*/ 5 h 8"/>
              <a:gd name="T4" fmla="*/ 3 w 8"/>
              <a:gd name="T5" fmla="*/ 8 h 8"/>
              <a:gd name="T6" fmla="*/ 8 w 8"/>
              <a:gd name="T7" fmla="*/ 3 h 8"/>
              <a:gd name="T8" fmla="*/ 5 w 8"/>
              <a:gd name="T9" fmla="*/ 0 h 8"/>
            </a:gdLst>
            <a:ahLst/>
            <a:cxnLst>
              <a:cxn ang="0">
                <a:pos x="T0" y="T1"/>
              </a:cxn>
              <a:cxn ang="0">
                <a:pos x="T2" y="T3"/>
              </a:cxn>
              <a:cxn ang="0">
                <a:pos x="T4" y="T5"/>
              </a:cxn>
              <a:cxn ang="0">
                <a:pos x="T6" y="T7"/>
              </a:cxn>
              <a:cxn ang="0">
                <a:pos x="T8" y="T9"/>
              </a:cxn>
            </a:cxnLst>
            <a:rect l="0" t="0" r="r" b="b"/>
            <a:pathLst>
              <a:path w="8" h="8">
                <a:moveTo>
                  <a:pt x="5" y="0"/>
                </a:moveTo>
                <a:lnTo>
                  <a:pt x="0" y="5"/>
                </a:lnTo>
                <a:lnTo>
                  <a:pt x="3" y="8"/>
                </a:lnTo>
                <a:lnTo>
                  <a:pt x="8" y="3"/>
                </a:lnTo>
                <a:lnTo>
                  <a:pt x="5" y="0"/>
                </a:lnTo>
                <a:close/>
              </a:path>
            </a:pathLst>
          </a:custGeom>
          <a:solidFill>
            <a:srgbClr val="897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3" name="Freeform 121">
            <a:extLst>
              <a:ext uri="{FF2B5EF4-FFF2-40B4-BE49-F238E27FC236}">
                <a16:creationId xmlns:a16="http://schemas.microsoft.com/office/drawing/2014/main" id="{CD9EF046-F33C-4B96-B9BD-F58BE0585CB8}"/>
              </a:ext>
            </a:extLst>
          </p:cNvPr>
          <p:cNvSpPr>
            <a:spLocks/>
          </p:cNvSpPr>
          <p:nvPr/>
        </p:nvSpPr>
        <p:spPr bwMode="auto">
          <a:xfrm>
            <a:off x="6075259" y="1903648"/>
            <a:ext cx="46345" cy="46345"/>
          </a:xfrm>
          <a:custGeom>
            <a:avLst/>
            <a:gdLst>
              <a:gd name="T0" fmla="*/ 5 w 8"/>
              <a:gd name="T1" fmla="*/ 0 h 8"/>
              <a:gd name="T2" fmla="*/ 0 w 8"/>
              <a:gd name="T3" fmla="*/ 5 h 8"/>
              <a:gd name="T4" fmla="*/ 3 w 8"/>
              <a:gd name="T5" fmla="*/ 8 h 8"/>
              <a:gd name="T6" fmla="*/ 8 w 8"/>
              <a:gd name="T7" fmla="*/ 3 h 8"/>
              <a:gd name="T8" fmla="*/ 5 w 8"/>
              <a:gd name="T9" fmla="*/ 0 h 8"/>
            </a:gdLst>
            <a:ahLst/>
            <a:cxnLst>
              <a:cxn ang="0">
                <a:pos x="T0" y="T1"/>
              </a:cxn>
              <a:cxn ang="0">
                <a:pos x="T2" y="T3"/>
              </a:cxn>
              <a:cxn ang="0">
                <a:pos x="T4" y="T5"/>
              </a:cxn>
              <a:cxn ang="0">
                <a:pos x="T6" y="T7"/>
              </a:cxn>
              <a:cxn ang="0">
                <a:pos x="T8" y="T9"/>
              </a:cxn>
            </a:cxnLst>
            <a:rect l="0" t="0" r="r" b="b"/>
            <a:pathLst>
              <a:path w="8" h="8">
                <a:moveTo>
                  <a:pt x="5" y="0"/>
                </a:moveTo>
                <a:lnTo>
                  <a:pt x="0" y="5"/>
                </a:lnTo>
                <a:lnTo>
                  <a:pt x="3" y="8"/>
                </a:lnTo>
                <a:lnTo>
                  <a:pt x="8"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4" name="Freeform 122">
            <a:extLst>
              <a:ext uri="{FF2B5EF4-FFF2-40B4-BE49-F238E27FC236}">
                <a16:creationId xmlns:a16="http://schemas.microsoft.com/office/drawing/2014/main" id="{ED3FCA9C-DD84-4306-9A41-023F04078C25}"/>
              </a:ext>
            </a:extLst>
          </p:cNvPr>
          <p:cNvSpPr>
            <a:spLocks noEditPoints="1"/>
          </p:cNvSpPr>
          <p:nvPr/>
        </p:nvSpPr>
        <p:spPr bwMode="auto">
          <a:xfrm>
            <a:off x="7216493" y="1625581"/>
            <a:ext cx="712550" cy="260690"/>
          </a:xfrm>
          <a:custGeom>
            <a:avLst/>
            <a:gdLst>
              <a:gd name="T0" fmla="*/ 123 w 123"/>
              <a:gd name="T1" fmla="*/ 45 h 45"/>
              <a:gd name="T2" fmla="*/ 0 w 123"/>
              <a:gd name="T3" fmla="*/ 45 h 45"/>
              <a:gd name="T4" fmla="*/ 0 w 123"/>
              <a:gd name="T5" fmla="*/ 0 h 45"/>
              <a:gd name="T6" fmla="*/ 123 w 123"/>
              <a:gd name="T7" fmla="*/ 0 h 45"/>
              <a:gd name="T8" fmla="*/ 123 w 123"/>
              <a:gd name="T9" fmla="*/ 45 h 45"/>
              <a:gd name="T10" fmla="*/ 6 w 123"/>
              <a:gd name="T11" fmla="*/ 39 h 45"/>
              <a:gd name="T12" fmla="*/ 117 w 123"/>
              <a:gd name="T13" fmla="*/ 39 h 45"/>
              <a:gd name="T14" fmla="*/ 117 w 123"/>
              <a:gd name="T15" fmla="*/ 6 h 45"/>
              <a:gd name="T16" fmla="*/ 6 w 123"/>
              <a:gd name="T17" fmla="*/ 6 h 45"/>
              <a:gd name="T18" fmla="*/ 6 w 123"/>
              <a:gd name="T19"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5">
                <a:moveTo>
                  <a:pt x="123" y="45"/>
                </a:moveTo>
                <a:lnTo>
                  <a:pt x="0" y="45"/>
                </a:lnTo>
                <a:lnTo>
                  <a:pt x="0" y="0"/>
                </a:lnTo>
                <a:lnTo>
                  <a:pt x="123" y="0"/>
                </a:lnTo>
                <a:lnTo>
                  <a:pt x="123" y="45"/>
                </a:lnTo>
                <a:close/>
                <a:moveTo>
                  <a:pt x="6" y="39"/>
                </a:moveTo>
                <a:lnTo>
                  <a:pt x="117" y="39"/>
                </a:lnTo>
                <a:lnTo>
                  <a:pt x="117" y="6"/>
                </a:lnTo>
                <a:lnTo>
                  <a:pt x="6" y="6"/>
                </a:lnTo>
                <a:lnTo>
                  <a:pt x="6" y="39"/>
                </a:ln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5" name="Freeform 123">
            <a:extLst>
              <a:ext uri="{FF2B5EF4-FFF2-40B4-BE49-F238E27FC236}">
                <a16:creationId xmlns:a16="http://schemas.microsoft.com/office/drawing/2014/main" id="{15AB112B-E32E-4675-BC79-18776DD39ACF}"/>
              </a:ext>
            </a:extLst>
          </p:cNvPr>
          <p:cNvSpPr>
            <a:spLocks noEditPoints="1"/>
          </p:cNvSpPr>
          <p:nvPr/>
        </p:nvSpPr>
        <p:spPr bwMode="auto">
          <a:xfrm>
            <a:off x="7216493" y="1625581"/>
            <a:ext cx="712550" cy="260690"/>
          </a:xfrm>
          <a:custGeom>
            <a:avLst/>
            <a:gdLst>
              <a:gd name="T0" fmla="*/ 123 w 123"/>
              <a:gd name="T1" fmla="*/ 45 h 45"/>
              <a:gd name="T2" fmla="*/ 0 w 123"/>
              <a:gd name="T3" fmla="*/ 45 h 45"/>
              <a:gd name="T4" fmla="*/ 0 w 123"/>
              <a:gd name="T5" fmla="*/ 0 h 45"/>
              <a:gd name="T6" fmla="*/ 123 w 123"/>
              <a:gd name="T7" fmla="*/ 0 h 45"/>
              <a:gd name="T8" fmla="*/ 123 w 123"/>
              <a:gd name="T9" fmla="*/ 45 h 45"/>
              <a:gd name="T10" fmla="*/ 6 w 123"/>
              <a:gd name="T11" fmla="*/ 39 h 45"/>
              <a:gd name="T12" fmla="*/ 117 w 123"/>
              <a:gd name="T13" fmla="*/ 39 h 45"/>
              <a:gd name="T14" fmla="*/ 117 w 123"/>
              <a:gd name="T15" fmla="*/ 6 h 45"/>
              <a:gd name="T16" fmla="*/ 6 w 123"/>
              <a:gd name="T17" fmla="*/ 6 h 45"/>
              <a:gd name="T18" fmla="*/ 6 w 123"/>
              <a:gd name="T19"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5">
                <a:moveTo>
                  <a:pt x="123" y="45"/>
                </a:moveTo>
                <a:lnTo>
                  <a:pt x="0" y="45"/>
                </a:lnTo>
                <a:lnTo>
                  <a:pt x="0" y="0"/>
                </a:lnTo>
                <a:lnTo>
                  <a:pt x="123" y="0"/>
                </a:lnTo>
                <a:lnTo>
                  <a:pt x="123" y="45"/>
                </a:lnTo>
                <a:moveTo>
                  <a:pt x="6" y="39"/>
                </a:moveTo>
                <a:lnTo>
                  <a:pt x="117" y="39"/>
                </a:lnTo>
                <a:lnTo>
                  <a:pt x="117" y="6"/>
                </a:lnTo>
                <a:lnTo>
                  <a:pt x="6" y="6"/>
                </a:lnTo>
                <a:lnTo>
                  <a:pt x="6" y="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6" name="Rectangle 124">
            <a:extLst>
              <a:ext uri="{FF2B5EF4-FFF2-40B4-BE49-F238E27FC236}">
                <a16:creationId xmlns:a16="http://schemas.microsoft.com/office/drawing/2014/main" id="{068FBD18-014C-4014-B400-5B22C27DB99D}"/>
              </a:ext>
            </a:extLst>
          </p:cNvPr>
          <p:cNvSpPr>
            <a:spLocks noChangeArrowheads="1"/>
          </p:cNvSpPr>
          <p:nvPr/>
        </p:nvSpPr>
        <p:spPr bwMode="auto">
          <a:xfrm>
            <a:off x="7309182" y="1237443"/>
            <a:ext cx="110070" cy="110070"/>
          </a:xfrm>
          <a:prstGeom prst="rect">
            <a:avLst/>
          </a:prstGeom>
          <a:solidFill>
            <a:srgbClr val="3542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7" name="Rectangle 125">
            <a:extLst>
              <a:ext uri="{FF2B5EF4-FFF2-40B4-BE49-F238E27FC236}">
                <a16:creationId xmlns:a16="http://schemas.microsoft.com/office/drawing/2014/main" id="{C3434850-6BB4-4392-B571-8CF0FB2F3107}"/>
              </a:ext>
            </a:extLst>
          </p:cNvPr>
          <p:cNvSpPr>
            <a:spLocks noChangeArrowheads="1"/>
          </p:cNvSpPr>
          <p:nvPr/>
        </p:nvSpPr>
        <p:spPr bwMode="auto">
          <a:xfrm>
            <a:off x="7309182" y="1237443"/>
            <a:ext cx="110070" cy="11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8" name="Freeform 126">
            <a:extLst>
              <a:ext uri="{FF2B5EF4-FFF2-40B4-BE49-F238E27FC236}">
                <a16:creationId xmlns:a16="http://schemas.microsoft.com/office/drawing/2014/main" id="{C044ACA0-144A-4967-BA2A-C3909D21E6A4}"/>
              </a:ext>
            </a:extLst>
          </p:cNvPr>
          <p:cNvSpPr>
            <a:spLocks/>
          </p:cNvSpPr>
          <p:nvPr/>
        </p:nvSpPr>
        <p:spPr bwMode="auto">
          <a:xfrm>
            <a:off x="7291805" y="1237443"/>
            <a:ext cx="139034" cy="69517"/>
          </a:xfrm>
          <a:custGeom>
            <a:avLst/>
            <a:gdLst>
              <a:gd name="T0" fmla="*/ 51 w 55"/>
              <a:gd name="T1" fmla="*/ 27 h 27"/>
              <a:gd name="T2" fmla="*/ 4 w 55"/>
              <a:gd name="T3" fmla="*/ 27 h 27"/>
              <a:gd name="T4" fmla="*/ 0 w 55"/>
              <a:gd name="T5" fmla="*/ 23 h 27"/>
              <a:gd name="T6" fmla="*/ 0 w 55"/>
              <a:gd name="T7" fmla="*/ 4 h 27"/>
              <a:gd name="T8" fmla="*/ 4 w 55"/>
              <a:gd name="T9" fmla="*/ 0 h 27"/>
              <a:gd name="T10" fmla="*/ 51 w 55"/>
              <a:gd name="T11" fmla="*/ 0 h 27"/>
              <a:gd name="T12" fmla="*/ 55 w 55"/>
              <a:gd name="T13" fmla="*/ 4 h 27"/>
              <a:gd name="T14" fmla="*/ 55 w 55"/>
              <a:gd name="T15" fmla="*/ 23 h 27"/>
              <a:gd name="T16" fmla="*/ 51 w 5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7">
                <a:moveTo>
                  <a:pt x="51" y="27"/>
                </a:moveTo>
                <a:cubicBezTo>
                  <a:pt x="4" y="27"/>
                  <a:pt x="4" y="27"/>
                  <a:pt x="4" y="27"/>
                </a:cubicBezTo>
                <a:cubicBezTo>
                  <a:pt x="2" y="27"/>
                  <a:pt x="0" y="25"/>
                  <a:pt x="0" y="23"/>
                </a:cubicBezTo>
                <a:cubicBezTo>
                  <a:pt x="0" y="4"/>
                  <a:pt x="0" y="4"/>
                  <a:pt x="0" y="4"/>
                </a:cubicBezTo>
                <a:cubicBezTo>
                  <a:pt x="0" y="2"/>
                  <a:pt x="2" y="0"/>
                  <a:pt x="4" y="0"/>
                </a:cubicBezTo>
                <a:cubicBezTo>
                  <a:pt x="51" y="0"/>
                  <a:pt x="51" y="0"/>
                  <a:pt x="51" y="0"/>
                </a:cubicBezTo>
                <a:cubicBezTo>
                  <a:pt x="53" y="0"/>
                  <a:pt x="55" y="2"/>
                  <a:pt x="55" y="4"/>
                </a:cubicBezTo>
                <a:cubicBezTo>
                  <a:pt x="55" y="23"/>
                  <a:pt x="55" y="23"/>
                  <a:pt x="55" y="23"/>
                </a:cubicBezTo>
                <a:cubicBezTo>
                  <a:pt x="55" y="25"/>
                  <a:pt x="53" y="27"/>
                  <a:pt x="51" y="27"/>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9" name="Freeform 127">
            <a:extLst>
              <a:ext uri="{FF2B5EF4-FFF2-40B4-BE49-F238E27FC236}">
                <a16:creationId xmlns:a16="http://schemas.microsoft.com/office/drawing/2014/main" id="{17C35739-23F4-41D6-97C0-822D2B7134A3}"/>
              </a:ext>
            </a:extLst>
          </p:cNvPr>
          <p:cNvSpPr>
            <a:spLocks noEditPoints="1"/>
          </p:cNvSpPr>
          <p:nvPr/>
        </p:nvSpPr>
        <p:spPr bwMode="auto">
          <a:xfrm>
            <a:off x="7291805" y="1318546"/>
            <a:ext cx="139034" cy="532963"/>
          </a:xfrm>
          <a:custGeom>
            <a:avLst/>
            <a:gdLst>
              <a:gd name="T0" fmla="*/ 6 w 55"/>
              <a:gd name="T1" fmla="*/ 132 h 206"/>
              <a:gd name="T2" fmla="*/ 0 w 55"/>
              <a:gd name="T3" fmla="*/ 132 h 206"/>
              <a:gd name="T4" fmla="*/ 0 w 55"/>
              <a:gd name="T5" fmla="*/ 181 h 206"/>
              <a:gd name="T6" fmla="*/ 19 w 55"/>
              <a:gd name="T7" fmla="*/ 206 h 206"/>
              <a:gd name="T8" fmla="*/ 19 w 55"/>
              <a:gd name="T9" fmla="*/ 206 h 206"/>
              <a:gd name="T10" fmla="*/ 0 w 55"/>
              <a:gd name="T11" fmla="*/ 181 h 206"/>
              <a:gd name="T12" fmla="*/ 4 w 55"/>
              <a:gd name="T13" fmla="*/ 181 h 206"/>
              <a:gd name="T14" fmla="*/ 6 w 55"/>
              <a:gd name="T15" fmla="*/ 181 h 206"/>
              <a:gd name="T16" fmla="*/ 6 w 55"/>
              <a:gd name="T17" fmla="*/ 181 h 206"/>
              <a:gd name="T18" fmla="*/ 6 w 55"/>
              <a:gd name="T19" fmla="*/ 132 h 206"/>
              <a:gd name="T20" fmla="*/ 55 w 55"/>
              <a:gd name="T21" fmla="*/ 0 h 206"/>
              <a:gd name="T22" fmla="*/ 49 w 55"/>
              <a:gd name="T23" fmla="*/ 0 h 206"/>
              <a:gd name="T24" fmla="*/ 49 w 55"/>
              <a:gd name="T25" fmla="*/ 10 h 206"/>
              <a:gd name="T26" fmla="*/ 6 w 55"/>
              <a:gd name="T27" fmla="*/ 10 h 206"/>
              <a:gd name="T28" fmla="*/ 6 w 55"/>
              <a:gd name="T29" fmla="*/ 0 h 206"/>
              <a:gd name="T30" fmla="*/ 0 w 55"/>
              <a:gd name="T31" fmla="*/ 0 h 206"/>
              <a:gd name="T32" fmla="*/ 0 w 55"/>
              <a:gd name="T33" fmla="*/ 118 h 206"/>
              <a:gd name="T34" fmla="*/ 6 w 55"/>
              <a:gd name="T35" fmla="*/ 118 h 206"/>
              <a:gd name="T36" fmla="*/ 6 w 55"/>
              <a:gd name="T37" fmla="*/ 70 h 206"/>
              <a:gd name="T38" fmla="*/ 9 w 55"/>
              <a:gd name="T39" fmla="*/ 70 h 206"/>
              <a:gd name="T40" fmla="*/ 9 w 55"/>
              <a:gd name="T41" fmla="*/ 20 h 206"/>
              <a:gd name="T42" fmla="*/ 20 w 55"/>
              <a:gd name="T43" fmla="*/ 20 h 206"/>
              <a:gd name="T44" fmla="*/ 20 w 55"/>
              <a:gd name="T45" fmla="*/ 70 h 206"/>
              <a:gd name="T46" fmla="*/ 50 w 55"/>
              <a:gd name="T47" fmla="*/ 70 h 206"/>
              <a:gd name="T48" fmla="*/ 50 w 55"/>
              <a:gd name="T49" fmla="*/ 98 h 206"/>
              <a:gd name="T50" fmla="*/ 55 w 55"/>
              <a:gd name="T51" fmla="*/ 3 h 206"/>
              <a:gd name="T52" fmla="*/ 55 w 55"/>
              <a:gd name="T5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06">
                <a:moveTo>
                  <a:pt x="6" y="132"/>
                </a:moveTo>
                <a:cubicBezTo>
                  <a:pt x="0" y="132"/>
                  <a:pt x="0" y="132"/>
                  <a:pt x="0" y="132"/>
                </a:cubicBezTo>
                <a:cubicBezTo>
                  <a:pt x="0" y="181"/>
                  <a:pt x="0" y="181"/>
                  <a:pt x="0" y="181"/>
                </a:cubicBezTo>
                <a:cubicBezTo>
                  <a:pt x="0" y="193"/>
                  <a:pt x="8" y="203"/>
                  <a:pt x="19" y="206"/>
                </a:cubicBezTo>
                <a:cubicBezTo>
                  <a:pt x="19" y="206"/>
                  <a:pt x="19" y="206"/>
                  <a:pt x="19" y="206"/>
                </a:cubicBezTo>
                <a:cubicBezTo>
                  <a:pt x="8" y="203"/>
                  <a:pt x="0" y="193"/>
                  <a:pt x="0" y="181"/>
                </a:cubicBezTo>
                <a:cubicBezTo>
                  <a:pt x="1" y="181"/>
                  <a:pt x="2" y="181"/>
                  <a:pt x="4" y="181"/>
                </a:cubicBezTo>
                <a:cubicBezTo>
                  <a:pt x="4" y="181"/>
                  <a:pt x="5" y="181"/>
                  <a:pt x="6" y="181"/>
                </a:cubicBezTo>
                <a:cubicBezTo>
                  <a:pt x="6" y="181"/>
                  <a:pt x="6" y="181"/>
                  <a:pt x="6" y="181"/>
                </a:cubicBezTo>
                <a:cubicBezTo>
                  <a:pt x="6" y="132"/>
                  <a:pt x="6" y="132"/>
                  <a:pt x="6" y="132"/>
                </a:cubicBezTo>
                <a:moveTo>
                  <a:pt x="55" y="0"/>
                </a:moveTo>
                <a:cubicBezTo>
                  <a:pt x="49" y="0"/>
                  <a:pt x="49" y="0"/>
                  <a:pt x="49" y="0"/>
                </a:cubicBezTo>
                <a:cubicBezTo>
                  <a:pt x="49" y="10"/>
                  <a:pt x="49" y="10"/>
                  <a:pt x="49" y="10"/>
                </a:cubicBezTo>
                <a:cubicBezTo>
                  <a:pt x="6" y="10"/>
                  <a:pt x="6" y="10"/>
                  <a:pt x="6" y="10"/>
                </a:cubicBezTo>
                <a:cubicBezTo>
                  <a:pt x="6" y="0"/>
                  <a:pt x="6" y="0"/>
                  <a:pt x="6" y="0"/>
                </a:cubicBezTo>
                <a:cubicBezTo>
                  <a:pt x="0" y="0"/>
                  <a:pt x="0" y="0"/>
                  <a:pt x="0" y="0"/>
                </a:cubicBezTo>
                <a:cubicBezTo>
                  <a:pt x="0" y="118"/>
                  <a:pt x="0" y="118"/>
                  <a:pt x="0" y="118"/>
                </a:cubicBezTo>
                <a:cubicBezTo>
                  <a:pt x="6" y="118"/>
                  <a:pt x="6" y="118"/>
                  <a:pt x="6" y="118"/>
                </a:cubicBezTo>
                <a:cubicBezTo>
                  <a:pt x="6" y="70"/>
                  <a:pt x="6" y="70"/>
                  <a:pt x="6" y="70"/>
                </a:cubicBezTo>
                <a:cubicBezTo>
                  <a:pt x="9" y="70"/>
                  <a:pt x="9" y="70"/>
                  <a:pt x="9" y="70"/>
                </a:cubicBezTo>
                <a:cubicBezTo>
                  <a:pt x="9" y="20"/>
                  <a:pt x="9" y="20"/>
                  <a:pt x="9" y="20"/>
                </a:cubicBezTo>
                <a:cubicBezTo>
                  <a:pt x="20" y="20"/>
                  <a:pt x="20" y="20"/>
                  <a:pt x="20" y="20"/>
                </a:cubicBezTo>
                <a:cubicBezTo>
                  <a:pt x="20" y="70"/>
                  <a:pt x="20" y="70"/>
                  <a:pt x="20" y="70"/>
                </a:cubicBezTo>
                <a:cubicBezTo>
                  <a:pt x="50" y="70"/>
                  <a:pt x="50" y="70"/>
                  <a:pt x="50" y="70"/>
                </a:cubicBezTo>
                <a:cubicBezTo>
                  <a:pt x="50" y="98"/>
                  <a:pt x="50" y="98"/>
                  <a:pt x="50" y="98"/>
                </a:cubicBezTo>
                <a:cubicBezTo>
                  <a:pt x="53" y="72"/>
                  <a:pt x="55" y="40"/>
                  <a:pt x="55" y="3"/>
                </a:cubicBezTo>
                <a:cubicBezTo>
                  <a:pt x="55" y="0"/>
                  <a:pt x="55" y="0"/>
                  <a:pt x="55" y="0"/>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0" name="Rectangle 128">
            <a:extLst>
              <a:ext uri="{FF2B5EF4-FFF2-40B4-BE49-F238E27FC236}">
                <a16:creationId xmlns:a16="http://schemas.microsoft.com/office/drawing/2014/main" id="{34345B1E-6E9A-40C6-8EFE-B668F53B21EB}"/>
              </a:ext>
            </a:extLst>
          </p:cNvPr>
          <p:cNvSpPr>
            <a:spLocks noChangeArrowheads="1"/>
          </p:cNvSpPr>
          <p:nvPr/>
        </p:nvSpPr>
        <p:spPr bwMode="auto">
          <a:xfrm>
            <a:off x="7291805" y="1625581"/>
            <a:ext cx="17381" cy="34758"/>
          </a:xfrm>
          <a:prstGeom prst="rect">
            <a:avLst/>
          </a:prstGeom>
          <a:solidFill>
            <a:srgbClr val="D1C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1" name="Rectangle 129">
            <a:extLst>
              <a:ext uri="{FF2B5EF4-FFF2-40B4-BE49-F238E27FC236}">
                <a16:creationId xmlns:a16="http://schemas.microsoft.com/office/drawing/2014/main" id="{54E0F13F-B2AC-4254-988C-F62AF90EE1E5}"/>
              </a:ext>
            </a:extLst>
          </p:cNvPr>
          <p:cNvSpPr>
            <a:spLocks noChangeArrowheads="1"/>
          </p:cNvSpPr>
          <p:nvPr/>
        </p:nvSpPr>
        <p:spPr bwMode="auto">
          <a:xfrm>
            <a:off x="7291805" y="1625581"/>
            <a:ext cx="17381" cy="3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2" name="Rectangle 130">
            <a:extLst>
              <a:ext uri="{FF2B5EF4-FFF2-40B4-BE49-F238E27FC236}">
                <a16:creationId xmlns:a16="http://schemas.microsoft.com/office/drawing/2014/main" id="{E8A57DF3-AFAF-4A7D-87F5-330FAE669551}"/>
              </a:ext>
            </a:extLst>
          </p:cNvPr>
          <p:cNvSpPr>
            <a:spLocks noChangeArrowheads="1"/>
          </p:cNvSpPr>
          <p:nvPr/>
        </p:nvSpPr>
        <p:spPr bwMode="auto">
          <a:xfrm>
            <a:off x="7309182" y="1318546"/>
            <a:ext cx="110070" cy="28967"/>
          </a:xfrm>
          <a:prstGeom prst="rect">
            <a:avLst/>
          </a:prstGeom>
          <a:solidFill>
            <a:srgbClr val="3541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3" name="Rectangle 131">
            <a:extLst>
              <a:ext uri="{FF2B5EF4-FFF2-40B4-BE49-F238E27FC236}">
                <a16:creationId xmlns:a16="http://schemas.microsoft.com/office/drawing/2014/main" id="{A555174E-0CFE-4511-9D3E-B0FA13F5903C}"/>
              </a:ext>
            </a:extLst>
          </p:cNvPr>
          <p:cNvSpPr>
            <a:spLocks noChangeArrowheads="1"/>
          </p:cNvSpPr>
          <p:nvPr/>
        </p:nvSpPr>
        <p:spPr bwMode="auto">
          <a:xfrm>
            <a:off x="7309182" y="1318546"/>
            <a:ext cx="110070" cy="2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4" name="Freeform 132">
            <a:extLst>
              <a:ext uri="{FF2B5EF4-FFF2-40B4-BE49-F238E27FC236}">
                <a16:creationId xmlns:a16="http://schemas.microsoft.com/office/drawing/2014/main" id="{4498CF80-F14B-4F84-AAA9-5BC7B582BBB6}"/>
              </a:ext>
            </a:extLst>
          </p:cNvPr>
          <p:cNvSpPr>
            <a:spLocks/>
          </p:cNvSpPr>
          <p:nvPr/>
        </p:nvSpPr>
        <p:spPr bwMode="auto">
          <a:xfrm>
            <a:off x="7309182" y="1498133"/>
            <a:ext cx="110070" cy="341793"/>
          </a:xfrm>
          <a:custGeom>
            <a:avLst/>
            <a:gdLst>
              <a:gd name="T0" fmla="*/ 0 w 44"/>
              <a:gd name="T1" fmla="*/ 0 h 132"/>
              <a:gd name="T2" fmla="*/ 0 w 44"/>
              <a:gd name="T3" fmla="*/ 111 h 132"/>
              <a:gd name="T4" fmla="*/ 21 w 44"/>
              <a:gd name="T5" fmla="*/ 132 h 132"/>
              <a:gd name="T6" fmla="*/ 22 w 44"/>
              <a:gd name="T7" fmla="*/ 132 h 132"/>
              <a:gd name="T8" fmla="*/ 44 w 44"/>
              <a:gd name="T9" fmla="*/ 111 h 132"/>
              <a:gd name="T10" fmla="*/ 44 w 44"/>
              <a:gd name="T11" fmla="*/ 0 h 132"/>
              <a:gd name="T12" fmla="*/ 0 w 44"/>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44" h="132">
                <a:moveTo>
                  <a:pt x="0" y="0"/>
                </a:moveTo>
                <a:cubicBezTo>
                  <a:pt x="0" y="111"/>
                  <a:pt x="0" y="111"/>
                  <a:pt x="0" y="111"/>
                </a:cubicBezTo>
                <a:cubicBezTo>
                  <a:pt x="0" y="123"/>
                  <a:pt x="9" y="132"/>
                  <a:pt x="21" y="132"/>
                </a:cubicBezTo>
                <a:cubicBezTo>
                  <a:pt x="22" y="132"/>
                  <a:pt x="22" y="132"/>
                  <a:pt x="22" y="132"/>
                </a:cubicBezTo>
                <a:cubicBezTo>
                  <a:pt x="34" y="132"/>
                  <a:pt x="44" y="123"/>
                  <a:pt x="44" y="111"/>
                </a:cubicBezTo>
                <a:cubicBezTo>
                  <a:pt x="44" y="0"/>
                  <a:pt x="44" y="0"/>
                  <a:pt x="44" y="0"/>
                </a:cubicBezTo>
                <a:cubicBezTo>
                  <a:pt x="0" y="0"/>
                  <a:pt x="0" y="0"/>
                  <a:pt x="0" y="0"/>
                </a:cubicBezTo>
              </a:path>
            </a:pathLst>
          </a:cu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5" name="Freeform 133">
            <a:extLst>
              <a:ext uri="{FF2B5EF4-FFF2-40B4-BE49-F238E27FC236}">
                <a16:creationId xmlns:a16="http://schemas.microsoft.com/office/drawing/2014/main" id="{D2B82CAA-A90A-4EFE-84BC-359BBA156880}"/>
              </a:ext>
            </a:extLst>
          </p:cNvPr>
          <p:cNvSpPr>
            <a:spLocks/>
          </p:cNvSpPr>
          <p:nvPr/>
        </p:nvSpPr>
        <p:spPr bwMode="auto">
          <a:xfrm>
            <a:off x="7430838" y="1318546"/>
            <a:ext cx="0" cy="11586"/>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3"/>
                  <a:pt x="0" y="3"/>
                  <a:pt x="0" y="3"/>
                </a:cubicBezTo>
                <a:cubicBezTo>
                  <a:pt x="0" y="2"/>
                  <a:pt x="0" y="1"/>
                  <a:pt x="0"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6" name="Freeform 134">
            <a:extLst>
              <a:ext uri="{FF2B5EF4-FFF2-40B4-BE49-F238E27FC236}">
                <a16:creationId xmlns:a16="http://schemas.microsoft.com/office/drawing/2014/main" id="{718EE7DD-01AC-41D1-A5CE-BE2C5A8CAD1F}"/>
              </a:ext>
            </a:extLst>
          </p:cNvPr>
          <p:cNvSpPr>
            <a:spLocks noEditPoints="1"/>
          </p:cNvSpPr>
          <p:nvPr/>
        </p:nvSpPr>
        <p:spPr bwMode="auto">
          <a:xfrm>
            <a:off x="7291805" y="1330132"/>
            <a:ext cx="139034" cy="521377"/>
          </a:xfrm>
          <a:custGeom>
            <a:avLst/>
            <a:gdLst>
              <a:gd name="T0" fmla="*/ 55 w 55"/>
              <a:gd name="T1" fmla="*/ 129 h 203"/>
              <a:gd name="T2" fmla="*/ 50 w 55"/>
              <a:gd name="T3" fmla="*/ 129 h 203"/>
              <a:gd name="T4" fmla="*/ 50 w 55"/>
              <a:gd name="T5" fmla="*/ 178 h 203"/>
              <a:gd name="T6" fmla="*/ 28 w 55"/>
              <a:gd name="T7" fmla="*/ 199 h 203"/>
              <a:gd name="T8" fmla="*/ 27 w 55"/>
              <a:gd name="T9" fmla="*/ 199 h 203"/>
              <a:gd name="T10" fmla="*/ 6 w 55"/>
              <a:gd name="T11" fmla="*/ 178 h 203"/>
              <a:gd name="T12" fmla="*/ 4 w 55"/>
              <a:gd name="T13" fmla="*/ 178 h 203"/>
              <a:gd name="T14" fmla="*/ 0 w 55"/>
              <a:gd name="T15" fmla="*/ 178 h 203"/>
              <a:gd name="T16" fmla="*/ 19 w 55"/>
              <a:gd name="T17" fmla="*/ 203 h 203"/>
              <a:gd name="T18" fmla="*/ 36 w 55"/>
              <a:gd name="T19" fmla="*/ 203 h 203"/>
              <a:gd name="T20" fmla="*/ 55 w 55"/>
              <a:gd name="T21" fmla="*/ 178 h 203"/>
              <a:gd name="T22" fmla="*/ 55 w 55"/>
              <a:gd name="T23" fmla="*/ 129 h 203"/>
              <a:gd name="T24" fmla="*/ 55 w 55"/>
              <a:gd name="T25" fmla="*/ 0 h 203"/>
              <a:gd name="T26" fmla="*/ 50 w 55"/>
              <a:gd name="T27" fmla="*/ 95 h 203"/>
              <a:gd name="T28" fmla="*/ 50 w 55"/>
              <a:gd name="T29" fmla="*/ 115 h 203"/>
              <a:gd name="T30" fmla="*/ 55 w 55"/>
              <a:gd name="T31" fmla="*/ 115 h 203"/>
              <a:gd name="T32" fmla="*/ 55 w 55"/>
              <a:gd name="T3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203">
                <a:moveTo>
                  <a:pt x="55" y="129"/>
                </a:moveTo>
                <a:cubicBezTo>
                  <a:pt x="50" y="129"/>
                  <a:pt x="50" y="129"/>
                  <a:pt x="50" y="129"/>
                </a:cubicBezTo>
                <a:cubicBezTo>
                  <a:pt x="50" y="178"/>
                  <a:pt x="50" y="178"/>
                  <a:pt x="50" y="178"/>
                </a:cubicBezTo>
                <a:cubicBezTo>
                  <a:pt x="50" y="190"/>
                  <a:pt x="40" y="199"/>
                  <a:pt x="28" y="199"/>
                </a:cubicBezTo>
                <a:cubicBezTo>
                  <a:pt x="27" y="199"/>
                  <a:pt x="27" y="199"/>
                  <a:pt x="27" y="199"/>
                </a:cubicBezTo>
                <a:cubicBezTo>
                  <a:pt x="15" y="199"/>
                  <a:pt x="6" y="190"/>
                  <a:pt x="6" y="178"/>
                </a:cubicBezTo>
                <a:cubicBezTo>
                  <a:pt x="5" y="178"/>
                  <a:pt x="4" y="178"/>
                  <a:pt x="4" y="178"/>
                </a:cubicBezTo>
                <a:cubicBezTo>
                  <a:pt x="2" y="178"/>
                  <a:pt x="1" y="178"/>
                  <a:pt x="0" y="178"/>
                </a:cubicBezTo>
                <a:cubicBezTo>
                  <a:pt x="0" y="190"/>
                  <a:pt x="8" y="200"/>
                  <a:pt x="19" y="203"/>
                </a:cubicBezTo>
                <a:cubicBezTo>
                  <a:pt x="36" y="203"/>
                  <a:pt x="36" y="203"/>
                  <a:pt x="36" y="203"/>
                </a:cubicBezTo>
                <a:cubicBezTo>
                  <a:pt x="47" y="200"/>
                  <a:pt x="55" y="190"/>
                  <a:pt x="55" y="178"/>
                </a:cubicBezTo>
                <a:cubicBezTo>
                  <a:pt x="55" y="129"/>
                  <a:pt x="55" y="129"/>
                  <a:pt x="55" y="129"/>
                </a:cubicBezTo>
                <a:moveTo>
                  <a:pt x="55" y="0"/>
                </a:moveTo>
                <a:cubicBezTo>
                  <a:pt x="55" y="37"/>
                  <a:pt x="53" y="69"/>
                  <a:pt x="50" y="95"/>
                </a:cubicBezTo>
                <a:cubicBezTo>
                  <a:pt x="50" y="115"/>
                  <a:pt x="50" y="115"/>
                  <a:pt x="50" y="115"/>
                </a:cubicBezTo>
                <a:cubicBezTo>
                  <a:pt x="55" y="115"/>
                  <a:pt x="55" y="115"/>
                  <a:pt x="55" y="115"/>
                </a:cubicBezTo>
                <a:cubicBezTo>
                  <a:pt x="55" y="0"/>
                  <a:pt x="55" y="0"/>
                  <a:pt x="55" y="0"/>
                </a:cubicBezTo>
              </a:path>
            </a:pathLst>
          </a:custGeom>
          <a:solidFill>
            <a:srgbClr val="C8C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7" name="Freeform 135">
            <a:extLst>
              <a:ext uri="{FF2B5EF4-FFF2-40B4-BE49-F238E27FC236}">
                <a16:creationId xmlns:a16="http://schemas.microsoft.com/office/drawing/2014/main" id="{7BA76813-D991-4D3F-B1CC-8F13080ABBE4}"/>
              </a:ext>
            </a:extLst>
          </p:cNvPr>
          <p:cNvSpPr>
            <a:spLocks noEditPoints="1"/>
          </p:cNvSpPr>
          <p:nvPr/>
        </p:nvSpPr>
        <p:spPr bwMode="auto">
          <a:xfrm>
            <a:off x="7338149" y="1625581"/>
            <a:ext cx="92689" cy="231723"/>
          </a:xfrm>
          <a:custGeom>
            <a:avLst/>
            <a:gdLst>
              <a:gd name="T0" fmla="*/ 17 w 36"/>
              <a:gd name="T1" fmla="*/ 88 h 90"/>
              <a:gd name="T2" fmla="*/ 0 w 36"/>
              <a:gd name="T3" fmla="*/ 88 h 90"/>
              <a:gd name="T4" fmla="*/ 8 w 36"/>
              <a:gd name="T5" fmla="*/ 90 h 90"/>
              <a:gd name="T6" fmla="*/ 9 w 36"/>
              <a:gd name="T7" fmla="*/ 90 h 90"/>
              <a:gd name="T8" fmla="*/ 17 w 36"/>
              <a:gd name="T9" fmla="*/ 88 h 90"/>
              <a:gd name="T10" fmla="*/ 36 w 36"/>
              <a:gd name="T11" fmla="*/ 0 h 90"/>
              <a:gd name="T12" fmla="*/ 31 w 36"/>
              <a:gd name="T13" fmla="*/ 0 h 90"/>
              <a:gd name="T14" fmla="*/ 31 w 36"/>
              <a:gd name="T15" fmla="*/ 14 h 90"/>
              <a:gd name="T16" fmla="*/ 36 w 36"/>
              <a:gd name="T17" fmla="*/ 14 h 90"/>
              <a:gd name="T18" fmla="*/ 36 w 36"/>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90">
                <a:moveTo>
                  <a:pt x="17" y="88"/>
                </a:moveTo>
                <a:cubicBezTo>
                  <a:pt x="0" y="88"/>
                  <a:pt x="0" y="88"/>
                  <a:pt x="0" y="88"/>
                </a:cubicBezTo>
                <a:cubicBezTo>
                  <a:pt x="3" y="89"/>
                  <a:pt x="6" y="90"/>
                  <a:pt x="8" y="90"/>
                </a:cubicBezTo>
                <a:cubicBezTo>
                  <a:pt x="9" y="90"/>
                  <a:pt x="9" y="90"/>
                  <a:pt x="9" y="90"/>
                </a:cubicBezTo>
                <a:cubicBezTo>
                  <a:pt x="12" y="90"/>
                  <a:pt x="14" y="89"/>
                  <a:pt x="17" y="88"/>
                </a:cubicBezTo>
                <a:moveTo>
                  <a:pt x="36" y="0"/>
                </a:moveTo>
                <a:cubicBezTo>
                  <a:pt x="31" y="0"/>
                  <a:pt x="31" y="0"/>
                  <a:pt x="31" y="0"/>
                </a:cubicBezTo>
                <a:cubicBezTo>
                  <a:pt x="31" y="14"/>
                  <a:pt x="31" y="14"/>
                  <a:pt x="31" y="14"/>
                </a:cubicBezTo>
                <a:cubicBezTo>
                  <a:pt x="36" y="14"/>
                  <a:pt x="36" y="14"/>
                  <a:pt x="36" y="14"/>
                </a:cubicBezTo>
                <a:cubicBezTo>
                  <a:pt x="36" y="0"/>
                  <a:pt x="36" y="0"/>
                  <a:pt x="36" y="0"/>
                </a:cubicBezTo>
              </a:path>
            </a:pathLst>
          </a:custGeom>
          <a:solidFill>
            <a:srgbClr val="AFA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8" name="Freeform 136">
            <a:extLst>
              <a:ext uri="{FF2B5EF4-FFF2-40B4-BE49-F238E27FC236}">
                <a16:creationId xmlns:a16="http://schemas.microsoft.com/office/drawing/2014/main" id="{66653639-4551-4F32-9F61-9B8E08CCC496}"/>
              </a:ext>
            </a:extLst>
          </p:cNvPr>
          <p:cNvSpPr>
            <a:spLocks/>
          </p:cNvSpPr>
          <p:nvPr/>
        </p:nvSpPr>
        <p:spPr bwMode="auto">
          <a:xfrm>
            <a:off x="7309182" y="1573441"/>
            <a:ext cx="110070" cy="266482"/>
          </a:xfrm>
          <a:custGeom>
            <a:avLst/>
            <a:gdLst>
              <a:gd name="T0" fmla="*/ 44 w 44"/>
              <a:gd name="T1" fmla="*/ 0 h 104"/>
              <a:gd name="T2" fmla="*/ 14 w 44"/>
              <a:gd name="T3" fmla="*/ 77 h 104"/>
              <a:gd name="T4" fmla="*/ 14 w 44"/>
              <a:gd name="T5" fmla="*/ 99 h 104"/>
              <a:gd name="T6" fmla="*/ 3 w 44"/>
              <a:gd name="T7" fmla="*/ 82 h 104"/>
              <a:gd name="T8" fmla="*/ 0 w 44"/>
              <a:gd name="T9" fmla="*/ 83 h 104"/>
              <a:gd name="T10" fmla="*/ 21 w 44"/>
              <a:gd name="T11" fmla="*/ 104 h 104"/>
              <a:gd name="T12" fmla="*/ 22 w 44"/>
              <a:gd name="T13" fmla="*/ 104 h 104"/>
              <a:gd name="T14" fmla="*/ 44 w 44"/>
              <a:gd name="T15" fmla="*/ 83 h 104"/>
              <a:gd name="T16" fmla="*/ 44 w 44"/>
              <a:gd name="T17" fmla="*/ 34 h 104"/>
              <a:gd name="T18" fmla="*/ 44 w 44"/>
              <a:gd name="T19" fmla="*/ 20 h 104"/>
              <a:gd name="T20" fmla="*/ 44 w 44"/>
              <a:gd name="T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04">
                <a:moveTo>
                  <a:pt x="44" y="0"/>
                </a:moveTo>
                <a:cubicBezTo>
                  <a:pt x="38" y="40"/>
                  <a:pt x="29" y="67"/>
                  <a:pt x="14" y="77"/>
                </a:cubicBezTo>
                <a:cubicBezTo>
                  <a:pt x="14" y="99"/>
                  <a:pt x="14" y="99"/>
                  <a:pt x="14" y="99"/>
                </a:cubicBezTo>
                <a:cubicBezTo>
                  <a:pt x="8" y="95"/>
                  <a:pt x="4" y="89"/>
                  <a:pt x="3" y="82"/>
                </a:cubicBezTo>
                <a:cubicBezTo>
                  <a:pt x="2" y="82"/>
                  <a:pt x="1" y="83"/>
                  <a:pt x="0" y="83"/>
                </a:cubicBezTo>
                <a:cubicBezTo>
                  <a:pt x="0" y="95"/>
                  <a:pt x="9" y="104"/>
                  <a:pt x="21" y="104"/>
                </a:cubicBezTo>
                <a:cubicBezTo>
                  <a:pt x="22" y="104"/>
                  <a:pt x="22" y="104"/>
                  <a:pt x="22" y="104"/>
                </a:cubicBezTo>
                <a:cubicBezTo>
                  <a:pt x="34" y="104"/>
                  <a:pt x="44" y="95"/>
                  <a:pt x="44" y="83"/>
                </a:cubicBezTo>
                <a:cubicBezTo>
                  <a:pt x="44" y="34"/>
                  <a:pt x="44" y="34"/>
                  <a:pt x="44" y="34"/>
                </a:cubicBezTo>
                <a:cubicBezTo>
                  <a:pt x="44" y="20"/>
                  <a:pt x="44" y="20"/>
                  <a:pt x="44" y="20"/>
                </a:cubicBezTo>
                <a:cubicBezTo>
                  <a:pt x="44" y="0"/>
                  <a:pt x="44" y="0"/>
                  <a:pt x="44" y="0"/>
                </a:cubicBezTo>
              </a:path>
            </a:pathLst>
          </a:custGeom>
          <a:solidFill>
            <a:srgbClr val="BE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9" name="Rectangle 137">
            <a:extLst>
              <a:ext uri="{FF2B5EF4-FFF2-40B4-BE49-F238E27FC236}">
                <a16:creationId xmlns:a16="http://schemas.microsoft.com/office/drawing/2014/main" id="{D4F8B2AA-C42A-4F92-9DD2-D96D4F432ECE}"/>
              </a:ext>
            </a:extLst>
          </p:cNvPr>
          <p:cNvSpPr>
            <a:spLocks noChangeArrowheads="1"/>
          </p:cNvSpPr>
          <p:nvPr/>
        </p:nvSpPr>
        <p:spPr bwMode="auto">
          <a:xfrm>
            <a:off x="7314977" y="1370685"/>
            <a:ext cx="28967" cy="127448"/>
          </a:xfrm>
          <a:prstGeom prst="rect">
            <a:avLst/>
          </a:prstGeom>
          <a:solidFill>
            <a:srgbClr val="F5F4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0" name="Rectangle 138">
            <a:extLst>
              <a:ext uri="{FF2B5EF4-FFF2-40B4-BE49-F238E27FC236}">
                <a16:creationId xmlns:a16="http://schemas.microsoft.com/office/drawing/2014/main" id="{0005414C-68A4-4C0D-B52E-14E6B327609E}"/>
              </a:ext>
            </a:extLst>
          </p:cNvPr>
          <p:cNvSpPr>
            <a:spLocks noChangeArrowheads="1"/>
          </p:cNvSpPr>
          <p:nvPr/>
        </p:nvSpPr>
        <p:spPr bwMode="auto">
          <a:xfrm>
            <a:off x="7314977" y="1370685"/>
            <a:ext cx="28967" cy="12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1" name="Freeform 139">
            <a:extLst>
              <a:ext uri="{FF2B5EF4-FFF2-40B4-BE49-F238E27FC236}">
                <a16:creationId xmlns:a16="http://schemas.microsoft.com/office/drawing/2014/main" id="{B915FA87-4BE6-44EE-8606-EE7B4B2D73B2}"/>
              </a:ext>
            </a:extLst>
          </p:cNvPr>
          <p:cNvSpPr>
            <a:spLocks/>
          </p:cNvSpPr>
          <p:nvPr/>
        </p:nvSpPr>
        <p:spPr bwMode="auto">
          <a:xfrm>
            <a:off x="7314977" y="1498133"/>
            <a:ext cx="28967" cy="283863"/>
          </a:xfrm>
          <a:custGeom>
            <a:avLst/>
            <a:gdLst>
              <a:gd name="T0" fmla="*/ 11 w 11"/>
              <a:gd name="T1" fmla="*/ 0 h 110"/>
              <a:gd name="T2" fmla="*/ 0 w 11"/>
              <a:gd name="T3" fmla="*/ 0 h 110"/>
              <a:gd name="T4" fmla="*/ 0 w 11"/>
              <a:gd name="T5" fmla="*/ 109 h 110"/>
              <a:gd name="T6" fmla="*/ 0 w 11"/>
              <a:gd name="T7" fmla="*/ 110 h 110"/>
              <a:gd name="T8" fmla="*/ 11 w 11"/>
              <a:gd name="T9" fmla="*/ 105 h 110"/>
              <a:gd name="T10" fmla="*/ 11 w 11"/>
              <a:gd name="T11" fmla="*/ 0 h 110"/>
            </a:gdLst>
            <a:ahLst/>
            <a:cxnLst>
              <a:cxn ang="0">
                <a:pos x="T0" y="T1"/>
              </a:cxn>
              <a:cxn ang="0">
                <a:pos x="T2" y="T3"/>
              </a:cxn>
              <a:cxn ang="0">
                <a:pos x="T4" y="T5"/>
              </a:cxn>
              <a:cxn ang="0">
                <a:pos x="T6" y="T7"/>
              </a:cxn>
              <a:cxn ang="0">
                <a:pos x="T8" y="T9"/>
              </a:cxn>
              <a:cxn ang="0">
                <a:pos x="T10" y="T11"/>
              </a:cxn>
            </a:cxnLst>
            <a:rect l="0" t="0" r="r" b="b"/>
            <a:pathLst>
              <a:path w="11" h="110">
                <a:moveTo>
                  <a:pt x="11" y="0"/>
                </a:moveTo>
                <a:cubicBezTo>
                  <a:pt x="0" y="0"/>
                  <a:pt x="0" y="0"/>
                  <a:pt x="0" y="0"/>
                </a:cubicBezTo>
                <a:cubicBezTo>
                  <a:pt x="0" y="109"/>
                  <a:pt x="0" y="109"/>
                  <a:pt x="0" y="109"/>
                </a:cubicBezTo>
                <a:cubicBezTo>
                  <a:pt x="0" y="109"/>
                  <a:pt x="0" y="110"/>
                  <a:pt x="0" y="110"/>
                </a:cubicBezTo>
                <a:cubicBezTo>
                  <a:pt x="4" y="109"/>
                  <a:pt x="8" y="108"/>
                  <a:pt x="11" y="105"/>
                </a:cubicBezTo>
                <a:cubicBezTo>
                  <a:pt x="11" y="0"/>
                  <a:pt x="11" y="0"/>
                  <a:pt x="11" y="0"/>
                </a:cubicBezTo>
              </a:path>
            </a:pathLst>
          </a:custGeom>
          <a:solidFill>
            <a:srgbClr val="EA88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2" name="Freeform 140">
            <a:extLst>
              <a:ext uri="{FF2B5EF4-FFF2-40B4-BE49-F238E27FC236}">
                <a16:creationId xmlns:a16="http://schemas.microsoft.com/office/drawing/2014/main" id="{9B7F96AE-0834-4E16-AA91-B0F75C4B541E}"/>
              </a:ext>
            </a:extLst>
          </p:cNvPr>
          <p:cNvSpPr>
            <a:spLocks/>
          </p:cNvSpPr>
          <p:nvPr/>
        </p:nvSpPr>
        <p:spPr bwMode="auto">
          <a:xfrm>
            <a:off x="7314977" y="1770406"/>
            <a:ext cx="28967" cy="57931"/>
          </a:xfrm>
          <a:custGeom>
            <a:avLst/>
            <a:gdLst>
              <a:gd name="T0" fmla="*/ 11 w 11"/>
              <a:gd name="T1" fmla="*/ 0 h 22"/>
              <a:gd name="T2" fmla="*/ 0 w 11"/>
              <a:gd name="T3" fmla="*/ 5 h 22"/>
              <a:gd name="T4" fmla="*/ 11 w 11"/>
              <a:gd name="T5" fmla="*/ 22 h 22"/>
              <a:gd name="T6" fmla="*/ 11 w 11"/>
              <a:gd name="T7" fmla="*/ 0 h 22"/>
            </a:gdLst>
            <a:ahLst/>
            <a:cxnLst>
              <a:cxn ang="0">
                <a:pos x="T0" y="T1"/>
              </a:cxn>
              <a:cxn ang="0">
                <a:pos x="T2" y="T3"/>
              </a:cxn>
              <a:cxn ang="0">
                <a:pos x="T4" y="T5"/>
              </a:cxn>
              <a:cxn ang="0">
                <a:pos x="T6" y="T7"/>
              </a:cxn>
            </a:cxnLst>
            <a:rect l="0" t="0" r="r" b="b"/>
            <a:pathLst>
              <a:path w="11" h="22">
                <a:moveTo>
                  <a:pt x="11" y="0"/>
                </a:moveTo>
                <a:cubicBezTo>
                  <a:pt x="8" y="3"/>
                  <a:pt x="4" y="4"/>
                  <a:pt x="0" y="5"/>
                </a:cubicBezTo>
                <a:cubicBezTo>
                  <a:pt x="1" y="12"/>
                  <a:pt x="5" y="18"/>
                  <a:pt x="11" y="22"/>
                </a:cubicBezTo>
                <a:cubicBezTo>
                  <a:pt x="11" y="0"/>
                  <a:pt x="11" y="0"/>
                  <a:pt x="11" y="0"/>
                </a:cubicBezTo>
              </a:path>
            </a:pathLst>
          </a:custGeom>
          <a:solidFill>
            <a:srgbClr val="D181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3" name="Rectangle 141">
            <a:extLst>
              <a:ext uri="{FF2B5EF4-FFF2-40B4-BE49-F238E27FC236}">
                <a16:creationId xmlns:a16="http://schemas.microsoft.com/office/drawing/2014/main" id="{82C2A929-678A-47E7-A32C-B38D6CE7005D}"/>
              </a:ext>
            </a:extLst>
          </p:cNvPr>
          <p:cNvSpPr>
            <a:spLocks noChangeArrowheads="1"/>
          </p:cNvSpPr>
          <p:nvPr/>
        </p:nvSpPr>
        <p:spPr bwMode="auto">
          <a:xfrm>
            <a:off x="7517733" y="1237443"/>
            <a:ext cx="110070" cy="110070"/>
          </a:xfrm>
          <a:prstGeom prst="rect">
            <a:avLst/>
          </a:prstGeom>
          <a:solidFill>
            <a:srgbClr val="3542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4" name="Rectangle 142">
            <a:extLst>
              <a:ext uri="{FF2B5EF4-FFF2-40B4-BE49-F238E27FC236}">
                <a16:creationId xmlns:a16="http://schemas.microsoft.com/office/drawing/2014/main" id="{151BE498-C0A5-4D4A-98F6-189128D60BBD}"/>
              </a:ext>
            </a:extLst>
          </p:cNvPr>
          <p:cNvSpPr>
            <a:spLocks noChangeArrowheads="1"/>
          </p:cNvSpPr>
          <p:nvPr/>
        </p:nvSpPr>
        <p:spPr bwMode="auto">
          <a:xfrm>
            <a:off x="7517733" y="1237443"/>
            <a:ext cx="110070" cy="11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5" name="Freeform 143">
            <a:extLst>
              <a:ext uri="{FF2B5EF4-FFF2-40B4-BE49-F238E27FC236}">
                <a16:creationId xmlns:a16="http://schemas.microsoft.com/office/drawing/2014/main" id="{9CE7C169-BA0E-4CC4-98EC-B289F732DB16}"/>
              </a:ext>
            </a:extLst>
          </p:cNvPr>
          <p:cNvSpPr>
            <a:spLocks/>
          </p:cNvSpPr>
          <p:nvPr/>
        </p:nvSpPr>
        <p:spPr bwMode="auto">
          <a:xfrm>
            <a:off x="7500355" y="1237443"/>
            <a:ext cx="139034" cy="69517"/>
          </a:xfrm>
          <a:custGeom>
            <a:avLst/>
            <a:gdLst>
              <a:gd name="T0" fmla="*/ 51 w 54"/>
              <a:gd name="T1" fmla="*/ 27 h 27"/>
              <a:gd name="T2" fmla="*/ 3 w 54"/>
              <a:gd name="T3" fmla="*/ 27 h 27"/>
              <a:gd name="T4" fmla="*/ 0 w 54"/>
              <a:gd name="T5" fmla="*/ 23 h 27"/>
              <a:gd name="T6" fmla="*/ 0 w 54"/>
              <a:gd name="T7" fmla="*/ 4 h 27"/>
              <a:gd name="T8" fmla="*/ 3 w 54"/>
              <a:gd name="T9" fmla="*/ 0 h 27"/>
              <a:gd name="T10" fmla="*/ 51 w 54"/>
              <a:gd name="T11" fmla="*/ 0 h 27"/>
              <a:gd name="T12" fmla="*/ 54 w 54"/>
              <a:gd name="T13" fmla="*/ 4 h 27"/>
              <a:gd name="T14" fmla="*/ 54 w 54"/>
              <a:gd name="T15" fmla="*/ 23 h 27"/>
              <a:gd name="T16" fmla="*/ 51 w 5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7">
                <a:moveTo>
                  <a:pt x="51" y="27"/>
                </a:moveTo>
                <a:cubicBezTo>
                  <a:pt x="3" y="27"/>
                  <a:pt x="3" y="27"/>
                  <a:pt x="3" y="27"/>
                </a:cubicBezTo>
                <a:cubicBezTo>
                  <a:pt x="1" y="27"/>
                  <a:pt x="0" y="25"/>
                  <a:pt x="0" y="23"/>
                </a:cubicBezTo>
                <a:cubicBezTo>
                  <a:pt x="0" y="4"/>
                  <a:pt x="0" y="4"/>
                  <a:pt x="0" y="4"/>
                </a:cubicBezTo>
                <a:cubicBezTo>
                  <a:pt x="0" y="2"/>
                  <a:pt x="1" y="0"/>
                  <a:pt x="3" y="0"/>
                </a:cubicBezTo>
                <a:cubicBezTo>
                  <a:pt x="51" y="0"/>
                  <a:pt x="51" y="0"/>
                  <a:pt x="51" y="0"/>
                </a:cubicBezTo>
                <a:cubicBezTo>
                  <a:pt x="53" y="0"/>
                  <a:pt x="54" y="2"/>
                  <a:pt x="54" y="4"/>
                </a:cubicBezTo>
                <a:cubicBezTo>
                  <a:pt x="54" y="23"/>
                  <a:pt x="54" y="23"/>
                  <a:pt x="54" y="23"/>
                </a:cubicBezTo>
                <a:cubicBezTo>
                  <a:pt x="54" y="25"/>
                  <a:pt x="53" y="27"/>
                  <a:pt x="51" y="27"/>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6" name="Freeform 144">
            <a:extLst>
              <a:ext uri="{FF2B5EF4-FFF2-40B4-BE49-F238E27FC236}">
                <a16:creationId xmlns:a16="http://schemas.microsoft.com/office/drawing/2014/main" id="{E9D62018-11D0-4D64-AD13-69F43F2CBF08}"/>
              </a:ext>
            </a:extLst>
          </p:cNvPr>
          <p:cNvSpPr>
            <a:spLocks noEditPoints="1"/>
          </p:cNvSpPr>
          <p:nvPr/>
        </p:nvSpPr>
        <p:spPr bwMode="auto">
          <a:xfrm>
            <a:off x="7500355" y="1318546"/>
            <a:ext cx="139034" cy="532963"/>
          </a:xfrm>
          <a:custGeom>
            <a:avLst/>
            <a:gdLst>
              <a:gd name="T0" fmla="*/ 5 w 54"/>
              <a:gd name="T1" fmla="*/ 132 h 206"/>
              <a:gd name="T2" fmla="*/ 0 w 54"/>
              <a:gd name="T3" fmla="*/ 132 h 206"/>
              <a:gd name="T4" fmla="*/ 0 w 54"/>
              <a:gd name="T5" fmla="*/ 181 h 206"/>
              <a:gd name="T6" fmla="*/ 19 w 54"/>
              <a:gd name="T7" fmla="*/ 206 h 206"/>
              <a:gd name="T8" fmla="*/ 19 w 54"/>
              <a:gd name="T9" fmla="*/ 206 h 206"/>
              <a:gd name="T10" fmla="*/ 0 w 54"/>
              <a:gd name="T11" fmla="*/ 181 h 206"/>
              <a:gd name="T12" fmla="*/ 3 w 54"/>
              <a:gd name="T13" fmla="*/ 181 h 206"/>
              <a:gd name="T14" fmla="*/ 5 w 54"/>
              <a:gd name="T15" fmla="*/ 181 h 206"/>
              <a:gd name="T16" fmla="*/ 5 w 54"/>
              <a:gd name="T17" fmla="*/ 181 h 206"/>
              <a:gd name="T18" fmla="*/ 5 w 54"/>
              <a:gd name="T19" fmla="*/ 132 h 206"/>
              <a:gd name="T20" fmla="*/ 54 w 54"/>
              <a:gd name="T21" fmla="*/ 0 h 206"/>
              <a:gd name="T22" fmla="*/ 49 w 54"/>
              <a:gd name="T23" fmla="*/ 0 h 206"/>
              <a:gd name="T24" fmla="*/ 49 w 54"/>
              <a:gd name="T25" fmla="*/ 10 h 206"/>
              <a:gd name="T26" fmla="*/ 5 w 54"/>
              <a:gd name="T27" fmla="*/ 10 h 206"/>
              <a:gd name="T28" fmla="*/ 5 w 54"/>
              <a:gd name="T29" fmla="*/ 0 h 206"/>
              <a:gd name="T30" fmla="*/ 0 w 54"/>
              <a:gd name="T31" fmla="*/ 0 h 206"/>
              <a:gd name="T32" fmla="*/ 0 w 54"/>
              <a:gd name="T33" fmla="*/ 118 h 206"/>
              <a:gd name="T34" fmla="*/ 5 w 54"/>
              <a:gd name="T35" fmla="*/ 118 h 206"/>
              <a:gd name="T36" fmla="*/ 5 w 54"/>
              <a:gd name="T37" fmla="*/ 79 h 206"/>
              <a:gd name="T38" fmla="*/ 9 w 54"/>
              <a:gd name="T39" fmla="*/ 79 h 206"/>
              <a:gd name="T40" fmla="*/ 9 w 54"/>
              <a:gd name="T41" fmla="*/ 20 h 206"/>
              <a:gd name="T42" fmla="*/ 19 w 54"/>
              <a:gd name="T43" fmla="*/ 20 h 206"/>
              <a:gd name="T44" fmla="*/ 19 w 54"/>
              <a:gd name="T45" fmla="*/ 79 h 206"/>
              <a:gd name="T46" fmla="*/ 49 w 54"/>
              <a:gd name="T47" fmla="*/ 79 h 206"/>
              <a:gd name="T48" fmla="*/ 49 w 54"/>
              <a:gd name="T49" fmla="*/ 98 h 206"/>
              <a:gd name="T50" fmla="*/ 54 w 54"/>
              <a:gd name="T51" fmla="*/ 3 h 206"/>
              <a:gd name="T52" fmla="*/ 54 w 54"/>
              <a:gd name="T5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206">
                <a:moveTo>
                  <a:pt x="5" y="132"/>
                </a:moveTo>
                <a:cubicBezTo>
                  <a:pt x="0" y="132"/>
                  <a:pt x="0" y="132"/>
                  <a:pt x="0" y="132"/>
                </a:cubicBezTo>
                <a:cubicBezTo>
                  <a:pt x="0" y="181"/>
                  <a:pt x="0" y="181"/>
                  <a:pt x="0" y="181"/>
                </a:cubicBezTo>
                <a:cubicBezTo>
                  <a:pt x="0" y="193"/>
                  <a:pt x="8" y="203"/>
                  <a:pt x="19" y="206"/>
                </a:cubicBezTo>
                <a:cubicBezTo>
                  <a:pt x="19" y="206"/>
                  <a:pt x="19" y="206"/>
                  <a:pt x="19" y="206"/>
                </a:cubicBezTo>
                <a:cubicBezTo>
                  <a:pt x="8" y="203"/>
                  <a:pt x="0" y="193"/>
                  <a:pt x="0" y="181"/>
                </a:cubicBezTo>
                <a:cubicBezTo>
                  <a:pt x="1" y="181"/>
                  <a:pt x="2" y="181"/>
                  <a:pt x="3" y="181"/>
                </a:cubicBezTo>
                <a:cubicBezTo>
                  <a:pt x="4" y="181"/>
                  <a:pt x="4" y="181"/>
                  <a:pt x="5" y="181"/>
                </a:cubicBezTo>
                <a:cubicBezTo>
                  <a:pt x="5" y="181"/>
                  <a:pt x="5" y="181"/>
                  <a:pt x="5" y="181"/>
                </a:cubicBezTo>
                <a:cubicBezTo>
                  <a:pt x="5" y="132"/>
                  <a:pt x="5" y="132"/>
                  <a:pt x="5" y="132"/>
                </a:cubicBezTo>
                <a:moveTo>
                  <a:pt x="54" y="0"/>
                </a:moveTo>
                <a:cubicBezTo>
                  <a:pt x="49" y="0"/>
                  <a:pt x="49" y="0"/>
                  <a:pt x="49" y="0"/>
                </a:cubicBezTo>
                <a:cubicBezTo>
                  <a:pt x="49" y="10"/>
                  <a:pt x="49" y="10"/>
                  <a:pt x="49" y="10"/>
                </a:cubicBezTo>
                <a:cubicBezTo>
                  <a:pt x="5" y="10"/>
                  <a:pt x="5" y="10"/>
                  <a:pt x="5" y="10"/>
                </a:cubicBezTo>
                <a:cubicBezTo>
                  <a:pt x="5" y="0"/>
                  <a:pt x="5" y="0"/>
                  <a:pt x="5" y="0"/>
                </a:cubicBezTo>
                <a:cubicBezTo>
                  <a:pt x="0" y="0"/>
                  <a:pt x="0" y="0"/>
                  <a:pt x="0" y="0"/>
                </a:cubicBezTo>
                <a:cubicBezTo>
                  <a:pt x="0" y="118"/>
                  <a:pt x="0" y="118"/>
                  <a:pt x="0" y="118"/>
                </a:cubicBezTo>
                <a:cubicBezTo>
                  <a:pt x="5" y="118"/>
                  <a:pt x="5" y="118"/>
                  <a:pt x="5" y="118"/>
                </a:cubicBezTo>
                <a:cubicBezTo>
                  <a:pt x="5" y="79"/>
                  <a:pt x="5" y="79"/>
                  <a:pt x="5" y="79"/>
                </a:cubicBezTo>
                <a:cubicBezTo>
                  <a:pt x="9" y="79"/>
                  <a:pt x="9" y="79"/>
                  <a:pt x="9" y="79"/>
                </a:cubicBezTo>
                <a:cubicBezTo>
                  <a:pt x="9" y="20"/>
                  <a:pt x="9" y="20"/>
                  <a:pt x="9" y="20"/>
                </a:cubicBezTo>
                <a:cubicBezTo>
                  <a:pt x="19" y="20"/>
                  <a:pt x="19" y="20"/>
                  <a:pt x="19" y="20"/>
                </a:cubicBezTo>
                <a:cubicBezTo>
                  <a:pt x="19" y="79"/>
                  <a:pt x="19" y="79"/>
                  <a:pt x="19" y="79"/>
                </a:cubicBezTo>
                <a:cubicBezTo>
                  <a:pt x="49" y="79"/>
                  <a:pt x="49" y="79"/>
                  <a:pt x="49" y="79"/>
                </a:cubicBezTo>
                <a:cubicBezTo>
                  <a:pt x="49" y="98"/>
                  <a:pt x="49" y="98"/>
                  <a:pt x="49" y="98"/>
                </a:cubicBezTo>
                <a:cubicBezTo>
                  <a:pt x="53" y="72"/>
                  <a:pt x="54" y="40"/>
                  <a:pt x="54" y="3"/>
                </a:cubicBezTo>
                <a:cubicBezTo>
                  <a:pt x="54" y="0"/>
                  <a:pt x="54" y="0"/>
                  <a:pt x="54" y="0"/>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7" name="Rectangle 145">
            <a:extLst>
              <a:ext uri="{FF2B5EF4-FFF2-40B4-BE49-F238E27FC236}">
                <a16:creationId xmlns:a16="http://schemas.microsoft.com/office/drawing/2014/main" id="{85CDD650-8F08-4DBB-BA98-527E8BC78879}"/>
              </a:ext>
            </a:extLst>
          </p:cNvPr>
          <p:cNvSpPr>
            <a:spLocks noChangeArrowheads="1"/>
          </p:cNvSpPr>
          <p:nvPr/>
        </p:nvSpPr>
        <p:spPr bwMode="auto">
          <a:xfrm>
            <a:off x="7500355" y="1625581"/>
            <a:ext cx="17381" cy="34758"/>
          </a:xfrm>
          <a:prstGeom prst="rect">
            <a:avLst/>
          </a:prstGeom>
          <a:solidFill>
            <a:srgbClr val="D1C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8" name="Rectangle 146">
            <a:extLst>
              <a:ext uri="{FF2B5EF4-FFF2-40B4-BE49-F238E27FC236}">
                <a16:creationId xmlns:a16="http://schemas.microsoft.com/office/drawing/2014/main" id="{495F5A2E-2D15-4B94-82AE-761A30EAADDF}"/>
              </a:ext>
            </a:extLst>
          </p:cNvPr>
          <p:cNvSpPr>
            <a:spLocks noChangeArrowheads="1"/>
          </p:cNvSpPr>
          <p:nvPr/>
        </p:nvSpPr>
        <p:spPr bwMode="auto">
          <a:xfrm>
            <a:off x="7500355" y="1625581"/>
            <a:ext cx="17381" cy="3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9" name="Rectangle 147">
            <a:extLst>
              <a:ext uri="{FF2B5EF4-FFF2-40B4-BE49-F238E27FC236}">
                <a16:creationId xmlns:a16="http://schemas.microsoft.com/office/drawing/2014/main" id="{6685A387-7B1F-4709-A15C-5A46A10816B3}"/>
              </a:ext>
            </a:extLst>
          </p:cNvPr>
          <p:cNvSpPr>
            <a:spLocks noChangeArrowheads="1"/>
          </p:cNvSpPr>
          <p:nvPr/>
        </p:nvSpPr>
        <p:spPr bwMode="auto">
          <a:xfrm>
            <a:off x="7517733" y="1318546"/>
            <a:ext cx="110070" cy="28967"/>
          </a:xfrm>
          <a:prstGeom prst="rect">
            <a:avLst/>
          </a:prstGeom>
          <a:solidFill>
            <a:srgbClr val="3541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0" name="Rectangle 148">
            <a:extLst>
              <a:ext uri="{FF2B5EF4-FFF2-40B4-BE49-F238E27FC236}">
                <a16:creationId xmlns:a16="http://schemas.microsoft.com/office/drawing/2014/main" id="{C19CDE5C-AE2A-490E-BABF-48770750E875}"/>
              </a:ext>
            </a:extLst>
          </p:cNvPr>
          <p:cNvSpPr>
            <a:spLocks noChangeArrowheads="1"/>
          </p:cNvSpPr>
          <p:nvPr/>
        </p:nvSpPr>
        <p:spPr bwMode="auto">
          <a:xfrm>
            <a:off x="7517733" y="1318546"/>
            <a:ext cx="110070" cy="2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1" name="Freeform 149">
            <a:extLst>
              <a:ext uri="{FF2B5EF4-FFF2-40B4-BE49-F238E27FC236}">
                <a16:creationId xmlns:a16="http://schemas.microsoft.com/office/drawing/2014/main" id="{0D149196-8C0D-4920-A0E5-4E05EEDD9DB6}"/>
              </a:ext>
            </a:extLst>
          </p:cNvPr>
          <p:cNvSpPr>
            <a:spLocks/>
          </p:cNvSpPr>
          <p:nvPr/>
        </p:nvSpPr>
        <p:spPr bwMode="auto">
          <a:xfrm>
            <a:off x="7517733" y="1521305"/>
            <a:ext cx="110070" cy="318621"/>
          </a:xfrm>
          <a:custGeom>
            <a:avLst/>
            <a:gdLst>
              <a:gd name="T0" fmla="*/ 0 w 44"/>
              <a:gd name="T1" fmla="*/ 0 h 123"/>
              <a:gd name="T2" fmla="*/ 0 w 44"/>
              <a:gd name="T3" fmla="*/ 102 h 123"/>
              <a:gd name="T4" fmla="*/ 22 w 44"/>
              <a:gd name="T5" fmla="*/ 123 h 123"/>
              <a:gd name="T6" fmla="*/ 22 w 44"/>
              <a:gd name="T7" fmla="*/ 123 h 123"/>
              <a:gd name="T8" fmla="*/ 44 w 44"/>
              <a:gd name="T9" fmla="*/ 102 h 123"/>
              <a:gd name="T10" fmla="*/ 44 w 44"/>
              <a:gd name="T11" fmla="*/ 0 h 123"/>
              <a:gd name="T12" fmla="*/ 0 w 4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44" h="123">
                <a:moveTo>
                  <a:pt x="0" y="0"/>
                </a:moveTo>
                <a:cubicBezTo>
                  <a:pt x="0" y="102"/>
                  <a:pt x="0" y="102"/>
                  <a:pt x="0" y="102"/>
                </a:cubicBezTo>
                <a:cubicBezTo>
                  <a:pt x="0" y="114"/>
                  <a:pt x="10" y="123"/>
                  <a:pt x="22" y="123"/>
                </a:cubicBezTo>
                <a:cubicBezTo>
                  <a:pt x="22" y="123"/>
                  <a:pt x="22" y="123"/>
                  <a:pt x="22" y="123"/>
                </a:cubicBezTo>
                <a:cubicBezTo>
                  <a:pt x="34" y="123"/>
                  <a:pt x="44" y="114"/>
                  <a:pt x="44" y="102"/>
                </a:cubicBezTo>
                <a:cubicBezTo>
                  <a:pt x="44" y="0"/>
                  <a:pt x="44" y="0"/>
                  <a:pt x="44" y="0"/>
                </a:cubicBezTo>
                <a:cubicBezTo>
                  <a:pt x="0" y="0"/>
                  <a:pt x="0" y="0"/>
                  <a:pt x="0" y="0"/>
                </a:cubicBezTo>
              </a:path>
            </a:pathLst>
          </a:cu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2" name="Freeform 150">
            <a:extLst>
              <a:ext uri="{FF2B5EF4-FFF2-40B4-BE49-F238E27FC236}">
                <a16:creationId xmlns:a16="http://schemas.microsoft.com/office/drawing/2014/main" id="{862C5012-BDBF-461C-B8BA-99CEB0821DD4}"/>
              </a:ext>
            </a:extLst>
          </p:cNvPr>
          <p:cNvSpPr>
            <a:spLocks/>
          </p:cNvSpPr>
          <p:nvPr/>
        </p:nvSpPr>
        <p:spPr bwMode="auto">
          <a:xfrm>
            <a:off x="7639389" y="1318546"/>
            <a:ext cx="0" cy="11586"/>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3"/>
                  <a:pt x="0" y="3"/>
                  <a:pt x="0" y="3"/>
                </a:cubicBezTo>
                <a:cubicBezTo>
                  <a:pt x="0" y="2"/>
                  <a:pt x="0" y="1"/>
                  <a:pt x="0"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3" name="Freeform 151">
            <a:extLst>
              <a:ext uri="{FF2B5EF4-FFF2-40B4-BE49-F238E27FC236}">
                <a16:creationId xmlns:a16="http://schemas.microsoft.com/office/drawing/2014/main" id="{3EAD8BFD-30B6-479C-9DEA-1E457C3F8EFB}"/>
              </a:ext>
            </a:extLst>
          </p:cNvPr>
          <p:cNvSpPr>
            <a:spLocks noEditPoints="1"/>
          </p:cNvSpPr>
          <p:nvPr/>
        </p:nvSpPr>
        <p:spPr bwMode="auto">
          <a:xfrm>
            <a:off x="7500355" y="1330132"/>
            <a:ext cx="139034" cy="521377"/>
          </a:xfrm>
          <a:custGeom>
            <a:avLst/>
            <a:gdLst>
              <a:gd name="T0" fmla="*/ 54 w 54"/>
              <a:gd name="T1" fmla="*/ 129 h 203"/>
              <a:gd name="T2" fmla="*/ 49 w 54"/>
              <a:gd name="T3" fmla="*/ 129 h 203"/>
              <a:gd name="T4" fmla="*/ 49 w 54"/>
              <a:gd name="T5" fmla="*/ 178 h 203"/>
              <a:gd name="T6" fmla="*/ 27 w 54"/>
              <a:gd name="T7" fmla="*/ 199 h 203"/>
              <a:gd name="T8" fmla="*/ 27 w 54"/>
              <a:gd name="T9" fmla="*/ 199 h 203"/>
              <a:gd name="T10" fmla="*/ 5 w 54"/>
              <a:gd name="T11" fmla="*/ 178 h 203"/>
              <a:gd name="T12" fmla="*/ 3 w 54"/>
              <a:gd name="T13" fmla="*/ 178 h 203"/>
              <a:gd name="T14" fmla="*/ 0 w 54"/>
              <a:gd name="T15" fmla="*/ 178 h 203"/>
              <a:gd name="T16" fmla="*/ 19 w 54"/>
              <a:gd name="T17" fmla="*/ 203 h 203"/>
              <a:gd name="T18" fmla="*/ 35 w 54"/>
              <a:gd name="T19" fmla="*/ 203 h 203"/>
              <a:gd name="T20" fmla="*/ 54 w 54"/>
              <a:gd name="T21" fmla="*/ 178 h 203"/>
              <a:gd name="T22" fmla="*/ 54 w 54"/>
              <a:gd name="T23" fmla="*/ 129 h 203"/>
              <a:gd name="T24" fmla="*/ 54 w 54"/>
              <a:gd name="T25" fmla="*/ 0 h 203"/>
              <a:gd name="T26" fmla="*/ 49 w 54"/>
              <a:gd name="T27" fmla="*/ 95 h 203"/>
              <a:gd name="T28" fmla="*/ 49 w 54"/>
              <a:gd name="T29" fmla="*/ 115 h 203"/>
              <a:gd name="T30" fmla="*/ 54 w 54"/>
              <a:gd name="T31" fmla="*/ 115 h 203"/>
              <a:gd name="T32" fmla="*/ 54 w 54"/>
              <a:gd name="T3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203">
                <a:moveTo>
                  <a:pt x="54" y="129"/>
                </a:moveTo>
                <a:cubicBezTo>
                  <a:pt x="49" y="129"/>
                  <a:pt x="49" y="129"/>
                  <a:pt x="49" y="129"/>
                </a:cubicBezTo>
                <a:cubicBezTo>
                  <a:pt x="49" y="178"/>
                  <a:pt x="49" y="178"/>
                  <a:pt x="49" y="178"/>
                </a:cubicBezTo>
                <a:cubicBezTo>
                  <a:pt x="49" y="190"/>
                  <a:pt x="39" y="199"/>
                  <a:pt x="27" y="199"/>
                </a:cubicBezTo>
                <a:cubicBezTo>
                  <a:pt x="27" y="199"/>
                  <a:pt x="27" y="199"/>
                  <a:pt x="27" y="199"/>
                </a:cubicBezTo>
                <a:cubicBezTo>
                  <a:pt x="15" y="199"/>
                  <a:pt x="5" y="190"/>
                  <a:pt x="5" y="178"/>
                </a:cubicBezTo>
                <a:cubicBezTo>
                  <a:pt x="4" y="178"/>
                  <a:pt x="4" y="178"/>
                  <a:pt x="3" y="178"/>
                </a:cubicBezTo>
                <a:cubicBezTo>
                  <a:pt x="2" y="178"/>
                  <a:pt x="1" y="178"/>
                  <a:pt x="0" y="178"/>
                </a:cubicBezTo>
                <a:cubicBezTo>
                  <a:pt x="0" y="190"/>
                  <a:pt x="8" y="200"/>
                  <a:pt x="19" y="203"/>
                </a:cubicBezTo>
                <a:cubicBezTo>
                  <a:pt x="35" y="203"/>
                  <a:pt x="35" y="203"/>
                  <a:pt x="35" y="203"/>
                </a:cubicBezTo>
                <a:cubicBezTo>
                  <a:pt x="46" y="200"/>
                  <a:pt x="54" y="190"/>
                  <a:pt x="54" y="178"/>
                </a:cubicBezTo>
                <a:cubicBezTo>
                  <a:pt x="54" y="129"/>
                  <a:pt x="54" y="129"/>
                  <a:pt x="54" y="129"/>
                </a:cubicBezTo>
                <a:moveTo>
                  <a:pt x="54" y="0"/>
                </a:moveTo>
                <a:cubicBezTo>
                  <a:pt x="54" y="37"/>
                  <a:pt x="53" y="69"/>
                  <a:pt x="49" y="95"/>
                </a:cubicBezTo>
                <a:cubicBezTo>
                  <a:pt x="49" y="115"/>
                  <a:pt x="49" y="115"/>
                  <a:pt x="49" y="115"/>
                </a:cubicBezTo>
                <a:cubicBezTo>
                  <a:pt x="54" y="115"/>
                  <a:pt x="54" y="115"/>
                  <a:pt x="54" y="115"/>
                </a:cubicBezTo>
                <a:cubicBezTo>
                  <a:pt x="54" y="0"/>
                  <a:pt x="54" y="0"/>
                  <a:pt x="54" y="0"/>
                </a:cubicBezTo>
              </a:path>
            </a:pathLst>
          </a:custGeom>
          <a:solidFill>
            <a:srgbClr val="C8C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4" name="Freeform 152">
            <a:extLst>
              <a:ext uri="{FF2B5EF4-FFF2-40B4-BE49-F238E27FC236}">
                <a16:creationId xmlns:a16="http://schemas.microsoft.com/office/drawing/2014/main" id="{AD5C9318-D5AF-4A8A-BC35-8423D18A0273}"/>
              </a:ext>
            </a:extLst>
          </p:cNvPr>
          <p:cNvSpPr>
            <a:spLocks noEditPoints="1"/>
          </p:cNvSpPr>
          <p:nvPr/>
        </p:nvSpPr>
        <p:spPr bwMode="auto">
          <a:xfrm>
            <a:off x="7552491" y="1625581"/>
            <a:ext cx="86898" cy="231723"/>
          </a:xfrm>
          <a:custGeom>
            <a:avLst/>
            <a:gdLst>
              <a:gd name="T0" fmla="*/ 16 w 35"/>
              <a:gd name="T1" fmla="*/ 88 h 90"/>
              <a:gd name="T2" fmla="*/ 0 w 35"/>
              <a:gd name="T3" fmla="*/ 88 h 90"/>
              <a:gd name="T4" fmla="*/ 8 w 35"/>
              <a:gd name="T5" fmla="*/ 90 h 90"/>
              <a:gd name="T6" fmla="*/ 8 w 35"/>
              <a:gd name="T7" fmla="*/ 90 h 90"/>
              <a:gd name="T8" fmla="*/ 16 w 35"/>
              <a:gd name="T9" fmla="*/ 88 h 90"/>
              <a:gd name="T10" fmla="*/ 35 w 35"/>
              <a:gd name="T11" fmla="*/ 0 h 90"/>
              <a:gd name="T12" fmla="*/ 30 w 35"/>
              <a:gd name="T13" fmla="*/ 0 h 90"/>
              <a:gd name="T14" fmla="*/ 30 w 35"/>
              <a:gd name="T15" fmla="*/ 14 h 90"/>
              <a:gd name="T16" fmla="*/ 35 w 35"/>
              <a:gd name="T17" fmla="*/ 14 h 90"/>
              <a:gd name="T18" fmla="*/ 35 w 3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90">
                <a:moveTo>
                  <a:pt x="16" y="88"/>
                </a:moveTo>
                <a:cubicBezTo>
                  <a:pt x="0" y="88"/>
                  <a:pt x="0" y="88"/>
                  <a:pt x="0" y="88"/>
                </a:cubicBezTo>
                <a:cubicBezTo>
                  <a:pt x="2" y="89"/>
                  <a:pt x="5" y="90"/>
                  <a:pt x="8" y="90"/>
                </a:cubicBezTo>
                <a:cubicBezTo>
                  <a:pt x="8" y="90"/>
                  <a:pt x="8" y="90"/>
                  <a:pt x="8" y="90"/>
                </a:cubicBezTo>
                <a:cubicBezTo>
                  <a:pt x="11" y="90"/>
                  <a:pt x="14" y="89"/>
                  <a:pt x="16" y="88"/>
                </a:cubicBezTo>
                <a:moveTo>
                  <a:pt x="35" y="0"/>
                </a:moveTo>
                <a:cubicBezTo>
                  <a:pt x="30" y="0"/>
                  <a:pt x="30" y="0"/>
                  <a:pt x="30" y="0"/>
                </a:cubicBezTo>
                <a:cubicBezTo>
                  <a:pt x="30" y="14"/>
                  <a:pt x="30" y="14"/>
                  <a:pt x="30" y="14"/>
                </a:cubicBezTo>
                <a:cubicBezTo>
                  <a:pt x="35" y="14"/>
                  <a:pt x="35" y="14"/>
                  <a:pt x="35" y="14"/>
                </a:cubicBezTo>
                <a:cubicBezTo>
                  <a:pt x="35" y="0"/>
                  <a:pt x="35" y="0"/>
                  <a:pt x="35" y="0"/>
                </a:cubicBezTo>
              </a:path>
            </a:pathLst>
          </a:custGeom>
          <a:solidFill>
            <a:srgbClr val="AFA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5" name="Freeform 153">
            <a:extLst>
              <a:ext uri="{FF2B5EF4-FFF2-40B4-BE49-F238E27FC236}">
                <a16:creationId xmlns:a16="http://schemas.microsoft.com/office/drawing/2014/main" id="{C86121CF-E8FA-4F13-B9B2-02A59570CAB9}"/>
              </a:ext>
            </a:extLst>
          </p:cNvPr>
          <p:cNvSpPr>
            <a:spLocks/>
          </p:cNvSpPr>
          <p:nvPr/>
        </p:nvSpPr>
        <p:spPr bwMode="auto">
          <a:xfrm>
            <a:off x="7517733" y="1573441"/>
            <a:ext cx="110070" cy="266482"/>
          </a:xfrm>
          <a:custGeom>
            <a:avLst/>
            <a:gdLst>
              <a:gd name="T0" fmla="*/ 44 w 44"/>
              <a:gd name="T1" fmla="*/ 0 h 104"/>
              <a:gd name="T2" fmla="*/ 14 w 44"/>
              <a:gd name="T3" fmla="*/ 77 h 104"/>
              <a:gd name="T4" fmla="*/ 14 w 44"/>
              <a:gd name="T5" fmla="*/ 99 h 104"/>
              <a:gd name="T6" fmla="*/ 4 w 44"/>
              <a:gd name="T7" fmla="*/ 82 h 104"/>
              <a:gd name="T8" fmla="*/ 0 w 44"/>
              <a:gd name="T9" fmla="*/ 83 h 104"/>
              <a:gd name="T10" fmla="*/ 22 w 44"/>
              <a:gd name="T11" fmla="*/ 104 h 104"/>
              <a:gd name="T12" fmla="*/ 22 w 44"/>
              <a:gd name="T13" fmla="*/ 104 h 104"/>
              <a:gd name="T14" fmla="*/ 44 w 44"/>
              <a:gd name="T15" fmla="*/ 83 h 104"/>
              <a:gd name="T16" fmla="*/ 44 w 44"/>
              <a:gd name="T17" fmla="*/ 34 h 104"/>
              <a:gd name="T18" fmla="*/ 44 w 44"/>
              <a:gd name="T19" fmla="*/ 20 h 104"/>
              <a:gd name="T20" fmla="*/ 44 w 44"/>
              <a:gd name="T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04">
                <a:moveTo>
                  <a:pt x="44" y="0"/>
                </a:moveTo>
                <a:cubicBezTo>
                  <a:pt x="39" y="40"/>
                  <a:pt x="29" y="67"/>
                  <a:pt x="14" y="77"/>
                </a:cubicBezTo>
                <a:cubicBezTo>
                  <a:pt x="14" y="99"/>
                  <a:pt x="14" y="99"/>
                  <a:pt x="14" y="99"/>
                </a:cubicBezTo>
                <a:cubicBezTo>
                  <a:pt x="8" y="95"/>
                  <a:pt x="4" y="89"/>
                  <a:pt x="4" y="82"/>
                </a:cubicBezTo>
                <a:cubicBezTo>
                  <a:pt x="2" y="82"/>
                  <a:pt x="1" y="83"/>
                  <a:pt x="0" y="83"/>
                </a:cubicBezTo>
                <a:cubicBezTo>
                  <a:pt x="0" y="95"/>
                  <a:pt x="10" y="104"/>
                  <a:pt x="22" y="104"/>
                </a:cubicBezTo>
                <a:cubicBezTo>
                  <a:pt x="22" y="104"/>
                  <a:pt x="22" y="104"/>
                  <a:pt x="22" y="104"/>
                </a:cubicBezTo>
                <a:cubicBezTo>
                  <a:pt x="34" y="104"/>
                  <a:pt x="44" y="95"/>
                  <a:pt x="44" y="83"/>
                </a:cubicBezTo>
                <a:cubicBezTo>
                  <a:pt x="44" y="34"/>
                  <a:pt x="44" y="34"/>
                  <a:pt x="44" y="34"/>
                </a:cubicBezTo>
                <a:cubicBezTo>
                  <a:pt x="44" y="20"/>
                  <a:pt x="44" y="20"/>
                  <a:pt x="44" y="20"/>
                </a:cubicBezTo>
                <a:cubicBezTo>
                  <a:pt x="44" y="0"/>
                  <a:pt x="44" y="0"/>
                  <a:pt x="44" y="0"/>
                </a:cubicBezTo>
              </a:path>
            </a:pathLst>
          </a:custGeom>
          <a:solidFill>
            <a:srgbClr val="BE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6" name="Rectangle 154">
            <a:extLst>
              <a:ext uri="{FF2B5EF4-FFF2-40B4-BE49-F238E27FC236}">
                <a16:creationId xmlns:a16="http://schemas.microsoft.com/office/drawing/2014/main" id="{6A33EBC6-825E-4977-9BF1-C71166695663}"/>
              </a:ext>
            </a:extLst>
          </p:cNvPr>
          <p:cNvSpPr>
            <a:spLocks noChangeArrowheads="1"/>
          </p:cNvSpPr>
          <p:nvPr/>
        </p:nvSpPr>
        <p:spPr bwMode="auto">
          <a:xfrm>
            <a:off x="7523528" y="1370685"/>
            <a:ext cx="28967" cy="150620"/>
          </a:xfrm>
          <a:prstGeom prst="rect">
            <a:avLst/>
          </a:prstGeom>
          <a:solidFill>
            <a:srgbClr val="F5F4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7" name="Rectangle 155">
            <a:extLst>
              <a:ext uri="{FF2B5EF4-FFF2-40B4-BE49-F238E27FC236}">
                <a16:creationId xmlns:a16="http://schemas.microsoft.com/office/drawing/2014/main" id="{BA873310-990D-46D0-B5FF-66178B96C6F3}"/>
              </a:ext>
            </a:extLst>
          </p:cNvPr>
          <p:cNvSpPr>
            <a:spLocks noChangeArrowheads="1"/>
          </p:cNvSpPr>
          <p:nvPr/>
        </p:nvSpPr>
        <p:spPr bwMode="auto">
          <a:xfrm>
            <a:off x="7523528" y="1370685"/>
            <a:ext cx="28967" cy="15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8" name="Freeform 156">
            <a:extLst>
              <a:ext uri="{FF2B5EF4-FFF2-40B4-BE49-F238E27FC236}">
                <a16:creationId xmlns:a16="http://schemas.microsoft.com/office/drawing/2014/main" id="{7C801775-F79B-441C-AA7B-87F102D86E3B}"/>
              </a:ext>
            </a:extLst>
          </p:cNvPr>
          <p:cNvSpPr>
            <a:spLocks/>
          </p:cNvSpPr>
          <p:nvPr/>
        </p:nvSpPr>
        <p:spPr bwMode="auto">
          <a:xfrm>
            <a:off x="7523528" y="1521305"/>
            <a:ext cx="28967" cy="260690"/>
          </a:xfrm>
          <a:custGeom>
            <a:avLst/>
            <a:gdLst>
              <a:gd name="T0" fmla="*/ 10 w 10"/>
              <a:gd name="T1" fmla="*/ 0 h 101"/>
              <a:gd name="T2" fmla="*/ 0 w 10"/>
              <a:gd name="T3" fmla="*/ 0 h 101"/>
              <a:gd name="T4" fmla="*/ 0 w 10"/>
              <a:gd name="T5" fmla="*/ 100 h 101"/>
              <a:gd name="T6" fmla="*/ 0 w 10"/>
              <a:gd name="T7" fmla="*/ 101 h 101"/>
              <a:gd name="T8" fmla="*/ 10 w 10"/>
              <a:gd name="T9" fmla="*/ 96 h 101"/>
              <a:gd name="T10" fmla="*/ 10 w 10"/>
              <a:gd name="T11" fmla="*/ 0 h 101"/>
            </a:gdLst>
            <a:ahLst/>
            <a:cxnLst>
              <a:cxn ang="0">
                <a:pos x="T0" y="T1"/>
              </a:cxn>
              <a:cxn ang="0">
                <a:pos x="T2" y="T3"/>
              </a:cxn>
              <a:cxn ang="0">
                <a:pos x="T4" y="T5"/>
              </a:cxn>
              <a:cxn ang="0">
                <a:pos x="T6" y="T7"/>
              </a:cxn>
              <a:cxn ang="0">
                <a:pos x="T8" y="T9"/>
              </a:cxn>
              <a:cxn ang="0">
                <a:pos x="T10" y="T11"/>
              </a:cxn>
            </a:cxnLst>
            <a:rect l="0" t="0" r="r" b="b"/>
            <a:pathLst>
              <a:path w="10" h="101">
                <a:moveTo>
                  <a:pt x="10" y="0"/>
                </a:moveTo>
                <a:cubicBezTo>
                  <a:pt x="0" y="0"/>
                  <a:pt x="0" y="0"/>
                  <a:pt x="0" y="0"/>
                </a:cubicBezTo>
                <a:cubicBezTo>
                  <a:pt x="0" y="100"/>
                  <a:pt x="0" y="100"/>
                  <a:pt x="0" y="100"/>
                </a:cubicBezTo>
                <a:cubicBezTo>
                  <a:pt x="0" y="100"/>
                  <a:pt x="0" y="101"/>
                  <a:pt x="0" y="101"/>
                </a:cubicBezTo>
                <a:cubicBezTo>
                  <a:pt x="3" y="100"/>
                  <a:pt x="7" y="99"/>
                  <a:pt x="10" y="96"/>
                </a:cubicBezTo>
                <a:cubicBezTo>
                  <a:pt x="10" y="0"/>
                  <a:pt x="10" y="0"/>
                  <a:pt x="10" y="0"/>
                </a:cubicBezTo>
              </a:path>
            </a:pathLst>
          </a:custGeom>
          <a:solidFill>
            <a:srgbClr val="EA88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9" name="Freeform 157">
            <a:extLst>
              <a:ext uri="{FF2B5EF4-FFF2-40B4-BE49-F238E27FC236}">
                <a16:creationId xmlns:a16="http://schemas.microsoft.com/office/drawing/2014/main" id="{EF4E339C-DE92-449A-AC5F-BE3CBC2818A7}"/>
              </a:ext>
            </a:extLst>
          </p:cNvPr>
          <p:cNvSpPr>
            <a:spLocks/>
          </p:cNvSpPr>
          <p:nvPr/>
        </p:nvSpPr>
        <p:spPr bwMode="auto">
          <a:xfrm>
            <a:off x="7523528" y="1770406"/>
            <a:ext cx="28967" cy="57931"/>
          </a:xfrm>
          <a:custGeom>
            <a:avLst/>
            <a:gdLst>
              <a:gd name="T0" fmla="*/ 10 w 10"/>
              <a:gd name="T1" fmla="*/ 0 h 22"/>
              <a:gd name="T2" fmla="*/ 0 w 10"/>
              <a:gd name="T3" fmla="*/ 5 h 22"/>
              <a:gd name="T4" fmla="*/ 10 w 10"/>
              <a:gd name="T5" fmla="*/ 22 h 22"/>
              <a:gd name="T6" fmla="*/ 10 w 10"/>
              <a:gd name="T7" fmla="*/ 0 h 22"/>
            </a:gdLst>
            <a:ahLst/>
            <a:cxnLst>
              <a:cxn ang="0">
                <a:pos x="T0" y="T1"/>
              </a:cxn>
              <a:cxn ang="0">
                <a:pos x="T2" y="T3"/>
              </a:cxn>
              <a:cxn ang="0">
                <a:pos x="T4" y="T5"/>
              </a:cxn>
              <a:cxn ang="0">
                <a:pos x="T6" y="T7"/>
              </a:cxn>
            </a:cxnLst>
            <a:rect l="0" t="0" r="r" b="b"/>
            <a:pathLst>
              <a:path w="10" h="22">
                <a:moveTo>
                  <a:pt x="10" y="0"/>
                </a:moveTo>
                <a:cubicBezTo>
                  <a:pt x="7" y="3"/>
                  <a:pt x="3" y="4"/>
                  <a:pt x="0" y="5"/>
                </a:cubicBezTo>
                <a:cubicBezTo>
                  <a:pt x="0" y="12"/>
                  <a:pt x="4" y="18"/>
                  <a:pt x="10" y="22"/>
                </a:cubicBezTo>
                <a:cubicBezTo>
                  <a:pt x="10" y="0"/>
                  <a:pt x="10" y="0"/>
                  <a:pt x="10" y="0"/>
                </a:cubicBezTo>
              </a:path>
            </a:pathLst>
          </a:custGeom>
          <a:solidFill>
            <a:srgbClr val="D181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0" name="Rectangle 158">
            <a:extLst>
              <a:ext uri="{FF2B5EF4-FFF2-40B4-BE49-F238E27FC236}">
                <a16:creationId xmlns:a16="http://schemas.microsoft.com/office/drawing/2014/main" id="{9C79B879-7535-4CB4-B46F-9D3E36C9561F}"/>
              </a:ext>
            </a:extLst>
          </p:cNvPr>
          <p:cNvSpPr>
            <a:spLocks noChangeArrowheads="1"/>
          </p:cNvSpPr>
          <p:nvPr/>
        </p:nvSpPr>
        <p:spPr bwMode="auto">
          <a:xfrm>
            <a:off x="7726283" y="1237443"/>
            <a:ext cx="110070" cy="110070"/>
          </a:xfrm>
          <a:prstGeom prst="rect">
            <a:avLst/>
          </a:prstGeom>
          <a:solidFill>
            <a:srgbClr val="3542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1" name="Rectangle 159">
            <a:extLst>
              <a:ext uri="{FF2B5EF4-FFF2-40B4-BE49-F238E27FC236}">
                <a16:creationId xmlns:a16="http://schemas.microsoft.com/office/drawing/2014/main" id="{DE997483-37DC-4A39-A981-7AEC628688CF}"/>
              </a:ext>
            </a:extLst>
          </p:cNvPr>
          <p:cNvSpPr>
            <a:spLocks noChangeArrowheads="1"/>
          </p:cNvSpPr>
          <p:nvPr/>
        </p:nvSpPr>
        <p:spPr bwMode="auto">
          <a:xfrm>
            <a:off x="7726283" y="1237443"/>
            <a:ext cx="110070" cy="11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2" name="Freeform 160">
            <a:extLst>
              <a:ext uri="{FF2B5EF4-FFF2-40B4-BE49-F238E27FC236}">
                <a16:creationId xmlns:a16="http://schemas.microsoft.com/office/drawing/2014/main" id="{860614D8-8694-402A-8946-F411D1519078}"/>
              </a:ext>
            </a:extLst>
          </p:cNvPr>
          <p:cNvSpPr>
            <a:spLocks/>
          </p:cNvSpPr>
          <p:nvPr/>
        </p:nvSpPr>
        <p:spPr bwMode="auto">
          <a:xfrm>
            <a:off x="7708906" y="1237443"/>
            <a:ext cx="144829" cy="69517"/>
          </a:xfrm>
          <a:custGeom>
            <a:avLst/>
            <a:gdLst>
              <a:gd name="T0" fmla="*/ 51 w 55"/>
              <a:gd name="T1" fmla="*/ 27 h 27"/>
              <a:gd name="T2" fmla="*/ 4 w 55"/>
              <a:gd name="T3" fmla="*/ 27 h 27"/>
              <a:gd name="T4" fmla="*/ 0 w 55"/>
              <a:gd name="T5" fmla="*/ 23 h 27"/>
              <a:gd name="T6" fmla="*/ 0 w 55"/>
              <a:gd name="T7" fmla="*/ 4 h 27"/>
              <a:gd name="T8" fmla="*/ 4 w 55"/>
              <a:gd name="T9" fmla="*/ 0 h 27"/>
              <a:gd name="T10" fmla="*/ 51 w 55"/>
              <a:gd name="T11" fmla="*/ 0 h 27"/>
              <a:gd name="T12" fmla="*/ 55 w 55"/>
              <a:gd name="T13" fmla="*/ 4 h 27"/>
              <a:gd name="T14" fmla="*/ 55 w 55"/>
              <a:gd name="T15" fmla="*/ 23 h 27"/>
              <a:gd name="T16" fmla="*/ 51 w 5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7">
                <a:moveTo>
                  <a:pt x="51" y="27"/>
                </a:moveTo>
                <a:cubicBezTo>
                  <a:pt x="4" y="27"/>
                  <a:pt x="4" y="27"/>
                  <a:pt x="4" y="27"/>
                </a:cubicBezTo>
                <a:cubicBezTo>
                  <a:pt x="2" y="27"/>
                  <a:pt x="0" y="25"/>
                  <a:pt x="0" y="23"/>
                </a:cubicBezTo>
                <a:cubicBezTo>
                  <a:pt x="0" y="4"/>
                  <a:pt x="0" y="4"/>
                  <a:pt x="0" y="4"/>
                </a:cubicBezTo>
                <a:cubicBezTo>
                  <a:pt x="0" y="2"/>
                  <a:pt x="2" y="0"/>
                  <a:pt x="4" y="0"/>
                </a:cubicBezTo>
                <a:cubicBezTo>
                  <a:pt x="51" y="0"/>
                  <a:pt x="51" y="0"/>
                  <a:pt x="51" y="0"/>
                </a:cubicBezTo>
                <a:cubicBezTo>
                  <a:pt x="53" y="0"/>
                  <a:pt x="55" y="2"/>
                  <a:pt x="55" y="4"/>
                </a:cubicBezTo>
                <a:cubicBezTo>
                  <a:pt x="55" y="23"/>
                  <a:pt x="55" y="23"/>
                  <a:pt x="55" y="23"/>
                </a:cubicBezTo>
                <a:cubicBezTo>
                  <a:pt x="55" y="25"/>
                  <a:pt x="53" y="27"/>
                  <a:pt x="51" y="27"/>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3" name="Freeform 161">
            <a:extLst>
              <a:ext uri="{FF2B5EF4-FFF2-40B4-BE49-F238E27FC236}">
                <a16:creationId xmlns:a16="http://schemas.microsoft.com/office/drawing/2014/main" id="{F1486364-E130-44F3-B1F1-879E3F074854}"/>
              </a:ext>
            </a:extLst>
          </p:cNvPr>
          <p:cNvSpPr>
            <a:spLocks noEditPoints="1"/>
          </p:cNvSpPr>
          <p:nvPr/>
        </p:nvSpPr>
        <p:spPr bwMode="auto">
          <a:xfrm>
            <a:off x="7708906" y="1318546"/>
            <a:ext cx="144829" cy="469241"/>
          </a:xfrm>
          <a:custGeom>
            <a:avLst/>
            <a:gdLst>
              <a:gd name="T0" fmla="*/ 5 w 55"/>
              <a:gd name="T1" fmla="*/ 132 h 181"/>
              <a:gd name="T2" fmla="*/ 0 w 55"/>
              <a:gd name="T3" fmla="*/ 132 h 181"/>
              <a:gd name="T4" fmla="*/ 0 w 55"/>
              <a:gd name="T5" fmla="*/ 181 h 181"/>
              <a:gd name="T6" fmla="*/ 0 w 55"/>
              <a:gd name="T7" fmla="*/ 181 h 181"/>
              <a:gd name="T8" fmla="*/ 3 w 55"/>
              <a:gd name="T9" fmla="*/ 181 h 181"/>
              <a:gd name="T10" fmla="*/ 5 w 55"/>
              <a:gd name="T11" fmla="*/ 181 h 181"/>
              <a:gd name="T12" fmla="*/ 5 w 55"/>
              <a:gd name="T13" fmla="*/ 181 h 181"/>
              <a:gd name="T14" fmla="*/ 5 w 55"/>
              <a:gd name="T15" fmla="*/ 132 h 181"/>
              <a:gd name="T16" fmla="*/ 55 w 55"/>
              <a:gd name="T17" fmla="*/ 0 h 181"/>
              <a:gd name="T18" fmla="*/ 49 w 55"/>
              <a:gd name="T19" fmla="*/ 0 h 181"/>
              <a:gd name="T20" fmla="*/ 49 w 55"/>
              <a:gd name="T21" fmla="*/ 10 h 181"/>
              <a:gd name="T22" fmla="*/ 6 w 55"/>
              <a:gd name="T23" fmla="*/ 10 h 181"/>
              <a:gd name="T24" fmla="*/ 6 w 55"/>
              <a:gd name="T25" fmla="*/ 0 h 181"/>
              <a:gd name="T26" fmla="*/ 0 w 55"/>
              <a:gd name="T27" fmla="*/ 0 h 181"/>
              <a:gd name="T28" fmla="*/ 0 w 55"/>
              <a:gd name="T29" fmla="*/ 118 h 181"/>
              <a:gd name="T30" fmla="*/ 5 w 55"/>
              <a:gd name="T31" fmla="*/ 118 h 181"/>
              <a:gd name="T32" fmla="*/ 5 w 55"/>
              <a:gd name="T33" fmla="*/ 50 h 181"/>
              <a:gd name="T34" fmla="*/ 9 w 55"/>
              <a:gd name="T35" fmla="*/ 50 h 181"/>
              <a:gd name="T36" fmla="*/ 9 w 55"/>
              <a:gd name="T37" fmla="*/ 20 h 181"/>
              <a:gd name="T38" fmla="*/ 20 w 55"/>
              <a:gd name="T39" fmla="*/ 20 h 181"/>
              <a:gd name="T40" fmla="*/ 20 w 55"/>
              <a:gd name="T41" fmla="*/ 50 h 181"/>
              <a:gd name="T42" fmla="*/ 50 w 55"/>
              <a:gd name="T43" fmla="*/ 50 h 181"/>
              <a:gd name="T44" fmla="*/ 50 w 55"/>
              <a:gd name="T45" fmla="*/ 98 h 181"/>
              <a:gd name="T46" fmla="*/ 55 w 55"/>
              <a:gd name="T47" fmla="*/ 3 h 181"/>
              <a:gd name="T48" fmla="*/ 55 w 55"/>
              <a:gd name="T4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81">
                <a:moveTo>
                  <a:pt x="5" y="132"/>
                </a:moveTo>
                <a:cubicBezTo>
                  <a:pt x="0" y="132"/>
                  <a:pt x="0" y="132"/>
                  <a:pt x="0" y="132"/>
                </a:cubicBezTo>
                <a:cubicBezTo>
                  <a:pt x="0" y="181"/>
                  <a:pt x="0" y="181"/>
                  <a:pt x="0" y="181"/>
                </a:cubicBezTo>
                <a:cubicBezTo>
                  <a:pt x="0" y="181"/>
                  <a:pt x="0" y="181"/>
                  <a:pt x="0" y="181"/>
                </a:cubicBezTo>
                <a:cubicBezTo>
                  <a:pt x="1" y="181"/>
                  <a:pt x="2" y="181"/>
                  <a:pt x="3" y="181"/>
                </a:cubicBezTo>
                <a:cubicBezTo>
                  <a:pt x="4" y="181"/>
                  <a:pt x="5" y="181"/>
                  <a:pt x="5" y="181"/>
                </a:cubicBezTo>
                <a:cubicBezTo>
                  <a:pt x="5" y="181"/>
                  <a:pt x="5" y="181"/>
                  <a:pt x="5" y="181"/>
                </a:cubicBezTo>
                <a:cubicBezTo>
                  <a:pt x="5" y="132"/>
                  <a:pt x="5" y="132"/>
                  <a:pt x="5" y="132"/>
                </a:cubicBezTo>
                <a:moveTo>
                  <a:pt x="55" y="0"/>
                </a:moveTo>
                <a:cubicBezTo>
                  <a:pt x="49" y="0"/>
                  <a:pt x="49" y="0"/>
                  <a:pt x="49" y="0"/>
                </a:cubicBezTo>
                <a:cubicBezTo>
                  <a:pt x="49" y="10"/>
                  <a:pt x="49" y="10"/>
                  <a:pt x="49" y="10"/>
                </a:cubicBezTo>
                <a:cubicBezTo>
                  <a:pt x="6" y="10"/>
                  <a:pt x="6" y="10"/>
                  <a:pt x="6" y="10"/>
                </a:cubicBezTo>
                <a:cubicBezTo>
                  <a:pt x="6" y="0"/>
                  <a:pt x="6" y="0"/>
                  <a:pt x="6" y="0"/>
                </a:cubicBezTo>
                <a:cubicBezTo>
                  <a:pt x="0" y="0"/>
                  <a:pt x="0" y="0"/>
                  <a:pt x="0" y="0"/>
                </a:cubicBezTo>
                <a:cubicBezTo>
                  <a:pt x="0" y="118"/>
                  <a:pt x="0" y="118"/>
                  <a:pt x="0" y="118"/>
                </a:cubicBezTo>
                <a:cubicBezTo>
                  <a:pt x="5" y="118"/>
                  <a:pt x="5" y="118"/>
                  <a:pt x="5" y="118"/>
                </a:cubicBezTo>
                <a:cubicBezTo>
                  <a:pt x="5" y="50"/>
                  <a:pt x="5" y="50"/>
                  <a:pt x="5" y="50"/>
                </a:cubicBezTo>
                <a:cubicBezTo>
                  <a:pt x="9" y="50"/>
                  <a:pt x="9" y="50"/>
                  <a:pt x="9" y="50"/>
                </a:cubicBezTo>
                <a:cubicBezTo>
                  <a:pt x="9" y="20"/>
                  <a:pt x="9" y="20"/>
                  <a:pt x="9" y="20"/>
                </a:cubicBezTo>
                <a:cubicBezTo>
                  <a:pt x="20" y="20"/>
                  <a:pt x="20" y="20"/>
                  <a:pt x="20" y="20"/>
                </a:cubicBezTo>
                <a:cubicBezTo>
                  <a:pt x="20" y="50"/>
                  <a:pt x="20" y="50"/>
                  <a:pt x="20" y="50"/>
                </a:cubicBezTo>
                <a:cubicBezTo>
                  <a:pt x="50" y="50"/>
                  <a:pt x="50" y="50"/>
                  <a:pt x="50" y="50"/>
                </a:cubicBezTo>
                <a:cubicBezTo>
                  <a:pt x="50" y="98"/>
                  <a:pt x="50" y="98"/>
                  <a:pt x="50" y="98"/>
                </a:cubicBezTo>
                <a:cubicBezTo>
                  <a:pt x="53" y="72"/>
                  <a:pt x="55" y="40"/>
                  <a:pt x="55" y="3"/>
                </a:cubicBezTo>
                <a:cubicBezTo>
                  <a:pt x="55" y="0"/>
                  <a:pt x="55" y="0"/>
                  <a:pt x="55" y="0"/>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4" name="Rectangle 162">
            <a:extLst>
              <a:ext uri="{FF2B5EF4-FFF2-40B4-BE49-F238E27FC236}">
                <a16:creationId xmlns:a16="http://schemas.microsoft.com/office/drawing/2014/main" id="{25D9886B-B345-480D-B51B-957421FCAD27}"/>
              </a:ext>
            </a:extLst>
          </p:cNvPr>
          <p:cNvSpPr>
            <a:spLocks noChangeArrowheads="1"/>
          </p:cNvSpPr>
          <p:nvPr/>
        </p:nvSpPr>
        <p:spPr bwMode="auto">
          <a:xfrm>
            <a:off x="7708906" y="1625581"/>
            <a:ext cx="17381" cy="34758"/>
          </a:xfrm>
          <a:prstGeom prst="rect">
            <a:avLst/>
          </a:prstGeom>
          <a:solidFill>
            <a:srgbClr val="D1C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5" name="Rectangle 163">
            <a:extLst>
              <a:ext uri="{FF2B5EF4-FFF2-40B4-BE49-F238E27FC236}">
                <a16:creationId xmlns:a16="http://schemas.microsoft.com/office/drawing/2014/main" id="{98A5B29C-A3DD-4523-B8F0-47E68830C08C}"/>
              </a:ext>
            </a:extLst>
          </p:cNvPr>
          <p:cNvSpPr>
            <a:spLocks noChangeArrowheads="1"/>
          </p:cNvSpPr>
          <p:nvPr/>
        </p:nvSpPr>
        <p:spPr bwMode="auto">
          <a:xfrm>
            <a:off x="7708906" y="1625581"/>
            <a:ext cx="17381" cy="3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6" name="Rectangle 164">
            <a:extLst>
              <a:ext uri="{FF2B5EF4-FFF2-40B4-BE49-F238E27FC236}">
                <a16:creationId xmlns:a16="http://schemas.microsoft.com/office/drawing/2014/main" id="{E19254F1-93B1-4615-946F-613617103B3B}"/>
              </a:ext>
            </a:extLst>
          </p:cNvPr>
          <p:cNvSpPr>
            <a:spLocks noChangeArrowheads="1"/>
          </p:cNvSpPr>
          <p:nvPr/>
        </p:nvSpPr>
        <p:spPr bwMode="auto">
          <a:xfrm>
            <a:off x="7726283" y="1318546"/>
            <a:ext cx="110070" cy="28967"/>
          </a:xfrm>
          <a:prstGeom prst="rect">
            <a:avLst/>
          </a:prstGeom>
          <a:solidFill>
            <a:srgbClr val="3541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7" name="Rectangle 165">
            <a:extLst>
              <a:ext uri="{FF2B5EF4-FFF2-40B4-BE49-F238E27FC236}">
                <a16:creationId xmlns:a16="http://schemas.microsoft.com/office/drawing/2014/main" id="{E6D88496-F31B-432E-8F03-1080428F6FEB}"/>
              </a:ext>
            </a:extLst>
          </p:cNvPr>
          <p:cNvSpPr>
            <a:spLocks noChangeArrowheads="1"/>
          </p:cNvSpPr>
          <p:nvPr/>
        </p:nvSpPr>
        <p:spPr bwMode="auto">
          <a:xfrm>
            <a:off x="7726283" y="1318546"/>
            <a:ext cx="110070" cy="2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8" name="Freeform 166">
            <a:extLst>
              <a:ext uri="{FF2B5EF4-FFF2-40B4-BE49-F238E27FC236}">
                <a16:creationId xmlns:a16="http://schemas.microsoft.com/office/drawing/2014/main" id="{0F0E9EAD-B099-4607-8267-23D622193E7F}"/>
              </a:ext>
            </a:extLst>
          </p:cNvPr>
          <p:cNvSpPr>
            <a:spLocks/>
          </p:cNvSpPr>
          <p:nvPr/>
        </p:nvSpPr>
        <p:spPr bwMode="auto">
          <a:xfrm>
            <a:off x="7726283" y="1451788"/>
            <a:ext cx="115862" cy="388138"/>
          </a:xfrm>
          <a:custGeom>
            <a:avLst/>
            <a:gdLst>
              <a:gd name="T0" fmla="*/ 0 w 45"/>
              <a:gd name="T1" fmla="*/ 0 h 152"/>
              <a:gd name="T2" fmla="*/ 0 w 45"/>
              <a:gd name="T3" fmla="*/ 131 h 152"/>
              <a:gd name="T4" fmla="*/ 22 w 45"/>
              <a:gd name="T5" fmla="*/ 152 h 152"/>
              <a:gd name="T6" fmla="*/ 23 w 45"/>
              <a:gd name="T7" fmla="*/ 152 h 152"/>
              <a:gd name="T8" fmla="*/ 45 w 45"/>
              <a:gd name="T9" fmla="*/ 131 h 152"/>
              <a:gd name="T10" fmla="*/ 45 w 45"/>
              <a:gd name="T11" fmla="*/ 0 h 152"/>
              <a:gd name="T12" fmla="*/ 0 w 45"/>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45" h="152">
                <a:moveTo>
                  <a:pt x="0" y="0"/>
                </a:moveTo>
                <a:cubicBezTo>
                  <a:pt x="0" y="131"/>
                  <a:pt x="0" y="131"/>
                  <a:pt x="0" y="131"/>
                </a:cubicBezTo>
                <a:cubicBezTo>
                  <a:pt x="0" y="143"/>
                  <a:pt x="10" y="152"/>
                  <a:pt x="22" y="152"/>
                </a:cubicBezTo>
                <a:cubicBezTo>
                  <a:pt x="23" y="152"/>
                  <a:pt x="23" y="152"/>
                  <a:pt x="23" y="152"/>
                </a:cubicBezTo>
                <a:cubicBezTo>
                  <a:pt x="35" y="152"/>
                  <a:pt x="45" y="143"/>
                  <a:pt x="45" y="131"/>
                </a:cubicBezTo>
                <a:cubicBezTo>
                  <a:pt x="45" y="0"/>
                  <a:pt x="45" y="0"/>
                  <a:pt x="45" y="0"/>
                </a:cubicBezTo>
                <a:cubicBezTo>
                  <a:pt x="0" y="0"/>
                  <a:pt x="0" y="0"/>
                  <a:pt x="0" y="0"/>
                </a:cubicBezTo>
              </a:path>
            </a:pathLst>
          </a:cu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9" name="Freeform 167">
            <a:extLst>
              <a:ext uri="{FF2B5EF4-FFF2-40B4-BE49-F238E27FC236}">
                <a16:creationId xmlns:a16="http://schemas.microsoft.com/office/drawing/2014/main" id="{CBA3708F-0E04-4185-8EA2-193153B17AF8}"/>
              </a:ext>
            </a:extLst>
          </p:cNvPr>
          <p:cNvSpPr>
            <a:spLocks noEditPoints="1"/>
          </p:cNvSpPr>
          <p:nvPr/>
        </p:nvSpPr>
        <p:spPr bwMode="auto">
          <a:xfrm>
            <a:off x="7708906" y="1318546"/>
            <a:ext cx="144829" cy="532963"/>
          </a:xfrm>
          <a:custGeom>
            <a:avLst/>
            <a:gdLst>
              <a:gd name="T0" fmla="*/ 0 w 55"/>
              <a:gd name="T1" fmla="*/ 181 h 206"/>
              <a:gd name="T2" fmla="*/ 19 w 55"/>
              <a:gd name="T3" fmla="*/ 206 h 206"/>
              <a:gd name="T4" fmla="*/ 19 w 55"/>
              <a:gd name="T5" fmla="*/ 206 h 206"/>
              <a:gd name="T6" fmla="*/ 0 w 55"/>
              <a:gd name="T7" fmla="*/ 181 h 206"/>
              <a:gd name="T8" fmla="*/ 0 w 55"/>
              <a:gd name="T9" fmla="*/ 181 h 206"/>
              <a:gd name="T10" fmla="*/ 55 w 55"/>
              <a:gd name="T11" fmla="*/ 0 h 206"/>
              <a:gd name="T12" fmla="*/ 55 w 55"/>
              <a:gd name="T13" fmla="*/ 3 h 206"/>
              <a:gd name="T14" fmla="*/ 55 w 55"/>
              <a:gd name="T15" fmla="*/ 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206">
                <a:moveTo>
                  <a:pt x="0" y="181"/>
                </a:moveTo>
                <a:cubicBezTo>
                  <a:pt x="0" y="193"/>
                  <a:pt x="8" y="203"/>
                  <a:pt x="19" y="206"/>
                </a:cubicBezTo>
                <a:cubicBezTo>
                  <a:pt x="19" y="206"/>
                  <a:pt x="19" y="206"/>
                  <a:pt x="19" y="206"/>
                </a:cubicBezTo>
                <a:cubicBezTo>
                  <a:pt x="8" y="203"/>
                  <a:pt x="0" y="193"/>
                  <a:pt x="0" y="181"/>
                </a:cubicBezTo>
                <a:cubicBezTo>
                  <a:pt x="0" y="181"/>
                  <a:pt x="0" y="181"/>
                  <a:pt x="0" y="181"/>
                </a:cubicBezTo>
                <a:moveTo>
                  <a:pt x="55" y="0"/>
                </a:moveTo>
                <a:cubicBezTo>
                  <a:pt x="55" y="3"/>
                  <a:pt x="55" y="3"/>
                  <a:pt x="55" y="3"/>
                </a:cubicBezTo>
                <a:cubicBezTo>
                  <a:pt x="55" y="2"/>
                  <a:pt x="55" y="1"/>
                  <a:pt x="55"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0" name="Freeform 168">
            <a:extLst>
              <a:ext uri="{FF2B5EF4-FFF2-40B4-BE49-F238E27FC236}">
                <a16:creationId xmlns:a16="http://schemas.microsoft.com/office/drawing/2014/main" id="{C3B97033-36BC-4BD7-84CF-E8D4ACE3C3EA}"/>
              </a:ext>
            </a:extLst>
          </p:cNvPr>
          <p:cNvSpPr>
            <a:spLocks noEditPoints="1"/>
          </p:cNvSpPr>
          <p:nvPr/>
        </p:nvSpPr>
        <p:spPr bwMode="auto">
          <a:xfrm>
            <a:off x="7708906" y="1330132"/>
            <a:ext cx="144829" cy="521377"/>
          </a:xfrm>
          <a:custGeom>
            <a:avLst/>
            <a:gdLst>
              <a:gd name="T0" fmla="*/ 55 w 55"/>
              <a:gd name="T1" fmla="*/ 129 h 203"/>
              <a:gd name="T2" fmla="*/ 50 w 55"/>
              <a:gd name="T3" fmla="*/ 129 h 203"/>
              <a:gd name="T4" fmla="*/ 50 w 55"/>
              <a:gd name="T5" fmla="*/ 178 h 203"/>
              <a:gd name="T6" fmla="*/ 28 w 55"/>
              <a:gd name="T7" fmla="*/ 199 h 203"/>
              <a:gd name="T8" fmla="*/ 27 w 55"/>
              <a:gd name="T9" fmla="*/ 199 h 203"/>
              <a:gd name="T10" fmla="*/ 5 w 55"/>
              <a:gd name="T11" fmla="*/ 178 h 203"/>
              <a:gd name="T12" fmla="*/ 3 w 55"/>
              <a:gd name="T13" fmla="*/ 178 h 203"/>
              <a:gd name="T14" fmla="*/ 0 w 55"/>
              <a:gd name="T15" fmla="*/ 178 h 203"/>
              <a:gd name="T16" fmla="*/ 19 w 55"/>
              <a:gd name="T17" fmla="*/ 203 h 203"/>
              <a:gd name="T18" fmla="*/ 36 w 55"/>
              <a:gd name="T19" fmla="*/ 203 h 203"/>
              <a:gd name="T20" fmla="*/ 55 w 55"/>
              <a:gd name="T21" fmla="*/ 178 h 203"/>
              <a:gd name="T22" fmla="*/ 55 w 55"/>
              <a:gd name="T23" fmla="*/ 129 h 203"/>
              <a:gd name="T24" fmla="*/ 55 w 55"/>
              <a:gd name="T25" fmla="*/ 0 h 203"/>
              <a:gd name="T26" fmla="*/ 50 w 55"/>
              <a:gd name="T27" fmla="*/ 95 h 203"/>
              <a:gd name="T28" fmla="*/ 50 w 55"/>
              <a:gd name="T29" fmla="*/ 115 h 203"/>
              <a:gd name="T30" fmla="*/ 55 w 55"/>
              <a:gd name="T31" fmla="*/ 115 h 203"/>
              <a:gd name="T32" fmla="*/ 55 w 55"/>
              <a:gd name="T3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203">
                <a:moveTo>
                  <a:pt x="55" y="129"/>
                </a:moveTo>
                <a:cubicBezTo>
                  <a:pt x="50" y="129"/>
                  <a:pt x="50" y="129"/>
                  <a:pt x="50" y="129"/>
                </a:cubicBezTo>
                <a:cubicBezTo>
                  <a:pt x="50" y="178"/>
                  <a:pt x="50" y="178"/>
                  <a:pt x="50" y="178"/>
                </a:cubicBezTo>
                <a:cubicBezTo>
                  <a:pt x="50" y="190"/>
                  <a:pt x="40" y="199"/>
                  <a:pt x="28" y="199"/>
                </a:cubicBezTo>
                <a:cubicBezTo>
                  <a:pt x="27" y="199"/>
                  <a:pt x="27" y="199"/>
                  <a:pt x="27" y="199"/>
                </a:cubicBezTo>
                <a:cubicBezTo>
                  <a:pt x="15" y="199"/>
                  <a:pt x="5" y="190"/>
                  <a:pt x="5" y="178"/>
                </a:cubicBezTo>
                <a:cubicBezTo>
                  <a:pt x="5" y="178"/>
                  <a:pt x="4" y="178"/>
                  <a:pt x="3" y="178"/>
                </a:cubicBezTo>
                <a:cubicBezTo>
                  <a:pt x="2" y="178"/>
                  <a:pt x="1" y="178"/>
                  <a:pt x="0" y="178"/>
                </a:cubicBezTo>
                <a:cubicBezTo>
                  <a:pt x="0" y="190"/>
                  <a:pt x="8" y="200"/>
                  <a:pt x="19" y="203"/>
                </a:cubicBezTo>
                <a:cubicBezTo>
                  <a:pt x="36" y="203"/>
                  <a:pt x="36" y="203"/>
                  <a:pt x="36" y="203"/>
                </a:cubicBezTo>
                <a:cubicBezTo>
                  <a:pt x="47" y="200"/>
                  <a:pt x="55" y="190"/>
                  <a:pt x="55" y="178"/>
                </a:cubicBezTo>
                <a:cubicBezTo>
                  <a:pt x="55" y="129"/>
                  <a:pt x="55" y="129"/>
                  <a:pt x="55" y="129"/>
                </a:cubicBezTo>
                <a:moveTo>
                  <a:pt x="55" y="0"/>
                </a:moveTo>
                <a:cubicBezTo>
                  <a:pt x="55" y="37"/>
                  <a:pt x="53" y="69"/>
                  <a:pt x="50" y="95"/>
                </a:cubicBezTo>
                <a:cubicBezTo>
                  <a:pt x="50" y="115"/>
                  <a:pt x="50" y="115"/>
                  <a:pt x="50" y="115"/>
                </a:cubicBezTo>
                <a:cubicBezTo>
                  <a:pt x="55" y="115"/>
                  <a:pt x="55" y="115"/>
                  <a:pt x="55" y="115"/>
                </a:cubicBezTo>
                <a:cubicBezTo>
                  <a:pt x="55" y="0"/>
                  <a:pt x="55" y="0"/>
                  <a:pt x="55" y="0"/>
                </a:cubicBezTo>
              </a:path>
            </a:pathLst>
          </a:custGeom>
          <a:solidFill>
            <a:srgbClr val="C8C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1" name="Freeform 169">
            <a:extLst>
              <a:ext uri="{FF2B5EF4-FFF2-40B4-BE49-F238E27FC236}">
                <a16:creationId xmlns:a16="http://schemas.microsoft.com/office/drawing/2014/main" id="{787CF010-C6D6-4CAB-8DCD-F22FBC442C4F}"/>
              </a:ext>
            </a:extLst>
          </p:cNvPr>
          <p:cNvSpPr>
            <a:spLocks noEditPoints="1"/>
          </p:cNvSpPr>
          <p:nvPr/>
        </p:nvSpPr>
        <p:spPr bwMode="auto">
          <a:xfrm>
            <a:off x="7761042" y="1625581"/>
            <a:ext cx="92689" cy="231723"/>
          </a:xfrm>
          <a:custGeom>
            <a:avLst/>
            <a:gdLst>
              <a:gd name="T0" fmla="*/ 17 w 36"/>
              <a:gd name="T1" fmla="*/ 88 h 90"/>
              <a:gd name="T2" fmla="*/ 0 w 36"/>
              <a:gd name="T3" fmla="*/ 88 h 90"/>
              <a:gd name="T4" fmla="*/ 7 w 36"/>
              <a:gd name="T5" fmla="*/ 90 h 90"/>
              <a:gd name="T6" fmla="*/ 8 w 36"/>
              <a:gd name="T7" fmla="*/ 90 h 90"/>
              <a:gd name="T8" fmla="*/ 9 w 36"/>
              <a:gd name="T9" fmla="*/ 90 h 90"/>
              <a:gd name="T10" fmla="*/ 17 w 36"/>
              <a:gd name="T11" fmla="*/ 88 h 90"/>
              <a:gd name="T12" fmla="*/ 36 w 36"/>
              <a:gd name="T13" fmla="*/ 0 h 90"/>
              <a:gd name="T14" fmla="*/ 31 w 36"/>
              <a:gd name="T15" fmla="*/ 0 h 90"/>
              <a:gd name="T16" fmla="*/ 31 w 36"/>
              <a:gd name="T17" fmla="*/ 14 h 90"/>
              <a:gd name="T18" fmla="*/ 36 w 36"/>
              <a:gd name="T19" fmla="*/ 14 h 90"/>
              <a:gd name="T20" fmla="*/ 36 w 36"/>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0">
                <a:moveTo>
                  <a:pt x="17" y="88"/>
                </a:moveTo>
                <a:cubicBezTo>
                  <a:pt x="0" y="88"/>
                  <a:pt x="0" y="88"/>
                  <a:pt x="0" y="88"/>
                </a:cubicBezTo>
                <a:cubicBezTo>
                  <a:pt x="3" y="89"/>
                  <a:pt x="5" y="90"/>
                  <a:pt x="7" y="90"/>
                </a:cubicBezTo>
                <a:cubicBezTo>
                  <a:pt x="8" y="90"/>
                  <a:pt x="8" y="90"/>
                  <a:pt x="8" y="90"/>
                </a:cubicBezTo>
                <a:cubicBezTo>
                  <a:pt x="9" y="90"/>
                  <a:pt x="9" y="90"/>
                  <a:pt x="9" y="90"/>
                </a:cubicBezTo>
                <a:cubicBezTo>
                  <a:pt x="11" y="90"/>
                  <a:pt x="14" y="89"/>
                  <a:pt x="17" y="88"/>
                </a:cubicBezTo>
                <a:moveTo>
                  <a:pt x="36" y="0"/>
                </a:moveTo>
                <a:cubicBezTo>
                  <a:pt x="31" y="0"/>
                  <a:pt x="31" y="0"/>
                  <a:pt x="31" y="0"/>
                </a:cubicBezTo>
                <a:cubicBezTo>
                  <a:pt x="31" y="14"/>
                  <a:pt x="31" y="14"/>
                  <a:pt x="31" y="14"/>
                </a:cubicBezTo>
                <a:cubicBezTo>
                  <a:pt x="36" y="14"/>
                  <a:pt x="36" y="14"/>
                  <a:pt x="36" y="14"/>
                </a:cubicBezTo>
                <a:cubicBezTo>
                  <a:pt x="36" y="0"/>
                  <a:pt x="36" y="0"/>
                  <a:pt x="36" y="0"/>
                </a:cubicBezTo>
              </a:path>
            </a:pathLst>
          </a:custGeom>
          <a:solidFill>
            <a:srgbClr val="AFA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2" name="Freeform 170">
            <a:extLst>
              <a:ext uri="{FF2B5EF4-FFF2-40B4-BE49-F238E27FC236}">
                <a16:creationId xmlns:a16="http://schemas.microsoft.com/office/drawing/2014/main" id="{59C5154E-A8EA-4227-AAC7-247CE5D4EC93}"/>
              </a:ext>
            </a:extLst>
          </p:cNvPr>
          <p:cNvSpPr>
            <a:spLocks/>
          </p:cNvSpPr>
          <p:nvPr/>
        </p:nvSpPr>
        <p:spPr bwMode="auto">
          <a:xfrm>
            <a:off x="7726283" y="1573441"/>
            <a:ext cx="115862" cy="266482"/>
          </a:xfrm>
          <a:custGeom>
            <a:avLst/>
            <a:gdLst>
              <a:gd name="T0" fmla="*/ 45 w 45"/>
              <a:gd name="T1" fmla="*/ 0 h 104"/>
              <a:gd name="T2" fmla="*/ 15 w 45"/>
              <a:gd name="T3" fmla="*/ 77 h 104"/>
              <a:gd name="T4" fmla="*/ 15 w 45"/>
              <a:gd name="T5" fmla="*/ 99 h 104"/>
              <a:gd name="T6" fmla="*/ 4 w 45"/>
              <a:gd name="T7" fmla="*/ 82 h 104"/>
              <a:gd name="T8" fmla="*/ 0 w 45"/>
              <a:gd name="T9" fmla="*/ 83 h 104"/>
              <a:gd name="T10" fmla="*/ 22 w 45"/>
              <a:gd name="T11" fmla="*/ 104 h 104"/>
              <a:gd name="T12" fmla="*/ 23 w 45"/>
              <a:gd name="T13" fmla="*/ 104 h 104"/>
              <a:gd name="T14" fmla="*/ 45 w 45"/>
              <a:gd name="T15" fmla="*/ 83 h 104"/>
              <a:gd name="T16" fmla="*/ 45 w 45"/>
              <a:gd name="T17" fmla="*/ 34 h 104"/>
              <a:gd name="T18" fmla="*/ 45 w 45"/>
              <a:gd name="T19" fmla="*/ 20 h 104"/>
              <a:gd name="T20" fmla="*/ 45 w 45"/>
              <a:gd name="T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04">
                <a:moveTo>
                  <a:pt x="45" y="0"/>
                </a:moveTo>
                <a:cubicBezTo>
                  <a:pt x="39" y="40"/>
                  <a:pt x="29" y="67"/>
                  <a:pt x="15" y="77"/>
                </a:cubicBezTo>
                <a:cubicBezTo>
                  <a:pt x="15" y="99"/>
                  <a:pt x="15" y="99"/>
                  <a:pt x="15" y="99"/>
                </a:cubicBezTo>
                <a:cubicBezTo>
                  <a:pt x="9" y="95"/>
                  <a:pt x="5" y="89"/>
                  <a:pt x="4" y="82"/>
                </a:cubicBezTo>
                <a:cubicBezTo>
                  <a:pt x="3" y="82"/>
                  <a:pt x="2" y="83"/>
                  <a:pt x="0" y="83"/>
                </a:cubicBezTo>
                <a:cubicBezTo>
                  <a:pt x="0" y="95"/>
                  <a:pt x="10" y="104"/>
                  <a:pt x="22" y="104"/>
                </a:cubicBezTo>
                <a:cubicBezTo>
                  <a:pt x="23" y="104"/>
                  <a:pt x="23" y="104"/>
                  <a:pt x="23" y="104"/>
                </a:cubicBezTo>
                <a:cubicBezTo>
                  <a:pt x="35" y="104"/>
                  <a:pt x="45" y="95"/>
                  <a:pt x="45" y="83"/>
                </a:cubicBezTo>
                <a:cubicBezTo>
                  <a:pt x="45" y="34"/>
                  <a:pt x="45" y="34"/>
                  <a:pt x="45" y="34"/>
                </a:cubicBezTo>
                <a:cubicBezTo>
                  <a:pt x="45" y="20"/>
                  <a:pt x="45" y="20"/>
                  <a:pt x="45" y="20"/>
                </a:cubicBezTo>
                <a:cubicBezTo>
                  <a:pt x="45" y="0"/>
                  <a:pt x="45" y="0"/>
                  <a:pt x="45" y="0"/>
                </a:cubicBezTo>
              </a:path>
            </a:pathLst>
          </a:custGeom>
          <a:solidFill>
            <a:srgbClr val="BE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3" name="Rectangle 171">
            <a:extLst>
              <a:ext uri="{FF2B5EF4-FFF2-40B4-BE49-F238E27FC236}">
                <a16:creationId xmlns:a16="http://schemas.microsoft.com/office/drawing/2014/main" id="{368D996A-C84B-4F34-BD74-1B55B04C60EE}"/>
              </a:ext>
            </a:extLst>
          </p:cNvPr>
          <p:cNvSpPr>
            <a:spLocks noChangeArrowheads="1"/>
          </p:cNvSpPr>
          <p:nvPr/>
        </p:nvSpPr>
        <p:spPr bwMode="auto">
          <a:xfrm>
            <a:off x="7737870" y="1370685"/>
            <a:ext cx="23172" cy="81103"/>
          </a:xfrm>
          <a:prstGeom prst="rect">
            <a:avLst/>
          </a:prstGeom>
          <a:solidFill>
            <a:srgbClr val="F5F4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4" name="Rectangle 172">
            <a:extLst>
              <a:ext uri="{FF2B5EF4-FFF2-40B4-BE49-F238E27FC236}">
                <a16:creationId xmlns:a16="http://schemas.microsoft.com/office/drawing/2014/main" id="{C1E7D048-924E-4092-B20E-2C46533D809E}"/>
              </a:ext>
            </a:extLst>
          </p:cNvPr>
          <p:cNvSpPr>
            <a:spLocks noChangeArrowheads="1"/>
          </p:cNvSpPr>
          <p:nvPr/>
        </p:nvSpPr>
        <p:spPr bwMode="auto">
          <a:xfrm>
            <a:off x="7737870" y="1370685"/>
            <a:ext cx="23172" cy="8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5" name="Freeform 173">
            <a:extLst>
              <a:ext uri="{FF2B5EF4-FFF2-40B4-BE49-F238E27FC236}">
                <a16:creationId xmlns:a16="http://schemas.microsoft.com/office/drawing/2014/main" id="{5B5879CD-56B7-478E-8C83-3DEEEE363E26}"/>
              </a:ext>
            </a:extLst>
          </p:cNvPr>
          <p:cNvSpPr>
            <a:spLocks/>
          </p:cNvSpPr>
          <p:nvPr/>
        </p:nvSpPr>
        <p:spPr bwMode="auto">
          <a:xfrm>
            <a:off x="7737870" y="1451788"/>
            <a:ext cx="23172" cy="330207"/>
          </a:xfrm>
          <a:custGeom>
            <a:avLst/>
            <a:gdLst>
              <a:gd name="T0" fmla="*/ 11 w 11"/>
              <a:gd name="T1" fmla="*/ 0 h 130"/>
              <a:gd name="T2" fmla="*/ 0 w 11"/>
              <a:gd name="T3" fmla="*/ 0 h 130"/>
              <a:gd name="T4" fmla="*/ 0 w 11"/>
              <a:gd name="T5" fmla="*/ 129 h 130"/>
              <a:gd name="T6" fmla="*/ 0 w 11"/>
              <a:gd name="T7" fmla="*/ 130 h 130"/>
              <a:gd name="T8" fmla="*/ 11 w 11"/>
              <a:gd name="T9" fmla="*/ 125 h 130"/>
              <a:gd name="T10" fmla="*/ 11 w 11"/>
              <a:gd name="T11" fmla="*/ 0 h 130"/>
            </a:gdLst>
            <a:ahLst/>
            <a:cxnLst>
              <a:cxn ang="0">
                <a:pos x="T0" y="T1"/>
              </a:cxn>
              <a:cxn ang="0">
                <a:pos x="T2" y="T3"/>
              </a:cxn>
              <a:cxn ang="0">
                <a:pos x="T4" y="T5"/>
              </a:cxn>
              <a:cxn ang="0">
                <a:pos x="T6" y="T7"/>
              </a:cxn>
              <a:cxn ang="0">
                <a:pos x="T8" y="T9"/>
              </a:cxn>
              <a:cxn ang="0">
                <a:pos x="T10" y="T11"/>
              </a:cxn>
            </a:cxnLst>
            <a:rect l="0" t="0" r="r" b="b"/>
            <a:pathLst>
              <a:path w="11" h="130">
                <a:moveTo>
                  <a:pt x="11" y="0"/>
                </a:moveTo>
                <a:cubicBezTo>
                  <a:pt x="0" y="0"/>
                  <a:pt x="0" y="0"/>
                  <a:pt x="0" y="0"/>
                </a:cubicBezTo>
                <a:cubicBezTo>
                  <a:pt x="0" y="129"/>
                  <a:pt x="0" y="129"/>
                  <a:pt x="0" y="129"/>
                </a:cubicBezTo>
                <a:cubicBezTo>
                  <a:pt x="0" y="129"/>
                  <a:pt x="0" y="130"/>
                  <a:pt x="0" y="130"/>
                </a:cubicBezTo>
                <a:cubicBezTo>
                  <a:pt x="4" y="129"/>
                  <a:pt x="7" y="128"/>
                  <a:pt x="11" y="125"/>
                </a:cubicBezTo>
                <a:cubicBezTo>
                  <a:pt x="11" y="0"/>
                  <a:pt x="11" y="0"/>
                  <a:pt x="11" y="0"/>
                </a:cubicBezTo>
              </a:path>
            </a:pathLst>
          </a:custGeom>
          <a:solidFill>
            <a:srgbClr val="EA88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6" name="Freeform 174">
            <a:extLst>
              <a:ext uri="{FF2B5EF4-FFF2-40B4-BE49-F238E27FC236}">
                <a16:creationId xmlns:a16="http://schemas.microsoft.com/office/drawing/2014/main" id="{E5F3612B-C706-4AFD-AF5B-CE283AA7C04C}"/>
              </a:ext>
            </a:extLst>
          </p:cNvPr>
          <p:cNvSpPr>
            <a:spLocks/>
          </p:cNvSpPr>
          <p:nvPr/>
        </p:nvSpPr>
        <p:spPr bwMode="auto">
          <a:xfrm>
            <a:off x="7737870" y="1770406"/>
            <a:ext cx="23172" cy="57931"/>
          </a:xfrm>
          <a:custGeom>
            <a:avLst/>
            <a:gdLst>
              <a:gd name="T0" fmla="*/ 11 w 11"/>
              <a:gd name="T1" fmla="*/ 0 h 22"/>
              <a:gd name="T2" fmla="*/ 0 w 11"/>
              <a:gd name="T3" fmla="*/ 5 h 22"/>
              <a:gd name="T4" fmla="*/ 11 w 11"/>
              <a:gd name="T5" fmla="*/ 22 h 22"/>
              <a:gd name="T6" fmla="*/ 11 w 11"/>
              <a:gd name="T7" fmla="*/ 0 h 22"/>
            </a:gdLst>
            <a:ahLst/>
            <a:cxnLst>
              <a:cxn ang="0">
                <a:pos x="T0" y="T1"/>
              </a:cxn>
              <a:cxn ang="0">
                <a:pos x="T2" y="T3"/>
              </a:cxn>
              <a:cxn ang="0">
                <a:pos x="T4" y="T5"/>
              </a:cxn>
              <a:cxn ang="0">
                <a:pos x="T6" y="T7"/>
              </a:cxn>
            </a:cxnLst>
            <a:rect l="0" t="0" r="r" b="b"/>
            <a:pathLst>
              <a:path w="11" h="22">
                <a:moveTo>
                  <a:pt x="11" y="0"/>
                </a:moveTo>
                <a:cubicBezTo>
                  <a:pt x="7" y="3"/>
                  <a:pt x="4" y="4"/>
                  <a:pt x="0" y="5"/>
                </a:cubicBezTo>
                <a:cubicBezTo>
                  <a:pt x="1" y="12"/>
                  <a:pt x="5" y="18"/>
                  <a:pt x="11" y="22"/>
                </a:cubicBezTo>
                <a:cubicBezTo>
                  <a:pt x="11" y="0"/>
                  <a:pt x="11" y="0"/>
                  <a:pt x="11" y="0"/>
                </a:cubicBezTo>
              </a:path>
            </a:pathLst>
          </a:custGeom>
          <a:solidFill>
            <a:srgbClr val="D181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7" name="Freeform 175">
            <a:extLst>
              <a:ext uri="{FF2B5EF4-FFF2-40B4-BE49-F238E27FC236}">
                <a16:creationId xmlns:a16="http://schemas.microsoft.com/office/drawing/2014/main" id="{9470E221-8C58-4CFA-987A-FE6F201A8BD3}"/>
              </a:ext>
            </a:extLst>
          </p:cNvPr>
          <p:cNvSpPr>
            <a:spLocks noEditPoints="1"/>
          </p:cNvSpPr>
          <p:nvPr/>
        </p:nvSpPr>
        <p:spPr bwMode="auto">
          <a:xfrm>
            <a:off x="7216493" y="1625581"/>
            <a:ext cx="712550" cy="260690"/>
          </a:xfrm>
          <a:custGeom>
            <a:avLst/>
            <a:gdLst>
              <a:gd name="T0" fmla="*/ 123 w 123"/>
              <a:gd name="T1" fmla="*/ 45 h 45"/>
              <a:gd name="T2" fmla="*/ 0 w 123"/>
              <a:gd name="T3" fmla="*/ 45 h 45"/>
              <a:gd name="T4" fmla="*/ 0 w 123"/>
              <a:gd name="T5" fmla="*/ 0 h 45"/>
              <a:gd name="T6" fmla="*/ 123 w 123"/>
              <a:gd name="T7" fmla="*/ 0 h 45"/>
              <a:gd name="T8" fmla="*/ 123 w 123"/>
              <a:gd name="T9" fmla="*/ 45 h 45"/>
              <a:gd name="T10" fmla="*/ 6 w 123"/>
              <a:gd name="T11" fmla="*/ 39 h 45"/>
              <a:gd name="T12" fmla="*/ 117 w 123"/>
              <a:gd name="T13" fmla="*/ 39 h 45"/>
              <a:gd name="T14" fmla="*/ 117 w 123"/>
              <a:gd name="T15" fmla="*/ 6 h 45"/>
              <a:gd name="T16" fmla="*/ 6 w 123"/>
              <a:gd name="T17" fmla="*/ 6 h 45"/>
              <a:gd name="T18" fmla="*/ 6 w 123"/>
              <a:gd name="T19"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5">
                <a:moveTo>
                  <a:pt x="123" y="45"/>
                </a:moveTo>
                <a:lnTo>
                  <a:pt x="0" y="45"/>
                </a:lnTo>
                <a:lnTo>
                  <a:pt x="0" y="0"/>
                </a:lnTo>
                <a:lnTo>
                  <a:pt x="123" y="0"/>
                </a:lnTo>
                <a:lnTo>
                  <a:pt x="123" y="45"/>
                </a:lnTo>
                <a:close/>
                <a:moveTo>
                  <a:pt x="6" y="39"/>
                </a:moveTo>
                <a:lnTo>
                  <a:pt x="117" y="39"/>
                </a:lnTo>
                <a:lnTo>
                  <a:pt x="117" y="6"/>
                </a:lnTo>
                <a:lnTo>
                  <a:pt x="6" y="6"/>
                </a:lnTo>
                <a:lnTo>
                  <a:pt x="6" y="39"/>
                </a:ln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8" name="Rectangle 176">
            <a:extLst>
              <a:ext uri="{FF2B5EF4-FFF2-40B4-BE49-F238E27FC236}">
                <a16:creationId xmlns:a16="http://schemas.microsoft.com/office/drawing/2014/main" id="{7BA73A29-2661-4226-98D2-532F1BCD2925}"/>
              </a:ext>
            </a:extLst>
          </p:cNvPr>
          <p:cNvSpPr>
            <a:spLocks noChangeArrowheads="1"/>
          </p:cNvSpPr>
          <p:nvPr/>
        </p:nvSpPr>
        <p:spPr bwMode="auto">
          <a:xfrm>
            <a:off x="5582845" y="1405444"/>
            <a:ext cx="34758" cy="69517"/>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9" name="Rectangle 177">
            <a:extLst>
              <a:ext uri="{FF2B5EF4-FFF2-40B4-BE49-F238E27FC236}">
                <a16:creationId xmlns:a16="http://schemas.microsoft.com/office/drawing/2014/main" id="{521F1FD1-7FDE-44D7-B76E-0CC21FDBA80C}"/>
              </a:ext>
            </a:extLst>
          </p:cNvPr>
          <p:cNvSpPr>
            <a:spLocks noChangeArrowheads="1"/>
          </p:cNvSpPr>
          <p:nvPr/>
        </p:nvSpPr>
        <p:spPr bwMode="auto">
          <a:xfrm>
            <a:off x="5582845" y="1405444"/>
            <a:ext cx="34758" cy="6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0" name="Oval 178">
            <a:extLst>
              <a:ext uri="{FF2B5EF4-FFF2-40B4-BE49-F238E27FC236}">
                <a16:creationId xmlns:a16="http://schemas.microsoft.com/office/drawing/2014/main" id="{C7E81C95-283C-47D9-BBD5-A19DFEC3A17E}"/>
              </a:ext>
            </a:extLst>
          </p:cNvPr>
          <p:cNvSpPr>
            <a:spLocks noChangeArrowheads="1"/>
          </p:cNvSpPr>
          <p:nvPr/>
        </p:nvSpPr>
        <p:spPr bwMode="auto">
          <a:xfrm>
            <a:off x="5536501" y="1295374"/>
            <a:ext cx="133243" cy="133243"/>
          </a:xfrm>
          <a:prstGeom prst="ellipse">
            <a:avLst/>
          </a:pr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1" name="Oval 179">
            <a:extLst>
              <a:ext uri="{FF2B5EF4-FFF2-40B4-BE49-F238E27FC236}">
                <a16:creationId xmlns:a16="http://schemas.microsoft.com/office/drawing/2014/main" id="{72AF0668-4419-4C3E-B5F7-7B6E03386C80}"/>
              </a:ext>
            </a:extLst>
          </p:cNvPr>
          <p:cNvSpPr>
            <a:spLocks noChangeArrowheads="1"/>
          </p:cNvSpPr>
          <p:nvPr/>
        </p:nvSpPr>
        <p:spPr bwMode="auto">
          <a:xfrm>
            <a:off x="5565468" y="1324341"/>
            <a:ext cx="69517" cy="75312"/>
          </a:xfrm>
          <a:prstGeom prst="ellipse">
            <a:avLst/>
          </a:pr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2" name="Freeform 180">
            <a:extLst>
              <a:ext uri="{FF2B5EF4-FFF2-40B4-BE49-F238E27FC236}">
                <a16:creationId xmlns:a16="http://schemas.microsoft.com/office/drawing/2014/main" id="{552E1C68-B563-49D5-9983-B51634CF72C7}"/>
              </a:ext>
            </a:extLst>
          </p:cNvPr>
          <p:cNvSpPr>
            <a:spLocks/>
          </p:cNvSpPr>
          <p:nvPr/>
        </p:nvSpPr>
        <p:spPr bwMode="auto">
          <a:xfrm>
            <a:off x="4928229" y="1225857"/>
            <a:ext cx="492413" cy="509791"/>
          </a:xfrm>
          <a:custGeom>
            <a:avLst/>
            <a:gdLst>
              <a:gd name="T0" fmla="*/ 96 w 190"/>
              <a:gd name="T1" fmla="*/ 197 h 197"/>
              <a:gd name="T2" fmla="*/ 96 w 190"/>
              <a:gd name="T3" fmla="*/ 197 h 197"/>
              <a:gd name="T4" fmla="*/ 95 w 190"/>
              <a:gd name="T5" fmla="*/ 197 h 197"/>
              <a:gd name="T6" fmla="*/ 94 w 190"/>
              <a:gd name="T7" fmla="*/ 197 h 197"/>
              <a:gd name="T8" fmla="*/ 94 w 190"/>
              <a:gd name="T9" fmla="*/ 197 h 197"/>
              <a:gd name="T10" fmla="*/ 9 w 190"/>
              <a:gd name="T11" fmla="*/ 95 h 197"/>
              <a:gd name="T12" fmla="*/ 3 w 190"/>
              <a:gd name="T13" fmla="*/ 59 h 197"/>
              <a:gd name="T14" fmla="*/ 14 w 190"/>
              <a:gd name="T15" fmla="*/ 18 h 197"/>
              <a:gd name="T16" fmla="*/ 53 w 190"/>
              <a:gd name="T17" fmla="*/ 0 h 197"/>
              <a:gd name="T18" fmla="*/ 54 w 190"/>
              <a:gd name="T19" fmla="*/ 0 h 197"/>
              <a:gd name="T20" fmla="*/ 54 w 190"/>
              <a:gd name="T21" fmla="*/ 9 h 197"/>
              <a:gd name="T22" fmla="*/ 53 w 190"/>
              <a:gd name="T23" fmla="*/ 9 h 197"/>
              <a:gd name="T24" fmla="*/ 21 w 190"/>
              <a:gd name="T25" fmla="*/ 24 h 197"/>
              <a:gd name="T26" fmla="*/ 12 w 190"/>
              <a:gd name="T27" fmla="*/ 58 h 197"/>
              <a:gd name="T28" fmla="*/ 18 w 190"/>
              <a:gd name="T29" fmla="*/ 93 h 197"/>
              <a:gd name="T30" fmla="*/ 94 w 190"/>
              <a:gd name="T31" fmla="*/ 188 h 197"/>
              <a:gd name="T32" fmla="*/ 94 w 190"/>
              <a:gd name="T33" fmla="*/ 188 h 197"/>
              <a:gd name="T34" fmla="*/ 95 w 190"/>
              <a:gd name="T35" fmla="*/ 188 h 197"/>
              <a:gd name="T36" fmla="*/ 96 w 190"/>
              <a:gd name="T37" fmla="*/ 188 h 197"/>
              <a:gd name="T38" fmla="*/ 96 w 190"/>
              <a:gd name="T39" fmla="*/ 188 h 197"/>
              <a:gd name="T40" fmla="*/ 172 w 190"/>
              <a:gd name="T41" fmla="*/ 92 h 197"/>
              <a:gd name="T42" fmla="*/ 178 w 190"/>
              <a:gd name="T43" fmla="*/ 58 h 197"/>
              <a:gd name="T44" fmla="*/ 169 w 190"/>
              <a:gd name="T45" fmla="*/ 24 h 197"/>
              <a:gd name="T46" fmla="*/ 137 w 190"/>
              <a:gd name="T47" fmla="*/ 9 h 197"/>
              <a:gd name="T48" fmla="*/ 136 w 190"/>
              <a:gd name="T49" fmla="*/ 9 h 197"/>
              <a:gd name="T50" fmla="*/ 136 w 190"/>
              <a:gd name="T51" fmla="*/ 0 h 197"/>
              <a:gd name="T52" fmla="*/ 137 w 190"/>
              <a:gd name="T53" fmla="*/ 0 h 197"/>
              <a:gd name="T54" fmla="*/ 176 w 190"/>
              <a:gd name="T55" fmla="*/ 18 h 197"/>
              <a:gd name="T56" fmla="*/ 187 w 190"/>
              <a:gd name="T57" fmla="*/ 59 h 197"/>
              <a:gd name="T58" fmla="*/ 181 w 190"/>
              <a:gd name="T59" fmla="*/ 94 h 197"/>
              <a:gd name="T60" fmla="*/ 96 w 190"/>
              <a:gd name="T6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97">
                <a:moveTo>
                  <a:pt x="96" y="197"/>
                </a:moveTo>
                <a:cubicBezTo>
                  <a:pt x="96" y="197"/>
                  <a:pt x="96" y="197"/>
                  <a:pt x="96" y="197"/>
                </a:cubicBezTo>
                <a:cubicBezTo>
                  <a:pt x="95" y="197"/>
                  <a:pt x="95" y="197"/>
                  <a:pt x="95" y="197"/>
                </a:cubicBezTo>
                <a:cubicBezTo>
                  <a:pt x="94" y="197"/>
                  <a:pt x="94" y="197"/>
                  <a:pt x="94" y="197"/>
                </a:cubicBezTo>
                <a:cubicBezTo>
                  <a:pt x="94" y="197"/>
                  <a:pt x="94" y="197"/>
                  <a:pt x="94" y="197"/>
                </a:cubicBezTo>
                <a:cubicBezTo>
                  <a:pt x="55" y="197"/>
                  <a:pt x="26" y="163"/>
                  <a:pt x="9" y="95"/>
                </a:cubicBezTo>
                <a:cubicBezTo>
                  <a:pt x="3" y="59"/>
                  <a:pt x="3" y="59"/>
                  <a:pt x="3" y="59"/>
                </a:cubicBezTo>
                <a:cubicBezTo>
                  <a:pt x="0" y="44"/>
                  <a:pt x="5" y="29"/>
                  <a:pt x="14" y="18"/>
                </a:cubicBezTo>
                <a:cubicBezTo>
                  <a:pt x="24" y="6"/>
                  <a:pt x="38" y="0"/>
                  <a:pt x="53" y="0"/>
                </a:cubicBezTo>
                <a:cubicBezTo>
                  <a:pt x="54" y="0"/>
                  <a:pt x="54" y="0"/>
                  <a:pt x="54" y="0"/>
                </a:cubicBezTo>
                <a:cubicBezTo>
                  <a:pt x="54" y="9"/>
                  <a:pt x="54" y="9"/>
                  <a:pt x="54" y="9"/>
                </a:cubicBezTo>
                <a:cubicBezTo>
                  <a:pt x="53" y="9"/>
                  <a:pt x="53" y="9"/>
                  <a:pt x="53" y="9"/>
                </a:cubicBezTo>
                <a:cubicBezTo>
                  <a:pt x="41" y="9"/>
                  <a:pt x="29" y="14"/>
                  <a:pt x="21" y="24"/>
                </a:cubicBezTo>
                <a:cubicBezTo>
                  <a:pt x="13" y="33"/>
                  <a:pt x="10" y="46"/>
                  <a:pt x="12" y="58"/>
                </a:cubicBezTo>
                <a:cubicBezTo>
                  <a:pt x="18" y="93"/>
                  <a:pt x="18" y="93"/>
                  <a:pt x="18" y="93"/>
                </a:cubicBezTo>
                <a:cubicBezTo>
                  <a:pt x="34" y="156"/>
                  <a:pt x="59" y="188"/>
                  <a:pt x="94" y="188"/>
                </a:cubicBezTo>
                <a:cubicBezTo>
                  <a:pt x="94" y="188"/>
                  <a:pt x="94" y="188"/>
                  <a:pt x="94" y="188"/>
                </a:cubicBezTo>
                <a:cubicBezTo>
                  <a:pt x="95" y="188"/>
                  <a:pt x="95" y="188"/>
                  <a:pt x="95" y="188"/>
                </a:cubicBezTo>
                <a:cubicBezTo>
                  <a:pt x="96" y="188"/>
                  <a:pt x="96" y="188"/>
                  <a:pt x="96" y="188"/>
                </a:cubicBezTo>
                <a:cubicBezTo>
                  <a:pt x="96" y="188"/>
                  <a:pt x="96" y="188"/>
                  <a:pt x="96" y="188"/>
                </a:cubicBezTo>
                <a:cubicBezTo>
                  <a:pt x="131" y="188"/>
                  <a:pt x="157" y="156"/>
                  <a:pt x="172" y="92"/>
                </a:cubicBezTo>
                <a:cubicBezTo>
                  <a:pt x="178" y="58"/>
                  <a:pt x="178" y="58"/>
                  <a:pt x="178" y="58"/>
                </a:cubicBezTo>
                <a:cubicBezTo>
                  <a:pt x="180" y="46"/>
                  <a:pt x="177" y="33"/>
                  <a:pt x="169" y="24"/>
                </a:cubicBezTo>
                <a:cubicBezTo>
                  <a:pt x="161" y="14"/>
                  <a:pt x="149" y="9"/>
                  <a:pt x="137" y="9"/>
                </a:cubicBezTo>
                <a:cubicBezTo>
                  <a:pt x="136" y="9"/>
                  <a:pt x="136" y="9"/>
                  <a:pt x="136" y="9"/>
                </a:cubicBezTo>
                <a:cubicBezTo>
                  <a:pt x="136" y="0"/>
                  <a:pt x="136" y="0"/>
                  <a:pt x="136" y="0"/>
                </a:cubicBezTo>
                <a:cubicBezTo>
                  <a:pt x="137" y="0"/>
                  <a:pt x="137" y="0"/>
                  <a:pt x="137" y="0"/>
                </a:cubicBezTo>
                <a:cubicBezTo>
                  <a:pt x="152" y="0"/>
                  <a:pt x="166" y="6"/>
                  <a:pt x="176" y="18"/>
                </a:cubicBezTo>
                <a:cubicBezTo>
                  <a:pt x="186" y="29"/>
                  <a:pt x="190" y="44"/>
                  <a:pt x="187" y="59"/>
                </a:cubicBezTo>
                <a:cubicBezTo>
                  <a:pt x="181" y="94"/>
                  <a:pt x="181" y="94"/>
                  <a:pt x="181" y="94"/>
                </a:cubicBezTo>
                <a:cubicBezTo>
                  <a:pt x="164" y="163"/>
                  <a:pt x="136" y="197"/>
                  <a:pt x="96" y="197"/>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3" name="Freeform 181">
            <a:extLst>
              <a:ext uri="{FF2B5EF4-FFF2-40B4-BE49-F238E27FC236}">
                <a16:creationId xmlns:a16="http://schemas.microsoft.com/office/drawing/2014/main" id="{964BD6E2-FF08-4F4E-924E-01BA0A7DA4F8}"/>
              </a:ext>
            </a:extLst>
          </p:cNvPr>
          <p:cNvSpPr>
            <a:spLocks/>
          </p:cNvSpPr>
          <p:nvPr/>
        </p:nvSpPr>
        <p:spPr bwMode="auto">
          <a:xfrm>
            <a:off x="5055677" y="1214270"/>
            <a:ext cx="81103" cy="46345"/>
          </a:xfrm>
          <a:custGeom>
            <a:avLst/>
            <a:gdLst>
              <a:gd name="T0" fmla="*/ 22 w 31"/>
              <a:gd name="T1" fmla="*/ 0 h 18"/>
              <a:gd name="T2" fmla="*/ 15 w 31"/>
              <a:gd name="T3" fmla="*/ 3 h 18"/>
              <a:gd name="T4" fmla="*/ 0 w 31"/>
              <a:gd name="T5" fmla="*/ 3 h 18"/>
              <a:gd name="T6" fmla="*/ 0 w 31"/>
              <a:gd name="T7" fmla="*/ 15 h 18"/>
              <a:gd name="T8" fmla="*/ 15 w 31"/>
              <a:gd name="T9" fmla="*/ 15 h 18"/>
              <a:gd name="T10" fmla="*/ 22 w 31"/>
              <a:gd name="T11" fmla="*/ 18 h 18"/>
              <a:gd name="T12" fmla="*/ 31 w 31"/>
              <a:gd name="T13" fmla="*/ 9 h 18"/>
              <a:gd name="T14" fmla="*/ 22 w 3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8">
                <a:moveTo>
                  <a:pt x="22" y="0"/>
                </a:moveTo>
                <a:cubicBezTo>
                  <a:pt x="19" y="0"/>
                  <a:pt x="17" y="1"/>
                  <a:pt x="15" y="3"/>
                </a:cubicBezTo>
                <a:cubicBezTo>
                  <a:pt x="0" y="3"/>
                  <a:pt x="0" y="3"/>
                  <a:pt x="0" y="3"/>
                </a:cubicBezTo>
                <a:cubicBezTo>
                  <a:pt x="0" y="15"/>
                  <a:pt x="0" y="15"/>
                  <a:pt x="0" y="15"/>
                </a:cubicBezTo>
                <a:cubicBezTo>
                  <a:pt x="15" y="15"/>
                  <a:pt x="15" y="15"/>
                  <a:pt x="15" y="15"/>
                </a:cubicBezTo>
                <a:cubicBezTo>
                  <a:pt x="17" y="17"/>
                  <a:pt x="20" y="18"/>
                  <a:pt x="22" y="18"/>
                </a:cubicBezTo>
                <a:cubicBezTo>
                  <a:pt x="27" y="18"/>
                  <a:pt x="31" y="14"/>
                  <a:pt x="31" y="9"/>
                </a:cubicBezTo>
                <a:cubicBezTo>
                  <a:pt x="31" y="4"/>
                  <a:pt x="27" y="0"/>
                  <a:pt x="22" y="0"/>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4" name="Freeform 182">
            <a:extLst>
              <a:ext uri="{FF2B5EF4-FFF2-40B4-BE49-F238E27FC236}">
                <a16:creationId xmlns:a16="http://schemas.microsoft.com/office/drawing/2014/main" id="{D19715EA-BB10-4E00-854E-36566E225274}"/>
              </a:ext>
            </a:extLst>
          </p:cNvPr>
          <p:cNvSpPr>
            <a:spLocks/>
          </p:cNvSpPr>
          <p:nvPr/>
        </p:nvSpPr>
        <p:spPr bwMode="auto">
          <a:xfrm>
            <a:off x="5217883" y="1214270"/>
            <a:ext cx="81103" cy="46345"/>
          </a:xfrm>
          <a:custGeom>
            <a:avLst/>
            <a:gdLst>
              <a:gd name="T0" fmla="*/ 9 w 31"/>
              <a:gd name="T1" fmla="*/ 0 h 18"/>
              <a:gd name="T2" fmla="*/ 16 w 31"/>
              <a:gd name="T3" fmla="*/ 3 h 18"/>
              <a:gd name="T4" fmla="*/ 31 w 31"/>
              <a:gd name="T5" fmla="*/ 3 h 18"/>
              <a:gd name="T6" fmla="*/ 31 w 31"/>
              <a:gd name="T7" fmla="*/ 15 h 18"/>
              <a:gd name="T8" fmla="*/ 16 w 31"/>
              <a:gd name="T9" fmla="*/ 15 h 18"/>
              <a:gd name="T10" fmla="*/ 9 w 31"/>
              <a:gd name="T11" fmla="*/ 18 h 18"/>
              <a:gd name="T12" fmla="*/ 0 w 31"/>
              <a:gd name="T13" fmla="*/ 9 h 18"/>
              <a:gd name="T14" fmla="*/ 9 w 3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8">
                <a:moveTo>
                  <a:pt x="9" y="0"/>
                </a:moveTo>
                <a:cubicBezTo>
                  <a:pt x="12" y="0"/>
                  <a:pt x="14" y="1"/>
                  <a:pt x="16" y="3"/>
                </a:cubicBezTo>
                <a:cubicBezTo>
                  <a:pt x="31" y="3"/>
                  <a:pt x="31" y="3"/>
                  <a:pt x="31" y="3"/>
                </a:cubicBezTo>
                <a:cubicBezTo>
                  <a:pt x="31" y="15"/>
                  <a:pt x="31" y="15"/>
                  <a:pt x="31" y="15"/>
                </a:cubicBezTo>
                <a:cubicBezTo>
                  <a:pt x="16" y="15"/>
                  <a:pt x="16" y="15"/>
                  <a:pt x="16" y="15"/>
                </a:cubicBezTo>
                <a:cubicBezTo>
                  <a:pt x="14" y="17"/>
                  <a:pt x="12" y="18"/>
                  <a:pt x="9" y="18"/>
                </a:cubicBezTo>
                <a:cubicBezTo>
                  <a:pt x="4" y="18"/>
                  <a:pt x="0" y="14"/>
                  <a:pt x="0" y="9"/>
                </a:cubicBezTo>
                <a:cubicBezTo>
                  <a:pt x="0" y="4"/>
                  <a:pt x="4" y="0"/>
                  <a:pt x="9" y="0"/>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5" name="Freeform 183">
            <a:extLst>
              <a:ext uri="{FF2B5EF4-FFF2-40B4-BE49-F238E27FC236}">
                <a16:creationId xmlns:a16="http://schemas.microsoft.com/office/drawing/2014/main" id="{C766E9A7-DD8B-4AFE-B3D4-4D60CF3A713A}"/>
              </a:ext>
            </a:extLst>
          </p:cNvPr>
          <p:cNvSpPr>
            <a:spLocks noEditPoints="1"/>
          </p:cNvSpPr>
          <p:nvPr/>
        </p:nvSpPr>
        <p:spPr bwMode="auto">
          <a:xfrm>
            <a:off x="5020919" y="1445994"/>
            <a:ext cx="602480" cy="637238"/>
          </a:xfrm>
          <a:custGeom>
            <a:avLst/>
            <a:gdLst>
              <a:gd name="T0" fmla="*/ 234 w 234"/>
              <a:gd name="T1" fmla="*/ 0 h 248"/>
              <a:gd name="T2" fmla="*/ 232 w 234"/>
              <a:gd name="T3" fmla="*/ 0 h 248"/>
              <a:gd name="T4" fmla="*/ 232 w 234"/>
              <a:gd name="T5" fmla="*/ 0 h 248"/>
              <a:gd name="T6" fmla="*/ 226 w 234"/>
              <a:gd name="T7" fmla="*/ 0 h 248"/>
              <a:gd name="T8" fmla="*/ 218 w 234"/>
              <a:gd name="T9" fmla="*/ 0 h 248"/>
              <a:gd name="T10" fmla="*/ 218 w 234"/>
              <a:gd name="T11" fmla="*/ 28 h 248"/>
              <a:gd name="T12" fmla="*/ 221 w 234"/>
              <a:gd name="T13" fmla="*/ 28 h 248"/>
              <a:gd name="T14" fmla="*/ 222 w 234"/>
              <a:gd name="T15" fmla="*/ 216 h 248"/>
              <a:gd name="T16" fmla="*/ 216 w 234"/>
              <a:gd name="T17" fmla="*/ 230 h 248"/>
              <a:gd name="T18" fmla="*/ 201 w 234"/>
              <a:gd name="T19" fmla="*/ 237 h 248"/>
              <a:gd name="T20" fmla="*/ 197 w 234"/>
              <a:gd name="T21" fmla="*/ 237 h 248"/>
              <a:gd name="T22" fmla="*/ 176 w 234"/>
              <a:gd name="T23" fmla="*/ 216 h 248"/>
              <a:gd name="T24" fmla="*/ 176 w 234"/>
              <a:gd name="T25" fmla="*/ 152 h 248"/>
              <a:gd name="T26" fmla="*/ 144 w 234"/>
              <a:gd name="T27" fmla="*/ 120 h 248"/>
              <a:gd name="T28" fmla="*/ 144 w 234"/>
              <a:gd name="T29" fmla="*/ 120 h 248"/>
              <a:gd name="T30" fmla="*/ 112 w 234"/>
              <a:gd name="T31" fmla="*/ 152 h 248"/>
              <a:gd name="T32" fmla="*/ 112 w 234"/>
              <a:gd name="T33" fmla="*/ 216 h 248"/>
              <a:gd name="T34" fmla="*/ 91 w 234"/>
              <a:gd name="T35" fmla="*/ 237 h 248"/>
              <a:gd name="T36" fmla="*/ 87 w 234"/>
              <a:gd name="T37" fmla="*/ 237 h 248"/>
              <a:gd name="T38" fmla="*/ 67 w 234"/>
              <a:gd name="T39" fmla="*/ 216 h 248"/>
              <a:gd name="T40" fmla="*/ 67 w 234"/>
              <a:gd name="T41" fmla="*/ 177 h 248"/>
              <a:gd name="T42" fmla="*/ 70 w 234"/>
              <a:gd name="T43" fmla="*/ 172 h 248"/>
              <a:gd name="T44" fmla="*/ 104 w 234"/>
              <a:gd name="T45" fmla="*/ 96 h 248"/>
              <a:gd name="T46" fmla="*/ 122 w 234"/>
              <a:gd name="T47" fmla="*/ 76 h 248"/>
              <a:gd name="T48" fmla="*/ 113 w 234"/>
              <a:gd name="T49" fmla="*/ 70 h 248"/>
              <a:gd name="T50" fmla="*/ 96 w 234"/>
              <a:gd name="T51" fmla="*/ 89 h 248"/>
              <a:gd name="T52" fmla="*/ 61 w 234"/>
              <a:gd name="T53" fmla="*/ 103 h 248"/>
              <a:gd name="T54" fmla="*/ 26 w 234"/>
              <a:gd name="T55" fmla="*/ 89 h 248"/>
              <a:gd name="T56" fmla="*/ 9 w 234"/>
              <a:gd name="T57" fmla="*/ 70 h 248"/>
              <a:gd name="T58" fmla="*/ 0 w 234"/>
              <a:gd name="T59" fmla="*/ 76 h 248"/>
              <a:gd name="T60" fmla="*/ 18 w 234"/>
              <a:gd name="T61" fmla="*/ 96 h 248"/>
              <a:gd name="T62" fmla="*/ 52 w 234"/>
              <a:gd name="T63" fmla="*/ 172 h 248"/>
              <a:gd name="T64" fmla="*/ 56 w 234"/>
              <a:gd name="T65" fmla="*/ 177 h 248"/>
              <a:gd name="T66" fmla="*/ 56 w 234"/>
              <a:gd name="T67" fmla="*/ 216 h 248"/>
              <a:gd name="T68" fmla="*/ 87 w 234"/>
              <a:gd name="T69" fmla="*/ 248 h 248"/>
              <a:gd name="T70" fmla="*/ 91 w 234"/>
              <a:gd name="T71" fmla="*/ 248 h 248"/>
              <a:gd name="T72" fmla="*/ 123 w 234"/>
              <a:gd name="T73" fmla="*/ 216 h 248"/>
              <a:gd name="T74" fmla="*/ 123 w 234"/>
              <a:gd name="T75" fmla="*/ 152 h 248"/>
              <a:gd name="T76" fmla="*/ 144 w 234"/>
              <a:gd name="T77" fmla="*/ 131 h 248"/>
              <a:gd name="T78" fmla="*/ 144 w 234"/>
              <a:gd name="T79" fmla="*/ 131 h 248"/>
              <a:gd name="T80" fmla="*/ 165 w 234"/>
              <a:gd name="T81" fmla="*/ 152 h 248"/>
              <a:gd name="T82" fmla="*/ 165 w 234"/>
              <a:gd name="T83" fmla="*/ 216 h 248"/>
              <a:gd name="T84" fmla="*/ 197 w 234"/>
              <a:gd name="T85" fmla="*/ 248 h 248"/>
              <a:gd name="T86" fmla="*/ 201 w 234"/>
              <a:gd name="T87" fmla="*/ 248 h 248"/>
              <a:gd name="T88" fmla="*/ 223 w 234"/>
              <a:gd name="T89" fmla="*/ 238 h 248"/>
              <a:gd name="T90" fmla="*/ 233 w 234"/>
              <a:gd name="T91" fmla="*/ 216 h 248"/>
              <a:gd name="T92" fmla="*/ 232 w 234"/>
              <a:gd name="T93" fmla="*/ 28 h 248"/>
              <a:gd name="T94" fmla="*/ 234 w 234"/>
              <a:gd name="T95" fmla="*/ 28 h 248"/>
              <a:gd name="T96" fmla="*/ 234 w 234"/>
              <a:gd name="T97" fmla="*/ 0 h 248"/>
              <a:gd name="T98" fmla="*/ 41 w 234"/>
              <a:gd name="T99" fmla="*/ 110 h 248"/>
              <a:gd name="T100" fmla="*/ 61 w 234"/>
              <a:gd name="T101" fmla="*/ 114 h 248"/>
              <a:gd name="T102" fmla="*/ 81 w 234"/>
              <a:gd name="T103" fmla="*/ 110 h 248"/>
              <a:gd name="T104" fmla="*/ 61 w 234"/>
              <a:gd name="T105" fmla="*/ 162 h 248"/>
              <a:gd name="T106" fmla="*/ 41 w 234"/>
              <a:gd name="T107" fmla="*/ 11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248">
                <a:moveTo>
                  <a:pt x="234" y="0"/>
                </a:moveTo>
                <a:cubicBezTo>
                  <a:pt x="232" y="0"/>
                  <a:pt x="232" y="0"/>
                  <a:pt x="232" y="0"/>
                </a:cubicBezTo>
                <a:cubicBezTo>
                  <a:pt x="232" y="0"/>
                  <a:pt x="232" y="0"/>
                  <a:pt x="232" y="0"/>
                </a:cubicBezTo>
                <a:cubicBezTo>
                  <a:pt x="226" y="0"/>
                  <a:pt x="226" y="0"/>
                  <a:pt x="226" y="0"/>
                </a:cubicBezTo>
                <a:cubicBezTo>
                  <a:pt x="218" y="0"/>
                  <a:pt x="218" y="0"/>
                  <a:pt x="218" y="0"/>
                </a:cubicBezTo>
                <a:cubicBezTo>
                  <a:pt x="218" y="28"/>
                  <a:pt x="218" y="28"/>
                  <a:pt x="218" y="28"/>
                </a:cubicBezTo>
                <a:cubicBezTo>
                  <a:pt x="221" y="28"/>
                  <a:pt x="221" y="28"/>
                  <a:pt x="221" y="28"/>
                </a:cubicBezTo>
                <a:cubicBezTo>
                  <a:pt x="222" y="216"/>
                  <a:pt x="222" y="216"/>
                  <a:pt x="222" y="216"/>
                </a:cubicBezTo>
                <a:cubicBezTo>
                  <a:pt x="222" y="221"/>
                  <a:pt x="220" y="226"/>
                  <a:pt x="216" y="230"/>
                </a:cubicBezTo>
                <a:cubicBezTo>
                  <a:pt x="212" y="234"/>
                  <a:pt x="206" y="237"/>
                  <a:pt x="201" y="237"/>
                </a:cubicBezTo>
                <a:cubicBezTo>
                  <a:pt x="197" y="237"/>
                  <a:pt x="197" y="237"/>
                  <a:pt x="197" y="237"/>
                </a:cubicBezTo>
                <a:cubicBezTo>
                  <a:pt x="186" y="237"/>
                  <a:pt x="176" y="227"/>
                  <a:pt x="176" y="216"/>
                </a:cubicBezTo>
                <a:cubicBezTo>
                  <a:pt x="176" y="152"/>
                  <a:pt x="176" y="152"/>
                  <a:pt x="176" y="152"/>
                </a:cubicBezTo>
                <a:cubicBezTo>
                  <a:pt x="176" y="134"/>
                  <a:pt x="162" y="120"/>
                  <a:pt x="144" y="120"/>
                </a:cubicBezTo>
                <a:cubicBezTo>
                  <a:pt x="144" y="120"/>
                  <a:pt x="144" y="120"/>
                  <a:pt x="144" y="120"/>
                </a:cubicBezTo>
                <a:cubicBezTo>
                  <a:pt x="126" y="120"/>
                  <a:pt x="112" y="134"/>
                  <a:pt x="112" y="152"/>
                </a:cubicBezTo>
                <a:cubicBezTo>
                  <a:pt x="112" y="216"/>
                  <a:pt x="112" y="216"/>
                  <a:pt x="112" y="216"/>
                </a:cubicBezTo>
                <a:cubicBezTo>
                  <a:pt x="112" y="227"/>
                  <a:pt x="103" y="237"/>
                  <a:pt x="91" y="237"/>
                </a:cubicBezTo>
                <a:cubicBezTo>
                  <a:pt x="87" y="237"/>
                  <a:pt x="87" y="237"/>
                  <a:pt x="87" y="237"/>
                </a:cubicBezTo>
                <a:cubicBezTo>
                  <a:pt x="76" y="237"/>
                  <a:pt x="67" y="227"/>
                  <a:pt x="67" y="216"/>
                </a:cubicBezTo>
                <a:cubicBezTo>
                  <a:pt x="67" y="177"/>
                  <a:pt x="67" y="177"/>
                  <a:pt x="67" y="177"/>
                </a:cubicBezTo>
                <a:cubicBezTo>
                  <a:pt x="68" y="176"/>
                  <a:pt x="70" y="174"/>
                  <a:pt x="70" y="172"/>
                </a:cubicBezTo>
                <a:cubicBezTo>
                  <a:pt x="77" y="142"/>
                  <a:pt x="88" y="117"/>
                  <a:pt x="104" y="96"/>
                </a:cubicBezTo>
                <a:cubicBezTo>
                  <a:pt x="112" y="89"/>
                  <a:pt x="118" y="82"/>
                  <a:pt x="122" y="76"/>
                </a:cubicBezTo>
                <a:cubicBezTo>
                  <a:pt x="113" y="70"/>
                  <a:pt x="113" y="70"/>
                  <a:pt x="113" y="70"/>
                </a:cubicBezTo>
                <a:cubicBezTo>
                  <a:pt x="110" y="75"/>
                  <a:pt x="104" y="81"/>
                  <a:pt x="96" y="89"/>
                </a:cubicBezTo>
                <a:cubicBezTo>
                  <a:pt x="87" y="98"/>
                  <a:pt x="74" y="103"/>
                  <a:pt x="61" y="103"/>
                </a:cubicBezTo>
                <a:cubicBezTo>
                  <a:pt x="48" y="103"/>
                  <a:pt x="36" y="98"/>
                  <a:pt x="26" y="89"/>
                </a:cubicBezTo>
                <a:cubicBezTo>
                  <a:pt x="18" y="81"/>
                  <a:pt x="13" y="75"/>
                  <a:pt x="9" y="70"/>
                </a:cubicBezTo>
                <a:cubicBezTo>
                  <a:pt x="0" y="76"/>
                  <a:pt x="0" y="76"/>
                  <a:pt x="0" y="76"/>
                </a:cubicBezTo>
                <a:cubicBezTo>
                  <a:pt x="4" y="82"/>
                  <a:pt x="10" y="89"/>
                  <a:pt x="18" y="96"/>
                </a:cubicBezTo>
                <a:cubicBezTo>
                  <a:pt x="34" y="117"/>
                  <a:pt x="46" y="142"/>
                  <a:pt x="52" y="172"/>
                </a:cubicBezTo>
                <a:cubicBezTo>
                  <a:pt x="53" y="174"/>
                  <a:pt x="54" y="176"/>
                  <a:pt x="56" y="177"/>
                </a:cubicBezTo>
                <a:cubicBezTo>
                  <a:pt x="56" y="216"/>
                  <a:pt x="56" y="216"/>
                  <a:pt x="56" y="216"/>
                </a:cubicBezTo>
                <a:cubicBezTo>
                  <a:pt x="56" y="233"/>
                  <a:pt x="70" y="248"/>
                  <a:pt x="87" y="248"/>
                </a:cubicBezTo>
                <a:cubicBezTo>
                  <a:pt x="91" y="248"/>
                  <a:pt x="91" y="248"/>
                  <a:pt x="91" y="248"/>
                </a:cubicBezTo>
                <a:cubicBezTo>
                  <a:pt x="109" y="248"/>
                  <a:pt x="123" y="233"/>
                  <a:pt x="123" y="216"/>
                </a:cubicBezTo>
                <a:cubicBezTo>
                  <a:pt x="123" y="152"/>
                  <a:pt x="123" y="152"/>
                  <a:pt x="123" y="152"/>
                </a:cubicBezTo>
                <a:cubicBezTo>
                  <a:pt x="123" y="141"/>
                  <a:pt x="132" y="131"/>
                  <a:pt x="144" y="131"/>
                </a:cubicBezTo>
                <a:cubicBezTo>
                  <a:pt x="144" y="131"/>
                  <a:pt x="144" y="131"/>
                  <a:pt x="144" y="131"/>
                </a:cubicBezTo>
                <a:cubicBezTo>
                  <a:pt x="156" y="131"/>
                  <a:pt x="165" y="141"/>
                  <a:pt x="165" y="152"/>
                </a:cubicBezTo>
                <a:cubicBezTo>
                  <a:pt x="165" y="216"/>
                  <a:pt x="165" y="216"/>
                  <a:pt x="165" y="216"/>
                </a:cubicBezTo>
                <a:cubicBezTo>
                  <a:pt x="165" y="233"/>
                  <a:pt x="180" y="248"/>
                  <a:pt x="197" y="248"/>
                </a:cubicBezTo>
                <a:cubicBezTo>
                  <a:pt x="201" y="248"/>
                  <a:pt x="201" y="248"/>
                  <a:pt x="201" y="248"/>
                </a:cubicBezTo>
                <a:cubicBezTo>
                  <a:pt x="209" y="248"/>
                  <a:pt x="217" y="244"/>
                  <a:pt x="223" y="238"/>
                </a:cubicBezTo>
                <a:cubicBezTo>
                  <a:pt x="230" y="232"/>
                  <a:pt x="233" y="224"/>
                  <a:pt x="233" y="216"/>
                </a:cubicBezTo>
                <a:cubicBezTo>
                  <a:pt x="232" y="28"/>
                  <a:pt x="232" y="28"/>
                  <a:pt x="232" y="28"/>
                </a:cubicBezTo>
                <a:cubicBezTo>
                  <a:pt x="234" y="28"/>
                  <a:pt x="234" y="28"/>
                  <a:pt x="234" y="28"/>
                </a:cubicBezTo>
                <a:cubicBezTo>
                  <a:pt x="234" y="0"/>
                  <a:pt x="234" y="0"/>
                  <a:pt x="234" y="0"/>
                </a:cubicBezTo>
                <a:moveTo>
                  <a:pt x="41" y="110"/>
                </a:moveTo>
                <a:cubicBezTo>
                  <a:pt x="47" y="113"/>
                  <a:pt x="54" y="114"/>
                  <a:pt x="61" y="114"/>
                </a:cubicBezTo>
                <a:cubicBezTo>
                  <a:pt x="68" y="114"/>
                  <a:pt x="75" y="113"/>
                  <a:pt x="81" y="110"/>
                </a:cubicBezTo>
                <a:cubicBezTo>
                  <a:pt x="73" y="126"/>
                  <a:pt x="66" y="143"/>
                  <a:pt x="61" y="162"/>
                </a:cubicBezTo>
                <a:cubicBezTo>
                  <a:pt x="56" y="143"/>
                  <a:pt x="49" y="126"/>
                  <a:pt x="41" y="110"/>
                </a:cubicBezTo>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6" name="Rectangle 184">
            <a:extLst>
              <a:ext uri="{FF2B5EF4-FFF2-40B4-BE49-F238E27FC236}">
                <a16:creationId xmlns:a16="http://schemas.microsoft.com/office/drawing/2014/main" id="{1FD18594-56A8-4C79-BB4D-EC15516008A6}"/>
              </a:ext>
            </a:extLst>
          </p:cNvPr>
          <p:cNvSpPr>
            <a:spLocks noChangeArrowheads="1"/>
          </p:cNvSpPr>
          <p:nvPr/>
        </p:nvSpPr>
        <p:spPr bwMode="auto">
          <a:xfrm>
            <a:off x="5582845" y="1405444"/>
            <a:ext cx="34758" cy="69517"/>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7" name="Rectangle 185">
            <a:extLst>
              <a:ext uri="{FF2B5EF4-FFF2-40B4-BE49-F238E27FC236}">
                <a16:creationId xmlns:a16="http://schemas.microsoft.com/office/drawing/2014/main" id="{092BB506-27E1-4260-AB5E-F381390E2738}"/>
              </a:ext>
            </a:extLst>
          </p:cNvPr>
          <p:cNvSpPr>
            <a:spLocks noChangeArrowheads="1"/>
          </p:cNvSpPr>
          <p:nvPr/>
        </p:nvSpPr>
        <p:spPr bwMode="auto">
          <a:xfrm>
            <a:off x="5582845" y="1405444"/>
            <a:ext cx="34758" cy="6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8" name="Oval 186">
            <a:extLst>
              <a:ext uri="{FF2B5EF4-FFF2-40B4-BE49-F238E27FC236}">
                <a16:creationId xmlns:a16="http://schemas.microsoft.com/office/drawing/2014/main" id="{AC327575-B0A1-41BB-B308-3FE945514C08}"/>
              </a:ext>
            </a:extLst>
          </p:cNvPr>
          <p:cNvSpPr>
            <a:spLocks noChangeArrowheads="1"/>
          </p:cNvSpPr>
          <p:nvPr/>
        </p:nvSpPr>
        <p:spPr bwMode="auto">
          <a:xfrm>
            <a:off x="5536501" y="1295374"/>
            <a:ext cx="133243" cy="133243"/>
          </a:xfrm>
          <a:prstGeom prst="ellipse">
            <a:avLst/>
          </a:pr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9" name="Oval 187">
            <a:extLst>
              <a:ext uri="{FF2B5EF4-FFF2-40B4-BE49-F238E27FC236}">
                <a16:creationId xmlns:a16="http://schemas.microsoft.com/office/drawing/2014/main" id="{43EC7623-A365-48AD-B79E-D8CE22568079}"/>
              </a:ext>
            </a:extLst>
          </p:cNvPr>
          <p:cNvSpPr>
            <a:spLocks noChangeArrowheads="1"/>
          </p:cNvSpPr>
          <p:nvPr/>
        </p:nvSpPr>
        <p:spPr bwMode="auto">
          <a:xfrm>
            <a:off x="5565468" y="1324341"/>
            <a:ext cx="69517" cy="75312"/>
          </a:xfrm>
          <a:prstGeom prst="ellipse">
            <a:avLst/>
          </a:pr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0" name="Freeform 188">
            <a:extLst>
              <a:ext uri="{FF2B5EF4-FFF2-40B4-BE49-F238E27FC236}">
                <a16:creationId xmlns:a16="http://schemas.microsoft.com/office/drawing/2014/main" id="{5AE878AB-EF38-48E2-9A2C-8E04E76ABF7A}"/>
              </a:ext>
            </a:extLst>
          </p:cNvPr>
          <p:cNvSpPr>
            <a:spLocks/>
          </p:cNvSpPr>
          <p:nvPr/>
        </p:nvSpPr>
        <p:spPr bwMode="auto">
          <a:xfrm>
            <a:off x="5669743" y="1359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1" name="Freeform 189">
            <a:extLst>
              <a:ext uri="{FF2B5EF4-FFF2-40B4-BE49-F238E27FC236}">
                <a16:creationId xmlns:a16="http://schemas.microsoft.com/office/drawing/2014/main" id="{F4FFA1A2-39ED-4946-AF57-85254CF25A2C}"/>
              </a:ext>
            </a:extLst>
          </p:cNvPr>
          <p:cNvSpPr>
            <a:spLocks/>
          </p:cNvSpPr>
          <p:nvPr/>
        </p:nvSpPr>
        <p:spPr bwMode="auto">
          <a:xfrm>
            <a:off x="5669743" y="1359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2" name="Freeform 190">
            <a:extLst>
              <a:ext uri="{FF2B5EF4-FFF2-40B4-BE49-F238E27FC236}">
                <a16:creationId xmlns:a16="http://schemas.microsoft.com/office/drawing/2014/main" id="{7BAF7CF6-58AC-4D2B-A5CC-E3B348F49649}"/>
              </a:ext>
            </a:extLst>
          </p:cNvPr>
          <p:cNvSpPr>
            <a:spLocks/>
          </p:cNvSpPr>
          <p:nvPr/>
        </p:nvSpPr>
        <p:spPr bwMode="auto">
          <a:xfrm>
            <a:off x="5669743" y="13648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3" name="Freeform 191">
            <a:extLst>
              <a:ext uri="{FF2B5EF4-FFF2-40B4-BE49-F238E27FC236}">
                <a16:creationId xmlns:a16="http://schemas.microsoft.com/office/drawing/2014/main" id="{5FF4E600-643D-4A70-941B-3BFD42905FAB}"/>
              </a:ext>
            </a:extLst>
          </p:cNvPr>
          <p:cNvSpPr>
            <a:spLocks/>
          </p:cNvSpPr>
          <p:nvPr/>
        </p:nvSpPr>
        <p:spPr bwMode="auto">
          <a:xfrm>
            <a:off x="5669743" y="13648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4" name="Freeform 192">
            <a:extLst>
              <a:ext uri="{FF2B5EF4-FFF2-40B4-BE49-F238E27FC236}">
                <a16:creationId xmlns:a16="http://schemas.microsoft.com/office/drawing/2014/main" id="{859A737E-FF09-4917-B983-A15E91DF9D9A}"/>
              </a:ext>
            </a:extLst>
          </p:cNvPr>
          <p:cNvSpPr>
            <a:spLocks/>
          </p:cNvSpPr>
          <p:nvPr/>
        </p:nvSpPr>
        <p:spPr bwMode="auto">
          <a:xfrm>
            <a:off x="5669743" y="13648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5" name="Freeform 193">
            <a:extLst>
              <a:ext uri="{FF2B5EF4-FFF2-40B4-BE49-F238E27FC236}">
                <a16:creationId xmlns:a16="http://schemas.microsoft.com/office/drawing/2014/main" id="{948938B5-A172-4EE7-8FA7-74182CB97E33}"/>
              </a:ext>
            </a:extLst>
          </p:cNvPr>
          <p:cNvSpPr>
            <a:spLocks/>
          </p:cNvSpPr>
          <p:nvPr/>
        </p:nvSpPr>
        <p:spPr bwMode="auto">
          <a:xfrm>
            <a:off x="5669743" y="13648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6" name="Freeform 194">
            <a:extLst>
              <a:ext uri="{FF2B5EF4-FFF2-40B4-BE49-F238E27FC236}">
                <a16:creationId xmlns:a16="http://schemas.microsoft.com/office/drawing/2014/main" id="{ECDA7C68-0DDC-4792-8141-144E7F80E392}"/>
              </a:ext>
            </a:extLst>
          </p:cNvPr>
          <p:cNvSpPr>
            <a:spLocks/>
          </p:cNvSpPr>
          <p:nvPr/>
        </p:nvSpPr>
        <p:spPr bwMode="auto">
          <a:xfrm>
            <a:off x="5582845" y="1428616"/>
            <a:ext cx="34758" cy="17381"/>
          </a:xfrm>
          <a:custGeom>
            <a:avLst/>
            <a:gdLst>
              <a:gd name="T0" fmla="*/ 12 w 12"/>
              <a:gd name="T1" fmla="*/ 0 h 7"/>
              <a:gd name="T2" fmla="*/ 6 w 12"/>
              <a:gd name="T3" fmla="*/ 1 h 7"/>
              <a:gd name="T4" fmla="*/ 0 w 12"/>
              <a:gd name="T5" fmla="*/ 0 h 7"/>
              <a:gd name="T6" fmla="*/ 0 w 12"/>
              <a:gd name="T7" fmla="*/ 7 h 7"/>
              <a:gd name="T8" fmla="*/ 6 w 12"/>
              <a:gd name="T9" fmla="*/ 7 h 7"/>
              <a:gd name="T10" fmla="*/ 12 w 12"/>
              <a:gd name="T11" fmla="*/ 7 h 7"/>
              <a:gd name="T12" fmla="*/ 12 w 12"/>
              <a:gd name="T13" fmla="*/ 7 h 7"/>
              <a:gd name="T14" fmla="*/ 12 w 12"/>
              <a:gd name="T15" fmla="*/ 7 h 7"/>
              <a:gd name="T16" fmla="*/ 12 w 1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12" y="0"/>
                </a:moveTo>
                <a:cubicBezTo>
                  <a:pt x="10" y="0"/>
                  <a:pt x="8" y="1"/>
                  <a:pt x="6" y="1"/>
                </a:cubicBezTo>
                <a:cubicBezTo>
                  <a:pt x="4" y="1"/>
                  <a:pt x="2" y="0"/>
                  <a:pt x="0" y="0"/>
                </a:cubicBezTo>
                <a:cubicBezTo>
                  <a:pt x="0" y="7"/>
                  <a:pt x="0" y="7"/>
                  <a:pt x="0" y="7"/>
                </a:cubicBezTo>
                <a:cubicBezTo>
                  <a:pt x="6" y="7"/>
                  <a:pt x="6" y="7"/>
                  <a:pt x="6" y="7"/>
                </a:cubicBezTo>
                <a:cubicBezTo>
                  <a:pt x="12" y="7"/>
                  <a:pt x="12" y="7"/>
                  <a:pt x="12" y="7"/>
                </a:cubicBezTo>
                <a:cubicBezTo>
                  <a:pt x="12" y="7"/>
                  <a:pt x="12" y="7"/>
                  <a:pt x="12" y="7"/>
                </a:cubicBezTo>
                <a:cubicBezTo>
                  <a:pt x="12" y="7"/>
                  <a:pt x="12" y="7"/>
                  <a:pt x="12" y="7"/>
                </a:cubicBezTo>
                <a:cubicBezTo>
                  <a:pt x="12" y="0"/>
                  <a:pt x="12" y="0"/>
                  <a:pt x="1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7" name="Freeform 195">
            <a:extLst>
              <a:ext uri="{FF2B5EF4-FFF2-40B4-BE49-F238E27FC236}">
                <a16:creationId xmlns:a16="http://schemas.microsoft.com/office/drawing/2014/main" id="{53E14D20-6EBA-4A5A-9416-66BA83EB1893}"/>
              </a:ext>
            </a:extLst>
          </p:cNvPr>
          <p:cNvSpPr>
            <a:spLocks/>
          </p:cNvSpPr>
          <p:nvPr/>
        </p:nvSpPr>
        <p:spPr bwMode="auto">
          <a:xfrm>
            <a:off x="5553882" y="1347513"/>
            <a:ext cx="115862" cy="81103"/>
          </a:xfrm>
          <a:custGeom>
            <a:avLst/>
            <a:gdLst>
              <a:gd name="T0" fmla="*/ 44 w 45"/>
              <a:gd name="T1" fmla="*/ 0 h 32"/>
              <a:gd name="T2" fmla="*/ 12 w 45"/>
              <a:gd name="T3" fmla="*/ 25 h 32"/>
              <a:gd name="T4" fmla="*/ 0 w 45"/>
              <a:gd name="T5" fmla="*/ 23 h 32"/>
              <a:gd name="T6" fmla="*/ 13 w 45"/>
              <a:gd name="T7" fmla="*/ 31 h 32"/>
              <a:gd name="T8" fmla="*/ 13 w 45"/>
              <a:gd name="T9" fmla="*/ 31 h 32"/>
              <a:gd name="T10" fmla="*/ 19 w 45"/>
              <a:gd name="T11" fmla="*/ 32 h 32"/>
              <a:gd name="T12" fmla="*/ 25 w 45"/>
              <a:gd name="T13" fmla="*/ 31 h 32"/>
              <a:gd name="T14" fmla="*/ 25 w 45"/>
              <a:gd name="T15" fmla="*/ 31 h 32"/>
              <a:gd name="T16" fmla="*/ 25 w 45"/>
              <a:gd name="T17" fmla="*/ 31 h 32"/>
              <a:gd name="T18" fmla="*/ 45 w 45"/>
              <a:gd name="T19" fmla="*/ 7 h 32"/>
              <a:gd name="T20" fmla="*/ 45 w 45"/>
              <a:gd name="T21" fmla="*/ 7 h 32"/>
              <a:gd name="T22" fmla="*/ 45 w 45"/>
              <a:gd name="T23" fmla="*/ 7 h 32"/>
              <a:gd name="T24" fmla="*/ 45 w 45"/>
              <a:gd name="T25" fmla="*/ 7 h 32"/>
              <a:gd name="T26" fmla="*/ 45 w 45"/>
              <a:gd name="T27" fmla="*/ 7 h 32"/>
              <a:gd name="T28" fmla="*/ 45 w 45"/>
              <a:gd name="T29" fmla="*/ 7 h 32"/>
              <a:gd name="T30" fmla="*/ 45 w 45"/>
              <a:gd name="T31" fmla="*/ 7 h 32"/>
              <a:gd name="T32" fmla="*/ 45 w 45"/>
              <a:gd name="T33" fmla="*/ 7 h 32"/>
              <a:gd name="T34" fmla="*/ 45 w 45"/>
              <a:gd name="T35" fmla="*/ 6 h 32"/>
              <a:gd name="T36" fmla="*/ 45 w 45"/>
              <a:gd name="T37" fmla="*/ 6 h 32"/>
              <a:gd name="T38" fmla="*/ 45 w 45"/>
              <a:gd name="T39" fmla="*/ 6 h 32"/>
              <a:gd name="T40" fmla="*/ 45 w 45"/>
              <a:gd name="T41" fmla="*/ 6 h 32"/>
              <a:gd name="T42" fmla="*/ 45 w 45"/>
              <a:gd name="T43" fmla="*/ 6 h 32"/>
              <a:gd name="T44" fmla="*/ 45 w 45"/>
              <a:gd name="T45" fmla="*/ 6 h 32"/>
              <a:gd name="T46" fmla="*/ 45 w 45"/>
              <a:gd name="T47" fmla="*/ 6 h 32"/>
              <a:gd name="T48" fmla="*/ 45 w 45"/>
              <a:gd name="T49" fmla="*/ 6 h 32"/>
              <a:gd name="T50" fmla="*/ 44 w 45"/>
              <a:gd name="T5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32">
                <a:moveTo>
                  <a:pt x="44" y="0"/>
                </a:moveTo>
                <a:cubicBezTo>
                  <a:pt x="41" y="14"/>
                  <a:pt x="28" y="25"/>
                  <a:pt x="12" y="25"/>
                </a:cubicBezTo>
                <a:cubicBezTo>
                  <a:pt x="8" y="25"/>
                  <a:pt x="4" y="24"/>
                  <a:pt x="0" y="23"/>
                </a:cubicBezTo>
                <a:cubicBezTo>
                  <a:pt x="3" y="27"/>
                  <a:pt x="8" y="30"/>
                  <a:pt x="13" y="31"/>
                </a:cubicBezTo>
                <a:cubicBezTo>
                  <a:pt x="13" y="31"/>
                  <a:pt x="13" y="31"/>
                  <a:pt x="13" y="31"/>
                </a:cubicBezTo>
                <a:cubicBezTo>
                  <a:pt x="15" y="31"/>
                  <a:pt x="17" y="32"/>
                  <a:pt x="19" y="32"/>
                </a:cubicBezTo>
                <a:cubicBezTo>
                  <a:pt x="21" y="32"/>
                  <a:pt x="23" y="31"/>
                  <a:pt x="25" y="31"/>
                </a:cubicBezTo>
                <a:cubicBezTo>
                  <a:pt x="25" y="31"/>
                  <a:pt x="25" y="31"/>
                  <a:pt x="25" y="31"/>
                </a:cubicBezTo>
                <a:cubicBezTo>
                  <a:pt x="25" y="31"/>
                  <a:pt x="25" y="31"/>
                  <a:pt x="25" y="31"/>
                </a:cubicBezTo>
                <a:cubicBezTo>
                  <a:pt x="36" y="28"/>
                  <a:pt x="44" y="19"/>
                  <a:pt x="45" y="7"/>
                </a:cubicBezTo>
                <a:cubicBezTo>
                  <a:pt x="45" y="7"/>
                  <a:pt x="45" y="7"/>
                  <a:pt x="45" y="7"/>
                </a:cubicBezTo>
                <a:cubicBezTo>
                  <a:pt x="45" y="7"/>
                  <a:pt x="45" y="7"/>
                  <a:pt x="45" y="7"/>
                </a:cubicBezTo>
                <a:cubicBezTo>
                  <a:pt x="45" y="7"/>
                  <a:pt x="45" y="7"/>
                  <a:pt x="45" y="7"/>
                </a:cubicBezTo>
                <a:cubicBezTo>
                  <a:pt x="45" y="7"/>
                  <a:pt x="45" y="7"/>
                  <a:pt x="45" y="7"/>
                </a:cubicBezTo>
                <a:cubicBezTo>
                  <a:pt x="45" y="7"/>
                  <a:pt x="45" y="7"/>
                  <a:pt x="45" y="7"/>
                </a:cubicBezTo>
                <a:cubicBezTo>
                  <a:pt x="45" y="7"/>
                  <a:pt x="45" y="7"/>
                  <a:pt x="45" y="7"/>
                </a:cubicBezTo>
                <a:cubicBezTo>
                  <a:pt x="45" y="7"/>
                  <a:pt x="45" y="7"/>
                  <a:pt x="45" y="7"/>
                </a:cubicBezTo>
                <a:cubicBezTo>
                  <a:pt x="45" y="7"/>
                  <a:pt x="45" y="6"/>
                  <a:pt x="45" y="6"/>
                </a:cubicBezTo>
                <a:cubicBezTo>
                  <a:pt x="45" y="6"/>
                  <a:pt x="45" y="6"/>
                  <a:pt x="45" y="6"/>
                </a:cubicBezTo>
                <a:cubicBezTo>
                  <a:pt x="45" y="6"/>
                  <a:pt x="45" y="6"/>
                  <a:pt x="45" y="6"/>
                </a:cubicBezTo>
                <a:cubicBezTo>
                  <a:pt x="45" y="6"/>
                  <a:pt x="45" y="6"/>
                  <a:pt x="45" y="6"/>
                </a:cubicBezTo>
                <a:cubicBezTo>
                  <a:pt x="45" y="6"/>
                  <a:pt x="45" y="6"/>
                  <a:pt x="45" y="6"/>
                </a:cubicBezTo>
                <a:cubicBezTo>
                  <a:pt x="45" y="6"/>
                  <a:pt x="45" y="6"/>
                  <a:pt x="45" y="6"/>
                </a:cubicBezTo>
                <a:cubicBezTo>
                  <a:pt x="45" y="6"/>
                  <a:pt x="45" y="6"/>
                  <a:pt x="45" y="6"/>
                </a:cubicBezTo>
                <a:cubicBezTo>
                  <a:pt x="45" y="6"/>
                  <a:pt x="45" y="6"/>
                  <a:pt x="45" y="6"/>
                </a:cubicBezTo>
                <a:cubicBezTo>
                  <a:pt x="45" y="4"/>
                  <a:pt x="44" y="2"/>
                  <a:pt x="44"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8" name="Freeform 196">
            <a:extLst>
              <a:ext uri="{FF2B5EF4-FFF2-40B4-BE49-F238E27FC236}">
                <a16:creationId xmlns:a16="http://schemas.microsoft.com/office/drawing/2014/main" id="{A80BF382-2AF5-4503-978C-A345BF804309}"/>
              </a:ext>
            </a:extLst>
          </p:cNvPr>
          <p:cNvSpPr>
            <a:spLocks/>
          </p:cNvSpPr>
          <p:nvPr/>
        </p:nvSpPr>
        <p:spPr bwMode="auto">
          <a:xfrm>
            <a:off x="4928229" y="1225857"/>
            <a:ext cx="492413" cy="509791"/>
          </a:xfrm>
          <a:custGeom>
            <a:avLst/>
            <a:gdLst>
              <a:gd name="T0" fmla="*/ 96 w 190"/>
              <a:gd name="T1" fmla="*/ 197 h 197"/>
              <a:gd name="T2" fmla="*/ 96 w 190"/>
              <a:gd name="T3" fmla="*/ 197 h 197"/>
              <a:gd name="T4" fmla="*/ 95 w 190"/>
              <a:gd name="T5" fmla="*/ 197 h 197"/>
              <a:gd name="T6" fmla="*/ 94 w 190"/>
              <a:gd name="T7" fmla="*/ 197 h 197"/>
              <a:gd name="T8" fmla="*/ 94 w 190"/>
              <a:gd name="T9" fmla="*/ 197 h 197"/>
              <a:gd name="T10" fmla="*/ 9 w 190"/>
              <a:gd name="T11" fmla="*/ 95 h 197"/>
              <a:gd name="T12" fmla="*/ 3 w 190"/>
              <a:gd name="T13" fmla="*/ 59 h 197"/>
              <a:gd name="T14" fmla="*/ 14 w 190"/>
              <a:gd name="T15" fmla="*/ 18 h 197"/>
              <a:gd name="T16" fmla="*/ 53 w 190"/>
              <a:gd name="T17" fmla="*/ 0 h 197"/>
              <a:gd name="T18" fmla="*/ 54 w 190"/>
              <a:gd name="T19" fmla="*/ 0 h 197"/>
              <a:gd name="T20" fmla="*/ 54 w 190"/>
              <a:gd name="T21" fmla="*/ 9 h 197"/>
              <a:gd name="T22" fmla="*/ 53 w 190"/>
              <a:gd name="T23" fmla="*/ 9 h 197"/>
              <a:gd name="T24" fmla="*/ 21 w 190"/>
              <a:gd name="T25" fmla="*/ 24 h 197"/>
              <a:gd name="T26" fmla="*/ 12 w 190"/>
              <a:gd name="T27" fmla="*/ 58 h 197"/>
              <a:gd name="T28" fmla="*/ 18 w 190"/>
              <a:gd name="T29" fmla="*/ 93 h 197"/>
              <a:gd name="T30" fmla="*/ 94 w 190"/>
              <a:gd name="T31" fmla="*/ 188 h 197"/>
              <a:gd name="T32" fmla="*/ 94 w 190"/>
              <a:gd name="T33" fmla="*/ 188 h 197"/>
              <a:gd name="T34" fmla="*/ 95 w 190"/>
              <a:gd name="T35" fmla="*/ 188 h 197"/>
              <a:gd name="T36" fmla="*/ 96 w 190"/>
              <a:gd name="T37" fmla="*/ 188 h 197"/>
              <a:gd name="T38" fmla="*/ 96 w 190"/>
              <a:gd name="T39" fmla="*/ 188 h 197"/>
              <a:gd name="T40" fmla="*/ 172 w 190"/>
              <a:gd name="T41" fmla="*/ 92 h 197"/>
              <a:gd name="T42" fmla="*/ 178 w 190"/>
              <a:gd name="T43" fmla="*/ 58 h 197"/>
              <a:gd name="T44" fmla="*/ 169 w 190"/>
              <a:gd name="T45" fmla="*/ 24 h 197"/>
              <a:gd name="T46" fmla="*/ 137 w 190"/>
              <a:gd name="T47" fmla="*/ 9 h 197"/>
              <a:gd name="T48" fmla="*/ 136 w 190"/>
              <a:gd name="T49" fmla="*/ 9 h 197"/>
              <a:gd name="T50" fmla="*/ 136 w 190"/>
              <a:gd name="T51" fmla="*/ 0 h 197"/>
              <a:gd name="T52" fmla="*/ 137 w 190"/>
              <a:gd name="T53" fmla="*/ 0 h 197"/>
              <a:gd name="T54" fmla="*/ 176 w 190"/>
              <a:gd name="T55" fmla="*/ 18 h 197"/>
              <a:gd name="T56" fmla="*/ 187 w 190"/>
              <a:gd name="T57" fmla="*/ 59 h 197"/>
              <a:gd name="T58" fmla="*/ 181 w 190"/>
              <a:gd name="T59" fmla="*/ 94 h 197"/>
              <a:gd name="T60" fmla="*/ 96 w 190"/>
              <a:gd name="T6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97">
                <a:moveTo>
                  <a:pt x="96" y="197"/>
                </a:moveTo>
                <a:cubicBezTo>
                  <a:pt x="96" y="197"/>
                  <a:pt x="96" y="197"/>
                  <a:pt x="96" y="197"/>
                </a:cubicBezTo>
                <a:cubicBezTo>
                  <a:pt x="95" y="197"/>
                  <a:pt x="95" y="197"/>
                  <a:pt x="95" y="197"/>
                </a:cubicBezTo>
                <a:cubicBezTo>
                  <a:pt x="94" y="197"/>
                  <a:pt x="94" y="197"/>
                  <a:pt x="94" y="197"/>
                </a:cubicBezTo>
                <a:cubicBezTo>
                  <a:pt x="94" y="197"/>
                  <a:pt x="94" y="197"/>
                  <a:pt x="94" y="197"/>
                </a:cubicBezTo>
                <a:cubicBezTo>
                  <a:pt x="55" y="197"/>
                  <a:pt x="26" y="163"/>
                  <a:pt x="9" y="95"/>
                </a:cubicBezTo>
                <a:cubicBezTo>
                  <a:pt x="3" y="59"/>
                  <a:pt x="3" y="59"/>
                  <a:pt x="3" y="59"/>
                </a:cubicBezTo>
                <a:cubicBezTo>
                  <a:pt x="0" y="44"/>
                  <a:pt x="5" y="29"/>
                  <a:pt x="14" y="18"/>
                </a:cubicBezTo>
                <a:cubicBezTo>
                  <a:pt x="24" y="6"/>
                  <a:pt x="38" y="0"/>
                  <a:pt x="53" y="0"/>
                </a:cubicBezTo>
                <a:cubicBezTo>
                  <a:pt x="54" y="0"/>
                  <a:pt x="54" y="0"/>
                  <a:pt x="54" y="0"/>
                </a:cubicBezTo>
                <a:cubicBezTo>
                  <a:pt x="54" y="9"/>
                  <a:pt x="54" y="9"/>
                  <a:pt x="54" y="9"/>
                </a:cubicBezTo>
                <a:cubicBezTo>
                  <a:pt x="53" y="9"/>
                  <a:pt x="53" y="9"/>
                  <a:pt x="53" y="9"/>
                </a:cubicBezTo>
                <a:cubicBezTo>
                  <a:pt x="41" y="9"/>
                  <a:pt x="29" y="14"/>
                  <a:pt x="21" y="24"/>
                </a:cubicBezTo>
                <a:cubicBezTo>
                  <a:pt x="13" y="33"/>
                  <a:pt x="10" y="46"/>
                  <a:pt x="12" y="58"/>
                </a:cubicBezTo>
                <a:cubicBezTo>
                  <a:pt x="18" y="93"/>
                  <a:pt x="18" y="93"/>
                  <a:pt x="18" y="93"/>
                </a:cubicBezTo>
                <a:cubicBezTo>
                  <a:pt x="34" y="156"/>
                  <a:pt x="59" y="188"/>
                  <a:pt x="94" y="188"/>
                </a:cubicBezTo>
                <a:cubicBezTo>
                  <a:pt x="94" y="188"/>
                  <a:pt x="94" y="188"/>
                  <a:pt x="94" y="188"/>
                </a:cubicBezTo>
                <a:cubicBezTo>
                  <a:pt x="95" y="188"/>
                  <a:pt x="95" y="188"/>
                  <a:pt x="95" y="188"/>
                </a:cubicBezTo>
                <a:cubicBezTo>
                  <a:pt x="96" y="188"/>
                  <a:pt x="96" y="188"/>
                  <a:pt x="96" y="188"/>
                </a:cubicBezTo>
                <a:cubicBezTo>
                  <a:pt x="96" y="188"/>
                  <a:pt x="96" y="188"/>
                  <a:pt x="96" y="188"/>
                </a:cubicBezTo>
                <a:cubicBezTo>
                  <a:pt x="131" y="188"/>
                  <a:pt x="157" y="156"/>
                  <a:pt x="172" y="92"/>
                </a:cubicBezTo>
                <a:cubicBezTo>
                  <a:pt x="178" y="58"/>
                  <a:pt x="178" y="58"/>
                  <a:pt x="178" y="58"/>
                </a:cubicBezTo>
                <a:cubicBezTo>
                  <a:pt x="180" y="46"/>
                  <a:pt x="177" y="33"/>
                  <a:pt x="169" y="24"/>
                </a:cubicBezTo>
                <a:cubicBezTo>
                  <a:pt x="161" y="14"/>
                  <a:pt x="149" y="9"/>
                  <a:pt x="137" y="9"/>
                </a:cubicBezTo>
                <a:cubicBezTo>
                  <a:pt x="136" y="9"/>
                  <a:pt x="136" y="9"/>
                  <a:pt x="136" y="9"/>
                </a:cubicBezTo>
                <a:cubicBezTo>
                  <a:pt x="136" y="0"/>
                  <a:pt x="136" y="0"/>
                  <a:pt x="136" y="0"/>
                </a:cubicBezTo>
                <a:cubicBezTo>
                  <a:pt x="137" y="0"/>
                  <a:pt x="137" y="0"/>
                  <a:pt x="137" y="0"/>
                </a:cubicBezTo>
                <a:cubicBezTo>
                  <a:pt x="152" y="0"/>
                  <a:pt x="166" y="6"/>
                  <a:pt x="176" y="18"/>
                </a:cubicBezTo>
                <a:cubicBezTo>
                  <a:pt x="186" y="29"/>
                  <a:pt x="190" y="44"/>
                  <a:pt x="187" y="59"/>
                </a:cubicBezTo>
                <a:cubicBezTo>
                  <a:pt x="181" y="94"/>
                  <a:pt x="181" y="94"/>
                  <a:pt x="181" y="94"/>
                </a:cubicBezTo>
                <a:cubicBezTo>
                  <a:pt x="164" y="163"/>
                  <a:pt x="136" y="197"/>
                  <a:pt x="96" y="197"/>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9" name="Freeform 197">
            <a:extLst>
              <a:ext uri="{FF2B5EF4-FFF2-40B4-BE49-F238E27FC236}">
                <a16:creationId xmlns:a16="http://schemas.microsoft.com/office/drawing/2014/main" id="{03C5D7CA-CB27-46DC-AE79-46CFE1D43CAF}"/>
              </a:ext>
            </a:extLst>
          </p:cNvPr>
          <p:cNvSpPr>
            <a:spLocks/>
          </p:cNvSpPr>
          <p:nvPr/>
        </p:nvSpPr>
        <p:spPr bwMode="auto">
          <a:xfrm>
            <a:off x="5055677" y="1214270"/>
            <a:ext cx="81103" cy="46345"/>
          </a:xfrm>
          <a:custGeom>
            <a:avLst/>
            <a:gdLst>
              <a:gd name="T0" fmla="*/ 22 w 31"/>
              <a:gd name="T1" fmla="*/ 0 h 18"/>
              <a:gd name="T2" fmla="*/ 15 w 31"/>
              <a:gd name="T3" fmla="*/ 3 h 18"/>
              <a:gd name="T4" fmla="*/ 0 w 31"/>
              <a:gd name="T5" fmla="*/ 3 h 18"/>
              <a:gd name="T6" fmla="*/ 0 w 31"/>
              <a:gd name="T7" fmla="*/ 15 h 18"/>
              <a:gd name="T8" fmla="*/ 15 w 31"/>
              <a:gd name="T9" fmla="*/ 15 h 18"/>
              <a:gd name="T10" fmla="*/ 22 w 31"/>
              <a:gd name="T11" fmla="*/ 18 h 18"/>
              <a:gd name="T12" fmla="*/ 31 w 31"/>
              <a:gd name="T13" fmla="*/ 9 h 18"/>
              <a:gd name="T14" fmla="*/ 22 w 3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8">
                <a:moveTo>
                  <a:pt x="22" y="0"/>
                </a:moveTo>
                <a:cubicBezTo>
                  <a:pt x="19" y="0"/>
                  <a:pt x="17" y="1"/>
                  <a:pt x="15" y="3"/>
                </a:cubicBezTo>
                <a:cubicBezTo>
                  <a:pt x="0" y="3"/>
                  <a:pt x="0" y="3"/>
                  <a:pt x="0" y="3"/>
                </a:cubicBezTo>
                <a:cubicBezTo>
                  <a:pt x="0" y="15"/>
                  <a:pt x="0" y="15"/>
                  <a:pt x="0" y="15"/>
                </a:cubicBezTo>
                <a:cubicBezTo>
                  <a:pt x="15" y="15"/>
                  <a:pt x="15" y="15"/>
                  <a:pt x="15" y="15"/>
                </a:cubicBezTo>
                <a:cubicBezTo>
                  <a:pt x="17" y="17"/>
                  <a:pt x="20" y="18"/>
                  <a:pt x="22" y="18"/>
                </a:cubicBezTo>
                <a:cubicBezTo>
                  <a:pt x="27" y="18"/>
                  <a:pt x="31" y="14"/>
                  <a:pt x="31" y="9"/>
                </a:cubicBezTo>
                <a:cubicBezTo>
                  <a:pt x="31" y="4"/>
                  <a:pt x="27" y="0"/>
                  <a:pt x="22" y="0"/>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20" name="Freeform 198">
            <a:extLst>
              <a:ext uri="{FF2B5EF4-FFF2-40B4-BE49-F238E27FC236}">
                <a16:creationId xmlns:a16="http://schemas.microsoft.com/office/drawing/2014/main" id="{B5E10FEC-734A-46C9-A9F8-1A588A5A6093}"/>
              </a:ext>
            </a:extLst>
          </p:cNvPr>
          <p:cNvSpPr>
            <a:spLocks/>
          </p:cNvSpPr>
          <p:nvPr/>
        </p:nvSpPr>
        <p:spPr bwMode="auto">
          <a:xfrm>
            <a:off x="5217883" y="1214270"/>
            <a:ext cx="81103" cy="46345"/>
          </a:xfrm>
          <a:custGeom>
            <a:avLst/>
            <a:gdLst>
              <a:gd name="T0" fmla="*/ 9 w 31"/>
              <a:gd name="T1" fmla="*/ 0 h 18"/>
              <a:gd name="T2" fmla="*/ 16 w 31"/>
              <a:gd name="T3" fmla="*/ 3 h 18"/>
              <a:gd name="T4" fmla="*/ 31 w 31"/>
              <a:gd name="T5" fmla="*/ 3 h 18"/>
              <a:gd name="T6" fmla="*/ 31 w 31"/>
              <a:gd name="T7" fmla="*/ 15 h 18"/>
              <a:gd name="T8" fmla="*/ 16 w 31"/>
              <a:gd name="T9" fmla="*/ 15 h 18"/>
              <a:gd name="T10" fmla="*/ 9 w 31"/>
              <a:gd name="T11" fmla="*/ 18 h 18"/>
              <a:gd name="T12" fmla="*/ 0 w 31"/>
              <a:gd name="T13" fmla="*/ 9 h 18"/>
              <a:gd name="T14" fmla="*/ 9 w 3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8">
                <a:moveTo>
                  <a:pt x="9" y="0"/>
                </a:moveTo>
                <a:cubicBezTo>
                  <a:pt x="12" y="0"/>
                  <a:pt x="14" y="1"/>
                  <a:pt x="16" y="3"/>
                </a:cubicBezTo>
                <a:cubicBezTo>
                  <a:pt x="31" y="3"/>
                  <a:pt x="31" y="3"/>
                  <a:pt x="31" y="3"/>
                </a:cubicBezTo>
                <a:cubicBezTo>
                  <a:pt x="31" y="15"/>
                  <a:pt x="31" y="15"/>
                  <a:pt x="31" y="15"/>
                </a:cubicBezTo>
                <a:cubicBezTo>
                  <a:pt x="16" y="15"/>
                  <a:pt x="16" y="15"/>
                  <a:pt x="16" y="15"/>
                </a:cubicBezTo>
                <a:cubicBezTo>
                  <a:pt x="14" y="17"/>
                  <a:pt x="12" y="18"/>
                  <a:pt x="9" y="18"/>
                </a:cubicBezTo>
                <a:cubicBezTo>
                  <a:pt x="4" y="18"/>
                  <a:pt x="0" y="14"/>
                  <a:pt x="0" y="9"/>
                </a:cubicBezTo>
                <a:cubicBezTo>
                  <a:pt x="0" y="4"/>
                  <a:pt x="4" y="0"/>
                  <a:pt x="9" y="0"/>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21" name="Freeform 199">
            <a:extLst>
              <a:ext uri="{FF2B5EF4-FFF2-40B4-BE49-F238E27FC236}">
                <a16:creationId xmlns:a16="http://schemas.microsoft.com/office/drawing/2014/main" id="{3202E519-DE03-40EA-B4A5-3DFA548DD891}"/>
              </a:ext>
            </a:extLst>
          </p:cNvPr>
          <p:cNvSpPr>
            <a:spLocks noEditPoints="1"/>
          </p:cNvSpPr>
          <p:nvPr/>
        </p:nvSpPr>
        <p:spPr bwMode="auto">
          <a:xfrm>
            <a:off x="5020919" y="1445994"/>
            <a:ext cx="602480" cy="637238"/>
          </a:xfrm>
          <a:custGeom>
            <a:avLst/>
            <a:gdLst>
              <a:gd name="T0" fmla="*/ 234 w 234"/>
              <a:gd name="T1" fmla="*/ 0 h 248"/>
              <a:gd name="T2" fmla="*/ 232 w 234"/>
              <a:gd name="T3" fmla="*/ 0 h 248"/>
              <a:gd name="T4" fmla="*/ 232 w 234"/>
              <a:gd name="T5" fmla="*/ 0 h 248"/>
              <a:gd name="T6" fmla="*/ 226 w 234"/>
              <a:gd name="T7" fmla="*/ 0 h 248"/>
              <a:gd name="T8" fmla="*/ 218 w 234"/>
              <a:gd name="T9" fmla="*/ 0 h 248"/>
              <a:gd name="T10" fmla="*/ 218 w 234"/>
              <a:gd name="T11" fmla="*/ 28 h 248"/>
              <a:gd name="T12" fmla="*/ 221 w 234"/>
              <a:gd name="T13" fmla="*/ 28 h 248"/>
              <a:gd name="T14" fmla="*/ 222 w 234"/>
              <a:gd name="T15" fmla="*/ 216 h 248"/>
              <a:gd name="T16" fmla="*/ 216 w 234"/>
              <a:gd name="T17" fmla="*/ 230 h 248"/>
              <a:gd name="T18" fmla="*/ 201 w 234"/>
              <a:gd name="T19" fmla="*/ 237 h 248"/>
              <a:gd name="T20" fmla="*/ 197 w 234"/>
              <a:gd name="T21" fmla="*/ 237 h 248"/>
              <a:gd name="T22" fmla="*/ 176 w 234"/>
              <a:gd name="T23" fmla="*/ 216 h 248"/>
              <a:gd name="T24" fmla="*/ 176 w 234"/>
              <a:gd name="T25" fmla="*/ 152 h 248"/>
              <a:gd name="T26" fmla="*/ 144 w 234"/>
              <a:gd name="T27" fmla="*/ 120 h 248"/>
              <a:gd name="T28" fmla="*/ 144 w 234"/>
              <a:gd name="T29" fmla="*/ 120 h 248"/>
              <a:gd name="T30" fmla="*/ 112 w 234"/>
              <a:gd name="T31" fmla="*/ 152 h 248"/>
              <a:gd name="T32" fmla="*/ 112 w 234"/>
              <a:gd name="T33" fmla="*/ 216 h 248"/>
              <a:gd name="T34" fmla="*/ 91 w 234"/>
              <a:gd name="T35" fmla="*/ 237 h 248"/>
              <a:gd name="T36" fmla="*/ 87 w 234"/>
              <a:gd name="T37" fmla="*/ 237 h 248"/>
              <a:gd name="T38" fmla="*/ 67 w 234"/>
              <a:gd name="T39" fmla="*/ 216 h 248"/>
              <a:gd name="T40" fmla="*/ 67 w 234"/>
              <a:gd name="T41" fmla="*/ 177 h 248"/>
              <a:gd name="T42" fmla="*/ 70 w 234"/>
              <a:gd name="T43" fmla="*/ 172 h 248"/>
              <a:gd name="T44" fmla="*/ 104 w 234"/>
              <a:gd name="T45" fmla="*/ 96 h 248"/>
              <a:gd name="T46" fmla="*/ 122 w 234"/>
              <a:gd name="T47" fmla="*/ 76 h 248"/>
              <a:gd name="T48" fmla="*/ 113 w 234"/>
              <a:gd name="T49" fmla="*/ 70 h 248"/>
              <a:gd name="T50" fmla="*/ 96 w 234"/>
              <a:gd name="T51" fmla="*/ 89 h 248"/>
              <a:gd name="T52" fmla="*/ 61 w 234"/>
              <a:gd name="T53" fmla="*/ 103 h 248"/>
              <a:gd name="T54" fmla="*/ 26 w 234"/>
              <a:gd name="T55" fmla="*/ 89 h 248"/>
              <a:gd name="T56" fmla="*/ 9 w 234"/>
              <a:gd name="T57" fmla="*/ 70 h 248"/>
              <a:gd name="T58" fmla="*/ 0 w 234"/>
              <a:gd name="T59" fmla="*/ 76 h 248"/>
              <a:gd name="T60" fmla="*/ 18 w 234"/>
              <a:gd name="T61" fmla="*/ 96 h 248"/>
              <a:gd name="T62" fmla="*/ 52 w 234"/>
              <a:gd name="T63" fmla="*/ 172 h 248"/>
              <a:gd name="T64" fmla="*/ 56 w 234"/>
              <a:gd name="T65" fmla="*/ 177 h 248"/>
              <a:gd name="T66" fmla="*/ 56 w 234"/>
              <a:gd name="T67" fmla="*/ 216 h 248"/>
              <a:gd name="T68" fmla="*/ 87 w 234"/>
              <a:gd name="T69" fmla="*/ 248 h 248"/>
              <a:gd name="T70" fmla="*/ 91 w 234"/>
              <a:gd name="T71" fmla="*/ 248 h 248"/>
              <a:gd name="T72" fmla="*/ 123 w 234"/>
              <a:gd name="T73" fmla="*/ 216 h 248"/>
              <a:gd name="T74" fmla="*/ 123 w 234"/>
              <a:gd name="T75" fmla="*/ 152 h 248"/>
              <a:gd name="T76" fmla="*/ 144 w 234"/>
              <a:gd name="T77" fmla="*/ 131 h 248"/>
              <a:gd name="T78" fmla="*/ 144 w 234"/>
              <a:gd name="T79" fmla="*/ 131 h 248"/>
              <a:gd name="T80" fmla="*/ 165 w 234"/>
              <a:gd name="T81" fmla="*/ 152 h 248"/>
              <a:gd name="T82" fmla="*/ 165 w 234"/>
              <a:gd name="T83" fmla="*/ 216 h 248"/>
              <a:gd name="T84" fmla="*/ 197 w 234"/>
              <a:gd name="T85" fmla="*/ 248 h 248"/>
              <a:gd name="T86" fmla="*/ 201 w 234"/>
              <a:gd name="T87" fmla="*/ 248 h 248"/>
              <a:gd name="T88" fmla="*/ 223 w 234"/>
              <a:gd name="T89" fmla="*/ 238 h 248"/>
              <a:gd name="T90" fmla="*/ 233 w 234"/>
              <a:gd name="T91" fmla="*/ 216 h 248"/>
              <a:gd name="T92" fmla="*/ 232 w 234"/>
              <a:gd name="T93" fmla="*/ 28 h 248"/>
              <a:gd name="T94" fmla="*/ 234 w 234"/>
              <a:gd name="T95" fmla="*/ 28 h 248"/>
              <a:gd name="T96" fmla="*/ 234 w 234"/>
              <a:gd name="T97" fmla="*/ 0 h 248"/>
              <a:gd name="T98" fmla="*/ 41 w 234"/>
              <a:gd name="T99" fmla="*/ 110 h 248"/>
              <a:gd name="T100" fmla="*/ 61 w 234"/>
              <a:gd name="T101" fmla="*/ 114 h 248"/>
              <a:gd name="T102" fmla="*/ 81 w 234"/>
              <a:gd name="T103" fmla="*/ 110 h 248"/>
              <a:gd name="T104" fmla="*/ 61 w 234"/>
              <a:gd name="T105" fmla="*/ 162 h 248"/>
              <a:gd name="T106" fmla="*/ 41 w 234"/>
              <a:gd name="T107" fmla="*/ 11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248">
                <a:moveTo>
                  <a:pt x="234" y="0"/>
                </a:moveTo>
                <a:cubicBezTo>
                  <a:pt x="232" y="0"/>
                  <a:pt x="232" y="0"/>
                  <a:pt x="232" y="0"/>
                </a:cubicBezTo>
                <a:cubicBezTo>
                  <a:pt x="232" y="0"/>
                  <a:pt x="232" y="0"/>
                  <a:pt x="232" y="0"/>
                </a:cubicBezTo>
                <a:cubicBezTo>
                  <a:pt x="226" y="0"/>
                  <a:pt x="226" y="0"/>
                  <a:pt x="226" y="0"/>
                </a:cubicBezTo>
                <a:cubicBezTo>
                  <a:pt x="218" y="0"/>
                  <a:pt x="218" y="0"/>
                  <a:pt x="218" y="0"/>
                </a:cubicBezTo>
                <a:cubicBezTo>
                  <a:pt x="218" y="28"/>
                  <a:pt x="218" y="28"/>
                  <a:pt x="218" y="28"/>
                </a:cubicBezTo>
                <a:cubicBezTo>
                  <a:pt x="221" y="28"/>
                  <a:pt x="221" y="28"/>
                  <a:pt x="221" y="28"/>
                </a:cubicBezTo>
                <a:cubicBezTo>
                  <a:pt x="222" y="216"/>
                  <a:pt x="222" y="216"/>
                  <a:pt x="222" y="216"/>
                </a:cubicBezTo>
                <a:cubicBezTo>
                  <a:pt x="222" y="221"/>
                  <a:pt x="220" y="226"/>
                  <a:pt x="216" y="230"/>
                </a:cubicBezTo>
                <a:cubicBezTo>
                  <a:pt x="212" y="234"/>
                  <a:pt x="206" y="237"/>
                  <a:pt x="201" y="237"/>
                </a:cubicBezTo>
                <a:cubicBezTo>
                  <a:pt x="197" y="237"/>
                  <a:pt x="197" y="237"/>
                  <a:pt x="197" y="237"/>
                </a:cubicBezTo>
                <a:cubicBezTo>
                  <a:pt x="186" y="237"/>
                  <a:pt x="176" y="227"/>
                  <a:pt x="176" y="216"/>
                </a:cubicBezTo>
                <a:cubicBezTo>
                  <a:pt x="176" y="152"/>
                  <a:pt x="176" y="152"/>
                  <a:pt x="176" y="152"/>
                </a:cubicBezTo>
                <a:cubicBezTo>
                  <a:pt x="176" y="134"/>
                  <a:pt x="162" y="120"/>
                  <a:pt x="144" y="120"/>
                </a:cubicBezTo>
                <a:cubicBezTo>
                  <a:pt x="144" y="120"/>
                  <a:pt x="144" y="120"/>
                  <a:pt x="144" y="120"/>
                </a:cubicBezTo>
                <a:cubicBezTo>
                  <a:pt x="126" y="120"/>
                  <a:pt x="112" y="134"/>
                  <a:pt x="112" y="152"/>
                </a:cubicBezTo>
                <a:cubicBezTo>
                  <a:pt x="112" y="216"/>
                  <a:pt x="112" y="216"/>
                  <a:pt x="112" y="216"/>
                </a:cubicBezTo>
                <a:cubicBezTo>
                  <a:pt x="112" y="227"/>
                  <a:pt x="103" y="237"/>
                  <a:pt x="91" y="237"/>
                </a:cubicBezTo>
                <a:cubicBezTo>
                  <a:pt x="87" y="237"/>
                  <a:pt x="87" y="237"/>
                  <a:pt x="87" y="237"/>
                </a:cubicBezTo>
                <a:cubicBezTo>
                  <a:pt x="76" y="237"/>
                  <a:pt x="67" y="227"/>
                  <a:pt x="67" y="216"/>
                </a:cubicBezTo>
                <a:cubicBezTo>
                  <a:pt x="67" y="177"/>
                  <a:pt x="67" y="177"/>
                  <a:pt x="67" y="177"/>
                </a:cubicBezTo>
                <a:cubicBezTo>
                  <a:pt x="68" y="176"/>
                  <a:pt x="70" y="174"/>
                  <a:pt x="70" y="172"/>
                </a:cubicBezTo>
                <a:cubicBezTo>
                  <a:pt x="77" y="142"/>
                  <a:pt x="88" y="117"/>
                  <a:pt x="104" y="96"/>
                </a:cubicBezTo>
                <a:cubicBezTo>
                  <a:pt x="112" y="89"/>
                  <a:pt x="118" y="82"/>
                  <a:pt x="122" y="76"/>
                </a:cubicBezTo>
                <a:cubicBezTo>
                  <a:pt x="113" y="70"/>
                  <a:pt x="113" y="70"/>
                  <a:pt x="113" y="70"/>
                </a:cubicBezTo>
                <a:cubicBezTo>
                  <a:pt x="110" y="75"/>
                  <a:pt x="104" y="81"/>
                  <a:pt x="96" y="89"/>
                </a:cubicBezTo>
                <a:cubicBezTo>
                  <a:pt x="87" y="98"/>
                  <a:pt x="74" y="103"/>
                  <a:pt x="61" y="103"/>
                </a:cubicBezTo>
                <a:cubicBezTo>
                  <a:pt x="48" y="103"/>
                  <a:pt x="36" y="98"/>
                  <a:pt x="26" y="89"/>
                </a:cubicBezTo>
                <a:cubicBezTo>
                  <a:pt x="18" y="81"/>
                  <a:pt x="13" y="75"/>
                  <a:pt x="9" y="70"/>
                </a:cubicBezTo>
                <a:cubicBezTo>
                  <a:pt x="0" y="76"/>
                  <a:pt x="0" y="76"/>
                  <a:pt x="0" y="76"/>
                </a:cubicBezTo>
                <a:cubicBezTo>
                  <a:pt x="4" y="82"/>
                  <a:pt x="10" y="89"/>
                  <a:pt x="18" y="96"/>
                </a:cubicBezTo>
                <a:cubicBezTo>
                  <a:pt x="34" y="117"/>
                  <a:pt x="46" y="142"/>
                  <a:pt x="52" y="172"/>
                </a:cubicBezTo>
                <a:cubicBezTo>
                  <a:pt x="53" y="174"/>
                  <a:pt x="54" y="176"/>
                  <a:pt x="56" y="177"/>
                </a:cubicBezTo>
                <a:cubicBezTo>
                  <a:pt x="56" y="216"/>
                  <a:pt x="56" y="216"/>
                  <a:pt x="56" y="216"/>
                </a:cubicBezTo>
                <a:cubicBezTo>
                  <a:pt x="56" y="233"/>
                  <a:pt x="70" y="248"/>
                  <a:pt x="87" y="248"/>
                </a:cubicBezTo>
                <a:cubicBezTo>
                  <a:pt x="91" y="248"/>
                  <a:pt x="91" y="248"/>
                  <a:pt x="91" y="248"/>
                </a:cubicBezTo>
                <a:cubicBezTo>
                  <a:pt x="109" y="248"/>
                  <a:pt x="123" y="233"/>
                  <a:pt x="123" y="216"/>
                </a:cubicBezTo>
                <a:cubicBezTo>
                  <a:pt x="123" y="152"/>
                  <a:pt x="123" y="152"/>
                  <a:pt x="123" y="152"/>
                </a:cubicBezTo>
                <a:cubicBezTo>
                  <a:pt x="123" y="141"/>
                  <a:pt x="132" y="131"/>
                  <a:pt x="144" y="131"/>
                </a:cubicBezTo>
                <a:cubicBezTo>
                  <a:pt x="144" y="131"/>
                  <a:pt x="144" y="131"/>
                  <a:pt x="144" y="131"/>
                </a:cubicBezTo>
                <a:cubicBezTo>
                  <a:pt x="156" y="131"/>
                  <a:pt x="165" y="141"/>
                  <a:pt x="165" y="152"/>
                </a:cubicBezTo>
                <a:cubicBezTo>
                  <a:pt x="165" y="216"/>
                  <a:pt x="165" y="216"/>
                  <a:pt x="165" y="216"/>
                </a:cubicBezTo>
                <a:cubicBezTo>
                  <a:pt x="165" y="233"/>
                  <a:pt x="180" y="248"/>
                  <a:pt x="197" y="248"/>
                </a:cubicBezTo>
                <a:cubicBezTo>
                  <a:pt x="201" y="248"/>
                  <a:pt x="201" y="248"/>
                  <a:pt x="201" y="248"/>
                </a:cubicBezTo>
                <a:cubicBezTo>
                  <a:pt x="209" y="248"/>
                  <a:pt x="217" y="244"/>
                  <a:pt x="223" y="238"/>
                </a:cubicBezTo>
                <a:cubicBezTo>
                  <a:pt x="230" y="232"/>
                  <a:pt x="233" y="224"/>
                  <a:pt x="233" y="216"/>
                </a:cubicBezTo>
                <a:cubicBezTo>
                  <a:pt x="232" y="28"/>
                  <a:pt x="232" y="28"/>
                  <a:pt x="232" y="28"/>
                </a:cubicBezTo>
                <a:cubicBezTo>
                  <a:pt x="234" y="28"/>
                  <a:pt x="234" y="28"/>
                  <a:pt x="234" y="28"/>
                </a:cubicBezTo>
                <a:cubicBezTo>
                  <a:pt x="234" y="0"/>
                  <a:pt x="234" y="0"/>
                  <a:pt x="234" y="0"/>
                </a:cubicBezTo>
                <a:moveTo>
                  <a:pt x="41" y="110"/>
                </a:moveTo>
                <a:cubicBezTo>
                  <a:pt x="47" y="113"/>
                  <a:pt x="54" y="114"/>
                  <a:pt x="61" y="114"/>
                </a:cubicBezTo>
                <a:cubicBezTo>
                  <a:pt x="68" y="114"/>
                  <a:pt x="75" y="113"/>
                  <a:pt x="81" y="110"/>
                </a:cubicBezTo>
                <a:cubicBezTo>
                  <a:pt x="73" y="126"/>
                  <a:pt x="66" y="143"/>
                  <a:pt x="61" y="162"/>
                </a:cubicBezTo>
                <a:cubicBezTo>
                  <a:pt x="56" y="143"/>
                  <a:pt x="49" y="126"/>
                  <a:pt x="41" y="110"/>
                </a:cubicBezTo>
              </a:path>
            </a:pathLst>
          </a:custGeom>
          <a:solidFill>
            <a:srgbClr val="F59F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22" name="Freeform 200">
            <a:extLst>
              <a:ext uri="{FF2B5EF4-FFF2-40B4-BE49-F238E27FC236}">
                <a16:creationId xmlns:a16="http://schemas.microsoft.com/office/drawing/2014/main" id="{FFBBDE97-8062-4238-8E8C-6F99A464C0A3}"/>
              </a:ext>
            </a:extLst>
          </p:cNvPr>
          <p:cNvSpPr>
            <a:spLocks/>
          </p:cNvSpPr>
          <p:nvPr/>
        </p:nvSpPr>
        <p:spPr bwMode="auto">
          <a:xfrm>
            <a:off x="5188916" y="1978957"/>
            <a:ext cx="52140" cy="75312"/>
          </a:xfrm>
          <a:custGeom>
            <a:avLst/>
            <a:gdLst>
              <a:gd name="T0" fmla="*/ 0 w 20"/>
              <a:gd name="T1" fmla="*/ 0 h 30"/>
              <a:gd name="T2" fmla="*/ 0 w 20"/>
              <a:gd name="T3" fmla="*/ 9 h 30"/>
              <a:gd name="T4" fmla="*/ 20 w 20"/>
              <a:gd name="T5" fmla="*/ 30 h 30"/>
              <a:gd name="T6" fmla="*/ 20 w 20"/>
              <a:gd name="T7" fmla="*/ 30 h 30"/>
              <a:gd name="T8" fmla="*/ 0 w 20"/>
              <a:gd name="T9" fmla="*/ 9 h 30"/>
              <a:gd name="T10" fmla="*/ 0 w 20"/>
              <a:gd name="T11" fmla="*/ 0 h 30"/>
              <a:gd name="T12" fmla="*/ 0 w 2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0" h="30">
                <a:moveTo>
                  <a:pt x="0" y="0"/>
                </a:moveTo>
                <a:cubicBezTo>
                  <a:pt x="0" y="9"/>
                  <a:pt x="0" y="9"/>
                  <a:pt x="0" y="9"/>
                </a:cubicBezTo>
                <a:cubicBezTo>
                  <a:pt x="0" y="20"/>
                  <a:pt x="9" y="30"/>
                  <a:pt x="20" y="30"/>
                </a:cubicBezTo>
                <a:cubicBezTo>
                  <a:pt x="20" y="30"/>
                  <a:pt x="20" y="30"/>
                  <a:pt x="20" y="30"/>
                </a:cubicBezTo>
                <a:cubicBezTo>
                  <a:pt x="9" y="30"/>
                  <a:pt x="0" y="20"/>
                  <a:pt x="0" y="9"/>
                </a:cubicBezTo>
                <a:cubicBezTo>
                  <a:pt x="0" y="0"/>
                  <a:pt x="0" y="0"/>
                  <a:pt x="0" y="0"/>
                </a:cubicBezTo>
                <a:cubicBezTo>
                  <a:pt x="0" y="0"/>
                  <a:pt x="0" y="0"/>
                  <a:pt x="0" y="0"/>
                </a:cubicBezTo>
              </a:path>
            </a:pathLst>
          </a:custGeom>
          <a:solidFill>
            <a:srgbClr val="9B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23" name="Freeform 201">
            <a:extLst>
              <a:ext uri="{FF2B5EF4-FFF2-40B4-BE49-F238E27FC236}">
                <a16:creationId xmlns:a16="http://schemas.microsoft.com/office/drawing/2014/main" id="{A34F651A-2FB9-46AA-A4DA-747EEE1D4EE9}"/>
              </a:ext>
            </a:extLst>
          </p:cNvPr>
          <p:cNvSpPr>
            <a:spLocks/>
          </p:cNvSpPr>
          <p:nvPr/>
        </p:nvSpPr>
        <p:spPr bwMode="auto">
          <a:xfrm>
            <a:off x="5252642" y="1984752"/>
            <a:ext cx="81103" cy="98484"/>
          </a:xfrm>
          <a:custGeom>
            <a:avLst/>
            <a:gdLst>
              <a:gd name="T0" fmla="*/ 32 w 32"/>
              <a:gd name="T1" fmla="*/ 0 h 38"/>
              <a:gd name="T2" fmla="*/ 32 w 32"/>
              <a:gd name="T3" fmla="*/ 0 h 38"/>
              <a:gd name="T4" fmla="*/ 32 w 32"/>
              <a:gd name="T5" fmla="*/ 6 h 38"/>
              <a:gd name="T6" fmla="*/ 32 w 32"/>
              <a:gd name="T7" fmla="*/ 6 h 38"/>
              <a:gd name="T8" fmla="*/ 0 w 32"/>
              <a:gd name="T9" fmla="*/ 38 h 38"/>
              <a:gd name="T10" fmla="*/ 0 w 32"/>
              <a:gd name="T11" fmla="*/ 38 h 38"/>
              <a:gd name="T12" fmla="*/ 32 w 32"/>
              <a:gd name="T13" fmla="*/ 6 h 38"/>
              <a:gd name="T14" fmla="*/ 32 w 32"/>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8">
                <a:moveTo>
                  <a:pt x="32" y="0"/>
                </a:moveTo>
                <a:cubicBezTo>
                  <a:pt x="32" y="0"/>
                  <a:pt x="32" y="0"/>
                  <a:pt x="32" y="0"/>
                </a:cubicBezTo>
                <a:cubicBezTo>
                  <a:pt x="32" y="6"/>
                  <a:pt x="32" y="6"/>
                  <a:pt x="32" y="6"/>
                </a:cubicBezTo>
                <a:cubicBezTo>
                  <a:pt x="32" y="6"/>
                  <a:pt x="32" y="6"/>
                  <a:pt x="32" y="6"/>
                </a:cubicBezTo>
                <a:cubicBezTo>
                  <a:pt x="32" y="23"/>
                  <a:pt x="18" y="38"/>
                  <a:pt x="0" y="38"/>
                </a:cubicBezTo>
                <a:cubicBezTo>
                  <a:pt x="0" y="38"/>
                  <a:pt x="0" y="38"/>
                  <a:pt x="0" y="38"/>
                </a:cubicBezTo>
                <a:cubicBezTo>
                  <a:pt x="18" y="38"/>
                  <a:pt x="32" y="23"/>
                  <a:pt x="32" y="6"/>
                </a:cubicBezTo>
                <a:cubicBezTo>
                  <a:pt x="32" y="0"/>
                  <a:pt x="32" y="0"/>
                  <a:pt x="32" y="0"/>
                </a:cubicBezTo>
              </a:path>
            </a:pathLst>
          </a:custGeom>
          <a:solidFill>
            <a:srgbClr val="9B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24" name="Freeform 202">
            <a:extLst>
              <a:ext uri="{FF2B5EF4-FFF2-40B4-BE49-F238E27FC236}">
                <a16:creationId xmlns:a16="http://schemas.microsoft.com/office/drawing/2014/main" id="{A2756349-2BCD-43CC-82B7-D269F98B895F}"/>
              </a:ext>
            </a:extLst>
          </p:cNvPr>
          <p:cNvSpPr>
            <a:spLocks/>
          </p:cNvSpPr>
          <p:nvPr/>
        </p:nvSpPr>
        <p:spPr bwMode="auto">
          <a:xfrm>
            <a:off x="5159953" y="1967370"/>
            <a:ext cx="173792" cy="115862"/>
          </a:xfrm>
          <a:custGeom>
            <a:avLst/>
            <a:gdLst>
              <a:gd name="T0" fmla="*/ 0 w 67"/>
              <a:gd name="T1" fmla="*/ 0 h 45"/>
              <a:gd name="T2" fmla="*/ 0 w 67"/>
              <a:gd name="T3" fmla="*/ 13 h 45"/>
              <a:gd name="T4" fmla="*/ 31 w 67"/>
              <a:gd name="T5" fmla="*/ 45 h 45"/>
              <a:gd name="T6" fmla="*/ 35 w 67"/>
              <a:gd name="T7" fmla="*/ 45 h 45"/>
              <a:gd name="T8" fmla="*/ 67 w 67"/>
              <a:gd name="T9" fmla="*/ 13 h 45"/>
              <a:gd name="T10" fmla="*/ 67 w 67"/>
              <a:gd name="T11" fmla="*/ 13 h 45"/>
              <a:gd name="T12" fmla="*/ 67 w 67"/>
              <a:gd name="T13" fmla="*/ 7 h 45"/>
              <a:gd name="T14" fmla="*/ 56 w 67"/>
              <a:gd name="T15" fmla="*/ 9 h 45"/>
              <a:gd name="T16" fmla="*/ 56 w 67"/>
              <a:gd name="T17" fmla="*/ 13 h 45"/>
              <a:gd name="T18" fmla="*/ 35 w 67"/>
              <a:gd name="T19" fmla="*/ 34 h 45"/>
              <a:gd name="T20" fmla="*/ 35 w 67"/>
              <a:gd name="T21" fmla="*/ 34 h 45"/>
              <a:gd name="T22" fmla="*/ 35 w 67"/>
              <a:gd name="T23" fmla="*/ 34 h 45"/>
              <a:gd name="T24" fmla="*/ 31 w 67"/>
              <a:gd name="T25" fmla="*/ 34 h 45"/>
              <a:gd name="T26" fmla="*/ 31 w 67"/>
              <a:gd name="T27" fmla="*/ 34 h 45"/>
              <a:gd name="T28" fmla="*/ 11 w 67"/>
              <a:gd name="T29" fmla="*/ 13 h 45"/>
              <a:gd name="T30" fmla="*/ 11 w 67"/>
              <a:gd name="T31" fmla="*/ 4 h 45"/>
              <a:gd name="T32" fmla="*/ 0 w 67"/>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5">
                <a:moveTo>
                  <a:pt x="0" y="0"/>
                </a:moveTo>
                <a:cubicBezTo>
                  <a:pt x="0" y="13"/>
                  <a:pt x="0" y="13"/>
                  <a:pt x="0" y="13"/>
                </a:cubicBezTo>
                <a:cubicBezTo>
                  <a:pt x="0" y="30"/>
                  <a:pt x="14" y="45"/>
                  <a:pt x="31" y="45"/>
                </a:cubicBezTo>
                <a:cubicBezTo>
                  <a:pt x="35" y="45"/>
                  <a:pt x="35" y="45"/>
                  <a:pt x="35" y="45"/>
                </a:cubicBezTo>
                <a:cubicBezTo>
                  <a:pt x="53" y="45"/>
                  <a:pt x="67" y="30"/>
                  <a:pt x="67" y="13"/>
                </a:cubicBezTo>
                <a:cubicBezTo>
                  <a:pt x="67" y="13"/>
                  <a:pt x="67" y="13"/>
                  <a:pt x="67" y="13"/>
                </a:cubicBezTo>
                <a:cubicBezTo>
                  <a:pt x="67" y="7"/>
                  <a:pt x="67" y="7"/>
                  <a:pt x="67" y="7"/>
                </a:cubicBezTo>
                <a:cubicBezTo>
                  <a:pt x="63" y="8"/>
                  <a:pt x="60" y="8"/>
                  <a:pt x="56" y="9"/>
                </a:cubicBezTo>
                <a:cubicBezTo>
                  <a:pt x="56" y="13"/>
                  <a:pt x="56" y="13"/>
                  <a:pt x="56" y="13"/>
                </a:cubicBezTo>
                <a:cubicBezTo>
                  <a:pt x="56" y="24"/>
                  <a:pt x="47" y="34"/>
                  <a:pt x="35" y="34"/>
                </a:cubicBezTo>
                <a:cubicBezTo>
                  <a:pt x="35" y="34"/>
                  <a:pt x="35" y="34"/>
                  <a:pt x="35" y="34"/>
                </a:cubicBezTo>
                <a:cubicBezTo>
                  <a:pt x="35" y="34"/>
                  <a:pt x="35" y="34"/>
                  <a:pt x="35" y="34"/>
                </a:cubicBezTo>
                <a:cubicBezTo>
                  <a:pt x="31" y="34"/>
                  <a:pt x="31" y="34"/>
                  <a:pt x="31" y="34"/>
                </a:cubicBezTo>
                <a:cubicBezTo>
                  <a:pt x="31" y="34"/>
                  <a:pt x="31" y="34"/>
                  <a:pt x="31" y="34"/>
                </a:cubicBezTo>
                <a:cubicBezTo>
                  <a:pt x="20" y="34"/>
                  <a:pt x="11" y="24"/>
                  <a:pt x="11" y="13"/>
                </a:cubicBezTo>
                <a:cubicBezTo>
                  <a:pt x="11" y="4"/>
                  <a:pt x="11" y="4"/>
                  <a:pt x="11" y="4"/>
                </a:cubicBezTo>
                <a:cubicBezTo>
                  <a:pt x="7" y="3"/>
                  <a:pt x="3" y="2"/>
                  <a:pt x="0" y="0"/>
                </a:cubicBezTo>
              </a:path>
            </a:pathLst>
          </a:custGeom>
          <a:solidFill>
            <a:srgbClr val="C08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25" name="Freeform 203">
            <a:extLst>
              <a:ext uri="{FF2B5EF4-FFF2-40B4-BE49-F238E27FC236}">
                <a16:creationId xmlns:a16="http://schemas.microsoft.com/office/drawing/2014/main" id="{50C08DC4-FD08-478B-9F8E-CFC96AEAB23C}"/>
              </a:ext>
            </a:extLst>
          </p:cNvPr>
          <p:cNvSpPr>
            <a:spLocks/>
          </p:cNvSpPr>
          <p:nvPr/>
        </p:nvSpPr>
        <p:spPr bwMode="auto">
          <a:xfrm>
            <a:off x="5536501" y="1787787"/>
            <a:ext cx="81103" cy="295449"/>
          </a:xfrm>
          <a:custGeom>
            <a:avLst/>
            <a:gdLst>
              <a:gd name="T0" fmla="*/ 31 w 32"/>
              <a:gd name="T1" fmla="*/ 0 h 115"/>
              <a:gd name="T2" fmla="*/ 31 w 32"/>
              <a:gd name="T3" fmla="*/ 0 h 115"/>
              <a:gd name="T4" fmla="*/ 32 w 32"/>
              <a:gd name="T5" fmla="*/ 83 h 115"/>
              <a:gd name="T6" fmla="*/ 32 w 32"/>
              <a:gd name="T7" fmla="*/ 83 h 115"/>
              <a:gd name="T8" fmla="*/ 22 w 32"/>
              <a:gd name="T9" fmla="*/ 105 h 115"/>
              <a:gd name="T10" fmla="*/ 0 w 32"/>
              <a:gd name="T11" fmla="*/ 115 h 115"/>
              <a:gd name="T12" fmla="*/ 0 w 32"/>
              <a:gd name="T13" fmla="*/ 115 h 115"/>
              <a:gd name="T14" fmla="*/ 23 w 32"/>
              <a:gd name="T15" fmla="*/ 105 h 115"/>
              <a:gd name="T16" fmla="*/ 32 w 32"/>
              <a:gd name="T17" fmla="*/ 83 h 115"/>
              <a:gd name="T18" fmla="*/ 32 w 32"/>
              <a:gd name="T19" fmla="*/ 83 h 115"/>
              <a:gd name="T20" fmla="*/ 31 w 32"/>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5">
                <a:moveTo>
                  <a:pt x="31" y="0"/>
                </a:moveTo>
                <a:cubicBezTo>
                  <a:pt x="31" y="0"/>
                  <a:pt x="31" y="0"/>
                  <a:pt x="31" y="0"/>
                </a:cubicBezTo>
                <a:cubicBezTo>
                  <a:pt x="32" y="83"/>
                  <a:pt x="32" y="83"/>
                  <a:pt x="32" y="83"/>
                </a:cubicBezTo>
                <a:cubicBezTo>
                  <a:pt x="32" y="83"/>
                  <a:pt x="32" y="83"/>
                  <a:pt x="32" y="83"/>
                </a:cubicBezTo>
                <a:cubicBezTo>
                  <a:pt x="32" y="91"/>
                  <a:pt x="28" y="99"/>
                  <a:pt x="22" y="105"/>
                </a:cubicBezTo>
                <a:cubicBezTo>
                  <a:pt x="16" y="111"/>
                  <a:pt x="8" y="115"/>
                  <a:pt x="0" y="115"/>
                </a:cubicBezTo>
                <a:cubicBezTo>
                  <a:pt x="0" y="115"/>
                  <a:pt x="0" y="115"/>
                  <a:pt x="0" y="115"/>
                </a:cubicBezTo>
                <a:cubicBezTo>
                  <a:pt x="8" y="115"/>
                  <a:pt x="16" y="111"/>
                  <a:pt x="23" y="105"/>
                </a:cubicBezTo>
                <a:cubicBezTo>
                  <a:pt x="28" y="99"/>
                  <a:pt x="32" y="91"/>
                  <a:pt x="32" y="83"/>
                </a:cubicBezTo>
                <a:cubicBezTo>
                  <a:pt x="32" y="83"/>
                  <a:pt x="32" y="83"/>
                  <a:pt x="32" y="83"/>
                </a:cubicBezTo>
                <a:cubicBezTo>
                  <a:pt x="31" y="0"/>
                  <a:pt x="31" y="0"/>
                  <a:pt x="31" y="0"/>
                </a:cubicBezTo>
              </a:path>
            </a:pathLst>
          </a:custGeom>
          <a:solidFill>
            <a:srgbClr val="9B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26" name="Freeform 204">
            <a:extLst>
              <a:ext uri="{FF2B5EF4-FFF2-40B4-BE49-F238E27FC236}">
                <a16:creationId xmlns:a16="http://schemas.microsoft.com/office/drawing/2014/main" id="{66DEF180-D6EA-44FB-8B13-2E6518512A0A}"/>
              </a:ext>
            </a:extLst>
          </p:cNvPr>
          <p:cNvSpPr>
            <a:spLocks/>
          </p:cNvSpPr>
          <p:nvPr/>
        </p:nvSpPr>
        <p:spPr bwMode="auto">
          <a:xfrm>
            <a:off x="5472779" y="1938407"/>
            <a:ext cx="52140" cy="115862"/>
          </a:xfrm>
          <a:custGeom>
            <a:avLst/>
            <a:gdLst>
              <a:gd name="T0" fmla="*/ 0 w 21"/>
              <a:gd name="T1" fmla="*/ 0 h 45"/>
              <a:gd name="T2" fmla="*/ 0 w 21"/>
              <a:gd name="T3" fmla="*/ 0 h 45"/>
              <a:gd name="T4" fmla="*/ 0 w 21"/>
              <a:gd name="T5" fmla="*/ 24 h 45"/>
              <a:gd name="T6" fmla="*/ 21 w 21"/>
              <a:gd name="T7" fmla="*/ 45 h 45"/>
              <a:gd name="T8" fmla="*/ 21 w 21"/>
              <a:gd name="T9" fmla="*/ 45 h 45"/>
              <a:gd name="T10" fmla="*/ 0 w 21"/>
              <a:gd name="T11" fmla="*/ 24 h 45"/>
              <a:gd name="T12" fmla="*/ 0 w 21"/>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1" h="45">
                <a:moveTo>
                  <a:pt x="0" y="0"/>
                </a:moveTo>
                <a:cubicBezTo>
                  <a:pt x="0" y="0"/>
                  <a:pt x="0" y="0"/>
                  <a:pt x="0" y="0"/>
                </a:cubicBezTo>
                <a:cubicBezTo>
                  <a:pt x="0" y="24"/>
                  <a:pt x="0" y="24"/>
                  <a:pt x="0" y="24"/>
                </a:cubicBezTo>
                <a:cubicBezTo>
                  <a:pt x="0" y="35"/>
                  <a:pt x="10" y="45"/>
                  <a:pt x="21" y="45"/>
                </a:cubicBezTo>
                <a:cubicBezTo>
                  <a:pt x="21" y="45"/>
                  <a:pt x="21" y="45"/>
                  <a:pt x="21" y="45"/>
                </a:cubicBezTo>
                <a:cubicBezTo>
                  <a:pt x="10" y="45"/>
                  <a:pt x="0" y="35"/>
                  <a:pt x="0" y="24"/>
                </a:cubicBezTo>
                <a:cubicBezTo>
                  <a:pt x="0" y="0"/>
                  <a:pt x="0" y="0"/>
                  <a:pt x="0" y="0"/>
                </a:cubicBezTo>
              </a:path>
            </a:pathLst>
          </a:custGeom>
          <a:solidFill>
            <a:srgbClr val="9B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nvGrpSpPr>
          <p:cNvPr id="9" name="Group 406">
            <a:extLst>
              <a:ext uri="{FF2B5EF4-FFF2-40B4-BE49-F238E27FC236}">
                <a16:creationId xmlns:a16="http://schemas.microsoft.com/office/drawing/2014/main" id="{E048E3EC-D3BF-49E4-8C1F-D35819D5E5E6}"/>
              </a:ext>
            </a:extLst>
          </p:cNvPr>
          <p:cNvGrpSpPr>
            <a:grpSpLocks/>
          </p:cNvGrpSpPr>
          <p:nvPr/>
        </p:nvGrpSpPr>
        <p:grpSpPr bwMode="auto">
          <a:xfrm>
            <a:off x="5443811" y="1787783"/>
            <a:ext cx="2340403" cy="1315030"/>
            <a:chOff x="5122" y="848"/>
            <a:chExt cx="404" cy="227"/>
          </a:xfrm>
        </p:grpSpPr>
        <p:sp>
          <p:nvSpPr>
            <p:cNvPr id="2991" name="Freeform 206">
              <a:extLst>
                <a:ext uri="{FF2B5EF4-FFF2-40B4-BE49-F238E27FC236}">
                  <a16:creationId xmlns:a16="http://schemas.microsoft.com/office/drawing/2014/main" id="{B83EC8EC-3DEE-49EA-B421-493A1777F3BF}"/>
                </a:ext>
              </a:extLst>
            </p:cNvPr>
            <p:cNvSpPr>
              <a:spLocks/>
            </p:cNvSpPr>
            <p:nvPr/>
          </p:nvSpPr>
          <p:spPr bwMode="auto">
            <a:xfrm>
              <a:off x="5122" y="848"/>
              <a:ext cx="30" cy="51"/>
            </a:xfrm>
            <a:custGeom>
              <a:avLst/>
              <a:gdLst>
                <a:gd name="T0" fmla="*/ 67 w 68"/>
                <a:gd name="T1" fmla="*/ 0 h 115"/>
                <a:gd name="T2" fmla="*/ 56 w 68"/>
                <a:gd name="T3" fmla="*/ 18 h 115"/>
                <a:gd name="T4" fmla="*/ 57 w 68"/>
                <a:gd name="T5" fmla="*/ 83 h 115"/>
                <a:gd name="T6" fmla="*/ 51 w 68"/>
                <a:gd name="T7" fmla="*/ 97 h 115"/>
                <a:gd name="T8" fmla="*/ 36 w 68"/>
                <a:gd name="T9" fmla="*/ 104 h 115"/>
                <a:gd name="T10" fmla="*/ 36 w 68"/>
                <a:gd name="T11" fmla="*/ 104 h 115"/>
                <a:gd name="T12" fmla="*/ 36 w 68"/>
                <a:gd name="T13" fmla="*/ 104 h 115"/>
                <a:gd name="T14" fmla="*/ 32 w 68"/>
                <a:gd name="T15" fmla="*/ 104 h 115"/>
                <a:gd name="T16" fmla="*/ 32 w 68"/>
                <a:gd name="T17" fmla="*/ 104 h 115"/>
                <a:gd name="T18" fmla="*/ 11 w 68"/>
                <a:gd name="T19" fmla="*/ 83 h 115"/>
                <a:gd name="T20" fmla="*/ 11 w 68"/>
                <a:gd name="T21" fmla="*/ 59 h 115"/>
                <a:gd name="T22" fmla="*/ 0 w 68"/>
                <a:gd name="T23" fmla="*/ 65 h 115"/>
                <a:gd name="T24" fmla="*/ 0 w 68"/>
                <a:gd name="T25" fmla="*/ 83 h 115"/>
                <a:gd name="T26" fmla="*/ 32 w 68"/>
                <a:gd name="T27" fmla="*/ 115 h 115"/>
                <a:gd name="T28" fmla="*/ 36 w 68"/>
                <a:gd name="T29" fmla="*/ 115 h 115"/>
                <a:gd name="T30" fmla="*/ 58 w 68"/>
                <a:gd name="T31" fmla="*/ 105 h 115"/>
                <a:gd name="T32" fmla="*/ 68 w 68"/>
                <a:gd name="T33" fmla="*/ 83 h 115"/>
                <a:gd name="T34" fmla="*/ 68 w 68"/>
                <a:gd name="T35" fmla="*/ 83 h 115"/>
                <a:gd name="T36" fmla="*/ 67 w 68"/>
                <a:gd name="T3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115">
                  <a:moveTo>
                    <a:pt x="67" y="0"/>
                  </a:moveTo>
                  <a:cubicBezTo>
                    <a:pt x="64" y="6"/>
                    <a:pt x="60" y="12"/>
                    <a:pt x="56" y="18"/>
                  </a:cubicBezTo>
                  <a:cubicBezTo>
                    <a:pt x="57" y="83"/>
                    <a:pt x="57" y="83"/>
                    <a:pt x="57" y="83"/>
                  </a:cubicBezTo>
                  <a:cubicBezTo>
                    <a:pt x="57" y="88"/>
                    <a:pt x="55" y="93"/>
                    <a:pt x="51" y="97"/>
                  </a:cubicBezTo>
                  <a:cubicBezTo>
                    <a:pt x="47" y="101"/>
                    <a:pt x="41" y="104"/>
                    <a:pt x="36" y="104"/>
                  </a:cubicBezTo>
                  <a:cubicBezTo>
                    <a:pt x="36" y="104"/>
                    <a:pt x="36" y="104"/>
                    <a:pt x="36" y="104"/>
                  </a:cubicBezTo>
                  <a:cubicBezTo>
                    <a:pt x="36" y="104"/>
                    <a:pt x="36" y="104"/>
                    <a:pt x="36" y="104"/>
                  </a:cubicBezTo>
                  <a:cubicBezTo>
                    <a:pt x="32" y="104"/>
                    <a:pt x="32" y="104"/>
                    <a:pt x="32" y="104"/>
                  </a:cubicBezTo>
                  <a:cubicBezTo>
                    <a:pt x="32" y="104"/>
                    <a:pt x="32" y="104"/>
                    <a:pt x="32" y="104"/>
                  </a:cubicBezTo>
                  <a:cubicBezTo>
                    <a:pt x="21" y="104"/>
                    <a:pt x="11" y="94"/>
                    <a:pt x="11" y="83"/>
                  </a:cubicBezTo>
                  <a:cubicBezTo>
                    <a:pt x="11" y="59"/>
                    <a:pt x="11" y="59"/>
                    <a:pt x="11" y="59"/>
                  </a:cubicBezTo>
                  <a:cubicBezTo>
                    <a:pt x="8" y="61"/>
                    <a:pt x="4" y="63"/>
                    <a:pt x="0" y="65"/>
                  </a:cubicBezTo>
                  <a:cubicBezTo>
                    <a:pt x="0" y="83"/>
                    <a:pt x="0" y="83"/>
                    <a:pt x="0" y="83"/>
                  </a:cubicBezTo>
                  <a:cubicBezTo>
                    <a:pt x="0" y="100"/>
                    <a:pt x="15" y="115"/>
                    <a:pt x="32" y="115"/>
                  </a:cubicBezTo>
                  <a:cubicBezTo>
                    <a:pt x="36" y="115"/>
                    <a:pt x="36" y="115"/>
                    <a:pt x="36" y="115"/>
                  </a:cubicBezTo>
                  <a:cubicBezTo>
                    <a:pt x="44" y="115"/>
                    <a:pt x="52" y="111"/>
                    <a:pt x="58" y="105"/>
                  </a:cubicBezTo>
                  <a:cubicBezTo>
                    <a:pt x="64" y="99"/>
                    <a:pt x="68" y="91"/>
                    <a:pt x="68" y="83"/>
                  </a:cubicBezTo>
                  <a:cubicBezTo>
                    <a:pt x="68" y="83"/>
                    <a:pt x="68" y="83"/>
                    <a:pt x="68" y="83"/>
                  </a:cubicBezTo>
                  <a:cubicBezTo>
                    <a:pt x="67" y="0"/>
                    <a:pt x="67" y="0"/>
                    <a:pt x="67" y="0"/>
                  </a:cubicBezTo>
                </a:path>
              </a:pathLst>
            </a:custGeom>
            <a:solidFill>
              <a:srgbClr val="C08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2" name="Freeform 207">
              <a:extLst>
                <a:ext uri="{FF2B5EF4-FFF2-40B4-BE49-F238E27FC236}">
                  <a16:creationId xmlns:a16="http://schemas.microsoft.com/office/drawing/2014/main" id="{1A5F4D5F-0C6F-42AF-8056-0C29E0E80CD5}"/>
                </a:ext>
              </a:extLst>
            </p:cNvPr>
            <p:cNvSpPr>
              <a:spLocks/>
            </p:cNvSpPr>
            <p:nvPr/>
          </p:nvSpPr>
          <p:spPr bwMode="auto">
            <a:xfrm>
              <a:off x="5453" y="945"/>
              <a:ext cx="73" cy="130"/>
            </a:xfrm>
            <a:custGeom>
              <a:avLst/>
              <a:gdLst>
                <a:gd name="T0" fmla="*/ 130 w 164"/>
                <a:gd name="T1" fmla="*/ 293 h 293"/>
                <a:gd name="T2" fmla="*/ 33 w 164"/>
                <a:gd name="T3" fmla="*/ 293 h 293"/>
                <a:gd name="T4" fmla="*/ 0 w 164"/>
                <a:gd name="T5" fmla="*/ 259 h 293"/>
                <a:gd name="T6" fmla="*/ 0 w 164"/>
                <a:gd name="T7" fmla="*/ 34 h 293"/>
                <a:gd name="T8" fmla="*/ 33 w 164"/>
                <a:gd name="T9" fmla="*/ 0 h 293"/>
                <a:gd name="T10" fmla="*/ 130 w 164"/>
                <a:gd name="T11" fmla="*/ 0 h 293"/>
                <a:gd name="T12" fmla="*/ 164 w 164"/>
                <a:gd name="T13" fmla="*/ 34 h 293"/>
                <a:gd name="T14" fmla="*/ 164 w 164"/>
                <a:gd name="T15" fmla="*/ 259 h 293"/>
                <a:gd name="T16" fmla="*/ 130 w 164"/>
                <a:gd name="T1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93">
                  <a:moveTo>
                    <a:pt x="130" y="293"/>
                  </a:moveTo>
                  <a:cubicBezTo>
                    <a:pt x="33" y="293"/>
                    <a:pt x="33" y="293"/>
                    <a:pt x="33" y="293"/>
                  </a:cubicBezTo>
                  <a:cubicBezTo>
                    <a:pt x="15" y="293"/>
                    <a:pt x="0" y="278"/>
                    <a:pt x="0" y="259"/>
                  </a:cubicBezTo>
                  <a:cubicBezTo>
                    <a:pt x="0" y="34"/>
                    <a:pt x="0" y="34"/>
                    <a:pt x="0" y="34"/>
                  </a:cubicBezTo>
                  <a:cubicBezTo>
                    <a:pt x="0" y="15"/>
                    <a:pt x="15" y="0"/>
                    <a:pt x="33" y="0"/>
                  </a:cubicBezTo>
                  <a:cubicBezTo>
                    <a:pt x="130" y="0"/>
                    <a:pt x="130" y="0"/>
                    <a:pt x="130" y="0"/>
                  </a:cubicBezTo>
                  <a:cubicBezTo>
                    <a:pt x="149" y="0"/>
                    <a:pt x="164" y="15"/>
                    <a:pt x="164" y="34"/>
                  </a:cubicBezTo>
                  <a:cubicBezTo>
                    <a:pt x="164" y="259"/>
                    <a:pt x="164" y="259"/>
                    <a:pt x="164" y="259"/>
                  </a:cubicBezTo>
                  <a:cubicBezTo>
                    <a:pt x="164" y="278"/>
                    <a:pt x="149" y="293"/>
                    <a:pt x="130" y="293"/>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3" name="Freeform 208">
              <a:extLst>
                <a:ext uri="{FF2B5EF4-FFF2-40B4-BE49-F238E27FC236}">
                  <a16:creationId xmlns:a16="http://schemas.microsoft.com/office/drawing/2014/main" id="{9415E542-CE6B-4C8A-B592-7DC9E5DABF3E}"/>
                </a:ext>
              </a:extLst>
            </p:cNvPr>
            <p:cNvSpPr>
              <a:spLocks/>
            </p:cNvSpPr>
            <p:nvPr/>
          </p:nvSpPr>
          <p:spPr bwMode="auto">
            <a:xfrm>
              <a:off x="5461" y="952"/>
              <a:ext cx="24" cy="25"/>
            </a:xfrm>
            <a:custGeom>
              <a:avLst/>
              <a:gdLst>
                <a:gd name="T0" fmla="*/ 44 w 54"/>
                <a:gd name="T1" fmla="*/ 45 h 55"/>
                <a:gd name="T2" fmla="*/ 41 w 54"/>
                <a:gd name="T3" fmla="*/ 48 h 55"/>
                <a:gd name="T4" fmla="*/ 9 w 54"/>
                <a:gd name="T5" fmla="*/ 45 h 55"/>
                <a:gd name="T6" fmla="*/ 6 w 54"/>
                <a:gd name="T7" fmla="*/ 13 h 55"/>
                <a:gd name="T8" fmla="*/ 9 w 54"/>
                <a:gd name="T9" fmla="*/ 10 h 55"/>
                <a:gd name="T10" fmla="*/ 12 w 54"/>
                <a:gd name="T11" fmla="*/ 7 h 55"/>
                <a:gd name="T12" fmla="*/ 44 w 54"/>
                <a:gd name="T13" fmla="*/ 10 h 55"/>
                <a:gd name="T14" fmla="*/ 47 w 54"/>
                <a:gd name="T15" fmla="*/ 42 h 55"/>
                <a:gd name="T16" fmla="*/ 44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4" name="Freeform 209">
              <a:extLst>
                <a:ext uri="{FF2B5EF4-FFF2-40B4-BE49-F238E27FC236}">
                  <a16:creationId xmlns:a16="http://schemas.microsoft.com/office/drawing/2014/main" id="{C7BFEE74-9B91-4FDD-B8BA-FA85E5578E09}"/>
                </a:ext>
              </a:extLst>
            </p:cNvPr>
            <p:cNvSpPr>
              <a:spLocks/>
            </p:cNvSpPr>
            <p:nvPr/>
          </p:nvSpPr>
          <p:spPr bwMode="auto">
            <a:xfrm>
              <a:off x="5463" y="955"/>
              <a:ext cx="18" cy="19"/>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5" name="Freeform 210">
              <a:extLst>
                <a:ext uri="{FF2B5EF4-FFF2-40B4-BE49-F238E27FC236}">
                  <a16:creationId xmlns:a16="http://schemas.microsoft.com/office/drawing/2014/main" id="{C8C0F835-8E7A-472E-91FA-5513FCDA83F5}"/>
                </a:ext>
              </a:extLst>
            </p:cNvPr>
            <p:cNvSpPr>
              <a:spLocks/>
            </p:cNvSpPr>
            <p:nvPr/>
          </p:nvSpPr>
          <p:spPr bwMode="auto">
            <a:xfrm>
              <a:off x="5493" y="952"/>
              <a:ext cx="25" cy="25"/>
            </a:xfrm>
            <a:custGeom>
              <a:avLst/>
              <a:gdLst>
                <a:gd name="T0" fmla="*/ 45 w 54"/>
                <a:gd name="T1" fmla="*/ 45 h 55"/>
                <a:gd name="T2" fmla="*/ 42 w 54"/>
                <a:gd name="T3" fmla="*/ 48 h 55"/>
                <a:gd name="T4" fmla="*/ 10 w 54"/>
                <a:gd name="T5" fmla="*/ 45 h 55"/>
                <a:gd name="T6" fmla="*/ 7 w 54"/>
                <a:gd name="T7" fmla="*/ 13 h 55"/>
                <a:gd name="T8" fmla="*/ 10 w 54"/>
                <a:gd name="T9" fmla="*/ 10 h 55"/>
                <a:gd name="T10" fmla="*/ 13 w 54"/>
                <a:gd name="T11" fmla="*/ 7 h 55"/>
                <a:gd name="T12" fmla="*/ 45 w 54"/>
                <a:gd name="T13" fmla="*/ 10 h 55"/>
                <a:gd name="T14" fmla="*/ 48 w 54"/>
                <a:gd name="T15" fmla="*/ 42 h 55"/>
                <a:gd name="T16" fmla="*/ 45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6" name="Freeform 211">
              <a:extLst>
                <a:ext uri="{FF2B5EF4-FFF2-40B4-BE49-F238E27FC236}">
                  <a16:creationId xmlns:a16="http://schemas.microsoft.com/office/drawing/2014/main" id="{63970615-A680-4142-A715-2BB0B319E79D}"/>
                </a:ext>
              </a:extLst>
            </p:cNvPr>
            <p:cNvSpPr>
              <a:spLocks/>
            </p:cNvSpPr>
            <p:nvPr/>
          </p:nvSpPr>
          <p:spPr bwMode="auto">
            <a:xfrm>
              <a:off x="5497" y="955"/>
              <a:ext cx="18" cy="19"/>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7" name="Freeform 212">
              <a:extLst>
                <a:ext uri="{FF2B5EF4-FFF2-40B4-BE49-F238E27FC236}">
                  <a16:creationId xmlns:a16="http://schemas.microsoft.com/office/drawing/2014/main" id="{1B1A7934-3BC8-4833-9B7F-C666DEFE933E}"/>
                </a:ext>
              </a:extLst>
            </p:cNvPr>
            <p:cNvSpPr>
              <a:spLocks/>
            </p:cNvSpPr>
            <p:nvPr/>
          </p:nvSpPr>
          <p:spPr bwMode="auto">
            <a:xfrm>
              <a:off x="5461" y="982"/>
              <a:ext cx="24" cy="25"/>
            </a:xfrm>
            <a:custGeom>
              <a:avLst/>
              <a:gdLst>
                <a:gd name="T0" fmla="*/ 44 w 54"/>
                <a:gd name="T1" fmla="*/ 45 h 55"/>
                <a:gd name="T2" fmla="*/ 41 w 54"/>
                <a:gd name="T3" fmla="*/ 48 h 55"/>
                <a:gd name="T4" fmla="*/ 9 w 54"/>
                <a:gd name="T5" fmla="*/ 45 h 55"/>
                <a:gd name="T6" fmla="*/ 6 w 54"/>
                <a:gd name="T7" fmla="*/ 13 h 55"/>
                <a:gd name="T8" fmla="*/ 9 w 54"/>
                <a:gd name="T9" fmla="*/ 10 h 55"/>
                <a:gd name="T10" fmla="*/ 12 w 54"/>
                <a:gd name="T11" fmla="*/ 7 h 55"/>
                <a:gd name="T12" fmla="*/ 44 w 54"/>
                <a:gd name="T13" fmla="*/ 10 h 55"/>
                <a:gd name="T14" fmla="*/ 47 w 54"/>
                <a:gd name="T15" fmla="*/ 42 h 55"/>
                <a:gd name="T16" fmla="*/ 44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8" name="Freeform 213">
              <a:extLst>
                <a:ext uri="{FF2B5EF4-FFF2-40B4-BE49-F238E27FC236}">
                  <a16:creationId xmlns:a16="http://schemas.microsoft.com/office/drawing/2014/main" id="{464E3A65-315C-41C7-BDE2-293FE38B4569}"/>
                </a:ext>
              </a:extLst>
            </p:cNvPr>
            <p:cNvSpPr>
              <a:spLocks/>
            </p:cNvSpPr>
            <p:nvPr/>
          </p:nvSpPr>
          <p:spPr bwMode="auto">
            <a:xfrm>
              <a:off x="5463" y="98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9" name="Freeform 214">
              <a:extLst>
                <a:ext uri="{FF2B5EF4-FFF2-40B4-BE49-F238E27FC236}">
                  <a16:creationId xmlns:a16="http://schemas.microsoft.com/office/drawing/2014/main" id="{C9D005B7-606B-468C-960F-7F4B6F686C3D}"/>
                </a:ext>
              </a:extLst>
            </p:cNvPr>
            <p:cNvSpPr>
              <a:spLocks/>
            </p:cNvSpPr>
            <p:nvPr/>
          </p:nvSpPr>
          <p:spPr bwMode="auto">
            <a:xfrm>
              <a:off x="5493" y="982"/>
              <a:ext cx="25" cy="25"/>
            </a:xfrm>
            <a:custGeom>
              <a:avLst/>
              <a:gdLst>
                <a:gd name="T0" fmla="*/ 45 w 54"/>
                <a:gd name="T1" fmla="*/ 45 h 55"/>
                <a:gd name="T2" fmla="*/ 42 w 54"/>
                <a:gd name="T3" fmla="*/ 48 h 55"/>
                <a:gd name="T4" fmla="*/ 10 w 54"/>
                <a:gd name="T5" fmla="*/ 45 h 55"/>
                <a:gd name="T6" fmla="*/ 7 w 54"/>
                <a:gd name="T7" fmla="*/ 13 h 55"/>
                <a:gd name="T8" fmla="*/ 10 w 54"/>
                <a:gd name="T9" fmla="*/ 10 h 55"/>
                <a:gd name="T10" fmla="*/ 13 w 54"/>
                <a:gd name="T11" fmla="*/ 7 h 55"/>
                <a:gd name="T12" fmla="*/ 45 w 54"/>
                <a:gd name="T13" fmla="*/ 10 h 55"/>
                <a:gd name="T14" fmla="*/ 48 w 54"/>
                <a:gd name="T15" fmla="*/ 42 h 55"/>
                <a:gd name="T16" fmla="*/ 45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0" name="Freeform 215">
              <a:extLst>
                <a:ext uri="{FF2B5EF4-FFF2-40B4-BE49-F238E27FC236}">
                  <a16:creationId xmlns:a16="http://schemas.microsoft.com/office/drawing/2014/main" id="{6B3A3C56-A326-473F-ADE2-BD0B0F95BB70}"/>
                </a:ext>
              </a:extLst>
            </p:cNvPr>
            <p:cNvSpPr>
              <a:spLocks/>
            </p:cNvSpPr>
            <p:nvPr/>
          </p:nvSpPr>
          <p:spPr bwMode="auto">
            <a:xfrm>
              <a:off x="5497" y="98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1" name="Freeform 216">
              <a:extLst>
                <a:ext uri="{FF2B5EF4-FFF2-40B4-BE49-F238E27FC236}">
                  <a16:creationId xmlns:a16="http://schemas.microsoft.com/office/drawing/2014/main" id="{86EEEF9C-6939-4D21-9F07-0DAC1081D15C}"/>
                </a:ext>
              </a:extLst>
            </p:cNvPr>
            <p:cNvSpPr>
              <a:spLocks/>
            </p:cNvSpPr>
            <p:nvPr/>
          </p:nvSpPr>
          <p:spPr bwMode="auto">
            <a:xfrm>
              <a:off x="5461" y="1013"/>
              <a:ext cx="24" cy="24"/>
            </a:xfrm>
            <a:custGeom>
              <a:avLst/>
              <a:gdLst>
                <a:gd name="T0" fmla="*/ 44 w 54"/>
                <a:gd name="T1" fmla="*/ 45 h 55"/>
                <a:gd name="T2" fmla="*/ 41 w 54"/>
                <a:gd name="T3" fmla="*/ 48 h 55"/>
                <a:gd name="T4" fmla="*/ 9 w 54"/>
                <a:gd name="T5" fmla="*/ 45 h 55"/>
                <a:gd name="T6" fmla="*/ 6 w 54"/>
                <a:gd name="T7" fmla="*/ 13 h 55"/>
                <a:gd name="T8" fmla="*/ 9 w 54"/>
                <a:gd name="T9" fmla="*/ 10 h 55"/>
                <a:gd name="T10" fmla="*/ 12 w 54"/>
                <a:gd name="T11" fmla="*/ 7 h 55"/>
                <a:gd name="T12" fmla="*/ 44 w 54"/>
                <a:gd name="T13" fmla="*/ 10 h 55"/>
                <a:gd name="T14" fmla="*/ 47 w 54"/>
                <a:gd name="T15" fmla="*/ 42 h 55"/>
                <a:gd name="T16" fmla="*/ 44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2" name="Freeform 217">
              <a:extLst>
                <a:ext uri="{FF2B5EF4-FFF2-40B4-BE49-F238E27FC236}">
                  <a16:creationId xmlns:a16="http://schemas.microsoft.com/office/drawing/2014/main" id="{E9F23E23-B04A-4FA8-A743-9C830E93AA7A}"/>
                </a:ext>
              </a:extLst>
            </p:cNvPr>
            <p:cNvSpPr>
              <a:spLocks/>
            </p:cNvSpPr>
            <p:nvPr/>
          </p:nvSpPr>
          <p:spPr bwMode="auto">
            <a:xfrm>
              <a:off x="5463" y="101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3" name="Freeform 218">
              <a:extLst>
                <a:ext uri="{FF2B5EF4-FFF2-40B4-BE49-F238E27FC236}">
                  <a16:creationId xmlns:a16="http://schemas.microsoft.com/office/drawing/2014/main" id="{0178CAFA-60B0-440F-A69F-F8DB0E88F948}"/>
                </a:ext>
              </a:extLst>
            </p:cNvPr>
            <p:cNvSpPr>
              <a:spLocks/>
            </p:cNvSpPr>
            <p:nvPr/>
          </p:nvSpPr>
          <p:spPr bwMode="auto">
            <a:xfrm>
              <a:off x="5493" y="1013"/>
              <a:ext cx="25" cy="24"/>
            </a:xfrm>
            <a:custGeom>
              <a:avLst/>
              <a:gdLst>
                <a:gd name="T0" fmla="*/ 45 w 54"/>
                <a:gd name="T1" fmla="*/ 45 h 55"/>
                <a:gd name="T2" fmla="*/ 42 w 54"/>
                <a:gd name="T3" fmla="*/ 48 h 55"/>
                <a:gd name="T4" fmla="*/ 10 w 54"/>
                <a:gd name="T5" fmla="*/ 45 h 55"/>
                <a:gd name="T6" fmla="*/ 7 w 54"/>
                <a:gd name="T7" fmla="*/ 13 h 55"/>
                <a:gd name="T8" fmla="*/ 10 w 54"/>
                <a:gd name="T9" fmla="*/ 10 h 55"/>
                <a:gd name="T10" fmla="*/ 13 w 54"/>
                <a:gd name="T11" fmla="*/ 7 h 55"/>
                <a:gd name="T12" fmla="*/ 45 w 54"/>
                <a:gd name="T13" fmla="*/ 10 h 55"/>
                <a:gd name="T14" fmla="*/ 48 w 54"/>
                <a:gd name="T15" fmla="*/ 42 h 55"/>
                <a:gd name="T16" fmla="*/ 45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4" name="Freeform 219">
              <a:extLst>
                <a:ext uri="{FF2B5EF4-FFF2-40B4-BE49-F238E27FC236}">
                  <a16:creationId xmlns:a16="http://schemas.microsoft.com/office/drawing/2014/main" id="{777A4A17-55CB-4531-BE06-BD3F49907D8B}"/>
                </a:ext>
              </a:extLst>
            </p:cNvPr>
            <p:cNvSpPr>
              <a:spLocks/>
            </p:cNvSpPr>
            <p:nvPr/>
          </p:nvSpPr>
          <p:spPr bwMode="auto">
            <a:xfrm>
              <a:off x="5497" y="101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5" name="Freeform 220">
              <a:extLst>
                <a:ext uri="{FF2B5EF4-FFF2-40B4-BE49-F238E27FC236}">
                  <a16:creationId xmlns:a16="http://schemas.microsoft.com/office/drawing/2014/main" id="{B4A4710F-ACC3-4444-BD68-6FC2334F807A}"/>
                </a:ext>
              </a:extLst>
            </p:cNvPr>
            <p:cNvSpPr>
              <a:spLocks/>
            </p:cNvSpPr>
            <p:nvPr/>
          </p:nvSpPr>
          <p:spPr bwMode="auto">
            <a:xfrm>
              <a:off x="5461" y="1043"/>
              <a:ext cx="24" cy="24"/>
            </a:xfrm>
            <a:custGeom>
              <a:avLst/>
              <a:gdLst>
                <a:gd name="T0" fmla="*/ 44 w 54"/>
                <a:gd name="T1" fmla="*/ 45 h 55"/>
                <a:gd name="T2" fmla="*/ 41 w 54"/>
                <a:gd name="T3" fmla="*/ 48 h 55"/>
                <a:gd name="T4" fmla="*/ 9 w 54"/>
                <a:gd name="T5" fmla="*/ 45 h 55"/>
                <a:gd name="T6" fmla="*/ 6 w 54"/>
                <a:gd name="T7" fmla="*/ 13 h 55"/>
                <a:gd name="T8" fmla="*/ 9 w 54"/>
                <a:gd name="T9" fmla="*/ 10 h 55"/>
                <a:gd name="T10" fmla="*/ 12 w 54"/>
                <a:gd name="T11" fmla="*/ 7 h 55"/>
                <a:gd name="T12" fmla="*/ 44 w 54"/>
                <a:gd name="T13" fmla="*/ 10 h 55"/>
                <a:gd name="T14" fmla="*/ 47 w 54"/>
                <a:gd name="T15" fmla="*/ 42 h 55"/>
                <a:gd name="T16" fmla="*/ 44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6" name="Freeform 221">
              <a:extLst>
                <a:ext uri="{FF2B5EF4-FFF2-40B4-BE49-F238E27FC236}">
                  <a16:creationId xmlns:a16="http://schemas.microsoft.com/office/drawing/2014/main" id="{5196692C-FF3E-440E-86FD-EE65B686976B}"/>
                </a:ext>
              </a:extLst>
            </p:cNvPr>
            <p:cNvSpPr>
              <a:spLocks/>
            </p:cNvSpPr>
            <p:nvPr/>
          </p:nvSpPr>
          <p:spPr bwMode="auto">
            <a:xfrm>
              <a:off x="5463" y="104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7" name="Freeform 222">
              <a:extLst>
                <a:ext uri="{FF2B5EF4-FFF2-40B4-BE49-F238E27FC236}">
                  <a16:creationId xmlns:a16="http://schemas.microsoft.com/office/drawing/2014/main" id="{84E138D5-CC7A-4036-B089-3A94713113AA}"/>
                </a:ext>
              </a:extLst>
            </p:cNvPr>
            <p:cNvSpPr>
              <a:spLocks/>
            </p:cNvSpPr>
            <p:nvPr/>
          </p:nvSpPr>
          <p:spPr bwMode="auto">
            <a:xfrm>
              <a:off x="5493" y="1043"/>
              <a:ext cx="25" cy="24"/>
            </a:xfrm>
            <a:custGeom>
              <a:avLst/>
              <a:gdLst>
                <a:gd name="T0" fmla="*/ 45 w 54"/>
                <a:gd name="T1" fmla="*/ 45 h 55"/>
                <a:gd name="T2" fmla="*/ 42 w 54"/>
                <a:gd name="T3" fmla="*/ 48 h 55"/>
                <a:gd name="T4" fmla="*/ 10 w 54"/>
                <a:gd name="T5" fmla="*/ 45 h 55"/>
                <a:gd name="T6" fmla="*/ 7 w 54"/>
                <a:gd name="T7" fmla="*/ 13 h 55"/>
                <a:gd name="T8" fmla="*/ 10 w 54"/>
                <a:gd name="T9" fmla="*/ 10 h 55"/>
                <a:gd name="T10" fmla="*/ 13 w 54"/>
                <a:gd name="T11" fmla="*/ 7 h 55"/>
                <a:gd name="T12" fmla="*/ 45 w 54"/>
                <a:gd name="T13" fmla="*/ 10 h 55"/>
                <a:gd name="T14" fmla="*/ 48 w 54"/>
                <a:gd name="T15" fmla="*/ 42 h 55"/>
                <a:gd name="T16" fmla="*/ 45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8" name="Freeform 223">
              <a:extLst>
                <a:ext uri="{FF2B5EF4-FFF2-40B4-BE49-F238E27FC236}">
                  <a16:creationId xmlns:a16="http://schemas.microsoft.com/office/drawing/2014/main" id="{D3EDBC96-F620-4DC3-BE57-AF7A62FA9E3B}"/>
                </a:ext>
              </a:extLst>
            </p:cNvPr>
            <p:cNvSpPr>
              <a:spLocks/>
            </p:cNvSpPr>
            <p:nvPr/>
          </p:nvSpPr>
          <p:spPr bwMode="auto">
            <a:xfrm>
              <a:off x="5497" y="104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9" name="Freeform 224">
              <a:extLst>
                <a:ext uri="{FF2B5EF4-FFF2-40B4-BE49-F238E27FC236}">
                  <a16:creationId xmlns:a16="http://schemas.microsoft.com/office/drawing/2014/main" id="{F5613DD1-0C81-4FEC-9507-F25AF928888D}"/>
                </a:ext>
              </a:extLst>
            </p:cNvPr>
            <p:cNvSpPr>
              <a:spLocks/>
            </p:cNvSpPr>
            <p:nvPr/>
          </p:nvSpPr>
          <p:spPr bwMode="auto">
            <a:xfrm>
              <a:off x="5488" y="949"/>
              <a:ext cx="2" cy="4"/>
            </a:xfrm>
            <a:custGeom>
              <a:avLst/>
              <a:gdLst>
                <a:gd name="T0" fmla="*/ 3 w 5"/>
                <a:gd name="T1" fmla="*/ 10 h 10"/>
                <a:gd name="T2" fmla="*/ 0 w 5"/>
                <a:gd name="T3" fmla="*/ 8 h 10"/>
                <a:gd name="T4" fmla="*/ 0 w 5"/>
                <a:gd name="T5" fmla="*/ 3 h 10"/>
                <a:gd name="T6" fmla="*/ 3 w 5"/>
                <a:gd name="T7" fmla="*/ 0 h 10"/>
                <a:gd name="T8" fmla="*/ 5 w 5"/>
                <a:gd name="T9" fmla="*/ 3 h 10"/>
                <a:gd name="T10" fmla="*/ 5 w 5"/>
                <a:gd name="T11" fmla="*/ 8 h 10"/>
                <a:gd name="T12" fmla="*/ 3 w 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3" y="10"/>
                  </a:moveTo>
                  <a:cubicBezTo>
                    <a:pt x="2" y="10"/>
                    <a:pt x="0" y="9"/>
                    <a:pt x="0" y="8"/>
                  </a:cubicBezTo>
                  <a:cubicBezTo>
                    <a:pt x="0" y="3"/>
                    <a:pt x="0" y="3"/>
                    <a:pt x="0" y="3"/>
                  </a:cubicBezTo>
                  <a:cubicBezTo>
                    <a:pt x="0" y="2"/>
                    <a:pt x="2" y="0"/>
                    <a:pt x="3" y="0"/>
                  </a:cubicBezTo>
                  <a:cubicBezTo>
                    <a:pt x="4" y="0"/>
                    <a:pt x="5" y="2"/>
                    <a:pt x="5" y="3"/>
                  </a:cubicBezTo>
                  <a:cubicBezTo>
                    <a:pt x="5" y="8"/>
                    <a:pt x="5" y="8"/>
                    <a:pt x="5" y="8"/>
                  </a:cubicBezTo>
                  <a:cubicBezTo>
                    <a:pt x="5" y="9"/>
                    <a:pt x="4" y="10"/>
                    <a:pt x="3" y="10"/>
                  </a:cubicBezTo>
                </a:path>
              </a:pathLst>
            </a:custGeom>
            <a:solidFill>
              <a:srgbClr val="119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0" name="Freeform 225">
              <a:extLst>
                <a:ext uri="{FF2B5EF4-FFF2-40B4-BE49-F238E27FC236}">
                  <a16:creationId xmlns:a16="http://schemas.microsoft.com/office/drawing/2014/main" id="{2EE063CE-5941-4BA9-B599-FBEC0B4C4F4D}"/>
                </a:ext>
              </a:extLst>
            </p:cNvPr>
            <p:cNvSpPr>
              <a:spLocks noEditPoints="1"/>
            </p:cNvSpPr>
            <p:nvPr/>
          </p:nvSpPr>
          <p:spPr bwMode="auto">
            <a:xfrm>
              <a:off x="5488" y="959"/>
              <a:ext cx="2" cy="102"/>
            </a:xfrm>
            <a:custGeom>
              <a:avLst/>
              <a:gdLst>
                <a:gd name="T0" fmla="*/ 3 w 5"/>
                <a:gd name="T1" fmla="*/ 229 h 229"/>
                <a:gd name="T2" fmla="*/ 0 w 5"/>
                <a:gd name="T3" fmla="*/ 226 h 229"/>
                <a:gd name="T4" fmla="*/ 0 w 5"/>
                <a:gd name="T5" fmla="*/ 216 h 229"/>
                <a:gd name="T6" fmla="*/ 3 w 5"/>
                <a:gd name="T7" fmla="*/ 214 h 229"/>
                <a:gd name="T8" fmla="*/ 5 w 5"/>
                <a:gd name="T9" fmla="*/ 216 h 229"/>
                <a:gd name="T10" fmla="*/ 5 w 5"/>
                <a:gd name="T11" fmla="*/ 226 h 229"/>
                <a:gd name="T12" fmla="*/ 3 w 5"/>
                <a:gd name="T13" fmla="*/ 229 h 229"/>
                <a:gd name="T14" fmla="*/ 3 w 5"/>
                <a:gd name="T15" fmla="*/ 202 h 229"/>
                <a:gd name="T16" fmla="*/ 0 w 5"/>
                <a:gd name="T17" fmla="*/ 200 h 229"/>
                <a:gd name="T18" fmla="*/ 0 w 5"/>
                <a:gd name="T19" fmla="*/ 190 h 229"/>
                <a:gd name="T20" fmla="*/ 3 w 5"/>
                <a:gd name="T21" fmla="*/ 187 h 229"/>
                <a:gd name="T22" fmla="*/ 5 w 5"/>
                <a:gd name="T23" fmla="*/ 190 h 229"/>
                <a:gd name="T24" fmla="*/ 5 w 5"/>
                <a:gd name="T25" fmla="*/ 200 h 229"/>
                <a:gd name="T26" fmla="*/ 3 w 5"/>
                <a:gd name="T27" fmla="*/ 202 h 229"/>
                <a:gd name="T28" fmla="*/ 3 w 5"/>
                <a:gd name="T29" fmla="*/ 175 h 229"/>
                <a:gd name="T30" fmla="*/ 0 w 5"/>
                <a:gd name="T31" fmla="*/ 173 h 229"/>
                <a:gd name="T32" fmla="*/ 0 w 5"/>
                <a:gd name="T33" fmla="*/ 163 h 229"/>
                <a:gd name="T34" fmla="*/ 3 w 5"/>
                <a:gd name="T35" fmla="*/ 160 h 229"/>
                <a:gd name="T36" fmla="*/ 5 w 5"/>
                <a:gd name="T37" fmla="*/ 163 h 229"/>
                <a:gd name="T38" fmla="*/ 5 w 5"/>
                <a:gd name="T39" fmla="*/ 173 h 229"/>
                <a:gd name="T40" fmla="*/ 3 w 5"/>
                <a:gd name="T41" fmla="*/ 175 h 229"/>
                <a:gd name="T42" fmla="*/ 3 w 5"/>
                <a:gd name="T43" fmla="*/ 149 h 229"/>
                <a:gd name="T44" fmla="*/ 0 w 5"/>
                <a:gd name="T45" fmla="*/ 146 h 229"/>
                <a:gd name="T46" fmla="*/ 0 w 5"/>
                <a:gd name="T47" fmla="*/ 136 h 229"/>
                <a:gd name="T48" fmla="*/ 3 w 5"/>
                <a:gd name="T49" fmla="*/ 134 h 229"/>
                <a:gd name="T50" fmla="*/ 5 w 5"/>
                <a:gd name="T51" fmla="*/ 136 h 229"/>
                <a:gd name="T52" fmla="*/ 5 w 5"/>
                <a:gd name="T53" fmla="*/ 146 h 229"/>
                <a:gd name="T54" fmla="*/ 3 w 5"/>
                <a:gd name="T55" fmla="*/ 149 h 229"/>
                <a:gd name="T56" fmla="*/ 3 w 5"/>
                <a:gd name="T57" fmla="*/ 122 h 229"/>
                <a:gd name="T58" fmla="*/ 0 w 5"/>
                <a:gd name="T59" fmla="*/ 119 h 229"/>
                <a:gd name="T60" fmla="*/ 0 w 5"/>
                <a:gd name="T61" fmla="*/ 109 h 229"/>
                <a:gd name="T62" fmla="*/ 3 w 5"/>
                <a:gd name="T63" fmla="*/ 107 h 229"/>
                <a:gd name="T64" fmla="*/ 5 w 5"/>
                <a:gd name="T65" fmla="*/ 109 h 229"/>
                <a:gd name="T66" fmla="*/ 5 w 5"/>
                <a:gd name="T67" fmla="*/ 119 h 229"/>
                <a:gd name="T68" fmla="*/ 3 w 5"/>
                <a:gd name="T69" fmla="*/ 122 h 229"/>
                <a:gd name="T70" fmla="*/ 3 w 5"/>
                <a:gd name="T71" fmla="*/ 95 h 229"/>
                <a:gd name="T72" fmla="*/ 0 w 5"/>
                <a:gd name="T73" fmla="*/ 93 h 229"/>
                <a:gd name="T74" fmla="*/ 0 w 5"/>
                <a:gd name="T75" fmla="*/ 83 h 229"/>
                <a:gd name="T76" fmla="*/ 3 w 5"/>
                <a:gd name="T77" fmla="*/ 80 h 229"/>
                <a:gd name="T78" fmla="*/ 5 w 5"/>
                <a:gd name="T79" fmla="*/ 83 h 229"/>
                <a:gd name="T80" fmla="*/ 5 w 5"/>
                <a:gd name="T81" fmla="*/ 93 h 229"/>
                <a:gd name="T82" fmla="*/ 3 w 5"/>
                <a:gd name="T83" fmla="*/ 95 h 229"/>
                <a:gd name="T84" fmla="*/ 3 w 5"/>
                <a:gd name="T85" fmla="*/ 69 h 229"/>
                <a:gd name="T86" fmla="*/ 0 w 5"/>
                <a:gd name="T87" fmla="*/ 66 h 229"/>
                <a:gd name="T88" fmla="*/ 0 w 5"/>
                <a:gd name="T89" fmla="*/ 56 h 229"/>
                <a:gd name="T90" fmla="*/ 3 w 5"/>
                <a:gd name="T91" fmla="*/ 54 h 229"/>
                <a:gd name="T92" fmla="*/ 5 w 5"/>
                <a:gd name="T93" fmla="*/ 56 h 229"/>
                <a:gd name="T94" fmla="*/ 5 w 5"/>
                <a:gd name="T95" fmla="*/ 66 h 229"/>
                <a:gd name="T96" fmla="*/ 3 w 5"/>
                <a:gd name="T97" fmla="*/ 69 h 229"/>
                <a:gd name="T98" fmla="*/ 3 w 5"/>
                <a:gd name="T99" fmla="*/ 42 h 229"/>
                <a:gd name="T100" fmla="*/ 0 w 5"/>
                <a:gd name="T101" fmla="*/ 39 h 229"/>
                <a:gd name="T102" fmla="*/ 0 w 5"/>
                <a:gd name="T103" fmla="*/ 29 h 229"/>
                <a:gd name="T104" fmla="*/ 3 w 5"/>
                <a:gd name="T105" fmla="*/ 27 h 229"/>
                <a:gd name="T106" fmla="*/ 5 w 5"/>
                <a:gd name="T107" fmla="*/ 29 h 229"/>
                <a:gd name="T108" fmla="*/ 5 w 5"/>
                <a:gd name="T109" fmla="*/ 39 h 229"/>
                <a:gd name="T110" fmla="*/ 3 w 5"/>
                <a:gd name="T111" fmla="*/ 42 h 229"/>
                <a:gd name="T112" fmla="*/ 3 w 5"/>
                <a:gd name="T113" fmla="*/ 15 h 229"/>
                <a:gd name="T114" fmla="*/ 0 w 5"/>
                <a:gd name="T115" fmla="*/ 13 h 229"/>
                <a:gd name="T116" fmla="*/ 0 w 5"/>
                <a:gd name="T117" fmla="*/ 3 h 229"/>
                <a:gd name="T118" fmla="*/ 3 w 5"/>
                <a:gd name="T119" fmla="*/ 0 h 229"/>
                <a:gd name="T120" fmla="*/ 5 w 5"/>
                <a:gd name="T121" fmla="*/ 3 h 229"/>
                <a:gd name="T122" fmla="*/ 5 w 5"/>
                <a:gd name="T123" fmla="*/ 13 h 229"/>
                <a:gd name="T124" fmla="*/ 3 w 5"/>
                <a:gd name="T125" fmla="*/ 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 h="229">
                  <a:moveTo>
                    <a:pt x="3" y="229"/>
                  </a:moveTo>
                  <a:cubicBezTo>
                    <a:pt x="2" y="229"/>
                    <a:pt x="0" y="228"/>
                    <a:pt x="0" y="226"/>
                  </a:cubicBezTo>
                  <a:cubicBezTo>
                    <a:pt x="0" y="216"/>
                    <a:pt x="0" y="216"/>
                    <a:pt x="0" y="216"/>
                  </a:cubicBezTo>
                  <a:cubicBezTo>
                    <a:pt x="0" y="215"/>
                    <a:pt x="2" y="214"/>
                    <a:pt x="3" y="214"/>
                  </a:cubicBezTo>
                  <a:cubicBezTo>
                    <a:pt x="4" y="214"/>
                    <a:pt x="5" y="215"/>
                    <a:pt x="5" y="216"/>
                  </a:cubicBezTo>
                  <a:cubicBezTo>
                    <a:pt x="5" y="226"/>
                    <a:pt x="5" y="226"/>
                    <a:pt x="5" y="226"/>
                  </a:cubicBezTo>
                  <a:cubicBezTo>
                    <a:pt x="5" y="228"/>
                    <a:pt x="4" y="229"/>
                    <a:pt x="3" y="229"/>
                  </a:cubicBezTo>
                  <a:moveTo>
                    <a:pt x="3" y="202"/>
                  </a:moveTo>
                  <a:cubicBezTo>
                    <a:pt x="2" y="202"/>
                    <a:pt x="0" y="201"/>
                    <a:pt x="0" y="200"/>
                  </a:cubicBezTo>
                  <a:cubicBezTo>
                    <a:pt x="0" y="190"/>
                    <a:pt x="0" y="190"/>
                    <a:pt x="0" y="190"/>
                  </a:cubicBezTo>
                  <a:cubicBezTo>
                    <a:pt x="0" y="188"/>
                    <a:pt x="2" y="187"/>
                    <a:pt x="3" y="187"/>
                  </a:cubicBezTo>
                  <a:cubicBezTo>
                    <a:pt x="4" y="187"/>
                    <a:pt x="5" y="188"/>
                    <a:pt x="5" y="190"/>
                  </a:cubicBezTo>
                  <a:cubicBezTo>
                    <a:pt x="5" y="200"/>
                    <a:pt x="5" y="200"/>
                    <a:pt x="5" y="200"/>
                  </a:cubicBezTo>
                  <a:cubicBezTo>
                    <a:pt x="5" y="201"/>
                    <a:pt x="4" y="202"/>
                    <a:pt x="3" y="202"/>
                  </a:cubicBezTo>
                  <a:moveTo>
                    <a:pt x="3" y="175"/>
                  </a:moveTo>
                  <a:cubicBezTo>
                    <a:pt x="2" y="175"/>
                    <a:pt x="0" y="174"/>
                    <a:pt x="0" y="173"/>
                  </a:cubicBezTo>
                  <a:cubicBezTo>
                    <a:pt x="0" y="163"/>
                    <a:pt x="0" y="163"/>
                    <a:pt x="0" y="163"/>
                  </a:cubicBezTo>
                  <a:cubicBezTo>
                    <a:pt x="0" y="161"/>
                    <a:pt x="2" y="160"/>
                    <a:pt x="3" y="160"/>
                  </a:cubicBezTo>
                  <a:cubicBezTo>
                    <a:pt x="4" y="160"/>
                    <a:pt x="5" y="161"/>
                    <a:pt x="5" y="163"/>
                  </a:cubicBezTo>
                  <a:cubicBezTo>
                    <a:pt x="5" y="173"/>
                    <a:pt x="5" y="173"/>
                    <a:pt x="5" y="173"/>
                  </a:cubicBezTo>
                  <a:cubicBezTo>
                    <a:pt x="5" y="174"/>
                    <a:pt x="4" y="175"/>
                    <a:pt x="3" y="175"/>
                  </a:cubicBezTo>
                  <a:moveTo>
                    <a:pt x="3" y="149"/>
                  </a:moveTo>
                  <a:cubicBezTo>
                    <a:pt x="2" y="149"/>
                    <a:pt x="0" y="148"/>
                    <a:pt x="0" y="146"/>
                  </a:cubicBezTo>
                  <a:cubicBezTo>
                    <a:pt x="0" y="136"/>
                    <a:pt x="0" y="136"/>
                    <a:pt x="0" y="136"/>
                  </a:cubicBezTo>
                  <a:cubicBezTo>
                    <a:pt x="0" y="135"/>
                    <a:pt x="2" y="134"/>
                    <a:pt x="3" y="134"/>
                  </a:cubicBezTo>
                  <a:cubicBezTo>
                    <a:pt x="4" y="134"/>
                    <a:pt x="5" y="135"/>
                    <a:pt x="5" y="136"/>
                  </a:cubicBezTo>
                  <a:cubicBezTo>
                    <a:pt x="5" y="146"/>
                    <a:pt x="5" y="146"/>
                    <a:pt x="5" y="146"/>
                  </a:cubicBezTo>
                  <a:cubicBezTo>
                    <a:pt x="5" y="148"/>
                    <a:pt x="4" y="149"/>
                    <a:pt x="3" y="149"/>
                  </a:cubicBezTo>
                  <a:moveTo>
                    <a:pt x="3" y="122"/>
                  </a:moveTo>
                  <a:cubicBezTo>
                    <a:pt x="2" y="122"/>
                    <a:pt x="0" y="121"/>
                    <a:pt x="0" y="119"/>
                  </a:cubicBezTo>
                  <a:cubicBezTo>
                    <a:pt x="0" y="109"/>
                    <a:pt x="0" y="109"/>
                    <a:pt x="0" y="109"/>
                  </a:cubicBezTo>
                  <a:cubicBezTo>
                    <a:pt x="0" y="108"/>
                    <a:pt x="2" y="107"/>
                    <a:pt x="3" y="107"/>
                  </a:cubicBezTo>
                  <a:cubicBezTo>
                    <a:pt x="4" y="107"/>
                    <a:pt x="5" y="108"/>
                    <a:pt x="5" y="109"/>
                  </a:cubicBezTo>
                  <a:cubicBezTo>
                    <a:pt x="5" y="119"/>
                    <a:pt x="5" y="119"/>
                    <a:pt x="5" y="119"/>
                  </a:cubicBezTo>
                  <a:cubicBezTo>
                    <a:pt x="5" y="121"/>
                    <a:pt x="4" y="122"/>
                    <a:pt x="3" y="122"/>
                  </a:cubicBezTo>
                  <a:moveTo>
                    <a:pt x="3" y="95"/>
                  </a:moveTo>
                  <a:cubicBezTo>
                    <a:pt x="2" y="95"/>
                    <a:pt x="0" y="94"/>
                    <a:pt x="0" y="93"/>
                  </a:cubicBezTo>
                  <a:cubicBezTo>
                    <a:pt x="0" y="83"/>
                    <a:pt x="0" y="83"/>
                    <a:pt x="0" y="83"/>
                  </a:cubicBezTo>
                  <a:cubicBezTo>
                    <a:pt x="0" y="81"/>
                    <a:pt x="2" y="80"/>
                    <a:pt x="3" y="80"/>
                  </a:cubicBezTo>
                  <a:cubicBezTo>
                    <a:pt x="4" y="80"/>
                    <a:pt x="5" y="81"/>
                    <a:pt x="5" y="83"/>
                  </a:cubicBezTo>
                  <a:cubicBezTo>
                    <a:pt x="5" y="93"/>
                    <a:pt x="5" y="93"/>
                    <a:pt x="5" y="93"/>
                  </a:cubicBezTo>
                  <a:cubicBezTo>
                    <a:pt x="5" y="94"/>
                    <a:pt x="4" y="95"/>
                    <a:pt x="3" y="95"/>
                  </a:cubicBezTo>
                  <a:moveTo>
                    <a:pt x="3" y="69"/>
                  </a:moveTo>
                  <a:cubicBezTo>
                    <a:pt x="2" y="69"/>
                    <a:pt x="0" y="67"/>
                    <a:pt x="0" y="66"/>
                  </a:cubicBezTo>
                  <a:cubicBezTo>
                    <a:pt x="0" y="56"/>
                    <a:pt x="0" y="56"/>
                    <a:pt x="0" y="56"/>
                  </a:cubicBezTo>
                  <a:cubicBezTo>
                    <a:pt x="0" y="55"/>
                    <a:pt x="2" y="54"/>
                    <a:pt x="3" y="54"/>
                  </a:cubicBezTo>
                  <a:cubicBezTo>
                    <a:pt x="4" y="54"/>
                    <a:pt x="5" y="55"/>
                    <a:pt x="5" y="56"/>
                  </a:cubicBezTo>
                  <a:cubicBezTo>
                    <a:pt x="5" y="66"/>
                    <a:pt x="5" y="66"/>
                    <a:pt x="5" y="66"/>
                  </a:cubicBezTo>
                  <a:cubicBezTo>
                    <a:pt x="5" y="67"/>
                    <a:pt x="4" y="69"/>
                    <a:pt x="3" y="69"/>
                  </a:cubicBezTo>
                  <a:moveTo>
                    <a:pt x="3" y="42"/>
                  </a:moveTo>
                  <a:cubicBezTo>
                    <a:pt x="2" y="42"/>
                    <a:pt x="0" y="41"/>
                    <a:pt x="0" y="39"/>
                  </a:cubicBezTo>
                  <a:cubicBezTo>
                    <a:pt x="0" y="29"/>
                    <a:pt x="0" y="29"/>
                    <a:pt x="0" y="29"/>
                  </a:cubicBezTo>
                  <a:cubicBezTo>
                    <a:pt x="0" y="28"/>
                    <a:pt x="2" y="27"/>
                    <a:pt x="3" y="27"/>
                  </a:cubicBezTo>
                  <a:cubicBezTo>
                    <a:pt x="4" y="27"/>
                    <a:pt x="5" y="28"/>
                    <a:pt x="5" y="29"/>
                  </a:cubicBezTo>
                  <a:cubicBezTo>
                    <a:pt x="5" y="39"/>
                    <a:pt x="5" y="39"/>
                    <a:pt x="5" y="39"/>
                  </a:cubicBezTo>
                  <a:cubicBezTo>
                    <a:pt x="5" y="41"/>
                    <a:pt x="4" y="42"/>
                    <a:pt x="3" y="42"/>
                  </a:cubicBezTo>
                  <a:moveTo>
                    <a:pt x="3" y="15"/>
                  </a:moveTo>
                  <a:cubicBezTo>
                    <a:pt x="2" y="15"/>
                    <a:pt x="0" y="14"/>
                    <a:pt x="0" y="13"/>
                  </a:cubicBezTo>
                  <a:cubicBezTo>
                    <a:pt x="0" y="3"/>
                    <a:pt x="0" y="3"/>
                    <a:pt x="0" y="3"/>
                  </a:cubicBezTo>
                  <a:cubicBezTo>
                    <a:pt x="0" y="1"/>
                    <a:pt x="2" y="0"/>
                    <a:pt x="3" y="0"/>
                  </a:cubicBezTo>
                  <a:cubicBezTo>
                    <a:pt x="4" y="0"/>
                    <a:pt x="5" y="1"/>
                    <a:pt x="5" y="3"/>
                  </a:cubicBezTo>
                  <a:cubicBezTo>
                    <a:pt x="5" y="13"/>
                    <a:pt x="5" y="13"/>
                    <a:pt x="5" y="13"/>
                  </a:cubicBezTo>
                  <a:cubicBezTo>
                    <a:pt x="5" y="14"/>
                    <a:pt x="4" y="15"/>
                    <a:pt x="3" y="15"/>
                  </a:cubicBezTo>
                </a:path>
              </a:pathLst>
            </a:custGeom>
            <a:solidFill>
              <a:srgbClr val="119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1" name="Freeform 226">
              <a:extLst>
                <a:ext uri="{FF2B5EF4-FFF2-40B4-BE49-F238E27FC236}">
                  <a16:creationId xmlns:a16="http://schemas.microsoft.com/office/drawing/2014/main" id="{C5A9E785-BDD9-4510-ACB0-076D36008FB3}"/>
                </a:ext>
              </a:extLst>
            </p:cNvPr>
            <p:cNvSpPr>
              <a:spLocks/>
            </p:cNvSpPr>
            <p:nvPr/>
          </p:nvSpPr>
          <p:spPr bwMode="auto">
            <a:xfrm>
              <a:off x="5488" y="1066"/>
              <a:ext cx="2" cy="5"/>
            </a:xfrm>
            <a:custGeom>
              <a:avLst/>
              <a:gdLst>
                <a:gd name="T0" fmla="*/ 3 w 5"/>
                <a:gd name="T1" fmla="*/ 11 h 11"/>
                <a:gd name="T2" fmla="*/ 0 w 5"/>
                <a:gd name="T3" fmla="*/ 8 h 11"/>
                <a:gd name="T4" fmla="*/ 0 w 5"/>
                <a:gd name="T5" fmla="*/ 3 h 11"/>
                <a:gd name="T6" fmla="*/ 3 w 5"/>
                <a:gd name="T7" fmla="*/ 0 h 11"/>
                <a:gd name="T8" fmla="*/ 5 w 5"/>
                <a:gd name="T9" fmla="*/ 3 h 11"/>
                <a:gd name="T10" fmla="*/ 5 w 5"/>
                <a:gd name="T11" fmla="*/ 8 h 11"/>
                <a:gd name="T12" fmla="*/ 3 w 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3" y="11"/>
                  </a:moveTo>
                  <a:cubicBezTo>
                    <a:pt x="2" y="11"/>
                    <a:pt x="0" y="9"/>
                    <a:pt x="0" y="8"/>
                  </a:cubicBezTo>
                  <a:cubicBezTo>
                    <a:pt x="0" y="3"/>
                    <a:pt x="0" y="3"/>
                    <a:pt x="0" y="3"/>
                  </a:cubicBezTo>
                  <a:cubicBezTo>
                    <a:pt x="0" y="2"/>
                    <a:pt x="2" y="0"/>
                    <a:pt x="3" y="0"/>
                  </a:cubicBezTo>
                  <a:cubicBezTo>
                    <a:pt x="4" y="0"/>
                    <a:pt x="5" y="2"/>
                    <a:pt x="5" y="3"/>
                  </a:cubicBezTo>
                  <a:cubicBezTo>
                    <a:pt x="5" y="8"/>
                    <a:pt x="5" y="8"/>
                    <a:pt x="5" y="8"/>
                  </a:cubicBezTo>
                  <a:cubicBezTo>
                    <a:pt x="5" y="9"/>
                    <a:pt x="4" y="11"/>
                    <a:pt x="3" y="11"/>
                  </a:cubicBezTo>
                </a:path>
              </a:pathLst>
            </a:custGeom>
            <a:solidFill>
              <a:srgbClr val="119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2" name="Freeform 227">
              <a:extLst>
                <a:ext uri="{FF2B5EF4-FFF2-40B4-BE49-F238E27FC236}">
                  <a16:creationId xmlns:a16="http://schemas.microsoft.com/office/drawing/2014/main" id="{FD2F647C-7239-4911-8831-7CEFA3EEB094}"/>
                </a:ext>
              </a:extLst>
            </p:cNvPr>
            <p:cNvSpPr>
              <a:spLocks/>
            </p:cNvSpPr>
            <p:nvPr/>
          </p:nvSpPr>
          <p:spPr bwMode="auto">
            <a:xfrm>
              <a:off x="5453" y="945"/>
              <a:ext cx="73" cy="130"/>
            </a:xfrm>
            <a:custGeom>
              <a:avLst/>
              <a:gdLst>
                <a:gd name="T0" fmla="*/ 130 w 164"/>
                <a:gd name="T1" fmla="*/ 293 h 293"/>
                <a:gd name="T2" fmla="*/ 33 w 164"/>
                <a:gd name="T3" fmla="*/ 293 h 293"/>
                <a:gd name="T4" fmla="*/ 0 w 164"/>
                <a:gd name="T5" fmla="*/ 259 h 293"/>
                <a:gd name="T6" fmla="*/ 0 w 164"/>
                <a:gd name="T7" fmla="*/ 34 h 293"/>
                <a:gd name="T8" fmla="*/ 33 w 164"/>
                <a:gd name="T9" fmla="*/ 0 h 293"/>
                <a:gd name="T10" fmla="*/ 130 w 164"/>
                <a:gd name="T11" fmla="*/ 0 h 293"/>
                <a:gd name="T12" fmla="*/ 164 w 164"/>
                <a:gd name="T13" fmla="*/ 34 h 293"/>
                <a:gd name="T14" fmla="*/ 164 w 164"/>
                <a:gd name="T15" fmla="*/ 259 h 293"/>
                <a:gd name="T16" fmla="*/ 130 w 164"/>
                <a:gd name="T1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93">
                  <a:moveTo>
                    <a:pt x="130" y="293"/>
                  </a:moveTo>
                  <a:cubicBezTo>
                    <a:pt x="33" y="293"/>
                    <a:pt x="33" y="293"/>
                    <a:pt x="33" y="293"/>
                  </a:cubicBezTo>
                  <a:cubicBezTo>
                    <a:pt x="15" y="293"/>
                    <a:pt x="0" y="278"/>
                    <a:pt x="0" y="259"/>
                  </a:cubicBezTo>
                  <a:cubicBezTo>
                    <a:pt x="0" y="34"/>
                    <a:pt x="0" y="34"/>
                    <a:pt x="0" y="34"/>
                  </a:cubicBezTo>
                  <a:cubicBezTo>
                    <a:pt x="0" y="15"/>
                    <a:pt x="15" y="0"/>
                    <a:pt x="33" y="0"/>
                  </a:cubicBezTo>
                  <a:cubicBezTo>
                    <a:pt x="130" y="0"/>
                    <a:pt x="130" y="0"/>
                    <a:pt x="130" y="0"/>
                  </a:cubicBezTo>
                  <a:cubicBezTo>
                    <a:pt x="149" y="0"/>
                    <a:pt x="164" y="15"/>
                    <a:pt x="164" y="34"/>
                  </a:cubicBezTo>
                  <a:cubicBezTo>
                    <a:pt x="164" y="259"/>
                    <a:pt x="164" y="259"/>
                    <a:pt x="164" y="259"/>
                  </a:cubicBezTo>
                  <a:cubicBezTo>
                    <a:pt x="164" y="278"/>
                    <a:pt x="149" y="293"/>
                    <a:pt x="130" y="293"/>
                  </a:cubicBezTo>
                </a:path>
              </a:pathLst>
            </a:custGeom>
            <a:solidFill>
              <a:srgbClr val="F59F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3" name="Freeform 228">
              <a:extLst>
                <a:ext uri="{FF2B5EF4-FFF2-40B4-BE49-F238E27FC236}">
                  <a16:creationId xmlns:a16="http://schemas.microsoft.com/office/drawing/2014/main" id="{9D315304-E770-47D8-8EBA-4EE4593796D7}"/>
                </a:ext>
              </a:extLst>
            </p:cNvPr>
            <p:cNvSpPr>
              <a:spLocks/>
            </p:cNvSpPr>
            <p:nvPr/>
          </p:nvSpPr>
          <p:spPr bwMode="auto">
            <a:xfrm>
              <a:off x="5461" y="952"/>
              <a:ext cx="24" cy="25"/>
            </a:xfrm>
            <a:custGeom>
              <a:avLst/>
              <a:gdLst>
                <a:gd name="T0" fmla="*/ 44 w 54"/>
                <a:gd name="T1" fmla="*/ 45 h 55"/>
                <a:gd name="T2" fmla="*/ 41 w 54"/>
                <a:gd name="T3" fmla="*/ 48 h 55"/>
                <a:gd name="T4" fmla="*/ 9 w 54"/>
                <a:gd name="T5" fmla="*/ 45 h 55"/>
                <a:gd name="T6" fmla="*/ 6 w 54"/>
                <a:gd name="T7" fmla="*/ 13 h 55"/>
                <a:gd name="T8" fmla="*/ 9 w 54"/>
                <a:gd name="T9" fmla="*/ 10 h 55"/>
                <a:gd name="T10" fmla="*/ 12 w 54"/>
                <a:gd name="T11" fmla="*/ 7 h 55"/>
                <a:gd name="T12" fmla="*/ 44 w 54"/>
                <a:gd name="T13" fmla="*/ 10 h 55"/>
                <a:gd name="T14" fmla="*/ 47 w 54"/>
                <a:gd name="T15" fmla="*/ 42 h 55"/>
                <a:gd name="T16" fmla="*/ 44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4" name="Freeform 229">
              <a:extLst>
                <a:ext uri="{FF2B5EF4-FFF2-40B4-BE49-F238E27FC236}">
                  <a16:creationId xmlns:a16="http://schemas.microsoft.com/office/drawing/2014/main" id="{3CBEA259-4375-4031-9E58-6F50AC85D32E}"/>
                </a:ext>
              </a:extLst>
            </p:cNvPr>
            <p:cNvSpPr>
              <a:spLocks/>
            </p:cNvSpPr>
            <p:nvPr/>
          </p:nvSpPr>
          <p:spPr bwMode="auto">
            <a:xfrm>
              <a:off x="5463" y="955"/>
              <a:ext cx="18" cy="19"/>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5" name="Freeform 230">
              <a:extLst>
                <a:ext uri="{FF2B5EF4-FFF2-40B4-BE49-F238E27FC236}">
                  <a16:creationId xmlns:a16="http://schemas.microsoft.com/office/drawing/2014/main" id="{E8542FB8-72DE-422D-9A94-F06B1750197E}"/>
                </a:ext>
              </a:extLst>
            </p:cNvPr>
            <p:cNvSpPr>
              <a:spLocks noEditPoints="1"/>
            </p:cNvSpPr>
            <p:nvPr/>
          </p:nvSpPr>
          <p:spPr bwMode="auto">
            <a:xfrm>
              <a:off x="5465" y="972"/>
              <a:ext cx="14" cy="3"/>
            </a:xfrm>
            <a:custGeom>
              <a:avLst/>
              <a:gdLst>
                <a:gd name="T0" fmla="*/ 17 w 32"/>
                <a:gd name="T1" fmla="*/ 8 h 8"/>
                <a:gd name="T2" fmla="*/ 18 w 32"/>
                <a:gd name="T3" fmla="*/ 8 h 8"/>
                <a:gd name="T4" fmla="*/ 18 w 32"/>
                <a:gd name="T5" fmla="*/ 8 h 8"/>
                <a:gd name="T6" fmla="*/ 17 w 32"/>
                <a:gd name="T7" fmla="*/ 8 h 8"/>
                <a:gd name="T8" fmla="*/ 32 w 32"/>
                <a:gd name="T9" fmla="*/ 4 h 8"/>
                <a:gd name="T10" fmla="*/ 18 w 32"/>
                <a:gd name="T11" fmla="*/ 8 h 8"/>
                <a:gd name="T12" fmla="*/ 32 w 32"/>
                <a:gd name="T13" fmla="*/ 4 h 8"/>
                <a:gd name="T14" fmla="*/ 0 w 32"/>
                <a:gd name="T15" fmla="*/ 1 h 8"/>
                <a:gd name="T16" fmla="*/ 0 w 32"/>
                <a:gd name="T17" fmla="*/ 1 h 8"/>
                <a:gd name="T18" fmla="*/ 0 w 32"/>
                <a:gd name="T19" fmla="*/ 1 h 8"/>
                <a:gd name="T20" fmla="*/ 0 w 32"/>
                <a:gd name="T21" fmla="*/ 0 h 8"/>
                <a:gd name="T22" fmla="*/ 0 w 32"/>
                <a:gd name="T23" fmla="*/ 1 h 8"/>
                <a:gd name="T24" fmla="*/ 0 w 32"/>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8">
                  <a:moveTo>
                    <a:pt x="17" y="8"/>
                  </a:moveTo>
                  <a:cubicBezTo>
                    <a:pt x="18" y="8"/>
                    <a:pt x="18" y="8"/>
                    <a:pt x="18" y="8"/>
                  </a:cubicBezTo>
                  <a:cubicBezTo>
                    <a:pt x="18" y="8"/>
                    <a:pt x="18" y="8"/>
                    <a:pt x="18" y="8"/>
                  </a:cubicBezTo>
                  <a:cubicBezTo>
                    <a:pt x="18" y="8"/>
                    <a:pt x="18" y="8"/>
                    <a:pt x="17" y="8"/>
                  </a:cubicBezTo>
                  <a:moveTo>
                    <a:pt x="32" y="4"/>
                  </a:moveTo>
                  <a:cubicBezTo>
                    <a:pt x="28" y="7"/>
                    <a:pt x="23" y="8"/>
                    <a:pt x="18" y="8"/>
                  </a:cubicBezTo>
                  <a:cubicBezTo>
                    <a:pt x="23" y="8"/>
                    <a:pt x="28" y="7"/>
                    <a:pt x="32" y="4"/>
                  </a:cubicBezTo>
                  <a:moveTo>
                    <a:pt x="0" y="1"/>
                  </a:moveTo>
                  <a:cubicBezTo>
                    <a:pt x="0" y="1"/>
                    <a:pt x="0" y="1"/>
                    <a:pt x="0" y="1"/>
                  </a:cubicBezTo>
                  <a:cubicBezTo>
                    <a:pt x="0" y="1"/>
                    <a:pt x="0" y="1"/>
                    <a:pt x="0" y="1"/>
                  </a:cubicBezTo>
                  <a:moveTo>
                    <a:pt x="0" y="0"/>
                  </a:moveTo>
                  <a:cubicBezTo>
                    <a:pt x="0" y="0"/>
                    <a:pt x="0" y="1"/>
                    <a:pt x="0" y="1"/>
                  </a:cubicBezTo>
                  <a:cubicBezTo>
                    <a:pt x="0" y="1"/>
                    <a:pt x="0" y="0"/>
                    <a:pt x="0" y="0"/>
                  </a:cubicBezTo>
                </a:path>
              </a:pathLst>
            </a:custGeom>
            <a:solidFill>
              <a:srgbClr val="E79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6" name="Freeform 231">
              <a:extLst>
                <a:ext uri="{FF2B5EF4-FFF2-40B4-BE49-F238E27FC236}">
                  <a16:creationId xmlns:a16="http://schemas.microsoft.com/office/drawing/2014/main" id="{42B72AAD-2204-453B-9E54-965068025F99}"/>
                </a:ext>
              </a:extLst>
            </p:cNvPr>
            <p:cNvSpPr>
              <a:spLocks noEditPoints="1"/>
            </p:cNvSpPr>
            <p:nvPr/>
          </p:nvSpPr>
          <p:spPr bwMode="auto">
            <a:xfrm>
              <a:off x="5463" y="955"/>
              <a:ext cx="20" cy="20"/>
            </a:xfrm>
            <a:custGeom>
              <a:avLst/>
              <a:gdLst>
                <a:gd name="T0" fmla="*/ 0 w 45"/>
                <a:gd name="T1" fmla="*/ 35 h 45"/>
                <a:gd name="T2" fmla="*/ 3 w 45"/>
                <a:gd name="T3" fmla="*/ 37 h 45"/>
                <a:gd name="T4" fmla="*/ 3 w 45"/>
                <a:gd name="T5" fmla="*/ 38 h 45"/>
                <a:gd name="T6" fmla="*/ 3 w 45"/>
                <a:gd name="T7" fmla="*/ 38 h 45"/>
                <a:gd name="T8" fmla="*/ 3 w 45"/>
                <a:gd name="T9" fmla="*/ 38 h 45"/>
                <a:gd name="T10" fmla="*/ 3 w 45"/>
                <a:gd name="T11" fmla="*/ 38 h 45"/>
                <a:gd name="T12" fmla="*/ 20 w 45"/>
                <a:gd name="T13" fmla="*/ 45 h 45"/>
                <a:gd name="T14" fmla="*/ 21 w 45"/>
                <a:gd name="T15" fmla="*/ 45 h 45"/>
                <a:gd name="T16" fmla="*/ 21 w 45"/>
                <a:gd name="T17" fmla="*/ 45 h 45"/>
                <a:gd name="T18" fmla="*/ 35 w 45"/>
                <a:gd name="T19" fmla="*/ 41 h 45"/>
                <a:gd name="T20" fmla="*/ 35 w 45"/>
                <a:gd name="T21" fmla="*/ 41 h 45"/>
                <a:gd name="T22" fmla="*/ 29 w 45"/>
                <a:gd name="T23" fmla="*/ 35 h 45"/>
                <a:gd name="T24" fmla="*/ 29 w 45"/>
                <a:gd name="T25" fmla="*/ 35 h 45"/>
                <a:gd name="T26" fmla="*/ 15 w 45"/>
                <a:gd name="T27" fmla="*/ 39 h 45"/>
                <a:gd name="T28" fmla="*/ 0 w 45"/>
                <a:gd name="T29" fmla="*/ 35 h 45"/>
                <a:gd name="T30" fmla="*/ 35 w 45"/>
                <a:gd name="T31" fmla="*/ 0 h 45"/>
                <a:gd name="T32" fmla="*/ 35 w 45"/>
                <a:gd name="T33" fmla="*/ 29 h 45"/>
                <a:gd name="T34" fmla="*/ 41 w 45"/>
                <a:gd name="T35" fmla="*/ 35 h 45"/>
                <a:gd name="T36" fmla="*/ 41 w 45"/>
                <a:gd name="T37" fmla="*/ 35 h 45"/>
                <a:gd name="T38" fmla="*/ 45 w 45"/>
                <a:gd name="T39" fmla="*/ 20 h 45"/>
                <a:gd name="T40" fmla="*/ 38 w 45"/>
                <a:gd name="T41" fmla="*/ 3 h 45"/>
                <a:gd name="T42" fmla="*/ 38 w 45"/>
                <a:gd name="T43" fmla="*/ 3 h 45"/>
                <a:gd name="T44" fmla="*/ 35 w 45"/>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45">
                  <a:moveTo>
                    <a:pt x="0" y="35"/>
                  </a:moveTo>
                  <a:cubicBezTo>
                    <a:pt x="1" y="36"/>
                    <a:pt x="2" y="37"/>
                    <a:pt x="3" y="37"/>
                  </a:cubicBezTo>
                  <a:cubicBezTo>
                    <a:pt x="3" y="37"/>
                    <a:pt x="3" y="38"/>
                    <a:pt x="3" y="38"/>
                  </a:cubicBezTo>
                  <a:cubicBezTo>
                    <a:pt x="3" y="38"/>
                    <a:pt x="3" y="38"/>
                    <a:pt x="3" y="38"/>
                  </a:cubicBezTo>
                  <a:cubicBezTo>
                    <a:pt x="3" y="38"/>
                    <a:pt x="3" y="38"/>
                    <a:pt x="3" y="38"/>
                  </a:cubicBezTo>
                  <a:cubicBezTo>
                    <a:pt x="3" y="38"/>
                    <a:pt x="3" y="38"/>
                    <a:pt x="3" y="38"/>
                  </a:cubicBezTo>
                  <a:cubicBezTo>
                    <a:pt x="8" y="43"/>
                    <a:pt x="14" y="45"/>
                    <a:pt x="20" y="45"/>
                  </a:cubicBezTo>
                  <a:cubicBezTo>
                    <a:pt x="21" y="45"/>
                    <a:pt x="21" y="45"/>
                    <a:pt x="21" y="45"/>
                  </a:cubicBezTo>
                  <a:cubicBezTo>
                    <a:pt x="21" y="45"/>
                    <a:pt x="21" y="45"/>
                    <a:pt x="21" y="45"/>
                  </a:cubicBezTo>
                  <a:cubicBezTo>
                    <a:pt x="26" y="45"/>
                    <a:pt x="31"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10" y="39"/>
                    <a:pt x="5" y="38"/>
                    <a:pt x="0" y="35"/>
                  </a:cubicBezTo>
                  <a:moveTo>
                    <a:pt x="35" y="0"/>
                  </a:moveTo>
                  <a:cubicBezTo>
                    <a:pt x="41" y="9"/>
                    <a:pt x="41" y="20"/>
                    <a:pt x="35" y="29"/>
                  </a:cubicBezTo>
                  <a:cubicBezTo>
                    <a:pt x="41" y="35"/>
                    <a:pt x="41" y="35"/>
                    <a:pt x="41" y="35"/>
                  </a:cubicBezTo>
                  <a:cubicBezTo>
                    <a:pt x="41" y="35"/>
                    <a:pt x="41" y="35"/>
                    <a:pt x="41" y="35"/>
                  </a:cubicBezTo>
                  <a:cubicBezTo>
                    <a:pt x="44" y="31"/>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7" name="Freeform 232">
              <a:extLst>
                <a:ext uri="{FF2B5EF4-FFF2-40B4-BE49-F238E27FC236}">
                  <a16:creationId xmlns:a16="http://schemas.microsoft.com/office/drawing/2014/main" id="{8B8A471E-45CF-4A1D-921E-C79A69B5888D}"/>
                </a:ext>
              </a:extLst>
            </p:cNvPr>
            <p:cNvSpPr>
              <a:spLocks/>
            </p:cNvSpPr>
            <p:nvPr/>
          </p:nvSpPr>
          <p:spPr bwMode="auto">
            <a:xfrm>
              <a:off x="5476" y="968"/>
              <a:ext cx="5" cy="6"/>
            </a:xfrm>
            <a:custGeom>
              <a:avLst/>
              <a:gdLst>
                <a:gd name="T0" fmla="*/ 6 w 12"/>
                <a:gd name="T1" fmla="*/ 0 h 12"/>
                <a:gd name="T2" fmla="*/ 6 w 12"/>
                <a:gd name="T3" fmla="*/ 0 h 12"/>
                <a:gd name="T4" fmla="*/ 3 w 12"/>
                <a:gd name="T5" fmla="*/ 3 h 12"/>
                <a:gd name="T6" fmla="*/ 0 w 12"/>
                <a:gd name="T7" fmla="*/ 6 h 12"/>
                <a:gd name="T8" fmla="*/ 6 w 12"/>
                <a:gd name="T9" fmla="*/ 12 h 12"/>
                <a:gd name="T10" fmla="*/ 6 w 12"/>
                <a:gd name="T11" fmla="*/ 12 h 12"/>
                <a:gd name="T12" fmla="*/ 9 w 12"/>
                <a:gd name="T13" fmla="*/ 9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6" y="0"/>
                    <a:pt x="6" y="0"/>
                    <a:pt x="6" y="0"/>
                  </a:cubicBez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8" name="Freeform 233">
              <a:extLst>
                <a:ext uri="{FF2B5EF4-FFF2-40B4-BE49-F238E27FC236}">
                  <a16:creationId xmlns:a16="http://schemas.microsoft.com/office/drawing/2014/main" id="{F044720B-CA51-4F82-99F1-7F4033238839}"/>
                </a:ext>
              </a:extLst>
            </p:cNvPr>
            <p:cNvSpPr>
              <a:spLocks/>
            </p:cNvSpPr>
            <p:nvPr/>
          </p:nvSpPr>
          <p:spPr bwMode="auto">
            <a:xfrm>
              <a:off x="5493" y="952"/>
              <a:ext cx="25" cy="25"/>
            </a:xfrm>
            <a:custGeom>
              <a:avLst/>
              <a:gdLst>
                <a:gd name="T0" fmla="*/ 45 w 54"/>
                <a:gd name="T1" fmla="*/ 45 h 55"/>
                <a:gd name="T2" fmla="*/ 42 w 54"/>
                <a:gd name="T3" fmla="*/ 48 h 55"/>
                <a:gd name="T4" fmla="*/ 10 w 54"/>
                <a:gd name="T5" fmla="*/ 45 h 55"/>
                <a:gd name="T6" fmla="*/ 7 w 54"/>
                <a:gd name="T7" fmla="*/ 13 h 55"/>
                <a:gd name="T8" fmla="*/ 10 w 54"/>
                <a:gd name="T9" fmla="*/ 10 h 55"/>
                <a:gd name="T10" fmla="*/ 13 w 54"/>
                <a:gd name="T11" fmla="*/ 7 h 55"/>
                <a:gd name="T12" fmla="*/ 45 w 54"/>
                <a:gd name="T13" fmla="*/ 10 h 55"/>
                <a:gd name="T14" fmla="*/ 48 w 54"/>
                <a:gd name="T15" fmla="*/ 42 h 55"/>
                <a:gd name="T16" fmla="*/ 45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9" name="Freeform 234">
              <a:extLst>
                <a:ext uri="{FF2B5EF4-FFF2-40B4-BE49-F238E27FC236}">
                  <a16:creationId xmlns:a16="http://schemas.microsoft.com/office/drawing/2014/main" id="{778B3794-23E3-4351-83E3-8F1159975036}"/>
                </a:ext>
              </a:extLst>
            </p:cNvPr>
            <p:cNvSpPr>
              <a:spLocks/>
            </p:cNvSpPr>
            <p:nvPr/>
          </p:nvSpPr>
          <p:spPr bwMode="auto">
            <a:xfrm>
              <a:off x="5497" y="955"/>
              <a:ext cx="18" cy="19"/>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0" name="Freeform 235">
              <a:extLst>
                <a:ext uri="{FF2B5EF4-FFF2-40B4-BE49-F238E27FC236}">
                  <a16:creationId xmlns:a16="http://schemas.microsoft.com/office/drawing/2014/main" id="{A427C954-8CAD-49ED-9E96-8A461AD08A49}"/>
                </a:ext>
              </a:extLst>
            </p:cNvPr>
            <p:cNvSpPr>
              <a:spLocks noEditPoints="1"/>
            </p:cNvSpPr>
            <p:nvPr/>
          </p:nvSpPr>
          <p:spPr bwMode="auto">
            <a:xfrm>
              <a:off x="5497" y="972"/>
              <a:ext cx="15" cy="3"/>
            </a:xfrm>
            <a:custGeom>
              <a:avLst/>
              <a:gdLst>
                <a:gd name="T0" fmla="*/ 18 w 33"/>
                <a:gd name="T1" fmla="*/ 7 h 7"/>
                <a:gd name="T2" fmla="*/ 18 w 33"/>
                <a:gd name="T3" fmla="*/ 7 h 7"/>
                <a:gd name="T4" fmla="*/ 18 w 33"/>
                <a:gd name="T5" fmla="*/ 7 h 7"/>
                <a:gd name="T6" fmla="*/ 18 w 33"/>
                <a:gd name="T7" fmla="*/ 7 h 7"/>
                <a:gd name="T8" fmla="*/ 33 w 33"/>
                <a:gd name="T9" fmla="*/ 3 h 7"/>
                <a:gd name="T10" fmla="*/ 18 w 33"/>
                <a:gd name="T11" fmla="*/ 7 h 7"/>
                <a:gd name="T12" fmla="*/ 33 w 33"/>
                <a:gd name="T13" fmla="*/ 3 h 7"/>
                <a:gd name="T14" fmla="*/ 0 w 33"/>
                <a:gd name="T15" fmla="*/ 0 h 7"/>
                <a:gd name="T16" fmla="*/ 1 w 33"/>
                <a:gd name="T17" fmla="*/ 0 h 7"/>
                <a:gd name="T18" fmla="*/ 0 w 3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7">
                  <a:moveTo>
                    <a:pt x="18" y="7"/>
                  </a:moveTo>
                  <a:cubicBezTo>
                    <a:pt x="18" y="7"/>
                    <a:pt x="18" y="7"/>
                    <a:pt x="18" y="7"/>
                  </a:cubicBezTo>
                  <a:cubicBezTo>
                    <a:pt x="18" y="7"/>
                    <a:pt x="18" y="7"/>
                    <a:pt x="18" y="7"/>
                  </a:cubicBezTo>
                  <a:cubicBezTo>
                    <a:pt x="18" y="7"/>
                    <a:pt x="18" y="7"/>
                    <a:pt x="18" y="7"/>
                  </a:cubicBezTo>
                  <a:moveTo>
                    <a:pt x="33" y="3"/>
                  </a:moveTo>
                  <a:cubicBezTo>
                    <a:pt x="28" y="6"/>
                    <a:pt x="23" y="7"/>
                    <a:pt x="18" y="7"/>
                  </a:cubicBezTo>
                  <a:cubicBezTo>
                    <a:pt x="23" y="7"/>
                    <a:pt x="28" y="6"/>
                    <a:pt x="33" y="3"/>
                  </a:cubicBezTo>
                  <a:moveTo>
                    <a:pt x="0" y="0"/>
                  </a:moveTo>
                  <a:cubicBezTo>
                    <a:pt x="1" y="0"/>
                    <a:pt x="1" y="0"/>
                    <a:pt x="1" y="0"/>
                  </a:cubicBezTo>
                  <a:cubicBezTo>
                    <a:pt x="1" y="0"/>
                    <a:pt x="1" y="0"/>
                    <a:pt x="0" y="0"/>
                  </a:cubicBezTo>
                </a:path>
              </a:pathLst>
            </a:custGeom>
            <a:solidFill>
              <a:srgbClr val="E79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1" name="Freeform 236">
              <a:extLst>
                <a:ext uri="{FF2B5EF4-FFF2-40B4-BE49-F238E27FC236}">
                  <a16:creationId xmlns:a16="http://schemas.microsoft.com/office/drawing/2014/main" id="{9E8140E0-BFF7-4895-92C8-3C5D6C2E1379}"/>
                </a:ext>
              </a:extLst>
            </p:cNvPr>
            <p:cNvSpPr>
              <a:spLocks noEditPoints="1"/>
            </p:cNvSpPr>
            <p:nvPr/>
          </p:nvSpPr>
          <p:spPr bwMode="auto">
            <a:xfrm>
              <a:off x="5497" y="955"/>
              <a:ext cx="20" cy="20"/>
            </a:xfrm>
            <a:custGeom>
              <a:avLst/>
              <a:gdLst>
                <a:gd name="T0" fmla="*/ 0 w 45"/>
                <a:gd name="T1" fmla="*/ 35 h 45"/>
                <a:gd name="T2" fmla="*/ 2 w 45"/>
                <a:gd name="T3" fmla="*/ 38 h 45"/>
                <a:gd name="T4" fmla="*/ 3 w 45"/>
                <a:gd name="T5" fmla="*/ 38 h 45"/>
                <a:gd name="T6" fmla="*/ 3 w 45"/>
                <a:gd name="T7" fmla="*/ 38 h 45"/>
                <a:gd name="T8" fmla="*/ 20 w 45"/>
                <a:gd name="T9" fmla="*/ 45 h 45"/>
                <a:gd name="T10" fmla="*/ 20 w 45"/>
                <a:gd name="T11" fmla="*/ 45 h 45"/>
                <a:gd name="T12" fmla="*/ 20 w 45"/>
                <a:gd name="T13" fmla="*/ 45 h 45"/>
                <a:gd name="T14" fmla="*/ 35 w 45"/>
                <a:gd name="T15" fmla="*/ 41 h 45"/>
                <a:gd name="T16" fmla="*/ 35 w 45"/>
                <a:gd name="T17" fmla="*/ 41 h 45"/>
                <a:gd name="T18" fmla="*/ 29 w 45"/>
                <a:gd name="T19" fmla="*/ 35 h 45"/>
                <a:gd name="T20" fmla="*/ 29 w 45"/>
                <a:gd name="T21" fmla="*/ 35 h 45"/>
                <a:gd name="T22" fmla="*/ 15 w 45"/>
                <a:gd name="T23" fmla="*/ 39 h 45"/>
                <a:gd name="T24" fmla="*/ 0 w 45"/>
                <a:gd name="T25" fmla="*/ 35 h 45"/>
                <a:gd name="T26" fmla="*/ 35 w 45"/>
                <a:gd name="T27" fmla="*/ 0 h 45"/>
                <a:gd name="T28" fmla="*/ 35 w 45"/>
                <a:gd name="T29" fmla="*/ 29 h 45"/>
                <a:gd name="T30" fmla="*/ 35 w 45"/>
                <a:gd name="T31" fmla="*/ 29 h 45"/>
                <a:gd name="T32" fmla="*/ 41 w 45"/>
                <a:gd name="T33" fmla="*/ 35 h 45"/>
                <a:gd name="T34" fmla="*/ 41 w 45"/>
                <a:gd name="T35" fmla="*/ 35 h 45"/>
                <a:gd name="T36" fmla="*/ 45 w 45"/>
                <a:gd name="T37" fmla="*/ 20 h 45"/>
                <a:gd name="T38" fmla="*/ 38 w 45"/>
                <a:gd name="T39" fmla="*/ 3 h 45"/>
                <a:gd name="T40" fmla="*/ 38 w 45"/>
                <a:gd name="T41" fmla="*/ 3 h 45"/>
                <a:gd name="T42" fmla="*/ 35 w 45"/>
                <a:gd name="T4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45">
                  <a:moveTo>
                    <a:pt x="0" y="35"/>
                  </a:moveTo>
                  <a:cubicBezTo>
                    <a:pt x="1" y="36"/>
                    <a:pt x="2" y="37"/>
                    <a:pt x="2" y="38"/>
                  </a:cubicBezTo>
                  <a:cubicBezTo>
                    <a:pt x="3" y="38"/>
                    <a:pt x="3" y="38"/>
                    <a:pt x="3" y="38"/>
                  </a:cubicBezTo>
                  <a:cubicBezTo>
                    <a:pt x="3" y="38"/>
                    <a:pt x="3" y="38"/>
                    <a:pt x="3" y="38"/>
                  </a:cubicBezTo>
                  <a:cubicBezTo>
                    <a:pt x="8" y="43"/>
                    <a:pt x="14" y="45"/>
                    <a:pt x="20" y="45"/>
                  </a:cubicBezTo>
                  <a:cubicBezTo>
                    <a:pt x="20" y="45"/>
                    <a:pt x="20" y="45"/>
                    <a:pt x="20" y="45"/>
                  </a:cubicBezTo>
                  <a:cubicBezTo>
                    <a:pt x="20" y="45"/>
                    <a:pt x="20" y="45"/>
                    <a:pt x="20" y="45"/>
                  </a:cubicBezTo>
                  <a:cubicBezTo>
                    <a:pt x="25" y="45"/>
                    <a:pt x="30"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9" y="39"/>
                    <a:pt x="4" y="38"/>
                    <a:pt x="0" y="35"/>
                  </a:cubicBezTo>
                  <a:moveTo>
                    <a:pt x="35" y="0"/>
                  </a:moveTo>
                  <a:cubicBezTo>
                    <a:pt x="41" y="9"/>
                    <a:pt x="41" y="20"/>
                    <a:pt x="35" y="29"/>
                  </a:cubicBezTo>
                  <a:cubicBezTo>
                    <a:pt x="35" y="29"/>
                    <a:pt x="35" y="29"/>
                    <a:pt x="35" y="29"/>
                  </a:cubicBezTo>
                  <a:cubicBezTo>
                    <a:pt x="41" y="35"/>
                    <a:pt x="41" y="35"/>
                    <a:pt x="41" y="35"/>
                  </a:cubicBezTo>
                  <a:cubicBezTo>
                    <a:pt x="41" y="35"/>
                    <a:pt x="41" y="35"/>
                    <a:pt x="41" y="35"/>
                  </a:cubicBezTo>
                  <a:cubicBezTo>
                    <a:pt x="44" y="31"/>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2" name="Freeform 237">
              <a:extLst>
                <a:ext uri="{FF2B5EF4-FFF2-40B4-BE49-F238E27FC236}">
                  <a16:creationId xmlns:a16="http://schemas.microsoft.com/office/drawing/2014/main" id="{DBB45685-E1DD-4D61-81E3-C7DBC534E249}"/>
                </a:ext>
              </a:extLst>
            </p:cNvPr>
            <p:cNvSpPr>
              <a:spLocks/>
            </p:cNvSpPr>
            <p:nvPr/>
          </p:nvSpPr>
          <p:spPr bwMode="auto">
            <a:xfrm>
              <a:off x="5509" y="968"/>
              <a:ext cx="6" cy="6"/>
            </a:xfrm>
            <a:custGeom>
              <a:avLst/>
              <a:gdLst>
                <a:gd name="T0" fmla="*/ 6 w 12"/>
                <a:gd name="T1" fmla="*/ 0 h 12"/>
                <a:gd name="T2" fmla="*/ 3 w 12"/>
                <a:gd name="T3" fmla="*/ 3 h 12"/>
                <a:gd name="T4" fmla="*/ 0 w 12"/>
                <a:gd name="T5" fmla="*/ 6 h 12"/>
                <a:gd name="T6" fmla="*/ 6 w 12"/>
                <a:gd name="T7" fmla="*/ 12 h 12"/>
                <a:gd name="T8" fmla="*/ 6 w 12"/>
                <a:gd name="T9" fmla="*/ 12 h 12"/>
                <a:gd name="T10" fmla="*/ 9 w 12"/>
                <a:gd name="T11" fmla="*/ 9 h 12"/>
                <a:gd name="T12" fmla="*/ 12 w 12"/>
                <a:gd name="T13" fmla="*/ 6 h 12"/>
                <a:gd name="T14" fmla="*/ 6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0"/>
                  </a:move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3" name="Freeform 238">
              <a:extLst>
                <a:ext uri="{FF2B5EF4-FFF2-40B4-BE49-F238E27FC236}">
                  <a16:creationId xmlns:a16="http://schemas.microsoft.com/office/drawing/2014/main" id="{84BB6988-2D26-4C9C-A34C-F2FC478F7F5C}"/>
                </a:ext>
              </a:extLst>
            </p:cNvPr>
            <p:cNvSpPr>
              <a:spLocks/>
            </p:cNvSpPr>
            <p:nvPr/>
          </p:nvSpPr>
          <p:spPr bwMode="auto">
            <a:xfrm>
              <a:off x="5461" y="982"/>
              <a:ext cx="24" cy="25"/>
            </a:xfrm>
            <a:custGeom>
              <a:avLst/>
              <a:gdLst>
                <a:gd name="T0" fmla="*/ 44 w 54"/>
                <a:gd name="T1" fmla="*/ 45 h 55"/>
                <a:gd name="T2" fmla="*/ 41 w 54"/>
                <a:gd name="T3" fmla="*/ 48 h 55"/>
                <a:gd name="T4" fmla="*/ 9 w 54"/>
                <a:gd name="T5" fmla="*/ 45 h 55"/>
                <a:gd name="T6" fmla="*/ 6 w 54"/>
                <a:gd name="T7" fmla="*/ 13 h 55"/>
                <a:gd name="T8" fmla="*/ 9 w 54"/>
                <a:gd name="T9" fmla="*/ 10 h 55"/>
                <a:gd name="T10" fmla="*/ 12 w 54"/>
                <a:gd name="T11" fmla="*/ 7 h 55"/>
                <a:gd name="T12" fmla="*/ 44 w 54"/>
                <a:gd name="T13" fmla="*/ 10 h 55"/>
                <a:gd name="T14" fmla="*/ 47 w 54"/>
                <a:gd name="T15" fmla="*/ 42 h 55"/>
                <a:gd name="T16" fmla="*/ 44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4" name="Freeform 239">
              <a:extLst>
                <a:ext uri="{FF2B5EF4-FFF2-40B4-BE49-F238E27FC236}">
                  <a16:creationId xmlns:a16="http://schemas.microsoft.com/office/drawing/2014/main" id="{E384B901-0410-4E11-8256-54240DFB5823}"/>
                </a:ext>
              </a:extLst>
            </p:cNvPr>
            <p:cNvSpPr>
              <a:spLocks/>
            </p:cNvSpPr>
            <p:nvPr/>
          </p:nvSpPr>
          <p:spPr bwMode="auto">
            <a:xfrm>
              <a:off x="5463" y="98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5" name="Freeform 240">
              <a:extLst>
                <a:ext uri="{FF2B5EF4-FFF2-40B4-BE49-F238E27FC236}">
                  <a16:creationId xmlns:a16="http://schemas.microsoft.com/office/drawing/2014/main" id="{1D512474-6BF9-4DC0-972D-45CC1ECD0108}"/>
                </a:ext>
              </a:extLst>
            </p:cNvPr>
            <p:cNvSpPr>
              <a:spLocks noEditPoints="1"/>
            </p:cNvSpPr>
            <p:nvPr/>
          </p:nvSpPr>
          <p:spPr bwMode="auto">
            <a:xfrm>
              <a:off x="5465" y="987"/>
              <a:ext cx="18" cy="19"/>
            </a:xfrm>
            <a:custGeom>
              <a:avLst/>
              <a:gdLst>
                <a:gd name="T0" fmla="*/ 17 w 42"/>
                <a:gd name="T1" fmla="*/ 42 h 42"/>
                <a:gd name="T2" fmla="*/ 18 w 42"/>
                <a:gd name="T3" fmla="*/ 42 h 42"/>
                <a:gd name="T4" fmla="*/ 18 w 42"/>
                <a:gd name="T5" fmla="*/ 42 h 42"/>
                <a:gd name="T6" fmla="*/ 17 w 42"/>
                <a:gd name="T7" fmla="*/ 42 h 42"/>
                <a:gd name="T8" fmla="*/ 32 w 42"/>
                <a:gd name="T9" fmla="*/ 38 h 42"/>
                <a:gd name="T10" fmla="*/ 18 w 42"/>
                <a:gd name="T11" fmla="*/ 42 h 42"/>
                <a:gd name="T12" fmla="*/ 32 w 42"/>
                <a:gd name="T13" fmla="*/ 38 h 42"/>
                <a:gd name="T14" fmla="*/ 0 w 42"/>
                <a:gd name="T15" fmla="*/ 35 h 42"/>
                <a:gd name="T16" fmla="*/ 0 w 42"/>
                <a:gd name="T17" fmla="*/ 35 h 42"/>
                <a:gd name="T18" fmla="*/ 0 w 42"/>
                <a:gd name="T19" fmla="*/ 35 h 42"/>
                <a:gd name="T20" fmla="*/ 0 w 42"/>
                <a:gd name="T21" fmla="*/ 34 h 42"/>
                <a:gd name="T22" fmla="*/ 0 w 42"/>
                <a:gd name="T23" fmla="*/ 35 h 42"/>
                <a:gd name="T24" fmla="*/ 0 w 42"/>
                <a:gd name="T25" fmla="*/ 34 h 42"/>
                <a:gd name="T26" fmla="*/ 35 w 42"/>
                <a:gd name="T27" fmla="*/ 0 h 42"/>
                <a:gd name="T28" fmla="*/ 35 w 42"/>
                <a:gd name="T29" fmla="*/ 0 h 42"/>
                <a:gd name="T30" fmla="*/ 42 w 42"/>
                <a:gd name="T31" fmla="*/ 17 h 42"/>
                <a:gd name="T32" fmla="*/ 35 w 42"/>
                <a:gd name="T33" fmla="*/ 0 h 42"/>
                <a:gd name="T34" fmla="*/ 35 w 42"/>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17" y="42"/>
                  </a:moveTo>
                  <a:cubicBezTo>
                    <a:pt x="18" y="42"/>
                    <a:pt x="18" y="42"/>
                    <a:pt x="18" y="42"/>
                  </a:cubicBezTo>
                  <a:cubicBezTo>
                    <a:pt x="18" y="42"/>
                    <a:pt x="18" y="42"/>
                    <a:pt x="18" y="42"/>
                  </a:cubicBezTo>
                  <a:cubicBezTo>
                    <a:pt x="18" y="42"/>
                    <a:pt x="18" y="42"/>
                    <a:pt x="17" y="42"/>
                  </a:cubicBezTo>
                  <a:moveTo>
                    <a:pt x="32" y="38"/>
                  </a:moveTo>
                  <a:cubicBezTo>
                    <a:pt x="28" y="41"/>
                    <a:pt x="23" y="42"/>
                    <a:pt x="18" y="42"/>
                  </a:cubicBezTo>
                  <a:cubicBezTo>
                    <a:pt x="23" y="42"/>
                    <a:pt x="28" y="41"/>
                    <a:pt x="32" y="38"/>
                  </a:cubicBezTo>
                  <a:moveTo>
                    <a:pt x="0" y="35"/>
                  </a:moveTo>
                  <a:cubicBezTo>
                    <a:pt x="0" y="35"/>
                    <a:pt x="0" y="35"/>
                    <a:pt x="0" y="35"/>
                  </a:cubicBezTo>
                  <a:cubicBezTo>
                    <a:pt x="0" y="35"/>
                    <a:pt x="0" y="35"/>
                    <a:pt x="0" y="35"/>
                  </a:cubicBezTo>
                  <a:moveTo>
                    <a:pt x="0" y="34"/>
                  </a:moveTo>
                  <a:cubicBezTo>
                    <a:pt x="0" y="34"/>
                    <a:pt x="0" y="34"/>
                    <a:pt x="0" y="35"/>
                  </a:cubicBezTo>
                  <a:cubicBezTo>
                    <a:pt x="0" y="34"/>
                    <a:pt x="0" y="34"/>
                    <a:pt x="0" y="34"/>
                  </a:cubicBezTo>
                  <a:moveTo>
                    <a:pt x="35" y="0"/>
                  </a:moveTo>
                  <a:cubicBezTo>
                    <a:pt x="35" y="0"/>
                    <a:pt x="35" y="0"/>
                    <a:pt x="35" y="0"/>
                  </a:cubicBezTo>
                  <a:cubicBezTo>
                    <a:pt x="40" y="5"/>
                    <a:pt x="42" y="11"/>
                    <a:pt x="42" y="17"/>
                  </a:cubicBezTo>
                  <a:cubicBezTo>
                    <a:pt x="42" y="11"/>
                    <a:pt x="40" y="5"/>
                    <a:pt x="35" y="0"/>
                  </a:cubicBezTo>
                  <a:cubicBezTo>
                    <a:pt x="35" y="0"/>
                    <a:pt x="35" y="0"/>
                    <a:pt x="35" y="0"/>
                  </a:cubicBezTo>
                </a:path>
              </a:pathLst>
            </a:custGeom>
            <a:solidFill>
              <a:srgbClr val="E79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6" name="Freeform 241">
              <a:extLst>
                <a:ext uri="{FF2B5EF4-FFF2-40B4-BE49-F238E27FC236}">
                  <a16:creationId xmlns:a16="http://schemas.microsoft.com/office/drawing/2014/main" id="{E933D2AF-1D1E-4402-96F6-6BE24CABBB6D}"/>
                </a:ext>
              </a:extLst>
            </p:cNvPr>
            <p:cNvSpPr>
              <a:spLocks noEditPoints="1"/>
            </p:cNvSpPr>
            <p:nvPr/>
          </p:nvSpPr>
          <p:spPr bwMode="auto">
            <a:xfrm>
              <a:off x="5463" y="986"/>
              <a:ext cx="20" cy="20"/>
            </a:xfrm>
            <a:custGeom>
              <a:avLst/>
              <a:gdLst>
                <a:gd name="T0" fmla="*/ 0 w 45"/>
                <a:gd name="T1" fmla="*/ 35 h 45"/>
                <a:gd name="T2" fmla="*/ 3 w 45"/>
                <a:gd name="T3" fmla="*/ 37 h 45"/>
                <a:gd name="T4" fmla="*/ 3 w 45"/>
                <a:gd name="T5" fmla="*/ 38 h 45"/>
                <a:gd name="T6" fmla="*/ 3 w 45"/>
                <a:gd name="T7" fmla="*/ 38 h 45"/>
                <a:gd name="T8" fmla="*/ 3 w 45"/>
                <a:gd name="T9" fmla="*/ 38 h 45"/>
                <a:gd name="T10" fmla="*/ 3 w 45"/>
                <a:gd name="T11" fmla="*/ 38 h 45"/>
                <a:gd name="T12" fmla="*/ 20 w 45"/>
                <a:gd name="T13" fmla="*/ 45 h 45"/>
                <a:gd name="T14" fmla="*/ 21 w 45"/>
                <a:gd name="T15" fmla="*/ 45 h 45"/>
                <a:gd name="T16" fmla="*/ 21 w 45"/>
                <a:gd name="T17" fmla="*/ 45 h 45"/>
                <a:gd name="T18" fmla="*/ 35 w 45"/>
                <a:gd name="T19" fmla="*/ 41 h 45"/>
                <a:gd name="T20" fmla="*/ 35 w 45"/>
                <a:gd name="T21" fmla="*/ 41 h 45"/>
                <a:gd name="T22" fmla="*/ 29 w 45"/>
                <a:gd name="T23" fmla="*/ 35 h 45"/>
                <a:gd name="T24" fmla="*/ 29 w 45"/>
                <a:gd name="T25" fmla="*/ 35 h 45"/>
                <a:gd name="T26" fmla="*/ 15 w 45"/>
                <a:gd name="T27" fmla="*/ 39 h 45"/>
                <a:gd name="T28" fmla="*/ 0 w 45"/>
                <a:gd name="T29" fmla="*/ 35 h 45"/>
                <a:gd name="T30" fmla="*/ 35 w 45"/>
                <a:gd name="T31" fmla="*/ 0 h 45"/>
                <a:gd name="T32" fmla="*/ 35 w 45"/>
                <a:gd name="T33" fmla="*/ 29 h 45"/>
                <a:gd name="T34" fmla="*/ 35 w 45"/>
                <a:gd name="T35" fmla="*/ 29 h 45"/>
                <a:gd name="T36" fmla="*/ 41 w 45"/>
                <a:gd name="T37" fmla="*/ 35 h 45"/>
                <a:gd name="T38" fmla="*/ 41 w 45"/>
                <a:gd name="T39" fmla="*/ 35 h 45"/>
                <a:gd name="T40" fmla="*/ 45 w 45"/>
                <a:gd name="T41" fmla="*/ 20 h 45"/>
                <a:gd name="T42" fmla="*/ 38 w 45"/>
                <a:gd name="T43" fmla="*/ 3 h 45"/>
                <a:gd name="T44" fmla="*/ 38 w 45"/>
                <a:gd name="T45" fmla="*/ 3 h 45"/>
                <a:gd name="T46" fmla="*/ 35 w 45"/>
                <a:gd name="T4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45">
                  <a:moveTo>
                    <a:pt x="0" y="35"/>
                  </a:moveTo>
                  <a:cubicBezTo>
                    <a:pt x="1" y="36"/>
                    <a:pt x="2" y="37"/>
                    <a:pt x="3" y="37"/>
                  </a:cubicBezTo>
                  <a:cubicBezTo>
                    <a:pt x="3" y="37"/>
                    <a:pt x="3" y="37"/>
                    <a:pt x="3" y="38"/>
                  </a:cubicBezTo>
                  <a:cubicBezTo>
                    <a:pt x="3" y="38"/>
                    <a:pt x="3" y="38"/>
                    <a:pt x="3" y="38"/>
                  </a:cubicBezTo>
                  <a:cubicBezTo>
                    <a:pt x="3" y="38"/>
                    <a:pt x="3" y="38"/>
                    <a:pt x="3" y="38"/>
                  </a:cubicBezTo>
                  <a:cubicBezTo>
                    <a:pt x="3" y="38"/>
                    <a:pt x="3" y="38"/>
                    <a:pt x="3" y="38"/>
                  </a:cubicBezTo>
                  <a:cubicBezTo>
                    <a:pt x="8" y="43"/>
                    <a:pt x="14" y="45"/>
                    <a:pt x="20" y="45"/>
                  </a:cubicBezTo>
                  <a:cubicBezTo>
                    <a:pt x="21" y="45"/>
                    <a:pt x="21" y="45"/>
                    <a:pt x="21" y="45"/>
                  </a:cubicBezTo>
                  <a:cubicBezTo>
                    <a:pt x="21" y="45"/>
                    <a:pt x="21" y="45"/>
                    <a:pt x="21" y="45"/>
                  </a:cubicBezTo>
                  <a:cubicBezTo>
                    <a:pt x="26" y="45"/>
                    <a:pt x="31"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10" y="39"/>
                    <a:pt x="5" y="38"/>
                    <a:pt x="0" y="35"/>
                  </a:cubicBezTo>
                  <a:moveTo>
                    <a:pt x="35" y="0"/>
                  </a:moveTo>
                  <a:cubicBezTo>
                    <a:pt x="41" y="9"/>
                    <a:pt x="41" y="20"/>
                    <a:pt x="35" y="29"/>
                  </a:cubicBezTo>
                  <a:cubicBezTo>
                    <a:pt x="35" y="29"/>
                    <a:pt x="35" y="29"/>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7" name="Freeform 242">
              <a:extLst>
                <a:ext uri="{FF2B5EF4-FFF2-40B4-BE49-F238E27FC236}">
                  <a16:creationId xmlns:a16="http://schemas.microsoft.com/office/drawing/2014/main" id="{21B3D82A-8BE3-4457-8465-E3DB0971303F}"/>
                </a:ext>
              </a:extLst>
            </p:cNvPr>
            <p:cNvSpPr>
              <a:spLocks/>
            </p:cNvSpPr>
            <p:nvPr/>
          </p:nvSpPr>
          <p:spPr bwMode="auto">
            <a:xfrm>
              <a:off x="5476" y="998"/>
              <a:ext cx="5" cy="6"/>
            </a:xfrm>
            <a:custGeom>
              <a:avLst/>
              <a:gdLst>
                <a:gd name="T0" fmla="*/ 6 w 12"/>
                <a:gd name="T1" fmla="*/ 0 h 12"/>
                <a:gd name="T2" fmla="*/ 3 w 12"/>
                <a:gd name="T3" fmla="*/ 3 h 12"/>
                <a:gd name="T4" fmla="*/ 0 w 12"/>
                <a:gd name="T5" fmla="*/ 6 h 12"/>
                <a:gd name="T6" fmla="*/ 6 w 12"/>
                <a:gd name="T7" fmla="*/ 12 h 12"/>
                <a:gd name="T8" fmla="*/ 6 w 12"/>
                <a:gd name="T9" fmla="*/ 12 h 12"/>
                <a:gd name="T10" fmla="*/ 9 w 12"/>
                <a:gd name="T11" fmla="*/ 9 h 12"/>
                <a:gd name="T12" fmla="*/ 12 w 12"/>
                <a:gd name="T13" fmla="*/ 6 h 12"/>
                <a:gd name="T14" fmla="*/ 6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0"/>
                  </a:move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8" name="Freeform 243">
              <a:extLst>
                <a:ext uri="{FF2B5EF4-FFF2-40B4-BE49-F238E27FC236}">
                  <a16:creationId xmlns:a16="http://schemas.microsoft.com/office/drawing/2014/main" id="{CFE0C700-F72C-4367-92BB-92EB78C4C47F}"/>
                </a:ext>
              </a:extLst>
            </p:cNvPr>
            <p:cNvSpPr>
              <a:spLocks/>
            </p:cNvSpPr>
            <p:nvPr/>
          </p:nvSpPr>
          <p:spPr bwMode="auto">
            <a:xfrm>
              <a:off x="5493" y="982"/>
              <a:ext cx="25" cy="25"/>
            </a:xfrm>
            <a:custGeom>
              <a:avLst/>
              <a:gdLst>
                <a:gd name="T0" fmla="*/ 45 w 54"/>
                <a:gd name="T1" fmla="*/ 45 h 55"/>
                <a:gd name="T2" fmla="*/ 42 w 54"/>
                <a:gd name="T3" fmla="*/ 48 h 55"/>
                <a:gd name="T4" fmla="*/ 10 w 54"/>
                <a:gd name="T5" fmla="*/ 45 h 55"/>
                <a:gd name="T6" fmla="*/ 7 w 54"/>
                <a:gd name="T7" fmla="*/ 13 h 55"/>
                <a:gd name="T8" fmla="*/ 10 w 54"/>
                <a:gd name="T9" fmla="*/ 10 h 55"/>
                <a:gd name="T10" fmla="*/ 13 w 54"/>
                <a:gd name="T11" fmla="*/ 7 h 55"/>
                <a:gd name="T12" fmla="*/ 45 w 54"/>
                <a:gd name="T13" fmla="*/ 10 h 55"/>
                <a:gd name="T14" fmla="*/ 48 w 54"/>
                <a:gd name="T15" fmla="*/ 42 h 55"/>
                <a:gd name="T16" fmla="*/ 45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9" name="Freeform 244">
              <a:extLst>
                <a:ext uri="{FF2B5EF4-FFF2-40B4-BE49-F238E27FC236}">
                  <a16:creationId xmlns:a16="http://schemas.microsoft.com/office/drawing/2014/main" id="{78814541-60B3-4F6C-8289-343ACDE5023A}"/>
                </a:ext>
              </a:extLst>
            </p:cNvPr>
            <p:cNvSpPr>
              <a:spLocks/>
            </p:cNvSpPr>
            <p:nvPr/>
          </p:nvSpPr>
          <p:spPr bwMode="auto">
            <a:xfrm>
              <a:off x="5497" y="98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0" name="Freeform 245">
              <a:extLst>
                <a:ext uri="{FF2B5EF4-FFF2-40B4-BE49-F238E27FC236}">
                  <a16:creationId xmlns:a16="http://schemas.microsoft.com/office/drawing/2014/main" id="{A71150F3-5E2C-4098-ABAD-0AD5DC845F72}"/>
                </a:ext>
              </a:extLst>
            </p:cNvPr>
            <p:cNvSpPr>
              <a:spLocks noEditPoints="1"/>
            </p:cNvSpPr>
            <p:nvPr/>
          </p:nvSpPr>
          <p:spPr bwMode="auto">
            <a:xfrm>
              <a:off x="5497" y="987"/>
              <a:ext cx="20" cy="19"/>
            </a:xfrm>
            <a:custGeom>
              <a:avLst/>
              <a:gdLst>
                <a:gd name="T0" fmla="*/ 18 w 43"/>
                <a:gd name="T1" fmla="*/ 42 h 42"/>
                <a:gd name="T2" fmla="*/ 18 w 43"/>
                <a:gd name="T3" fmla="*/ 42 h 42"/>
                <a:gd name="T4" fmla="*/ 18 w 43"/>
                <a:gd name="T5" fmla="*/ 42 h 42"/>
                <a:gd name="T6" fmla="*/ 18 w 43"/>
                <a:gd name="T7" fmla="*/ 42 h 42"/>
                <a:gd name="T8" fmla="*/ 32 w 43"/>
                <a:gd name="T9" fmla="*/ 38 h 42"/>
                <a:gd name="T10" fmla="*/ 18 w 43"/>
                <a:gd name="T11" fmla="*/ 42 h 42"/>
                <a:gd name="T12" fmla="*/ 32 w 43"/>
                <a:gd name="T13" fmla="*/ 38 h 42"/>
                <a:gd name="T14" fmla="*/ 33 w 43"/>
                <a:gd name="T15" fmla="*/ 38 h 42"/>
                <a:gd name="T16" fmla="*/ 32 w 43"/>
                <a:gd name="T17" fmla="*/ 38 h 42"/>
                <a:gd name="T18" fmla="*/ 33 w 43"/>
                <a:gd name="T19" fmla="*/ 38 h 42"/>
                <a:gd name="T20" fmla="*/ 0 w 43"/>
                <a:gd name="T21" fmla="*/ 35 h 42"/>
                <a:gd name="T22" fmla="*/ 1 w 43"/>
                <a:gd name="T23" fmla="*/ 35 h 42"/>
                <a:gd name="T24" fmla="*/ 0 w 43"/>
                <a:gd name="T25" fmla="*/ 35 h 42"/>
                <a:gd name="T26" fmla="*/ 36 w 43"/>
                <a:gd name="T27" fmla="*/ 0 h 42"/>
                <a:gd name="T28" fmla="*/ 36 w 43"/>
                <a:gd name="T29" fmla="*/ 0 h 42"/>
                <a:gd name="T30" fmla="*/ 43 w 43"/>
                <a:gd name="T31" fmla="*/ 17 h 42"/>
                <a:gd name="T32" fmla="*/ 36 w 43"/>
                <a:gd name="T33" fmla="*/ 0 h 42"/>
                <a:gd name="T34" fmla="*/ 36 w 43"/>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2">
                  <a:moveTo>
                    <a:pt x="18" y="42"/>
                  </a:moveTo>
                  <a:cubicBezTo>
                    <a:pt x="18" y="42"/>
                    <a:pt x="18" y="42"/>
                    <a:pt x="18" y="42"/>
                  </a:cubicBezTo>
                  <a:cubicBezTo>
                    <a:pt x="18" y="42"/>
                    <a:pt x="18" y="42"/>
                    <a:pt x="18" y="42"/>
                  </a:cubicBezTo>
                  <a:cubicBezTo>
                    <a:pt x="18" y="42"/>
                    <a:pt x="18" y="42"/>
                    <a:pt x="18" y="42"/>
                  </a:cubicBezTo>
                  <a:moveTo>
                    <a:pt x="32" y="38"/>
                  </a:moveTo>
                  <a:cubicBezTo>
                    <a:pt x="28" y="41"/>
                    <a:pt x="23" y="42"/>
                    <a:pt x="18" y="42"/>
                  </a:cubicBezTo>
                  <a:cubicBezTo>
                    <a:pt x="23" y="42"/>
                    <a:pt x="28" y="41"/>
                    <a:pt x="32" y="38"/>
                  </a:cubicBezTo>
                  <a:moveTo>
                    <a:pt x="33" y="38"/>
                  </a:moveTo>
                  <a:cubicBezTo>
                    <a:pt x="32" y="38"/>
                    <a:pt x="32" y="38"/>
                    <a:pt x="32" y="38"/>
                  </a:cubicBezTo>
                  <a:cubicBezTo>
                    <a:pt x="32" y="38"/>
                    <a:pt x="32" y="38"/>
                    <a:pt x="33" y="38"/>
                  </a:cubicBezTo>
                  <a:moveTo>
                    <a:pt x="0" y="35"/>
                  </a:moveTo>
                  <a:cubicBezTo>
                    <a:pt x="1" y="35"/>
                    <a:pt x="1" y="35"/>
                    <a:pt x="1" y="35"/>
                  </a:cubicBezTo>
                  <a:cubicBezTo>
                    <a:pt x="1" y="35"/>
                    <a:pt x="1" y="35"/>
                    <a:pt x="0" y="35"/>
                  </a:cubicBezTo>
                  <a:moveTo>
                    <a:pt x="36" y="0"/>
                  </a:moveTo>
                  <a:cubicBezTo>
                    <a:pt x="36" y="0"/>
                    <a:pt x="36" y="0"/>
                    <a:pt x="36" y="0"/>
                  </a:cubicBezTo>
                  <a:cubicBezTo>
                    <a:pt x="41" y="5"/>
                    <a:pt x="43" y="11"/>
                    <a:pt x="43" y="17"/>
                  </a:cubicBezTo>
                  <a:cubicBezTo>
                    <a:pt x="43" y="11"/>
                    <a:pt x="41" y="5"/>
                    <a:pt x="36" y="0"/>
                  </a:cubicBezTo>
                  <a:cubicBezTo>
                    <a:pt x="36" y="0"/>
                    <a:pt x="36" y="0"/>
                    <a:pt x="36" y="0"/>
                  </a:cubicBezTo>
                </a:path>
              </a:pathLst>
            </a:custGeom>
            <a:solidFill>
              <a:srgbClr val="E79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1" name="Freeform 246">
              <a:extLst>
                <a:ext uri="{FF2B5EF4-FFF2-40B4-BE49-F238E27FC236}">
                  <a16:creationId xmlns:a16="http://schemas.microsoft.com/office/drawing/2014/main" id="{B8EFEAA1-B6EE-4D29-AC5D-70EA6BC07BA5}"/>
                </a:ext>
              </a:extLst>
            </p:cNvPr>
            <p:cNvSpPr>
              <a:spLocks noEditPoints="1"/>
            </p:cNvSpPr>
            <p:nvPr/>
          </p:nvSpPr>
          <p:spPr bwMode="auto">
            <a:xfrm>
              <a:off x="5497" y="986"/>
              <a:ext cx="20" cy="20"/>
            </a:xfrm>
            <a:custGeom>
              <a:avLst/>
              <a:gdLst>
                <a:gd name="T0" fmla="*/ 0 w 45"/>
                <a:gd name="T1" fmla="*/ 35 h 45"/>
                <a:gd name="T2" fmla="*/ 2 w 45"/>
                <a:gd name="T3" fmla="*/ 38 h 45"/>
                <a:gd name="T4" fmla="*/ 3 w 45"/>
                <a:gd name="T5" fmla="*/ 38 h 45"/>
                <a:gd name="T6" fmla="*/ 3 w 45"/>
                <a:gd name="T7" fmla="*/ 38 h 45"/>
                <a:gd name="T8" fmla="*/ 20 w 45"/>
                <a:gd name="T9" fmla="*/ 45 h 45"/>
                <a:gd name="T10" fmla="*/ 20 w 45"/>
                <a:gd name="T11" fmla="*/ 45 h 45"/>
                <a:gd name="T12" fmla="*/ 20 w 45"/>
                <a:gd name="T13" fmla="*/ 45 h 45"/>
                <a:gd name="T14" fmla="*/ 34 w 45"/>
                <a:gd name="T15" fmla="*/ 41 h 45"/>
                <a:gd name="T16" fmla="*/ 34 w 45"/>
                <a:gd name="T17" fmla="*/ 41 h 45"/>
                <a:gd name="T18" fmla="*/ 35 w 45"/>
                <a:gd name="T19" fmla="*/ 41 h 45"/>
                <a:gd name="T20" fmla="*/ 35 w 45"/>
                <a:gd name="T21" fmla="*/ 41 h 45"/>
                <a:gd name="T22" fmla="*/ 29 w 45"/>
                <a:gd name="T23" fmla="*/ 35 h 45"/>
                <a:gd name="T24" fmla="*/ 15 w 45"/>
                <a:gd name="T25" fmla="*/ 39 h 45"/>
                <a:gd name="T26" fmla="*/ 0 w 45"/>
                <a:gd name="T27" fmla="*/ 35 h 45"/>
                <a:gd name="T28" fmla="*/ 35 w 45"/>
                <a:gd name="T29" fmla="*/ 0 h 45"/>
                <a:gd name="T30" fmla="*/ 35 w 45"/>
                <a:gd name="T31" fmla="*/ 29 h 45"/>
                <a:gd name="T32" fmla="*/ 35 w 45"/>
                <a:gd name="T33" fmla="*/ 29 h 45"/>
                <a:gd name="T34" fmla="*/ 41 w 45"/>
                <a:gd name="T35" fmla="*/ 35 h 45"/>
                <a:gd name="T36" fmla="*/ 41 w 45"/>
                <a:gd name="T37" fmla="*/ 35 h 45"/>
                <a:gd name="T38" fmla="*/ 45 w 45"/>
                <a:gd name="T39" fmla="*/ 20 h 45"/>
                <a:gd name="T40" fmla="*/ 38 w 45"/>
                <a:gd name="T41" fmla="*/ 3 h 45"/>
                <a:gd name="T42" fmla="*/ 38 w 45"/>
                <a:gd name="T43" fmla="*/ 3 h 45"/>
                <a:gd name="T44" fmla="*/ 35 w 45"/>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45">
                  <a:moveTo>
                    <a:pt x="0" y="35"/>
                  </a:moveTo>
                  <a:cubicBezTo>
                    <a:pt x="1" y="36"/>
                    <a:pt x="2" y="37"/>
                    <a:pt x="2" y="38"/>
                  </a:cubicBezTo>
                  <a:cubicBezTo>
                    <a:pt x="3" y="38"/>
                    <a:pt x="3" y="38"/>
                    <a:pt x="3" y="38"/>
                  </a:cubicBezTo>
                  <a:cubicBezTo>
                    <a:pt x="3" y="38"/>
                    <a:pt x="3" y="38"/>
                    <a:pt x="3" y="38"/>
                  </a:cubicBezTo>
                  <a:cubicBezTo>
                    <a:pt x="8" y="43"/>
                    <a:pt x="14" y="45"/>
                    <a:pt x="20" y="45"/>
                  </a:cubicBezTo>
                  <a:cubicBezTo>
                    <a:pt x="20" y="45"/>
                    <a:pt x="20" y="45"/>
                    <a:pt x="20" y="45"/>
                  </a:cubicBezTo>
                  <a:cubicBezTo>
                    <a:pt x="20" y="45"/>
                    <a:pt x="20" y="45"/>
                    <a:pt x="20" y="45"/>
                  </a:cubicBezTo>
                  <a:cubicBezTo>
                    <a:pt x="25" y="45"/>
                    <a:pt x="30" y="44"/>
                    <a:pt x="34" y="41"/>
                  </a:cubicBezTo>
                  <a:cubicBezTo>
                    <a:pt x="34" y="41"/>
                    <a:pt x="34" y="41"/>
                    <a:pt x="34" y="41"/>
                  </a:cubicBezTo>
                  <a:cubicBezTo>
                    <a:pt x="34" y="41"/>
                    <a:pt x="34" y="41"/>
                    <a:pt x="35" y="41"/>
                  </a:cubicBezTo>
                  <a:cubicBezTo>
                    <a:pt x="35" y="41"/>
                    <a:pt x="35" y="41"/>
                    <a:pt x="35" y="41"/>
                  </a:cubicBezTo>
                  <a:cubicBezTo>
                    <a:pt x="29" y="35"/>
                    <a:pt x="29" y="35"/>
                    <a:pt x="29" y="35"/>
                  </a:cubicBezTo>
                  <a:cubicBezTo>
                    <a:pt x="25" y="38"/>
                    <a:pt x="20" y="39"/>
                    <a:pt x="15" y="39"/>
                  </a:cubicBezTo>
                  <a:cubicBezTo>
                    <a:pt x="9" y="39"/>
                    <a:pt x="4" y="38"/>
                    <a:pt x="0" y="35"/>
                  </a:cubicBezTo>
                  <a:moveTo>
                    <a:pt x="35" y="0"/>
                  </a:moveTo>
                  <a:cubicBezTo>
                    <a:pt x="41" y="9"/>
                    <a:pt x="41" y="20"/>
                    <a:pt x="35" y="29"/>
                  </a:cubicBezTo>
                  <a:cubicBezTo>
                    <a:pt x="35" y="29"/>
                    <a:pt x="35" y="29"/>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2" name="Freeform 247">
              <a:extLst>
                <a:ext uri="{FF2B5EF4-FFF2-40B4-BE49-F238E27FC236}">
                  <a16:creationId xmlns:a16="http://schemas.microsoft.com/office/drawing/2014/main" id="{4C5B3364-9343-4AA9-91B7-73137BE2CA48}"/>
                </a:ext>
              </a:extLst>
            </p:cNvPr>
            <p:cNvSpPr>
              <a:spLocks/>
            </p:cNvSpPr>
            <p:nvPr/>
          </p:nvSpPr>
          <p:spPr bwMode="auto">
            <a:xfrm>
              <a:off x="5509" y="998"/>
              <a:ext cx="6" cy="6"/>
            </a:xfrm>
            <a:custGeom>
              <a:avLst/>
              <a:gdLst>
                <a:gd name="T0" fmla="*/ 6 w 12"/>
                <a:gd name="T1" fmla="*/ 0 h 12"/>
                <a:gd name="T2" fmla="*/ 3 w 12"/>
                <a:gd name="T3" fmla="*/ 3 h 12"/>
                <a:gd name="T4" fmla="*/ 0 w 12"/>
                <a:gd name="T5" fmla="*/ 6 h 12"/>
                <a:gd name="T6" fmla="*/ 0 w 12"/>
                <a:gd name="T7" fmla="*/ 6 h 12"/>
                <a:gd name="T8" fmla="*/ 6 w 12"/>
                <a:gd name="T9" fmla="*/ 12 h 12"/>
                <a:gd name="T10" fmla="*/ 6 w 12"/>
                <a:gd name="T11" fmla="*/ 12 h 12"/>
                <a:gd name="T12" fmla="*/ 9 w 12"/>
                <a:gd name="T13" fmla="*/ 9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5" y="1"/>
                    <a:pt x="4" y="2"/>
                    <a:pt x="3" y="3"/>
                  </a:cubicBezTo>
                  <a:cubicBezTo>
                    <a:pt x="2" y="4"/>
                    <a:pt x="1" y="5"/>
                    <a:pt x="0" y="6"/>
                  </a:cubicBezTo>
                  <a:cubicBezTo>
                    <a:pt x="0" y="6"/>
                    <a:pt x="0" y="6"/>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3" name="Freeform 248">
              <a:extLst>
                <a:ext uri="{FF2B5EF4-FFF2-40B4-BE49-F238E27FC236}">
                  <a16:creationId xmlns:a16="http://schemas.microsoft.com/office/drawing/2014/main" id="{3308FF64-C959-43C7-8CA1-DF59888FF79E}"/>
                </a:ext>
              </a:extLst>
            </p:cNvPr>
            <p:cNvSpPr>
              <a:spLocks/>
            </p:cNvSpPr>
            <p:nvPr/>
          </p:nvSpPr>
          <p:spPr bwMode="auto">
            <a:xfrm>
              <a:off x="5461" y="1013"/>
              <a:ext cx="24" cy="24"/>
            </a:xfrm>
            <a:custGeom>
              <a:avLst/>
              <a:gdLst>
                <a:gd name="T0" fmla="*/ 44 w 54"/>
                <a:gd name="T1" fmla="*/ 45 h 55"/>
                <a:gd name="T2" fmla="*/ 41 w 54"/>
                <a:gd name="T3" fmla="*/ 48 h 55"/>
                <a:gd name="T4" fmla="*/ 9 w 54"/>
                <a:gd name="T5" fmla="*/ 45 h 55"/>
                <a:gd name="T6" fmla="*/ 6 w 54"/>
                <a:gd name="T7" fmla="*/ 13 h 55"/>
                <a:gd name="T8" fmla="*/ 9 w 54"/>
                <a:gd name="T9" fmla="*/ 10 h 55"/>
                <a:gd name="T10" fmla="*/ 12 w 54"/>
                <a:gd name="T11" fmla="*/ 7 h 55"/>
                <a:gd name="T12" fmla="*/ 44 w 54"/>
                <a:gd name="T13" fmla="*/ 10 h 55"/>
                <a:gd name="T14" fmla="*/ 47 w 54"/>
                <a:gd name="T15" fmla="*/ 42 h 55"/>
                <a:gd name="T16" fmla="*/ 44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4" name="Freeform 249">
              <a:extLst>
                <a:ext uri="{FF2B5EF4-FFF2-40B4-BE49-F238E27FC236}">
                  <a16:creationId xmlns:a16="http://schemas.microsoft.com/office/drawing/2014/main" id="{E116F891-D412-4394-9098-72358CB7A96F}"/>
                </a:ext>
              </a:extLst>
            </p:cNvPr>
            <p:cNvSpPr>
              <a:spLocks/>
            </p:cNvSpPr>
            <p:nvPr/>
          </p:nvSpPr>
          <p:spPr bwMode="auto">
            <a:xfrm>
              <a:off x="5463" y="101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5" name="Freeform 250">
              <a:extLst>
                <a:ext uri="{FF2B5EF4-FFF2-40B4-BE49-F238E27FC236}">
                  <a16:creationId xmlns:a16="http://schemas.microsoft.com/office/drawing/2014/main" id="{C602FA06-EB93-4D18-8046-A9FA1CBAA94E}"/>
                </a:ext>
              </a:extLst>
            </p:cNvPr>
            <p:cNvSpPr>
              <a:spLocks noEditPoints="1"/>
            </p:cNvSpPr>
            <p:nvPr/>
          </p:nvSpPr>
          <p:spPr bwMode="auto">
            <a:xfrm>
              <a:off x="5465" y="1033"/>
              <a:ext cx="14" cy="3"/>
            </a:xfrm>
            <a:custGeom>
              <a:avLst/>
              <a:gdLst>
                <a:gd name="T0" fmla="*/ 17 w 32"/>
                <a:gd name="T1" fmla="*/ 7 h 7"/>
                <a:gd name="T2" fmla="*/ 18 w 32"/>
                <a:gd name="T3" fmla="*/ 7 h 7"/>
                <a:gd name="T4" fmla="*/ 18 w 32"/>
                <a:gd name="T5" fmla="*/ 7 h 7"/>
                <a:gd name="T6" fmla="*/ 17 w 32"/>
                <a:gd name="T7" fmla="*/ 7 h 7"/>
                <a:gd name="T8" fmla="*/ 32 w 32"/>
                <a:gd name="T9" fmla="*/ 3 h 7"/>
                <a:gd name="T10" fmla="*/ 18 w 32"/>
                <a:gd name="T11" fmla="*/ 7 h 7"/>
                <a:gd name="T12" fmla="*/ 32 w 32"/>
                <a:gd name="T13" fmla="*/ 3 h 7"/>
                <a:gd name="T14" fmla="*/ 0 w 32"/>
                <a:gd name="T15" fmla="*/ 0 h 7"/>
                <a:gd name="T16" fmla="*/ 0 w 32"/>
                <a:gd name="T17" fmla="*/ 0 h 7"/>
                <a:gd name="T18" fmla="*/ 0 w 32"/>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7">
                  <a:moveTo>
                    <a:pt x="17" y="7"/>
                  </a:moveTo>
                  <a:cubicBezTo>
                    <a:pt x="18" y="7"/>
                    <a:pt x="18" y="7"/>
                    <a:pt x="18" y="7"/>
                  </a:cubicBezTo>
                  <a:cubicBezTo>
                    <a:pt x="18" y="7"/>
                    <a:pt x="18" y="7"/>
                    <a:pt x="18" y="7"/>
                  </a:cubicBezTo>
                  <a:cubicBezTo>
                    <a:pt x="18" y="7"/>
                    <a:pt x="18" y="7"/>
                    <a:pt x="17" y="7"/>
                  </a:cubicBezTo>
                  <a:moveTo>
                    <a:pt x="32" y="3"/>
                  </a:moveTo>
                  <a:cubicBezTo>
                    <a:pt x="28" y="6"/>
                    <a:pt x="23" y="7"/>
                    <a:pt x="18" y="7"/>
                  </a:cubicBezTo>
                  <a:cubicBezTo>
                    <a:pt x="23" y="7"/>
                    <a:pt x="28" y="6"/>
                    <a:pt x="32" y="3"/>
                  </a:cubicBezTo>
                  <a:moveTo>
                    <a:pt x="0" y="0"/>
                  </a:moveTo>
                  <a:cubicBezTo>
                    <a:pt x="0" y="0"/>
                    <a:pt x="0" y="0"/>
                    <a:pt x="0" y="0"/>
                  </a:cubicBezTo>
                  <a:cubicBezTo>
                    <a:pt x="0" y="0"/>
                    <a:pt x="0" y="0"/>
                    <a:pt x="0" y="0"/>
                  </a:cubicBezTo>
                </a:path>
              </a:pathLst>
            </a:custGeom>
            <a:solidFill>
              <a:srgbClr val="E79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6" name="Freeform 251">
              <a:extLst>
                <a:ext uri="{FF2B5EF4-FFF2-40B4-BE49-F238E27FC236}">
                  <a16:creationId xmlns:a16="http://schemas.microsoft.com/office/drawing/2014/main" id="{786959CD-7713-4FE8-9F14-5C985AC0D6BF}"/>
                </a:ext>
              </a:extLst>
            </p:cNvPr>
            <p:cNvSpPr>
              <a:spLocks noEditPoints="1"/>
            </p:cNvSpPr>
            <p:nvPr/>
          </p:nvSpPr>
          <p:spPr bwMode="auto">
            <a:xfrm>
              <a:off x="5463" y="1016"/>
              <a:ext cx="20" cy="20"/>
            </a:xfrm>
            <a:custGeom>
              <a:avLst/>
              <a:gdLst>
                <a:gd name="T0" fmla="*/ 0 w 45"/>
                <a:gd name="T1" fmla="*/ 35 h 45"/>
                <a:gd name="T2" fmla="*/ 3 w 45"/>
                <a:gd name="T3" fmla="*/ 38 h 45"/>
                <a:gd name="T4" fmla="*/ 3 w 45"/>
                <a:gd name="T5" fmla="*/ 38 h 45"/>
                <a:gd name="T6" fmla="*/ 3 w 45"/>
                <a:gd name="T7" fmla="*/ 38 h 45"/>
                <a:gd name="T8" fmla="*/ 20 w 45"/>
                <a:gd name="T9" fmla="*/ 45 h 45"/>
                <a:gd name="T10" fmla="*/ 21 w 45"/>
                <a:gd name="T11" fmla="*/ 45 h 45"/>
                <a:gd name="T12" fmla="*/ 21 w 45"/>
                <a:gd name="T13" fmla="*/ 45 h 45"/>
                <a:gd name="T14" fmla="*/ 35 w 45"/>
                <a:gd name="T15" fmla="*/ 41 h 45"/>
                <a:gd name="T16" fmla="*/ 35 w 45"/>
                <a:gd name="T17" fmla="*/ 41 h 45"/>
                <a:gd name="T18" fmla="*/ 29 w 45"/>
                <a:gd name="T19" fmla="*/ 35 h 45"/>
                <a:gd name="T20" fmla="*/ 29 w 45"/>
                <a:gd name="T21" fmla="*/ 35 h 45"/>
                <a:gd name="T22" fmla="*/ 15 w 45"/>
                <a:gd name="T23" fmla="*/ 39 h 45"/>
                <a:gd name="T24" fmla="*/ 0 w 45"/>
                <a:gd name="T25" fmla="*/ 35 h 45"/>
                <a:gd name="T26" fmla="*/ 35 w 45"/>
                <a:gd name="T27" fmla="*/ 0 h 45"/>
                <a:gd name="T28" fmla="*/ 35 w 45"/>
                <a:gd name="T29" fmla="*/ 29 h 45"/>
                <a:gd name="T30" fmla="*/ 41 w 45"/>
                <a:gd name="T31" fmla="*/ 35 h 45"/>
                <a:gd name="T32" fmla="*/ 41 w 45"/>
                <a:gd name="T33" fmla="*/ 35 h 45"/>
                <a:gd name="T34" fmla="*/ 45 w 45"/>
                <a:gd name="T35" fmla="*/ 20 h 45"/>
                <a:gd name="T36" fmla="*/ 38 w 45"/>
                <a:gd name="T37" fmla="*/ 3 h 45"/>
                <a:gd name="T38" fmla="*/ 38 w 45"/>
                <a:gd name="T39" fmla="*/ 3 h 45"/>
                <a:gd name="T40" fmla="*/ 35 w 45"/>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5">
                  <a:moveTo>
                    <a:pt x="0" y="35"/>
                  </a:moveTo>
                  <a:cubicBezTo>
                    <a:pt x="1" y="36"/>
                    <a:pt x="2" y="37"/>
                    <a:pt x="3" y="38"/>
                  </a:cubicBezTo>
                  <a:cubicBezTo>
                    <a:pt x="3" y="38"/>
                    <a:pt x="3" y="38"/>
                    <a:pt x="3" y="38"/>
                  </a:cubicBezTo>
                  <a:cubicBezTo>
                    <a:pt x="3" y="38"/>
                    <a:pt x="3" y="38"/>
                    <a:pt x="3" y="38"/>
                  </a:cubicBezTo>
                  <a:cubicBezTo>
                    <a:pt x="8" y="43"/>
                    <a:pt x="14" y="45"/>
                    <a:pt x="20" y="45"/>
                  </a:cubicBezTo>
                  <a:cubicBezTo>
                    <a:pt x="21" y="45"/>
                    <a:pt x="21" y="45"/>
                    <a:pt x="21" y="45"/>
                  </a:cubicBezTo>
                  <a:cubicBezTo>
                    <a:pt x="21" y="45"/>
                    <a:pt x="21" y="45"/>
                    <a:pt x="21" y="45"/>
                  </a:cubicBezTo>
                  <a:cubicBezTo>
                    <a:pt x="26" y="45"/>
                    <a:pt x="31"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10" y="39"/>
                    <a:pt x="5" y="38"/>
                    <a:pt x="0" y="35"/>
                  </a:cubicBezTo>
                  <a:moveTo>
                    <a:pt x="35" y="0"/>
                  </a:moveTo>
                  <a:cubicBezTo>
                    <a:pt x="41" y="9"/>
                    <a:pt x="41" y="20"/>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7" name="Freeform 252">
              <a:extLst>
                <a:ext uri="{FF2B5EF4-FFF2-40B4-BE49-F238E27FC236}">
                  <a16:creationId xmlns:a16="http://schemas.microsoft.com/office/drawing/2014/main" id="{92F3E9C3-185F-42B9-99EC-58EFB3B225B3}"/>
                </a:ext>
              </a:extLst>
            </p:cNvPr>
            <p:cNvSpPr>
              <a:spLocks/>
            </p:cNvSpPr>
            <p:nvPr/>
          </p:nvSpPr>
          <p:spPr bwMode="auto">
            <a:xfrm>
              <a:off x="5476" y="1029"/>
              <a:ext cx="5" cy="5"/>
            </a:xfrm>
            <a:custGeom>
              <a:avLst/>
              <a:gdLst>
                <a:gd name="T0" fmla="*/ 6 w 12"/>
                <a:gd name="T1" fmla="*/ 0 h 12"/>
                <a:gd name="T2" fmla="*/ 6 w 12"/>
                <a:gd name="T3" fmla="*/ 0 h 12"/>
                <a:gd name="T4" fmla="*/ 3 w 12"/>
                <a:gd name="T5" fmla="*/ 3 h 12"/>
                <a:gd name="T6" fmla="*/ 0 w 12"/>
                <a:gd name="T7" fmla="*/ 6 h 12"/>
                <a:gd name="T8" fmla="*/ 6 w 12"/>
                <a:gd name="T9" fmla="*/ 12 h 12"/>
                <a:gd name="T10" fmla="*/ 6 w 12"/>
                <a:gd name="T11" fmla="*/ 12 h 12"/>
                <a:gd name="T12" fmla="*/ 9 w 12"/>
                <a:gd name="T13" fmla="*/ 9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6" y="0"/>
                    <a:pt x="6" y="0"/>
                    <a:pt x="6" y="0"/>
                  </a:cubicBez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8" name="Freeform 253">
              <a:extLst>
                <a:ext uri="{FF2B5EF4-FFF2-40B4-BE49-F238E27FC236}">
                  <a16:creationId xmlns:a16="http://schemas.microsoft.com/office/drawing/2014/main" id="{E8017E7C-324F-4D52-B736-0FEA02A42BED}"/>
                </a:ext>
              </a:extLst>
            </p:cNvPr>
            <p:cNvSpPr>
              <a:spLocks/>
            </p:cNvSpPr>
            <p:nvPr/>
          </p:nvSpPr>
          <p:spPr bwMode="auto">
            <a:xfrm>
              <a:off x="5493" y="1013"/>
              <a:ext cx="25" cy="24"/>
            </a:xfrm>
            <a:custGeom>
              <a:avLst/>
              <a:gdLst>
                <a:gd name="T0" fmla="*/ 45 w 54"/>
                <a:gd name="T1" fmla="*/ 45 h 55"/>
                <a:gd name="T2" fmla="*/ 42 w 54"/>
                <a:gd name="T3" fmla="*/ 48 h 55"/>
                <a:gd name="T4" fmla="*/ 10 w 54"/>
                <a:gd name="T5" fmla="*/ 45 h 55"/>
                <a:gd name="T6" fmla="*/ 7 w 54"/>
                <a:gd name="T7" fmla="*/ 13 h 55"/>
                <a:gd name="T8" fmla="*/ 10 w 54"/>
                <a:gd name="T9" fmla="*/ 10 h 55"/>
                <a:gd name="T10" fmla="*/ 13 w 54"/>
                <a:gd name="T11" fmla="*/ 7 h 55"/>
                <a:gd name="T12" fmla="*/ 45 w 54"/>
                <a:gd name="T13" fmla="*/ 10 h 55"/>
                <a:gd name="T14" fmla="*/ 48 w 54"/>
                <a:gd name="T15" fmla="*/ 42 h 55"/>
                <a:gd name="T16" fmla="*/ 45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9" name="Freeform 254">
              <a:extLst>
                <a:ext uri="{FF2B5EF4-FFF2-40B4-BE49-F238E27FC236}">
                  <a16:creationId xmlns:a16="http://schemas.microsoft.com/office/drawing/2014/main" id="{29E55093-C0B3-47B0-BD78-6AC18415DF8B}"/>
                </a:ext>
              </a:extLst>
            </p:cNvPr>
            <p:cNvSpPr>
              <a:spLocks/>
            </p:cNvSpPr>
            <p:nvPr/>
          </p:nvSpPr>
          <p:spPr bwMode="auto">
            <a:xfrm>
              <a:off x="5497" y="101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0" name="Freeform 255">
              <a:extLst>
                <a:ext uri="{FF2B5EF4-FFF2-40B4-BE49-F238E27FC236}">
                  <a16:creationId xmlns:a16="http://schemas.microsoft.com/office/drawing/2014/main" id="{457813EB-396C-455C-8574-47A1A2DD29A4}"/>
                </a:ext>
              </a:extLst>
            </p:cNvPr>
            <p:cNvSpPr>
              <a:spLocks noEditPoints="1"/>
            </p:cNvSpPr>
            <p:nvPr/>
          </p:nvSpPr>
          <p:spPr bwMode="auto">
            <a:xfrm>
              <a:off x="5498" y="1033"/>
              <a:ext cx="14" cy="3"/>
            </a:xfrm>
            <a:custGeom>
              <a:avLst/>
              <a:gdLst>
                <a:gd name="T0" fmla="*/ 17 w 32"/>
                <a:gd name="T1" fmla="*/ 7 h 7"/>
                <a:gd name="T2" fmla="*/ 17 w 32"/>
                <a:gd name="T3" fmla="*/ 7 h 7"/>
                <a:gd name="T4" fmla="*/ 17 w 32"/>
                <a:gd name="T5" fmla="*/ 7 h 7"/>
                <a:gd name="T6" fmla="*/ 17 w 32"/>
                <a:gd name="T7" fmla="*/ 7 h 7"/>
                <a:gd name="T8" fmla="*/ 32 w 32"/>
                <a:gd name="T9" fmla="*/ 3 h 7"/>
                <a:gd name="T10" fmla="*/ 17 w 32"/>
                <a:gd name="T11" fmla="*/ 7 h 7"/>
                <a:gd name="T12" fmla="*/ 32 w 32"/>
                <a:gd name="T13" fmla="*/ 3 h 7"/>
                <a:gd name="T14" fmla="*/ 0 w 32"/>
                <a:gd name="T15" fmla="*/ 0 h 7"/>
                <a:gd name="T16" fmla="*/ 0 w 32"/>
                <a:gd name="T17" fmla="*/ 0 h 7"/>
                <a:gd name="T18" fmla="*/ 0 w 32"/>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7">
                  <a:moveTo>
                    <a:pt x="17" y="7"/>
                  </a:moveTo>
                  <a:cubicBezTo>
                    <a:pt x="17" y="7"/>
                    <a:pt x="17" y="7"/>
                    <a:pt x="17" y="7"/>
                  </a:cubicBezTo>
                  <a:cubicBezTo>
                    <a:pt x="17" y="7"/>
                    <a:pt x="17" y="7"/>
                    <a:pt x="17" y="7"/>
                  </a:cubicBezTo>
                  <a:cubicBezTo>
                    <a:pt x="17" y="7"/>
                    <a:pt x="17" y="7"/>
                    <a:pt x="17" y="7"/>
                  </a:cubicBezTo>
                  <a:moveTo>
                    <a:pt x="32" y="3"/>
                  </a:moveTo>
                  <a:cubicBezTo>
                    <a:pt x="27" y="6"/>
                    <a:pt x="22" y="7"/>
                    <a:pt x="17" y="7"/>
                  </a:cubicBezTo>
                  <a:cubicBezTo>
                    <a:pt x="22" y="7"/>
                    <a:pt x="27" y="6"/>
                    <a:pt x="32" y="3"/>
                  </a:cubicBezTo>
                  <a:moveTo>
                    <a:pt x="0" y="0"/>
                  </a:moveTo>
                  <a:cubicBezTo>
                    <a:pt x="0" y="0"/>
                    <a:pt x="0" y="0"/>
                    <a:pt x="0" y="0"/>
                  </a:cubicBezTo>
                  <a:cubicBezTo>
                    <a:pt x="0" y="0"/>
                    <a:pt x="0" y="0"/>
                    <a:pt x="0" y="0"/>
                  </a:cubicBezTo>
                </a:path>
              </a:pathLst>
            </a:custGeom>
            <a:solidFill>
              <a:srgbClr val="E79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1" name="Freeform 256">
              <a:extLst>
                <a:ext uri="{FF2B5EF4-FFF2-40B4-BE49-F238E27FC236}">
                  <a16:creationId xmlns:a16="http://schemas.microsoft.com/office/drawing/2014/main" id="{9DA6DF04-5BD6-450A-BC3B-84253635D901}"/>
                </a:ext>
              </a:extLst>
            </p:cNvPr>
            <p:cNvSpPr>
              <a:spLocks noEditPoints="1"/>
            </p:cNvSpPr>
            <p:nvPr/>
          </p:nvSpPr>
          <p:spPr bwMode="auto">
            <a:xfrm>
              <a:off x="5497" y="1016"/>
              <a:ext cx="20" cy="20"/>
            </a:xfrm>
            <a:custGeom>
              <a:avLst/>
              <a:gdLst>
                <a:gd name="T0" fmla="*/ 0 w 45"/>
                <a:gd name="T1" fmla="*/ 35 h 45"/>
                <a:gd name="T2" fmla="*/ 3 w 45"/>
                <a:gd name="T3" fmla="*/ 38 h 45"/>
                <a:gd name="T4" fmla="*/ 3 w 45"/>
                <a:gd name="T5" fmla="*/ 38 h 45"/>
                <a:gd name="T6" fmla="*/ 3 w 45"/>
                <a:gd name="T7" fmla="*/ 38 h 45"/>
                <a:gd name="T8" fmla="*/ 20 w 45"/>
                <a:gd name="T9" fmla="*/ 45 h 45"/>
                <a:gd name="T10" fmla="*/ 20 w 45"/>
                <a:gd name="T11" fmla="*/ 45 h 45"/>
                <a:gd name="T12" fmla="*/ 20 w 45"/>
                <a:gd name="T13" fmla="*/ 45 h 45"/>
                <a:gd name="T14" fmla="*/ 35 w 45"/>
                <a:gd name="T15" fmla="*/ 41 h 45"/>
                <a:gd name="T16" fmla="*/ 35 w 45"/>
                <a:gd name="T17" fmla="*/ 41 h 45"/>
                <a:gd name="T18" fmla="*/ 29 w 45"/>
                <a:gd name="T19" fmla="*/ 35 h 45"/>
                <a:gd name="T20" fmla="*/ 29 w 45"/>
                <a:gd name="T21" fmla="*/ 35 h 45"/>
                <a:gd name="T22" fmla="*/ 15 w 45"/>
                <a:gd name="T23" fmla="*/ 39 h 45"/>
                <a:gd name="T24" fmla="*/ 0 w 45"/>
                <a:gd name="T25" fmla="*/ 35 h 45"/>
                <a:gd name="T26" fmla="*/ 35 w 45"/>
                <a:gd name="T27" fmla="*/ 0 h 45"/>
                <a:gd name="T28" fmla="*/ 35 w 45"/>
                <a:gd name="T29" fmla="*/ 29 h 45"/>
                <a:gd name="T30" fmla="*/ 41 w 45"/>
                <a:gd name="T31" fmla="*/ 35 h 45"/>
                <a:gd name="T32" fmla="*/ 41 w 45"/>
                <a:gd name="T33" fmla="*/ 35 h 45"/>
                <a:gd name="T34" fmla="*/ 45 w 45"/>
                <a:gd name="T35" fmla="*/ 20 h 45"/>
                <a:gd name="T36" fmla="*/ 38 w 45"/>
                <a:gd name="T37" fmla="*/ 3 h 45"/>
                <a:gd name="T38" fmla="*/ 38 w 45"/>
                <a:gd name="T39" fmla="*/ 3 h 45"/>
                <a:gd name="T40" fmla="*/ 35 w 45"/>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5">
                  <a:moveTo>
                    <a:pt x="0" y="35"/>
                  </a:moveTo>
                  <a:cubicBezTo>
                    <a:pt x="1" y="36"/>
                    <a:pt x="2" y="37"/>
                    <a:pt x="3" y="38"/>
                  </a:cubicBezTo>
                  <a:cubicBezTo>
                    <a:pt x="3" y="38"/>
                    <a:pt x="3" y="38"/>
                    <a:pt x="3" y="38"/>
                  </a:cubicBezTo>
                  <a:cubicBezTo>
                    <a:pt x="3" y="38"/>
                    <a:pt x="3" y="38"/>
                    <a:pt x="3" y="38"/>
                  </a:cubicBezTo>
                  <a:cubicBezTo>
                    <a:pt x="8" y="43"/>
                    <a:pt x="14" y="45"/>
                    <a:pt x="20" y="45"/>
                  </a:cubicBezTo>
                  <a:cubicBezTo>
                    <a:pt x="20" y="45"/>
                    <a:pt x="20" y="45"/>
                    <a:pt x="20" y="45"/>
                  </a:cubicBezTo>
                  <a:cubicBezTo>
                    <a:pt x="20" y="45"/>
                    <a:pt x="20" y="45"/>
                    <a:pt x="20" y="45"/>
                  </a:cubicBezTo>
                  <a:cubicBezTo>
                    <a:pt x="25" y="45"/>
                    <a:pt x="30"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9" y="39"/>
                    <a:pt x="4" y="38"/>
                    <a:pt x="0" y="35"/>
                  </a:cubicBezTo>
                  <a:moveTo>
                    <a:pt x="35" y="0"/>
                  </a:moveTo>
                  <a:cubicBezTo>
                    <a:pt x="41" y="9"/>
                    <a:pt x="41" y="20"/>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2" name="Freeform 257">
              <a:extLst>
                <a:ext uri="{FF2B5EF4-FFF2-40B4-BE49-F238E27FC236}">
                  <a16:creationId xmlns:a16="http://schemas.microsoft.com/office/drawing/2014/main" id="{57842FBE-42B7-4124-95E6-E1F2768794EC}"/>
                </a:ext>
              </a:extLst>
            </p:cNvPr>
            <p:cNvSpPr>
              <a:spLocks/>
            </p:cNvSpPr>
            <p:nvPr/>
          </p:nvSpPr>
          <p:spPr bwMode="auto">
            <a:xfrm>
              <a:off x="5509" y="1029"/>
              <a:ext cx="6" cy="5"/>
            </a:xfrm>
            <a:custGeom>
              <a:avLst/>
              <a:gdLst>
                <a:gd name="T0" fmla="*/ 6 w 12"/>
                <a:gd name="T1" fmla="*/ 0 h 12"/>
                <a:gd name="T2" fmla="*/ 6 w 12"/>
                <a:gd name="T3" fmla="*/ 0 h 12"/>
                <a:gd name="T4" fmla="*/ 3 w 12"/>
                <a:gd name="T5" fmla="*/ 3 h 12"/>
                <a:gd name="T6" fmla="*/ 0 w 12"/>
                <a:gd name="T7" fmla="*/ 6 h 12"/>
                <a:gd name="T8" fmla="*/ 6 w 12"/>
                <a:gd name="T9" fmla="*/ 12 h 12"/>
                <a:gd name="T10" fmla="*/ 6 w 12"/>
                <a:gd name="T11" fmla="*/ 12 h 12"/>
                <a:gd name="T12" fmla="*/ 9 w 12"/>
                <a:gd name="T13" fmla="*/ 9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6" y="0"/>
                    <a:pt x="6" y="0"/>
                    <a:pt x="6" y="0"/>
                  </a:cubicBez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3" name="Freeform 258">
              <a:extLst>
                <a:ext uri="{FF2B5EF4-FFF2-40B4-BE49-F238E27FC236}">
                  <a16:creationId xmlns:a16="http://schemas.microsoft.com/office/drawing/2014/main" id="{62D8CBA0-776E-41AB-9E82-21707849F983}"/>
                </a:ext>
              </a:extLst>
            </p:cNvPr>
            <p:cNvSpPr>
              <a:spLocks/>
            </p:cNvSpPr>
            <p:nvPr/>
          </p:nvSpPr>
          <p:spPr bwMode="auto">
            <a:xfrm>
              <a:off x="5461" y="1043"/>
              <a:ext cx="24" cy="24"/>
            </a:xfrm>
            <a:custGeom>
              <a:avLst/>
              <a:gdLst>
                <a:gd name="T0" fmla="*/ 44 w 54"/>
                <a:gd name="T1" fmla="*/ 45 h 55"/>
                <a:gd name="T2" fmla="*/ 41 w 54"/>
                <a:gd name="T3" fmla="*/ 48 h 55"/>
                <a:gd name="T4" fmla="*/ 9 w 54"/>
                <a:gd name="T5" fmla="*/ 45 h 55"/>
                <a:gd name="T6" fmla="*/ 6 w 54"/>
                <a:gd name="T7" fmla="*/ 13 h 55"/>
                <a:gd name="T8" fmla="*/ 9 w 54"/>
                <a:gd name="T9" fmla="*/ 10 h 55"/>
                <a:gd name="T10" fmla="*/ 12 w 54"/>
                <a:gd name="T11" fmla="*/ 7 h 55"/>
                <a:gd name="T12" fmla="*/ 44 w 54"/>
                <a:gd name="T13" fmla="*/ 10 h 55"/>
                <a:gd name="T14" fmla="*/ 47 w 54"/>
                <a:gd name="T15" fmla="*/ 42 h 55"/>
                <a:gd name="T16" fmla="*/ 44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4" name="Freeform 259">
              <a:extLst>
                <a:ext uri="{FF2B5EF4-FFF2-40B4-BE49-F238E27FC236}">
                  <a16:creationId xmlns:a16="http://schemas.microsoft.com/office/drawing/2014/main" id="{FAA58115-28B4-4075-9D54-E48B754B3BBD}"/>
                </a:ext>
              </a:extLst>
            </p:cNvPr>
            <p:cNvSpPr>
              <a:spLocks/>
            </p:cNvSpPr>
            <p:nvPr/>
          </p:nvSpPr>
          <p:spPr bwMode="auto">
            <a:xfrm>
              <a:off x="5463" y="104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5" name="Freeform 260">
              <a:extLst>
                <a:ext uri="{FF2B5EF4-FFF2-40B4-BE49-F238E27FC236}">
                  <a16:creationId xmlns:a16="http://schemas.microsoft.com/office/drawing/2014/main" id="{47EED351-9B33-4410-B623-79148DB2C471}"/>
                </a:ext>
              </a:extLst>
            </p:cNvPr>
            <p:cNvSpPr>
              <a:spLocks noEditPoints="1"/>
            </p:cNvSpPr>
            <p:nvPr/>
          </p:nvSpPr>
          <p:spPr bwMode="auto">
            <a:xfrm>
              <a:off x="5465" y="1063"/>
              <a:ext cx="14" cy="3"/>
            </a:xfrm>
            <a:custGeom>
              <a:avLst/>
              <a:gdLst>
                <a:gd name="T0" fmla="*/ 17 w 32"/>
                <a:gd name="T1" fmla="*/ 8 h 8"/>
                <a:gd name="T2" fmla="*/ 18 w 32"/>
                <a:gd name="T3" fmla="*/ 8 h 8"/>
                <a:gd name="T4" fmla="*/ 18 w 32"/>
                <a:gd name="T5" fmla="*/ 8 h 8"/>
                <a:gd name="T6" fmla="*/ 17 w 32"/>
                <a:gd name="T7" fmla="*/ 8 h 8"/>
                <a:gd name="T8" fmla="*/ 32 w 32"/>
                <a:gd name="T9" fmla="*/ 4 h 8"/>
                <a:gd name="T10" fmla="*/ 18 w 32"/>
                <a:gd name="T11" fmla="*/ 8 h 8"/>
                <a:gd name="T12" fmla="*/ 32 w 32"/>
                <a:gd name="T13" fmla="*/ 4 h 8"/>
                <a:gd name="T14" fmla="*/ 0 w 32"/>
                <a:gd name="T15" fmla="*/ 1 h 8"/>
                <a:gd name="T16" fmla="*/ 0 w 32"/>
                <a:gd name="T17" fmla="*/ 1 h 8"/>
                <a:gd name="T18" fmla="*/ 0 w 32"/>
                <a:gd name="T19" fmla="*/ 1 h 8"/>
                <a:gd name="T20" fmla="*/ 0 w 32"/>
                <a:gd name="T21" fmla="*/ 0 h 8"/>
                <a:gd name="T22" fmla="*/ 0 w 32"/>
                <a:gd name="T23" fmla="*/ 0 h 8"/>
                <a:gd name="T24" fmla="*/ 0 w 32"/>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8">
                  <a:moveTo>
                    <a:pt x="17" y="8"/>
                  </a:moveTo>
                  <a:cubicBezTo>
                    <a:pt x="18" y="8"/>
                    <a:pt x="18" y="8"/>
                    <a:pt x="18" y="8"/>
                  </a:cubicBezTo>
                  <a:cubicBezTo>
                    <a:pt x="18" y="8"/>
                    <a:pt x="18" y="8"/>
                    <a:pt x="18" y="8"/>
                  </a:cubicBezTo>
                  <a:cubicBezTo>
                    <a:pt x="18" y="8"/>
                    <a:pt x="18" y="8"/>
                    <a:pt x="17" y="8"/>
                  </a:cubicBezTo>
                  <a:moveTo>
                    <a:pt x="32" y="4"/>
                  </a:moveTo>
                  <a:cubicBezTo>
                    <a:pt x="28" y="7"/>
                    <a:pt x="23" y="8"/>
                    <a:pt x="18" y="8"/>
                  </a:cubicBezTo>
                  <a:cubicBezTo>
                    <a:pt x="23" y="8"/>
                    <a:pt x="28" y="7"/>
                    <a:pt x="32" y="4"/>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79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6" name="Freeform 261">
              <a:extLst>
                <a:ext uri="{FF2B5EF4-FFF2-40B4-BE49-F238E27FC236}">
                  <a16:creationId xmlns:a16="http://schemas.microsoft.com/office/drawing/2014/main" id="{83A3F431-9C18-44AD-BC2D-4C99EA33B265}"/>
                </a:ext>
              </a:extLst>
            </p:cNvPr>
            <p:cNvSpPr>
              <a:spLocks noEditPoints="1"/>
            </p:cNvSpPr>
            <p:nvPr/>
          </p:nvSpPr>
          <p:spPr bwMode="auto">
            <a:xfrm>
              <a:off x="5463" y="1046"/>
              <a:ext cx="20" cy="20"/>
            </a:xfrm>
            <a:custGeom>
              <a:avLst/>
              <a:gdLst>
                <a:gd name="T0" fmla="*/ 0 w 45"/>
                <a:gd name="T1" fmla="*/ 35 h 45"/>
                <a:gd name="T2" fmla="*/ 3 w 45"/>
                <a:gd name="T3" fmla="*/ 37 h 45"/>
                <a:gd name="T4" fmla="*/ 3 w 45"/>
                <a:gd name="T5" fmla="*/ 37 h 45"/>
                <a:gd name="T6" fmla="*/ 3 w 45"/>
                <a:gd name="T7" fmla="*/ 38 h 45"/>
                <a:gd name="T8" fmla="*/ 3 w 45"/>
                <a:gd name="T9" fmla="*/ 38 h 45"/>
                <a:gd name="T10" fmla="*/ 3 w 45"/>
                <a:gd name="T11" fmla="*/ 38 h 45"/>
                <a:gd name="T12" fmla="*/ 20 w 45"/>
                <a:gd name="T13" fmla="*/ 45 h 45"/>
                <a:gd name="T14" fmla="*/ 21 w 45"/>
                <a:gd name="T15" fmla="*/ 45 h 45"/>
                <a:gd name="T16" fmla="*/ 21 w 45"/>
                <a:gd name="T17" fmla="*/ 45 h 45"/>
                <a:gd name="T18" fmla="*/ 35 w 45"/>
                <a:gd name="T19" fmla="*/ 41 h 45"/>
                <a:gd name="T20" fmla="*/ 35 w 45"/>
                <a:gd name="T21" fmla="*/ 41 h 45"/>
                <a:gd name="T22" fmla="*/ 29 w 45"/>
                <a:gd name="T23" fmla="*/ 35 h 45"/>
                <a:gd name="T24" fmla="*/ 29 w 45"/>
                <a:gd name="T25" fmla="*/ 35 h 45"/>
                <a:gd name="T26" fmla="*/ 15 w 45"/>
                <a:gd name="T27" fmla="*/ 39 h 45"/>
                <a:gd name="T28" fmla="*/ 0 w 45"/>
                <a:gd name="T29" fmla="*/ 35 h 45"/>
                <a:gd name="T30" fmla="*/ 35 w 45"/>
                <a:gd name="T31" fmla="*/ 0 h 45"/>
                <a:gd name="T32" fmla="*/ 35 w 45"/>
                <a:gd name="T33" fmla="*/ 29 h 45"/>
                <a:gd name="T34" fmla="*/ 41 w 45"/>
                <a:gd name="T35" fmla="*/ 35 h 45"/>
                <a:gd name="T36" fmla="*/ 41 w 45"/>
                <a:gd name="T37" fmla="*/ 35 h 45"/>
                <a:gd name="T38" fmla="*/ 45 w 45"/>
                <a:gd name="T39" fmla="*/ 20 h 45"/>
                <a:gd name="T40" fmla="*/ 38 w 45"/>
                <a:gd name="T41" fmla="*/ 3 h 45"/>
                <a:gd name="T42" fmla="*/ 38 w 45"/>
                <a:gd name="T43" fmla="*/ 3 h 45"/>
                <a:gd name="T44" fmla="*/ 35 w 45"/>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45">
                  <a:moveTo>
                    <a:pt x="0" y="35"/>
                  </a:moveTo>
                  <a:cubicBezTo>
                    <a:pt x="1" y="36"/>
                    <a:pt x="2" y="37"/>
                    <a:pt x="3" y="37"/>
                  </a:cubicBezTo>
                  <a:cubicBezTo>
                    <a:pt x="3" y="37"/>
                    <a:pt x="3" y="37"/>
                    <a:pt x="3" y="37"/>
                  </a:cubicBezTo>
                  <a:cubicBezTo>
                    <a:pt x="3" y="37"/>
                    <a:pt x="3" y="38"/>
                    <a:pt x="3" y="38"/>
                  </a:cubicBezTo>
                  <a:cubicBezTo>
                    <a:pt x="3" y="38"/>
                    <a:pt x="3" y="38"/>
                    <a:pt x="3" y="38"/>
                  </a:cubicBezTo>
                  <a:cubicBezTo>
                    <a:pt x="3" y="38"/>
                    <a:pt x="3" y="38"/>
                    <a:pt x="3" y="38"/>
                  </a:cubicBezTo>
                  <a:cubicBezTo>
                    <a:pt x="8" y="43"/>
                    <a:pt x="14" y="45"/>
                    <a:pt x="20" y="45"/>
                  </a:cubicBezTo>
                  <a:cubicBezTo>
                    <a:pt x="21" y="45"/>
                    <a:pt x="21" y="45"/>
                    <a:pt x="21" y="45"/>
                  </a:cubicBezTo>
                  <a:cubicBezTo>
                    <a:pt x="21" y="45"/>
                    <a:pt x="21" y="45"/>
                    <a:pt x="21" y="45"/>
                  </a:cubicBezTo>
                  <a:cubicBezTo>
                    <a:pt x="26" y="45"/>
                    <a:pt x="31"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10" y="39"/>
                    <a:pt x="5" y="38"/>
                    <a:pt x="0" y="35"/>
                  </a:cubicBezTo>
                  <a:moveTo>
                    <a:pt x="35" y="0"/>
                  </a:moveTo>
                  <a:cubicBezTo>
                    <a:pt x="41" y="9"/>
                    <a:pt x="41" y="20"/>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7" name="Freeform 262">
              <a:extLst>
                <a:ext uri="{FF2B5EF4-FFF2-40B4-BE49-F238E27FC236}">
                  <a16:creationId xmlns:a16="http://schemas.microsoft.com/office/drawing/2014/main" id="{1834FF79-DB4E-41A8-8628-00556AEF1A0E}"/>
                </a:ext>
              </a:extLst>
            </p:cNvPr>
            <p:cNvSpPr>
              <a:spLocks/>
            </p:cNvSpPr>
            <p:nvPr/>
          </p:nvSpPr>
          <p:spPr bwMode="auto">
            <a:xfrm>
              <a:off x="5476" y="1059"/>
              <a:ext cx="5" cy="5"/>
            </a:xfrm>
            <a:custGeom>
              <a:avLst/>
              <a:gdLst>
                <a:gd name="T0" fmla="*/ 6 w 12"/>
                <a:gd name="T1" fmla="*/ 0 h 12"/>
                <a:gd name="T2" fmla="*/ 6 w 12"/>
                <a:gd name="T3" fmla="*/ 0 h 12"/>
                <a:gd name="T4" fmla="*/ 3 w 12"/>
                <a:gd name="T5" fmla="*/ 3 h 12"/>
                <a:gd name="T6" fmla="*/ 0 w 12"/>
                <a:gd name="T7" fmla="*/ 6 h 12"/>
                <a:gd name="T8" fmla="*/ 6 w 12"/>
                <a:gd name="T9" fmla="*/ 12 h 12"/>
                <a:gd name="T10" fmla="*/ 6 w 12"/>
                <a:gd name="T11" fmla="*/ 12 h 12"/>
                <a:gd name="T12" fmla="*/ 9 w 12"/>
                <a:gd name="T13" fmla="*/ 9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6" y="0"/>
                    <a:pt x="6" y="0"/>
                    <a:pt x="6" y="0"/>
                  </a:cubicBez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8" name="Freeform 263">
              <a:extLst>
                <a:ext uri="{FF2B5EF4-FFF2-40B4-BE49-F238E27FC236}">
                  <a16:creationId xmlns:a16="http://schemas.microsoft.com/office/drawing/2014/main" id="{B1F6B7C0-953A-468F-A9A6-BE2B031CF4D3}"/>
                </a:ext>
              </a:extLst>
            </p:cNvPr>
            <p:cNvSpPr>
              <a:spLocks/>
            </p:cNvSpPr>
            <p:nvPr/>
          </p:nvSpPr>
          <p:spPr bwMode="auto">
            <a:xfrm>
              <a:off x="5493" y="1043"/>
              <a:ext cx="25" cy="24"/>
            </a:xfrm>
            <a:custGeom>
              <a:avLst/>
              <a:gdLst>
                <a:gd name="T0" fmla="*/ 45 w 54"/>
                <a:gd name="T1" fmla="*/ 45 h 55"/>
                <a:gd name="T2" fmla="*/ 42 w 54"/>
                <a:gd name="T3" fmla="*/ 48 h 55"/>
                <a:gd name="T4" fmla="*/ 10 w 54"/>
                <a:gd name="T5" fmla="*/ 45 h 55"/>
                <a:gd name="T6" fmla="*/ 7 w 54"/>
                <a:gd name="T7" fmla="*/ 13 h 55"/>
                <a:gd name="T8" fmla="*/ 10 w 54"/>
                <a:gd name="T9" fmla="*/ 10 h 55"/>
                <a:gd name="T10" fmla="*/ 13 w 54"/>
                <a:gd name="T11" fmla="*/ 7 h 55"/>
                <a:gd name="T12" fmla="*/ 45 w 54"/>
                <a:gd name="T13" fmla="*/ 10 h 55"/>
                <a:gd name="T14" fmla="*/ 48 w 54"/>
                <a:gd name="T15" fmla="*/ 42 h 55"/>
                <a:gd name="T16" fmla="*/ 45 w 54"/>
                <a:gd name="T17"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9" name="Freeform 264">
              <a:extLst>
                <a:ext uri="{FF2B5EF4-FFF2-40B4-BE49-F238E27FC236}">
                  <a16:creationId xmlns:a16="http://schemas.microsoft.com/office/drawing/2014/main" id="{52611C2E-8681-414E-8CE3-CF00F7FD51B2}"/>
                </a:ext>
              </a:extLst>
            </p:cNvPr>
            <p:cNvSpPr>
              <a:spLocks/>
            </p:cNvSpPr>
            <p:nvPr/>
          </p:nvSpPr>
          <p:spPr bwMode="auto">
            <a:xfrm>
              <a:off x="5497" y="1046"/>
              <a:ext cx="18" cy="18"/>
            </a:xfrm>
            <a:custGeom>
              <a:avLst/>
              <a:gdLst>
                <a:gd name="T0" fmla="*/ 38 w 41"/>
                <a:gd name="T1" fmla="*/ 38 h 41"/>
                <a:gd name="T2" fmla="*/ 35 w 41"/>
                <a:gd name="T3" fmla="*/ 41 h 41"/>
                <a:gd name="T4" fmla="*/ 0 w 41"/>
                <a:gd name="T5" fmla="*/ 6 h 41"/>
                <a:gd name="T6" fmla="*/ 3 w 41"/>
                <a:gd name="T7" fmla="*/ 3 h 41"/>
                <a:gd name="T8" fmla="*/ 6 w 41"/>
                <a:gd name="T9" fmla="*/ 0 h 41"/>
                <a:gd name="T10" fmla="*/ 41 w 41"/>
                <a:gd name="T11" fmla="*/ 35 h 41"/>
                <a:gd name="T12" fmla="*/ 38 w 41"/>
                <a:gd name="T13" fmla="*/ 38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0" name="Freeform 265">
              <a:extLst>
                <a:ext uri="{FF2B5EF4-FFF2-40B4-BE49-F238E27FC236}">
                  <a16:creationId xmlns:a16="http://schemas.microsoft.com/office/drawing/2014/main" id="{F2FD69CB-F833-40FC-8AA5-3944079FBED6}"/>
                </a:ext>
              </a:extLst>
            </p:cNvPr>
            <p:cNvSpPr>
              <a:spLocks noEditPoints="1"/>
            </p:cNvSpPr>
            <p:nvPr/>
          </p:nvSpPr>
          <p:spPr bwMode="auto">
            <a:xfrm>
              <a:off x="5497" y="1063"/>
              <a:ext cx="15" cy="3"/>
            </a:xfrm>
            <a:custGeom>
              <a:avLst/>
              <a:gdLst>
                <a:gd name="T0" fmla="*/ 18 w 33"/>
                <a:gd name="T1" fmla="*/ 7 h 7"/>
                <a:gd name="T2" fmla="*/ 18 w 33"/>
                <a:gd name="T3" fmla="*/ 7 h 7"/>
                <a:gd name="T4" fmla="*/ 18 w 33"/>
                <a:gd name="T5" fmla="*/ 7 h 7"/>
                <a:gd name="T6" fmla="*/ 18 w 33"/>
                <a:gd name="T7" fmla="*/ 7 h 7"/>
                <a:gd name="T8" fmla="*/ 32 w 33"/>
                <a:gd name="T9" fmla="*/ 3 h 7"/>
                <a:gd name="T10" fmla="*/ 18 w 33"/>
                <a:gd name="T11" fmla="*/ 7 h 7"/>
                <a:gd name="T12" fmla="*/ 32 w 33"/>
                <a:gd name="T13" fmla="*/ 3 h 7"/>
                <a:gd name="T14" fmla="*/ 33 w 33"/>
                <a:gd name="T15" fmla="*/ 3 h 7"/>
                <a:gd name="T16" fmla="*/ 32 w 33"/>
                <a:gd name="T17" fmla="*/ 3 h 7"/>
                <a:gd name="T18" fmla="*/ 33 w 33"/>
                <a:gd name="T19" fmla="*/ 3 h 7"/>
                <a:gd name="T20" fmla="*/ 0 w 33"/>
                <a:gd name="T21" fmla="*/ 0 h 7"/>
                <a:gd name="T22" fmla="*/ 1 w 33"/>
                <a:gd name="T23" fmla="*/ 0 h 7"/>
                <a:gd name="T24" fmla="*/ 0 w 33"/>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7">
                  <a:moveTo>
                    <a:pt x="18" y="7"/>
                  </a:moveTo>
                  <a:cubicBezTo>
                    <a:pt x="18" y="7"/>
                    <a:pt x="18" y="7"/>
                    <a:pt x="18" y="7"/>
                  </a:cubicBezTo>
                  <a:cubicBezTo>
                    <a:pt x="18" y="7"/>
                    <a:pt x="18" y="7"/>
                    <a:pt x="18" y="7"/>
                  </a:cubicBezTo>
                  <a:cubicBezTo>
                    <a:pt x="18" y="7"/>
                    <a:pt x="18" y="7"/>
                    <a:pt x="18" y="7"/>
                  </a:cubicBezTo>
                  <a:moveTo>
                    <a:pt x="32" y="3"/>
                  </a:moveTo>
                  <a:cubicBezTo>
                    <a:pt x="28" y="6"/>
                    <a:pt x="23" y="7"/>
                    <a:pt x="18" y="7"/>
                  </a:cubicBezTo>
                  <a:cubicBezTo>
                    <a:pt x="23" y="7"/>
                    <a:pt x="28" y="6"/>
                    <a:pt x="32" y="3"/>
                  </a:cubicBezTo>
                  <a:moveTo>
                    <a:pt x="33" y="3"/>
                  </a:moveTo>
                  <a:cubicBezTo>
                    <a:pt x="32" y="3"/>
                    <a:pt x="32" y="3"/>
                    <a:pt x="32" y="3"/>
                  </a:cubicBezTo>
                  <a:cubicBezTo>
                    <a:pt x="32" y="3"/>
                    <a:pt x="32" y="3"/>
                    <a:pt x="33" y="3"/>
                  </a:cubicBezTo>
                  <a:moveTo>
                    <a:pt x="0" y="0"/>
                  </a:moveTo>
                  <a:cubicBezTo>
                    <a:pt x="1" y="0"/>
                    <a:pt x="1" y="0"/>
                    <a:pt x="1" y="0"/>
                  </a:cubicBezTo>
                  <a:cubicBezTo>
                    <a:pt x="1" y="0"/>
                    <a:pt x="1" y="0"/>
                    <a:pt x="0" y="0"/>
                  </a:cubicBezTo>
                </a:path>
              </a:pathLst>
            </a:custGeom>
            <a:solidFill>
              <a:srgbClr val="E79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1" name="Freeform 266">
              <a:extLst>
                <a:ext uri="{FF2B5EF4-FFF2-40B4-BE49-F238E27FC236}">
                  <a16:creationId xmlns:a16="http://schemas.microsoft.com/office/drawing/2014/main" id="{FCC5383E-0249-43B2-8312-07EFC2466DAD}"/>
                </a:ext>
              </a:extLst>
            </p:cNvPr>
            <p:cNvSpPr>
              <a:spLocks noEditPoints="1"/>
            </p:cNvSpPr>
            <p:nvPr/>
          </p:nvSpPr>
          <p:spPr bwMode="auto">
            <a:xfrm>
              <a:off x="5497" y="1046"/>
              <a:ext cx="20" cy="20"/>
            </a:xfrm>
            <a:custGeom>
              <a:avLst/>
              <a:gdLst>
                <a:gd name="T0" fmla="*/ 0 w 45"/>
                <a:gd name="T1" fmla="*/ 35 h 45"/>
                <a:gd name="T2" fmla="*/ 2 w 45"/>
                <a:gd name="T3" fmla="*/ 38 h 45"/>
                <a:gd name="T4" fmla="*/ 3 w 45"/>
                <a:gd name="T5" fmla="*/ 38 h 45"/>
                <a:gd name="T6" fmla="*/ 3 w 45"/>
                <a:gd name="T7" fmla="*/ 38 h 45"/>
                <a:gd name="T8" fmla="*/ 20 w 45"/>
                <a:gd name="T9" fmla="*/ 45 h 45"/>
                <a:gd name="T10" fmla="*/ 20 w 45"/>
                <a:gd name="T11" fmla="*/ 45 h 45"/>
                <a:gd name="T12" fmla="*/ 20 w 45"/>
                <a:gd name="T13" fmla="*/ 45 h 45"/>
                <a:gd name="T14" fmla="*/ 34 w 45"/>
                <a:gd name="T15" fmla="*/ 41 h 45"/>
                <a:gd name="T16" fmla="*/ 34 w 45"/>
                <a:gd name="T17" fmla="*/ 41 h 45"/>
                <a:gd name="T18" fmla="*/ 35 w 45"/>
                <a:gd name="T19" fmla="*/ 41 h 45"/>
                <a:gd name="T20" fmla="*/ 35 w 45"/>
                <a:gd name="T21" fmla="*/ 41 h 45"/>
                <a:gd name="T22" fmla="*/ 29 w 45"/>
                <a:gd name="T23" fmla="*/ 35 h 45"/>
                <a:gd name="T24" fmla="*/ 15 w 45"/>
                <a:gd name="T25" fmla="*/ 39 h 45"/>
                <a:gd name="T26" fmla="*/ 0 w 45"/>
                <a:gd name="T27" fmla="*/ 35 h 45"/>
                <a:gd name="T28" fmla="*/ 35 w 45"/>
                <a:gd name="T29" fmla="*/ 0 h 45"/>
                <a:gd name="T30" fmla="*/ 35 w 45"/>
                <a:gd name="T31" fmla="*/ 29 h 45"/>
                <a:gd name="T32" fmla="*/ 41 w 45"/>
                <a:gd name="T33" fmla="*/ 35 h 45"/>
                <a:gd name="T34" fmla="*/ 41 w 45"/>
                <a:gd name="T35" fmla="*/ 35 h 45"/>
                <a:gd name="T36" fmla="*/ 45 w 45"/>
                <a:gd name="T37" fmla="*/ 20 h 45"/>
                <a:gd name="T38" fmla="*/ 38 w 45"/>
                <a:gd name="T39" fmla="*/ 3 h 45"/>
                <a:gd name="T40" fmla="*/ 38 w 45"/>
                <a:gd name="T41" fmla="*/ 3 h 45"/>
                <a:gd name="T42" fmla="*/ 35 w 45"/>
                <a:gd name="T4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45">
                  <a:moveTo>
                    <a:pt x="0" y="35"/>
                  </a:moveTo>
                  <a:cubicBezTo>
                    <a:pt x="1" y="36"/>
                    <a:pt x="2" y="37"/>
                    <a:pt x="2" y="38"/>
                  </a:cubicBezTo>
                  <a:cubicBezTo>
                    <a:pt x="3" y="38"/>
                    <a:pt x="3" y="38"/>
                    <a:pt x="3" y="38"/>
                  </a:cubicBezTo>
                  <a:cubicBezTo>
                    <a:pt x="3" y="38"/>
                    <a:pt x="3" y="38"/>
                    <a:pt x="3" y="38"/>
                  </a:cubicBezTo>
                  <a:cubicBezTo>
                    <a:pt x="8" y="43"/>
                    <a:pt x="14" y="45"/>
                    <a:pt x="20" y="45"/>
                  </a:cubicBezTo>
                  <a:cubicBezTo>
                    <a:pt x="20" y="45"/>
                    <a:pt x="20" y="45"/>
                    <a:pt x="20" y="45"/>
                  </a:cubicBezTo>
                  <a:cubicBezTo>
                    <a:pt x="20" y="45"/>
                    <a:pt x="20" y="45"/>
                    <a:pt x="20" y="45"/>
                  </a:cubicBezTo>
                  <a:cubicBezTo>
                    <a:pt x="25" y="45"/>
                    <a:pt x="30" y="44"/>
                    <a:pt x="34" y="41"/>
                  </a:cubicBezTo>
                  <a:cubicBezTo>
                    <a:pt x="34" y="41"/>
                    <a:pt x="34" y="41"/>
                    <a:pt x="34" y="41"/>
                  </a:cubicBezTo>
                  <a:cubicBezTo>
                    <a:pt x="34" y="41"/>
                    <a:pt x="34" y="41"/>
                    <a:pt x="35" y="41"/>
                  </a:cubicBezTo>
                  <a:cubicBezTo>
                    <a:pt x="35" y="41"/>
                    <a:pt x="35" y="41"/>
                    <a:pt x="35" y="41"/>
                  </a:cubicBezTo>
                  <a:cubicBezTo>
                    <a:pt x="29" y="35"/>
                    <a:pt x="29" y="35"/>
                    <a:pt x="29" y="35"/>
                  </a:cubicBezTo>
                  <a:cubicBezTo>
                    <a:pt x="25" y="38"/>
                    <a:pt x="20" y="39"/>
                    <a:pt x="15" y="39"/>
                  </a:cubicBezTo>
                  <a:cubicBezTo>
                    <a:pt x="9" y="39"/>
                    <a:pt x="4" y="38"/>
                    <a:pt x="0" y="35"/>
                  </a:cubicBezTo>
                  <a:moveTo>
                    <a:pt x="35" y="0"/>
                  </a:moveTo>
                  <a:cubicBezTo>
                    <a:pt x="41" y="9"/>
                    <a:pt x="41" y="20"/>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2" name="Freeform 267">
              <a:extLst>
                <a:ext uri="{FF2B5EF4-FFF2-40B4-BE49-F238E27FC236}">
                  <a16:creationId xmlns:a16="http://schemas.microsoft.com/office/drawing/2014/main" id="{56251C64-9BEF-4627-9BA0-D8C0972413E4}"/>
                </a:ext>
              </a:extLst>
            </p:cNvPr>
            <p:cNvSpPr>
              <a:spLocks/>
            </p:cNvSpPr>
            <p:nvPr/>
          </p:nvSpPr>
          <p:spPr bwMode="auto">
            <a:xfrm>
              <a:off x="5509" y="1059"/>
              <a:ext cx="6" cy="5"/>
            </a:xfrm>
            <a:custGeom>
              <a:avLst/>
              <a:gdLst>
                <a:gd name="T0" fmla="*/ 6 w 12"/>
                <a:gd name="T1" fmla="*/ 0 h 12"/>
                <a:gd name="T2" fmla="*/ 6 w 12"/>
                <a:gd name="T3" fmla="*/ 0 h 12"/>
                <a:gd name="T4" fmla="*/ 3 w 12"/>
                <a:gd name="T5" fmla="*/ 3 h 12"/>
                <a:gd name="T6" fmla="*/ 0 w 12"/>
                <a:gd name="T7" fmla="*/ 6 h 12"/>
                <a:gd name="T8" fmla="*/ 0 w 12"/>
                <a:gd name="T9" fmla="*/ 6 h 12"/>
                <a:gd name="T10" fmla="*/ 6 w 12"/>
                <a:gd name="T11" fmla="*/ 12 h 12"/>
                <a:gd name="T12" fmla="*/ 6 w 12"/>
                <a:gd name="T13" fmla="*/ 12 h 12"/>
                <a:gd name="T14" fmla="*/ 9 w 12"/>
                <a:gd name="T15" fmla="*/ 9 h 12"/>
                <a:gd name="T16" fmla="*/ 12 w 12"/>
                <a:gd name="T17" fmla="*/ 6 h 12"/>
                <a:gd name="T18" fmla="*/ 6 w 12"/>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6" y="0"/>
                    <a:pt x="6" y="0"/>
                    <a:pt x="6" y="0"/>
                  </a:cubicBezTo>
                  <a:cubicBezTo>
                    <a:pt x="5" y="1"/>
                    <a:pt x="4" y="2"/>
                    <a:pt x="3" y="3"/>
                  </a:cubicBezTo>
                  <a:cubicBezTo>
                    <a:pt x="2" y="4"/>
                    <a:pt x="1" y="5"/>
                    <a:pt x="0" y="6"/>
                  </a:cubicBezTo>
                  <a:cubicBezTo>
                    <a:pt x="0" y="6"/>
                    <a:pt x="0" y="6"/>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3" name="Freeform 268">
              <a:extLst>
                <a:ext uri="{FF2B5EF4-FFF2-40B4-BE49-F238E27FC236}">
                  <a16:creationId xmlns:a16="http://schemas.microsoft.com/office/drawing/2014/main" id="{BA091835-B2A9-4A48-BA08-DBD9556F5770}"/>
                </a:ext>
              </a:extLst>
            </p:cNvPr>
            <p:cNvSpPr>
              <a:spLocks/>
            </p:cNvSpPr>
            <p:nvPr/>
          </p:nvSpPr>
          <p:spPr bwMode="auto">
            <a:xfrm>
              <a:off x="5488" y="949"/>
              <a:ext cx="2" cy="4"/>
            </a:xfrm>
            <a:custGeom>
              <a:avLst/>
              <a:gdLst>
                <a:gd name="T0" fmla="*/ 3 w 5"/>
                <a:gd name="T1" fmla="*/ 0 h 10"/>
                <a:gd name="T2" fmla="*/ 0 w 5"/>
                <a:gd name="T3" fmla="*/ 3 h 10"/>
                <a:gd name="T4" fmla="*/ 0 w 5"/>
                <a:gd name="T5" fmla="*/ 8 h 10"/>
                <a:gd name="T6" fmla="*/ 3 w 5"/>
                <a:gd name="T7" fmla="*/ 10 h 10"/>
                <a:gd name="T8" fmla="*/ 5 w 5"/>
                <a:gd name="T9" fmla="*/ 8 h 10"/>
                <a:gd name="T10" fmla="*/ 5 w 5"/>
                <a:gd name="T11" fmla="*/ 3 h 10"/>
                <a:gd name="T12" fmla="*/ 3 w 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3" y="0"/>
                  </a:moveTo>
                  <a:cubicBezTo>
                    <a:pt x="2" y="0"/>
                    <a:pt x="0" y="2"/>
                    <a:pt x="0" y="3"/>
                  </a:cubicBezTo>
                  <a:cubicBezTo>
                    <a:pt x="0" y="8"/>
                    <a:pt x="0" y="8"/>
                    <a:pt x="0" y="8"/>
                  </a:cubicBezTo>
                  <a:cubicBezTo>
                    <a:pt x="0" y="9"/>
                    <a:pt x="2" y="10"/>
                    <a:pt x="3" y="10"/>
                  </a:cubicBezTo>
                  <a:cubicBezTo>
                    <a:pt x="4" y="10"/>
                    <a:pt x="5" y="9"/>
                    <a:pt x="5" y="8"/>
                  </a:cubicBezTo>
                  <a:cubicBezTo>
                    <a:pt x="5" y="3"/>
                    <a:pt x="5" y="3"/>
                    <a:pt x="5" y="3"/>
                  </a:cubicBezTo>
                  <a:cubicBezTo>
                    <a:pt x="5" y="2"/>
                    <a:pt x="4" y="0"/>
                    <a:pt x="3" y="0"/>
                  </a:cubicBezTo>
                </a:path>
              </a:pathLst>
            </a:custGeom>
            <a:solidFill>
              <a:srgbClr val="DA8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4" name="Freeform 269">
              <a:extLst>
                <a:ext uri="{FF2B5EF4-FFF2-40B4-BE49-F238E27FC236}">
                  <a16:creationId xmlns:a16="http://schemas.microsoft.com/office/drawing/2014/main" id="{EAA06002-A397-4390-8501-89AFC1848731}"/>
                </a:ext>
              </a:extLst>
            </p:cNvPr>
            <p:cNvSpPr>
              <a:spLocks noEditPoints="1"/>
            </p:cNvSpPr>
            <p:nvPr/>
          </p:nvSpPr>
          <p:spPr bwMode="auto">
            <a:xfrm>
              <a:off x="5488" y="959"/>
              <a:ext cx="2" cy="102"/>
            </a:xfrm>
            <a:custGeom>
              <a:avLst/>
              <a:gdLst>
                <a:gd name="T0" fmla="*/ 3 w 5"/>
                <a:gd name="T1" fmla="*/ 214 h 229"/>
                <a:gd name="T2" fmla="*/ 0 w 5"/>
                <a:gd name="T3" fmla="*/ 216 h 229"/>
                <a:gd name="T4" fmla="*/ 0 w 5"/>
                <a:gd name="T5" fmla="*/ 226 h 229"/>
                <a:gd name="T6" fmla="*/ 3 w 5"/>
                <a:gd name="T7" fmla="*/ 229 h 229"/>
                <a:gd name="T8" fmla="*/ 5 w 5"/>
                <a:gd name="T9" fmla="*/ 226 h 229"/>
                <a:gd name="T10" fmla="*/ 5 w 5"/>
                <a:gd name="T11" fmla="*/ 216 h 229"/>
                <a:gd name="T12" fmla="*/ 3 w 5"/>
                <a:gd name="T13" fmla="*/ 214 h 229"/>
                <a:gd name="T14" fmla="*/ 3 w 5"/>
                <a:gd name="T15" fmla="*/ 187 h 229"/>
                <a:gd name="T16" fmla="*/ 0 w 5"/>
                <a:gd name="T17" fmla="*/ 190 h 229"/>
                <a:gd name="T18" fmla="*/ 0 w 5"/>
                <a:gd name="T19" fmla="*/ 200 h 229"/>
                <a:gd name="T20" fmla="*/ 3 w 5"/>
                <a:gd name="T21" fmla="*/ 202 h 229"/>
                <a:gd name="T22" fmla="*/ 5 w 5"/>
                <a:gd name="T23" fmla="*/ 200 h 229"/>
                <a:gd name="T24" fmla="*/ 5 w 5"/>
                <a:gd name="T25" fmla="*/ 190 h 229"/>
                <a:gd name="T26" fmla="*/ 3 w 5"/>
                <a:gd name="T27" fmla="*/ 187 h 229"/>
                <a:gd name="T28" fmla="*/ 3 w 5"/>
                <a:gd name="T29" fmla="*/ 160 h 229"/>
                <a:gd name="T30" fmla="*/ 0 w 5"/>
                <a:gd name="T31" fmla="*/ 163 h 229"/>
                <a:gd name="T32" fmla="*/ 0 w 5"/>
                <a:gd name="T33" fmla="*/ 173 h 229"/>
                <a:gd name="T34" fmla="*/ 3 w 5"/>
                <a:gd name="T35" fmla="*/ 175 h 229"/>
                <a:gd name="T36" fmla="*/ 5 w 5"/>
                <a:gd name="T37" fmla="*/ 173 h 229"/>
                <a:gd name="T38" fmla="*/ 5 w 5"/>
                <a:gd name="T39" fmla="*/ 163 h 229"/>
                <a:gd name="T40" fmla="*/ 3 w 5"/>
                <a:gd name="T41" fmla="*/ 160 h 229"/>
                <a:gd name="T42" fmla="*/ 3 w 5"/>
                <a:gd name="T43" fmla="*/ 134 h 229"/>
                <a:gd name="T44" fmla="*/ 0 w 5"/>
                <a:gd name="T45" fmla="*/ 136 h 229"/>
                <a:gd name="T46" fmla="*/ 0 w 5"/>
                <a:gd name="T47" fmla="*/ 146 h 229"/>
                <a:gd name="T48" fmla="*/ 3 w 5"/>
                <a:gd name="T49" fmla="*/ 149 h 229"/>
                <a:gd name="T50" fmla="*/ 5 w 5"/>
                <a:gd name="T51" fmla="*/ 146 h 229"/>
                <a:gd name="T52" fmla="*/ 5 w 5"/>
                <a:gd name="T53" fmla="*/ 136 h 229"/>
                <a:gd name="T54" fmla="*/ 3 w 5"/>
                <a:gd name="T55" fmla="*/ 134 h 229"/>
                <a:gd name="T56" fmla="*/ 3 w 5"/>
                <a:gd name="T57" fmla="*/ 107 h 229"/>
                <a:gd name="T58" fmla="*/ 0 w 5"/>
                <a:gd name="T59" fmla="*/ 109 h 229"/>
                <a:gd name="T60" fmla="*/ 0 w 5"/>
                <a:gd name="T61" fmla="*/ 119 h 229"/>
                <a:gd name="T62" fmla="*/ 3 w 5"/>
                <a:gd name="T63" fmla="*/ 122 h 229"/>
                <a:gd name="T64" fmla="*/ 5 w 5"/>
                <a:gd name="T65" fmla="*/ 119 h 229"/>
                <a:gd name="T66" fmla="*/ 5 w 5"/>
                <a:gd name="T67" fmla="*/ 109 h 229"/>
                <a:gd name="T68" fmla="*/ 3 w 5"/>
                <a:gd name="T69" fmla="*/ 107 h 229"/>
                <a:gd name="T70" fmla="*/ 3 w 5"/>
                <a:gd name="T71" fmla="*/ 80 h 229"/>
                <a:gd name="T72" fmla="*/ 0 w 5"/>
                <a:gd name="T73" fmla="*/ 83 h 229"/>
                <a:gd name="T74" fmla="*/ 0 w 5"/>
                <a:gd name="T75" fmla="*/ 93 h 229"/>
                <a:gd name="T76" fmla="*/ 3 w 5"/>
                <a:gd name="T77" fmla="*/ 95 h 229"/>
                <a:gd name="T78" fmla="*/ 5 w 5"/>
                <a:gd name="T79" fmla="*/ 93 h 229"/>
                <a:gd name="T80" fmla="*/ 5 w 5"/>
                <a:gd name="T81" fmla="*/ 83 h 229"/>
                <a:gd name="T82" fmla="*/ 3 w 5"/>
                <a:gd name="T83" fmla="*/ 80 h 229"/>
                <a:gd name="T84" fmla="*/ 3 w 5"/>
                <a:gd name="T85" fmla="*/ 54 h 229"/>
                <a:gd name="T86" fmla="*/ 0 w 5"/>
                <a:gd name="T87" fmla="*/ 56 h 229"/>
                <a:gd name="T88" fmla="*/ 0 w 5"/>
                <a:gd name="T89" fmla="*/ 66 h 229"/>
                <a:gd name="T90" fmla="*/ 3 w 5"/>
                <a:gd name="T91" fmla="*/ 69 h 229"/>
                <a:gd name="T92" fmla="*/ 5 w 5"/>
                <a:gd name="T93" fmla="*/ 66 h 229"/>
                <a:gd name="T94" fmla="*/ 5 w 5"/>
                <a:gd name="T95" fmla="*/ 56 h 229"/>
                <a:gd name="T96" fmla="*/ 3 w 5"/>
                <a:gd name="T97" fmla="*/ 54 h 229"/>
                <a:gd name="T98" fmla="*/ 3 w 5"/>
                <a:gd name="T99" fmla="*/ 27 h 229"/>
                <a:gd name="T100" fmla="*/ 0 w 5"/>
                <a:gd name="T101" fmla="*/ 29 h 229"/>
                <a:gd name="T102" fmla="*/ 0 w 5"/>
                <a:gd name="T103" fmla="*/ 39 h 229"/>
                <a:gd name="T104" fmla="*/ 3 w 5"/>
                <a:gd name="T105" fmla="*/ 42 h 229"/>
                <a:gd name="T106" fmla="*/ 5 w 5"/>
                <a:gd name="T107" fmla="*/ 39 h 229"/>
                <a:gd name="T108" fmla="*/ 5 w 5"/>
                <a:gd name="T109" fmla="*/ 29 h 229"/>
                <a:gd name="T110" fmla="*/ 3 w 5"/>
                <a:gd name="T111" fmla="*/ 27 h 229"/>
                <a:gd name="T112" fmla="*/ 3 w 5"/>
                <a:gd name="T113" fmla="*/ 0 h 229"/>
                <a:gd name="T114" fmla="*/ 0 w 5"/>
                <a:gd name="T115" fmla="*/ 3 h 229"/>
                <a:gd name="T116" fmla="*/ 0 w 5"/>
                <a:gd name="T117" fmla="*/ 13 h 229"/>
                <a:gd name="T118" fmla="*/ 3 w 5"/>
                <a:gd name="T119" fmla="*/ 15 h 229"/>
                <a:gd name="T120" fmla="*/ 5 w 5"/>
                <a:gd name="T121" fmla="*/ 13 h 229"/>
                <a:gd name="T122" fmla="*/ 5 w 5"/>
                <a:gd name="T123" fmla="*/ 3 h 229"/>
                <a:gd name="T124" fmla="*/ 3 w 5"/>
                <a:gd name="T125"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 h="229">
                  <a:moveTo>
                    <a:pt x="3" y="214"/>
                  </a:moveTo>
                  <a:cubicBezTo>
                    <a:pt x="2" y="214"/>
                    <a:pt x="0" y="215"/>
                    <a:pt x="0" y="216"/>
                  </a:cubicBezTo>
                  <a:cubicBezTo>
                    <a:pt x="0" y="226"/>
                    <a:pt x="0" y="226"/>
                    <a:pt x="0" y="226"/>
                  </a:cubicBezTo>
                  <a:cubicBezTo>
                    <a:pt x="0" y="228"/>
                    <a:pt x="2" y="229"/>
                    <a:pt x="3" y="229"/>
                  </a:cubicBezTo>
                  <a:cubicBezTo>
                    <a:pt x="4" y="229"/>
                    <a:pt x="5" y="228"/>
                    <a:pt x="5" y="226"/>
                  </a:cubicBezTo>
                  <a:cubicBezTo>
                    <a:pt x="5" y="216"/>
                    <a:pt x="5" y="216"/>
                    <a:pt x="5" y="216"/>
                  </a:cubicBezTo>
                  <a:cubicBezTo>
                    <a:pt x="5" y="215"/>
                    <a:pt x="4" y="214"/>
                    <a:pt x="3" y="214"/>
                  </a:cubicBezTo>
                  <a:moveTo>
                    <a:pt x="3" y="187"/>
                  </a:moveTo>
                  <a:cubicBezTo>
                    <a:pt x="2" y="187"/>
                    <a:pt x="0" y="188"/>
                    <a:pt x="0" y="190"/>
                  </a:cubicBezTo>
                  <a:cubicBezTo>
                    <a:pt x="0" y="200"/>
                    <a:pt x="0" y="200"/>
                    <a:pt x="0" y="200"/>
                  </a:cubicBezTo>
                  <a:cubicBezTo>
                    <a:pt x="0" y="201"/>
                    <a:pt x="2" y="202"/>
                    <a:pt x="3" y="202"/>
                  </a:cubicBezTo>
                  <a:cubicBezTo>
                    <a:pt x="4" y="202"/>
                    <a:pt x="5" y="201"/>
                    <a:pt x="5" y="200"/>
                  </a:cubicBezTo>
                  <a:cubicBezTo>
                    <a:pt x="5" y="190"/>
                    <a:pt x="5" y="190"/>
                    <a:pt x="5" y="190"/>
                  </a:cubicBezTo>
                  <a:cubicBezTo>
                    <a:pt x="5" y="188"/>
                    <a:pt x="4" y="187"/>
                    <a:pt x="3" y="187"/>
                  </a:cubicBezTo>
                  <a:moveTo>
                    <a:pt x="3" y="160"/>
                  </a:moveTo>
                  <a:cubicBezTo>
                    <a:pt x="2" y="160"/>
                    <a:pt x="0" y="161"/>
                    <a:pt x="0" y="163"/>
                  </a:cubicBezTo>
                  <a:cubicBezTo>
                    <a:pt x="0" y="173"/>
                    <a:pt x="0" y="173"/>
                    <a:pt x="0" y="173"/>
                  </a:cubicBezTo>
                  <a:cubicBezTo>
                    <a:pt x="0" y="174"/>
                    <a:pt x="2" y="175"/>
                    <a:pt x="3" y="175"/>
                  </a:cubicBezTo>
                  <a:cubicBezTo>
                    <a:pt x="4" y="175"/>
                    <a:pt x="5" y="174"/>
                    <a:pt x="5" y="173"/>
                  </a:cubicBezTo>
                  <a:cubicBezTo>
                    <a:pt x="5" y="163"/>
                    <a:pt x="5" y="163"/>
                    <a:pt x="5" y="163"/>
                  </a:cubicBezTo>
                  <a:cubicBezTo>
                    <a:pt x="5" y="161"/>
                    <a:pt x="4" y="160"/>
                    <a:pt x="3" y="160"/>
                  </a:cubicBezTo>
                  <a:moveTo>
                    <a:pt x="3" y="134"/>
                  </a:moveTo>
                  <a:cubicBezTo>
                    <a:pt x="2" y="134"/>
                    <a:pt x="0" y="135"/>
                    <a:pt x="0" y="136"/>
                  </a:cubicBezTo>
                  <a:cubicBezTo>
                    <a:pt x="0" y="146"/>
                    <a:pt x="0" y="146"/>
                    <a:pt x="0" y="146"/>
                  </a:cubicBezTo>
                  <a:cubicBezTo>
                    <a:pt x="0" y="148"/>
                    <a:pt x="2" y="149"/>
                    <a:pt x="3" y="149"/>
                  </a:cubicBezTo>
                  <a:cubicBezTo>
                    <a:pt x="4" y="149"/>
                    <a:pt x="5" y="148"/>
                    <a:pt x="5" y="146"/>
                  </a:cubicBezTo>
                  <a:cubicBezTo>
                    <a:pt x="5" y="136"/>
                    <a:pt x="5" y="136"/>
                    <a:pt x="5" y="136"/>
                  </a:cubicBezTo>
                  <a:cubicBezTo>
                    <a:pt x="5" y="135"/>
                    <a:pt x="4" y="134"/>
                    <a:pt x="3" y="134"/>
                  </a:cubicBezTo>
                  <a:moveTo>
                    <a:pt x="3" y="107"/>
                  </a:moveTo>
                  <a:cubicBezTo>
                    <a:pt x="2" y="107"/>
                    <a:pt x="0" y="108"/>
                    <a:pt x="0" y="109"/>
                  </a:cubicBezTo>
                  <a:cubicBezTo>
                    <a:pt x="0" y="119"/>
                    <a:pt x="0" y="119"/>
                    <a:pt x="0" y="119"/>
                  </a:cubicBezTo>
                  <a:cubicBezTo>
                    <a:pt x="0" y="121"/>
                    <a:pt x="2" y="122"/>
                    <a:pt x="3" y="122"/>
                  </a:cubicBezTo>
                  <a:cubicBezTo>
                    <a:pt x="4" y="122"/>
                    <a:pt x="5" y="121"/>
                    <a:pt x="5" y="119"/>
                  </a:cubicBezTo>
                  <a:cubicBezTo>
                    <a:pt x="5" y="109"/>
                    <a:pt x="5" y="109"/>
                    <a:pt x="5" y="109"/>
                  </a:cubicBezTo>
                  <a:cubicBezTo>
                    <a:pt x="5" y="108"/>
                    <a:pt x="4" y="107"/>
                    <a:pt x="3" y="107"/>
                  </a:cubicBezTo>
                  <a:moveTo>
                    <a:pt x="3" y="80"/>
                  </a:moveTo>
                  <a:cubicBezTo>
                    <a:pt x="2" y="80"/>
                    <a:pt x="0" y="81"/>
                    <a:pt x="0" y="83"/>
                  </a:cubicBezTo>
                  <a:cubicBezTo>
                    <a:pt x="0" y="93"/>
                    <a:pt x="0" y="93"/>
                    <a:pt x="0" y="93"/>
                  </a:cubicBezTo>
                  <a:cubicBezTo>
                    <a:pt x="0" y="94"/>
                    <a:pt x="2" y="95"/>
                    <a:pt x="3" y="95"/>
                  </a:cubicBezTo>
                  <a:cubicBezTo>
                    <a:pt x="4" y="95"/>
                    <a:pt x="5" y="94"/>
                    <a:pt x="5" y="93"/>
                  </a:cubicBezTo>
                  <a:cubicBezTo>
                    <a:pt x="5" y="83"/>
                    <a:pt x="5" y="83"/>
                    <a:pt x="5" y="83"/>
                  </a:cubicBezTo>
                  <a:cubicBezTo>
                    <a:pt x="5" y="81"/>
                    <a:pt x="4" y="80"/>
                    <a:pt x="3" y="80"/>
                  </a:cubicBezTo>
                  <a:moveTo>
                    <a:pt x="3" y="54"/>
                  </a:moveTo>
                  <a:cubicBezTo>
                    <a:pt x="2" y="54"/>
                    <a:pt x="0" y="55"/>
                    <a:pt x="0" y="56"/>
                  </a:cubicBezTo>
                  <a:cubicBezTo>
                    <a:pt x="0" y="66"/>
                    <a:pt x="0" y="66"/>
                    <a:pt x="0" y="66"/>
                  </a:cubicBezTo>
                  <a:cubicBezTo>
                    <a:pt x="0" y="67"/>
                    <a:pt x="2" y="69"/>
                    <a:pt x="3" y="69"/>
                  </a:cubicBezTo>
                  <a:cubicBezTo>
                    <a:pt x="4" y="69"/>
                    <a:pt x="5" y="67"/>
                    <a:pt x="5" y="66"/>
                  </a:cubicBezTo>
                  <a:cubicBezTo>
                    <a:pt x="5" y="56"/>
                    <a:pt x="5" y="56"/>
                    <a:pt x="5" y="56"/>
                  </a:cubicBezTo>
                  <a:cubicBezTo>
                    <a:pt x="5" y="55"/>
                    <a:pt x="4" y="54"/>
                    <a:pt x="3" y="54"/>
                  </a:cubicBezTo>
                  <a:moveTo>
                    <a:pt x="3" y="27"/>
                  </a:moveTo>
                  <a:cubicBezTo>
                    <a:pt x="2" y="27"/>
                    <a:pt x="0" y="28"/>
                    <a:pt x="0" y="29"/>
                  </a:cubicBezTo>
                  <a:cubicBezTo>
                    <a:pt x="0" y="39"/>
                    <a:pt x="0" y="39"/>
                    <a:pt x="0" y="39"/>
                  </a:cubicBezTo>
                  <a:cubicBezTo>
                    <a:pt x="0" y="41"/>
                    <a:pt x="2" y="42"/>
                    <a:pt x="3" y="42"/>
                  </a:cubicBezTo>
                  <a:cubicBezTo>
                    <a:pt x="4" y="42"/>
                    <a:pt x="5" y="41"/>
                    <a:pt x="5" y="39"/>
                  </a:cubicBezTo>
                  <a:cubicBezTo>
                    <a:pt x="5" y="29"/>
                    <a:pt x="5" y="29"/>
                    <a:pt x="5" y="29"/>
                  </a:cubicBezTo>
                  <a:cubicBezTo>
                    <a:pt x="5" y="28"/>
                    <a:pt x="4" y="27"/>
                    <a:pt x="3" y="27"/>
                  </a:cubicBezTo>
                  <a:moveTo>
                    <a:pt x="3" y="0"/>
                  </a:moveTo>
                  <a:cubicBezTo>
                    <a:pt x="2" y="0"/>
                    <a:pt x="0" y="1"/>
                    <a:pt x="0" y="3"/>
                  </a:cubicBezTo>
                  <a:cubicBezTo>
                    <a:pt x="0" y="13"/>
                    <a:pt x="0" y="13"/>
                    <a:pt x="0" y="13"/>
                  </a:cubicBezTo>
                  <a:cubicBezTo>
                    <a:pt x="0" y="14"/>
                    <a:pt x="2" y="15"/>
                    <a:pt x="3" y="15"/>
                  </a:cubicBezTo>
                  <a:cubicBezTo>
                    <a:pt x="4" y="15"/>
                    <a:pt x="5" y="14"/>
                    <a:pt x="5" y="13"/>
                  </a:cubicBezTo>
                  <a:cubicBezTo>
                    <a:pt x="5" y="3"/>
                    <a:pt x="5" y="3"/>
                    <a:pt x="5" y="3"/>
                  </a:cubicBezTo>
                  <a:cubicBezTo>
                    <a:pt x="5" y="1"/>
                    <a:pt x="4" y="0"/>
                    <a:pt x="3" y="0"/>
                  </a:cubicBezTo>
                </a:path>
              </a:pathLst>
            </a:custGeom>
            <a:solidFill>
              <a:srgbClr val="DA8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5" name="Freeform 270">
              <a:extLst>
                <a:ext uri="{FF2B5EF4-FFF2-40B4-BE49-F238E27FC236}">
                  <a16:creationId xmlns:a16="http://schemas.microsoft.com/office/drawing/2014/main" id="{24C8C15F-0381-49F3-8EE6-F4F897B6C4AF}"/>
                </a:ext>
              </a:extLst>
            </p:cNvPr>
            <p:cNvSpPr>
              <a:spLocks noEditPoints="1"/>
            </p:cNvSpPr>
            <p:nvPr/>
          </p:nvSpPr>
          <p:spPr bwMode="auto">
            <a:xfrm>
              <a:off x="5467" y="1075"/>
              <a:ext cx="0" cy="0"/>
            </a:xfrm>
            <a:custGeom>
              <a:avLst/>
              <a:gdLst>
                <a:gd name="T0" fmla="*/ 1 w 1"/>
                <a:gd name="T1" fmla="*/ 1 w 1"/>
                <a:gd name="T2" fmla="*/ 1 w 1"/>
                <a:gd name="T3" fmla="*/ 1 w 1"/>
                <a:gd name="T4" fmla="*/ 0 w 1"/>
                <a:gd name="T5" fmla="*/ 0 w 1"/>
                <a:gd name="T6" fmla="*/ 0 w 1"/>
                <a:gd name="T7" fmla="*/ 0 w 1"/>
                <a:gd name="T8"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1" y="0"/>
                  </a:cubicBezTo>
                  <a:cubicBezTo>
                    <a:pt x="1" y="0"/>
                    <a:pt x="1" y="0"/>
                    <a:pt x="1" y="0"/>
                  </a:cubicBezTo>
                  <a:cubicBezTo>
                    <a:pt x="1" y="0"/>
                    <a:pt x="1" y="0"/>
                    <a:pt x="1"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E1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6" name="Freeform 271">
              <a:extLst>
                <a:ext uri="{FF2B5EF4-FFF2-40B4-BE49-F238E27FC236}">
                  <a16:creationId xmlns:a16="http://schemas.microsoft.com/office/drawing/2014/main" id="{302D70B4-71E4-476F-9ECE-ED8B1566BDBF}"/>
                </a:ext>
              </a:extLst>
            </p:cNvPr>
            <p:cNvSpPr>
              <a:spLocks noEditPoints="1"/>
            </p:cNvSpPr>
            <p:nvPr/>
          </p:nvSpPr>
          <p:spPr bwMode="auto">
            <a:xfrm>
              <a:off x="5467" y="959"/>
              <a:ext cx="59" cy="116"/>
            </a:xfrm>
            <a:custGeom>
              <a:avLst/>
              <a:gdLst>
                <a:gd name="T0" fmla="*/ 1 w 132"/>
                <a:gd name="T1" fmla="*/ 260 h 260"/>
                <a:gd name="T2" fmla="*/ 1 w 132"/>
                <a:gd name="T3" fmla="*/ 260 h 260"/>
                <a:gd name="T4" fmla="*/ 1 w 132"/>
                <a:gd name="T5" fmla="*/ 260 h 260"/>
                <a:gd name="T6" fmla="*/ 1 w 132"/>
                <a:gd name="T7" fmla="*/ 260 h 260"/>
                <a:gd name="T8" fmla="*/ 1 w 132"/>
                <a:gd name="T9" fmla="*/ 260 h 260"/>
                <a:gd name="T10" fmla="*/ 1 w 132"/>
                <a:gd name="T11" fmla="*/ 260 h 260"/>
                <a:gd name="T12" fmla="*/ 1 w 132"/>
                <a:gd name="T13" fmla="*/ 260 h 260"/>
                <a:gd name="T14" fmla="*/ 1 w 132"/>
                <a:gd name="T15" fmla="*/ 260 h 260"/>
                <a:gd name="T16" fmla="*/ 1 w 132"/>
                <a:gd name="T17" fmla="*/ 260 h 260"/>
                <a:gd name="T18" fmla="*/ 1 w 132"/>
                <a:gd name="T19" fmla="*/ 260 h 260"/>
                <a:gd name="T20" fmla="*/ 0 w 132"/>
                <a:gd name="T21" fmla="*/ 260 h 260"/>
                <a:gd name="T22" fmla="*/ 0 w 132"/>
                <a:gd name="T23" fmla="*/ 260 h 260"/>
                <a:gd name="T24" fmla="*/ 0 w 132"/>
                <a:gd name="T25" fmla="*/ 260 h 260"/>
                <a:gd name="T26" fmla="*/ 132 w 132"/>
                <a:gd name="T27" fmla="*/ 0 h 260"/>
                <a:gd name="T28" fmla="*/ 132 w 132"/>
                <a:gd name="T29" fmla="*/ 1 h 260"/>
                <a:gd name="T30" fmla="*/ 132 w 132"/>
                <a:gd name="T31" fmla="*/ 0 h 260"/>
                <a:gd name="T32" fmla="*/ 132 w 132"/>
                <a:gd name="T33" fmla="*/ 0 h 260"/>
                <a:gd name="T34" fmla="*/ 132 w 132"/>
                <a:gd name="T35" fmla="*/ 0 h 260"/>
                <a:gd name="T36" fmla="*/ 132 w 132"/>
                <a:gd name="T37" fmla="*/ 0 h 260"/>
                <a:gd name="T38" fmla="*/ 132 w 132"/>
                <a:gd name="T39" fmla="*/ 0 h 260"/>
                <a:gd name="T40" fmla="*/ 132 w 132"/>
                <a:gd name="T41" fmla="*/ 0 h 260"/>
                <a:gd name="T42" fmla="*/ 132 w 132"/>
                <a:gd name="T43" fmla="*/ 0 h 260"/>
                <a:gd name="T44" fmla="*/ 132 w 132"/>
                <a:gd name="T45" fmla="*/ 0 h 260"/>
                <a:gd name="T46" fmla="*/ 132 w 132"/>
                <a:gd name="T47" fmla="*/ 0 h 260"/>
                <a:gd name="T48" fmla="*/ 132 w 132"/>
                <a:gd name="T4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260">
                  <a:moveTo>
                    <a:pt x="1" y="260"/>
                  </a:moveTo>
                  <a:cubicBezTo>
                    <a:pt x="1" y="260"/>
                    <a:pt x="1" y="260"/>
                    <a:pt x="1" y="260"/>
                  </a:cubicBezTo>
                  <a:cubicBezTo>
                    <a:pt x="1" y="260"/>
                    <a:pt x="1" y="260"/>
                    <a:pt x="1" y="260"/>
                  </a:cubicBezTo>
                  <a:moveTo>
                    <a:pt x="1" y="260"/>
                  </a:moveTo>
                  <a:cubicBezTo>
                    <a:pt x="1" y="260"/>
                    <a:pt x="1" y="260"/>
                    <a:pt x="1" y="260"/>
                  </a:cubicBezTo>
                  <a:cubicBezTo>
                    <a:pt x="1" y="260"/>
                    <a:pt x="1" y="260"/>
                    <a:pt x="1" y="260"/>
                  </a:cubicBezTo>
                  <a:moveTo>
                    <a:pt x="1" y="260"/>
                  </a:moveTo>
                  <a:cubicBezTo>
                    <a:pt x="1" y="260"/>
                    <a:pt x="1" y="260"/>
                    <a:pt x="1" y="260"/>
                  </a:cubicBezTo>
                  <a:cubicBezTo>
                    <a:pt x="1" y="260"/>
                    <a:pt x="1" y="260"/>
                    <a:pt x="1" y="260"/>
                  </a:cubicBezTo>
                  <a:cubicBezTo>
                    <a:pt x="1" y="260"/>
                    <a:pt x="1" y="260"/>
                    <a:pt x="1" y="260"/>
                  </a:cubicBezTo>
                  <a:moveTo>
                    <a:pt x="0" y="260"/>
                  </a:moveTo>
                  <a:cubicBezTo>
                    <a:pt x="0" y="260"/>
                    <a:pt x="0" y="260"/>
                    <a:pt x="0" y="260"/>
                  </a:cubicBezTo>
                  <a:cubicBezTo>
                    <a:pt x="0" y="260"/>
                    <a:pt x="0" y="260"/>
                    <a:pt x="0" y="260"/>
                  </a:cubicBezTo>
                  <a:moveTo>
                    <a:pt x="132" y="0"/>
                  </a:moveTo>
                  <a:cubicBezTo>
                    <a:pt x="132" y="0"/>
                    <a:pt x="132" y="0"/>
                    <a:pt x="132" y="1"/>
                  </a:cubicBezTo>
                  <a:cubicBezTo>
                    <a:pt x="132" y="0"/>
                    <a:pt x="132" y="0"/>
                    <a:pt x="132" y="0"/>
                  </a:cubicBezTo>
                  <a:moveTo>
                    <a:pt x="132" y="0"/>
                  </a:moveTo>
                  <a:cubicBezTo>
                    <a:pt x="132" y="0"/>
                    <a:pt x="132" y="0"/>
                    <a:pt x="132" y="0"/>
                  </a:cubicBezTo>
                  <a:cubicBezTo>
                    <a:pt x="132" y="0"/>
                    <a:pt x="132" y="0"/>
                    <a:pt x="132" y="0"/>
                  </a:cubicBezTo>
                  <a:moveTo>
                    <a:pt x="132" y="0"/>
                  </a:moveTo>
                  <a:cubicBezTo>
                    <a:pt x="132" y="0"/>
                    <a:pt x="132" y="0"/>
                    <a:pt x="132" y="0"/>
                  </a:cubicBezTo>
                  <a:cubicBezTo>
                    <a:pt x="132" y="0"/>
                    <a:pt x="132" y="0"/>
                    <a:pt x="132" y="0"/>
                  </a:cubicBezTo>
                  <a:moveTo>
                    <a:pt x="132" y="0"/>
                  </a:moveTo>
                  <a:cubicBezTo>
                    <a:pt x="132" y="0"/>
                    <a:pt x="132" y="0"/>
                    <a:pt x="132" y="0"/>
                  </a:cubicBezTo>
                  <a:cubicBezTo>
                    <a:pt x="132" y="0"/>
                    <a:pt x="132" y="0"/>
                    <a:pt x="132" y="0"/>
                  </a:cubicBezTo>
                </a:path>
              </a:pathLst>
            </a:custGeom>
            <a:solidFill>
              <a:srgbClr val="C7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7" name="Freeform 272">
              <a:extLst>
                <a:ext uri="{FF2B5EF4-FFF2-40B4-BE49-F238E27FC236}">
                  <a16:creationId xmlns:a16="http://schemas.microsoft.com/office/drawing/2014/main" id="{391CEBE8-69EB-4913-9F75-BACD92ED19C8}"/>
                </a:ext>
              </a:extLst>
            </p:cNvPr>
            <p:cNvSpPr>
              <a:spLocks/>
            </p:cNvSpPr>
            <p:nvPr/>
          </p:nvSpPr>
          <p:spPr bwMode="auto">
            <a:xfrm>
              <a:off x="5456" y="948"/>
              <a:ext cx="70" cy="127"/>
            </a:xfrm>
            <a:custGeom>
              <a:avLst/>
              <a:gdLst>
                <a:gd name="T0" fmla="*/ 143 w 157"/>
                <a:gd name="T1" fmla="*/ 0 h 286"/>
                <a:gd name="T2" fmla="*/ 144 w 157"/>
                <a:gd name="T3" fmla="*/ 252 h 286"/>
                <a:gd name="T4" fmla="*/ 123 w 157"/>
                <a:gd name="T5" fmla="*/ 272 h 286"/>
                <a:gd name="T6" fmla="*/ 77 w 157"/>
                <a:gd name="T7" fmla="*/ 272 h 286"/>
                <a:gd name="T8" fmla="*/ 77 w 157"/>
                <a:gd name="T9" fmla="*/ 268 h 286"/>
                <a:gd name="T10" fmla="*/ 75 w 157"/>
                <a:gd name="T11" fmla="*/ 265 h 286"/>
                <a:gd name="T12" fmla="*/ 72 w 157"/>
                <a:gd name="T13" fmla="*/ 268 h 286"/>
                <a:gd name="T14" fmla="*/ 72 w 157"/>
                <a:gd name="T15" fmla="*/ 272 h 286"/>
                <a:gd name="T16" fmla="*/ 0 w 157"/>
                <a:gd name="T17" fmla="*/ 273 h 286"/>
                <a:gd name="T18" fmla="*/ 25 w 157"/>
                <a:gd name="T19" fmla="*/ 286 h 286"/>
                <a:gd name="T20" fmla="*/ 25 w 157"/>
                <a:gd name="T21" fmla="*/ 286 h 286"/>
                <a:gd name="T22" fmla="*/ 26 w 157"/>
                <a:gd name="T23" fmla="*/ 286 h 286"/>
                <a:gd name="T24" fmla="*/ 26 w 157"/>
                <a:gd name="T25" fmla="*/ 286 h 286"/>
                <a:gd name="T26" fmla="*/ 26 w 157"/>
                <a:gd name="T27" fmla="*/ 286 h 286"/>
                <a:gd name="T28" fmla="*/ 26 w 157"/>
                <a:gd name="T29" fmla="*/ 286 h 286"/>
                <a:gd name="T30" fmla="*/ 26 w 157"/>
                <a:gd name="T31" fmla="*/ 286 h 286"/>
                <a:gd name="T32" fmla="*/ 26 w 157"/>
                <a:gd name="T33" fmla="*/ 286 h 286"/>
                <a:gd name="T34" fmla="*/ 26 w 157"/>
                <a:gd name="T35" fmla="*/ 286 h 286"/>
                <a:gd name="T36" fmla="*/ 123 w 157"/>
                <a:gd name="T37" fmla="*/ 286 h 286"/>
                <a:gd name="T38" fmla="*/ 157 w 157"/>
                <a:gd name="T39" fmla="*/ 252 h 286"/>
                <a:gd name="T40" fmla="*/ 157 w 157"/>
                <a:gd name="T41" fmla="*/ 27 h 286"/>
                <a:gd name="T42" fmla="*/ 157 w 157"/>
                <a:gd name="T43" fmla="*/ 27 h 286"/>
                <a:gd name="T44" fmla="*/ 157 w 157"/>
                <a:gd name="T45" fmla="*/ 27 h 286"/>
                <a:gd name="T46" fmla="*/ 157 w 157"/>
                <a:gd name="T47" fmla="*/ 27 h 286"/>
                <a:gd name="T48" fmla="*/ 157 w 157"/>
                <a:gd name="T49" fmla="*/ 26 h 286"/>
                <a:gd name="T50" fmla="*/ 157 w 157"/>
                <a:gd name="T51" fmla="*/ 26 h 286"/>
                <a:gd name="T52" fmla="*/ 157 w 157"/>
                <a:gd name="T53" fmla="*/ 26 h 286"/>
                <a:gd name="T54" fmla="*/ 157 w 157"/>
                <a:gd name="T55" fmla="*/ 26 h 286"/>
                <a:gd name="T56" fmla="*/ 157 w 157"/>
                <a:gd name="T57" fmla="*/ 26 h 286"/>
                <a:gd name="T58" fmla="*/ 157 w 157"/>
                <a:gd name="T59" fmla="*/ 26 h 286"/>
                <a:gd name="T60" fmla="*/ 157 w 157"/>
                <a:gd name="T61" fmla="*/ 26 h 286"/>
                <a:gd name="T62" fmla="*/ 157 w 157"/>
                <a:gd name="T63" fmla="*/ 26 h 286"/>
                <a:gd name="T64" fmla="*/ 157 w 157"/>
                <a:gd name="T65" fmla="*/ 26 h 286"/>
                <a:gd name="T66" fmla="*/ 157 w 157"/>
                <a:gd name="T67" fmla="*/ 26 h 286"/>
                <a:gd name="T68" fmla="*/ 157 w 157"/>
                <a:gd name="T69" fmla="*/ 26 h 286"/>
                <a:gd name="T70" fmla="*/ 157 w 157"/>
                <a:gd name="T71" fmla="*/ 26 h 286"/>
                <a:gd name="T72" fmla="*/ 157 w 157"/>
                <a:gd name="T73" fmla="*/ 26 h 286"/>
                <a:gd name="T74" fmla="*/ 157 w 157"/>
                <a:gd name="T75" fmla="*/ 26 h 286"/>
                <a:gd name="T76" fmla="*/ 143 w 157"/>
                <a:gd name="T77"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 h="286">
                  <a:moveTo>
                    <a:pt x="143" y="0"/>
                  </a:moveTo>
                  <a:cubicBezTo>
                    <a:pt x="144" y="252"/>
                    <a:pt x="144" y="252"/>
                    <a:pt x="144" y="252"/>
                  </a:cubicBezTo>
                  <a:cubicBezTo>
                    <a:pt x="144" y="263"/>
                    <a:pt x="135" y="272"/>
                    <a:pt x="123" y="272"/>
                  </a:cubicBezTo>
                  <a:cubicBezTo>
                    <a:pt x="77" y="272"/>
                    <a:pt x="77" y="272"/>
                    <a:pt x="77" y="272"/>
                  </a:cubicBezTo>
                  <a:cubicBezTo>
                    <a:pt x="77" y="268"/>
                    <a:pt x="77" y="268"/>
                    <a:pt x="77" y="268"/>
                  </a:cubicBezTo>
                  <a:cubicBezTo>
                    <a:pt x="77" y="267"/>
                    <a:pt x="76" y="265"/>
                    <a:pt x="75" y="265"/>
                  </a:cubicBezTo>
                  <a:cubicBezTo>
                    <a:pt x="74" y="265"/>
                    <a:pt x="72" y="267"/>
                    <a:pt x="72" y="268"/>
                  </a:cubicBezTo>
                  <a:cubicBezTo>
                    <a:pt x="72" y="272"/>
                    <a:pt x="72" y="272"/>
                    <a:pt x="72" y="272"/>
                  </a:cubicBezTo>
                  <a:cubicBezTo>
                    <a:pt x="0" y="273"/>
                    <a:pt x="0" y="273"/>
                    <a:pt x="0" y="273"/>
                  </a:cubicBezTo>
                  <a:cubicBezTo>
                    <a:pt x="6" y="280"/>
                    <a:pt x="15" y="285"/>
                    <a:pt x="25" y="286"/>
                  </a:cubicBezTo>
                  <a:cubicBezTo>
                    <a:pt x="25" y="286"/>
                    <a:pt x="25" y="286"/>
                    <a:pt x="25" y="286"/>
                  </a:cubicBezTo>
                  <a:cubicBezTo>
                    <a:pt x="25" y="286"/>
                    <a:pt x="26" y="286"/>
                    <a:pt x="26" y="286"/>
                  </a:cubicBezTo>
                  <a:cubicBezTo>
                    <a:pt x="26" y="286"/>
                    <a:pt x="26" y="286"/>
                    <a:pt x="26" y="286"/>
                  </a:cubicBezTo>
                  <a:cubicBezTo>
                    <a:pt x="26" y="286"/>
                    <a:pt x="26" y="286"/>
                    <a:pt x="26" y="286"/>
                  </a:cubicBezTo>
                  <a:cubicBezTo>
                    <a:pt x="26" y="286"/>
                    <a:pt x="26" y="286"/>
                    <a:pt x="26" y="286"/>
                  </a:cubicBezTo>
                  <a:cubicBezTo>
                    <a:pt x="26" y="286"/>
                    <a:pt x="26" y="286"/>
                    <a:pt x="26" y="286"/>
                  </a:cubicBezTo>
                  <a:cubicBezTo>
                    <a:pt x="26" y="286"/>
                    <a:pt x="26" y="286"/>
                    <a:pt x="26" y="286"/>
                  </a:cubicBezTo>
                  <a:cubicBezTo>
                    <a:pt x="26" y="286"/>
                    <a:pt x="26" y="286"/>
                    <a:pt x="26" y="286"/>
                  </a:cubicBezTo>
                  <a:cubicBezTo>
                    <a:pt x="123" y="286"/>
                    <a:pt x="123" y="286"/>
                    <a:pt x="123" y="286"/>
                  </a:cubicBezTo>
                  <a:cubicBezTo>
                    <a:pt x="142" y="286"/>
                    <a:pt x="157" y="271"/>
                    <a:pt x="157" y="252"/>
                  </a:cubicBezTo>
                  <a:cubicBezTo>
                    <a:pt x="157" y="27"/>
                    <a:pt x="157" y="27"/>
                    <a:pt x="157" y="27"/>
                  </a:cubicBezTo>
                  <a:cubicBezTo>
                    <a:pt x="157" y="27"/>
                    <a:pt x="157" y="27"/>
                    <a:pt x="157" y="27"/>
                  </a:cubicBezTo>
                  <a:cubicBezTo>
                    <a:pt x="157" y="27"/>
                    <a:pt x="157" y="27"/>
                    <a:pt x="157" y="27"/>
                  </a:cubicBezTo>
                  <a:cubicBezTo>
                    <a:pt x="157" y="27"/>
                    <a:pt x="157" y="27"/>
                    <a:pt x="157" y="27"/>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15"/>
                    <a:pt x="151" y="6"/>
                    <a:pt x="143" y="0"/>
                  </a:cubicBezTo>
                </a:path>
              </a:pathLst>
            </a:custGeom>
            <a:solidFill>
              <a:srgbClr val="DA8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8" name="Rectangle 273">
              <a:extLst>
                <a:ext uri="{FF2B5EF4-FFF2-40B4-BE49-F238E27FC236}">
                  <a16:creationId xmlns:a16="http://schemas.microsoft.com/office/drawing/2014/main" id="{E6C8CAD7-2DAC-4E0E-B303-51AEA60E1E76}"/>
                </a:ext>
              </a:extLst>
            </p:cNvPr>
            <p:cNvSpPr>
              <a:spLocks noChangeArrowheads="1"/>
            </p:cNvSpPr>
            <p:nvPr/>
          </p:nvSpPr>
          <p:spPr bwMode="auto">
            <a:xfrm>
              <a:off x="5325" y="954"/>
              <a:ext cx="22" cy="8"/>
            </a:xfrm>
            <a:prstGeom prst="rect">
              <a:avLst/>
            </a:prstGeom>
            <a:solidFill>
              <a:srgbClr val="A18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9" name="Rectangle 274">
              <a:extLst>
                <a:ext uri="{FF2B5EF4-FFF2-40B4-BE49-F238E27FC236}">
                  <a16:creationId xmlns:a16="http://schemas.microsoft.com/office/drawing/2014/main" id="{ABDE4231-2686-4F45-B750-81172AF32675}"/>
                </a:ext>
              </a:extLst>
            </p:cNvPr>
            <p:cNvSpPr>
              <a:spLocks noChangeArrowheads="1"/>
            </p:cNvSpPr>
            <p:nvPr/>
          </p:nvSpPr>
          <p:spPr bwMode="auto">
            <a:xfrm>
              <a:off x="5325" y="954"/>
              <a:ext cx="22"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0" name="Rectangle 275">
              <a:extLst>
                <a:ext uri="{FF2B5EF4-FFF2-40B4-BE49-F238E27FC236}">
                  <a16:creationId xmlns:a16="http://schemas.microsoft.com/office/drawing/2014/main" id="{0520E080-F64A-4D49-83FF-B244380541B9}"/>
                </a:ext>
              </a:extLst>
            </p:cNvPr>
            <p:cNvSpPr>
              <a:spLocks noChangeArrowheads="1"/>
            </p:cNvSpPr>
            <p:nvPr/>
          </p:nvSpPr>
          <p:spPr bwMode="auto">
            <a:xfrm>
              <a:off x="5222" y="962"/>
              <a:ext cx="148" cy="98"/>
            </a:xfrm>
            <a:prstGeom prst="rect">
              <a:avLst/>
            </a:prstGeom>
            <a:solidFill>
              <a:srgbClr val="F1EE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1" name="Rectangle 276">
              <a:extLst>
                <a:ext uri="{FF2B5EF4-FFF2-40B4-BE49-F238E27FC236}">
                  <a16:creationId xmlns:a16="http://schemas.microsoft.com/office/drawing/2014/main" id="{5178D54E-6874-4DDA-8DC0-44500734F536}"/>
                </a:ext>
              </a:extLst>
            </p:cNvPr>
            <p:cNvSpPr>
              <a:spLocks noChangeArrowheads="1"/>
            </p:cNvSpPr>
            <p:nvPr/>
          </p:nvSpPr>
          <p:spPr bwMode="auto">
            <a:xfrm>
              <a:off x="5222" y="962"/>
              <a:ext cx="14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2" name="Rectangle 277">
              <a:extLst>
                <a:ext uri="{FF2B5EF4-FFF2-40B4-BE49-F238E27FC236}">
                  <a16:creationId xmlns:a16="http://schemas.microsoft.com/office/drawing/2014/main" id="{90C20364-E820-4C39-8DA3-FF381488BD14}"/>
                </a:ext>
              </a:extLst>
            </p:cNvPr>
            <p:cNvSpPr>
              <a:spLocks noChangeArrowheads="1"/>
            </p:cNvSpPr>
            <p:nvPr/>
          </p:nvSpPr>
          <p:spPr bwMode="auto">
            <a:xfrm>
              <a:off x="5222" y="1046"/>
              <a:ext cx="148" cy="14"/>
            </a:xfrm>
            <a:prstGeom prst="rect">
              <a:avLst/>
            </a:prstGeom>
            <a:solidFill>
              <a:srgbClr val="E0C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3" name="Rectangle 278">
              <a:extLst>
                <a:ext uri="{FF2B5EF4-FFF2-40B4-BE49-F238E27FC236}">
                  <a16:creationId xmlns:a16="http://schemas.microsoft.com/office/drawing/2014/main" id="{FAA38AFB-EF5C-4F2A-96F9-C0E69B0763FC}"/>
                </a:ext>
              </a:extLst>
            </p:cNvPr>
            <p:cNvSpPr>
              <a:spLocks noChangeArrowheads="1"/>
            </p:cNvSpPr>
            <p:nvPr/>
          </p:nvSpPr>
          <p:spPr bwMode="auto">
            <a:xfrm>
              <a:off x="5222" y="1046"/>
              <a:ext cx="148"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4" name="Rectangle 279">
              <a:extLst>
                <a:ext uri="{FF2B5EF4-FFF2-40B4-BE49-F238E27FC236}">
                  <a16:creationId xmlns:a16="http://schemas.microsoft.com/office/drawing/2014/main" id="{67BAB239-30C6-46A8-B58E-70212088FE14}"/>
                </a:ext>
              </a:extLst>
            </p:cNvPr>
            <p:cNvSpPr>
              <a:spLocks noChangeArrowheads="1"/>
            </p:cNvSpPr>
            <p:nvPr/>
          </p:nvSpPr>
          <p:spPr bwMode="auto">
            <a:xfrm>
              <a:off x="5246" y="954"/>
              <a:ext cx="21" cy="8"/>
            </a:xfrm>
            <a:prstGeom prst="rect">
              <a:avLst/>
            </a:prstGeom>
            <a:solidFill>
              <a:srgbClr val="A18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5" name="Rectangle 280">
              <a:extLst>
                <a:ext uri="{FF2B5EF4-FFF2-40B4-BE49-F238E27FC236}">
                  <a16:creationId xmlns:a16="http://schemas.microsoft.com/office/drawing/2014/main" id="{B3C2DBD4-DBA0-438B-9D7B-02D89AF459A6}"/>
                </a:ext>
              </a:extLst>
            </p:cNvPr>
            <p:cNvSpPr>
              <a:spLocks noChangeArrowheads="1"/>
            </p:cNvSpPr>
            <p:nvPr/>
          </p:nvSpPr>
          <p:spPr bwMode="auto">
            <a:xfrm>
              <a:off x="5246" y="954"/>
              <a:ext cx="21"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6" name="Rectangle 281">
              <a:extLst>
                <a:ext uri="{FF2B5EF4-FFF2-40B4-BE49-F238E27FC236}">
                  <a16:creationId xmlns:a16="http://schemas.microsoft.com/office/drawing/2014/main" id="{E55CD88C-EBBD-488D-8AE6-03F55D93CBB2}"/>
                </a:ext>
              </a:extLst>
            </p:cNvPr>
            <p:cNvSpPr>
              <a:spLocks noChangeArrowheads="1"/>
            </p:cNvSpPr>
            <p:nvPr/>
          </p:nvSpPr>
          <p:spPr bwMode="auto">
            <a:xfrm>
              <a:off x="5264" y="1055"/>
              <a:ext cx="64" cy="5"/>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7" name="Rectangle 282">
              <a:extLst>
                <a:ext uri="{FF2B5EF4-FFF2-40B4-BE49-F238E27FC236}">
                  <a16:creationId xmlns:a16="http://schemas.microsoft.com/office/drawing/2014/main" id="{0637A8D1-DC1C-4C46-9877-0B0BCC6444B2}"/>
                </a:ext>
              </a:extLst>
            </p:cNvPr>
            <p:cNvSpPr>
              <a:spLocks noChangeArrowheads="1"/>
            </p:cNvSpPr>
            <p:nvPr/>
          </p:nvSpPr>
          <p:spPr bwMode="auto">
            <a:xfrm>
              <a:off x="5264" y="1055"/>
              <a:ext cx="6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8" name="Rectangle 283">
              <a:extLst>
                <a:ext uri="{FF2B5EF4-FFF2-40B4-BE49-F238E27FC236}">
                  <a16:creationId xmlns:a16="http://schemas.microsoft.com/office/drawing/2014/main" id="{97A633A0-A7C3-477A-8A36-AE61473B9343}"/>
                </a:ext>
              </a:extLst>
            </p:cNvPr>
            <p:cNvSpPr>
              <a:spLocks noChangeArrowheads="1"/>
            </p:cNvSpPr>
            <p:nvPr/>
          </p:nvSpPr>
          <p:spPr bwMode="auto">
            <a:xfrm>
              <a:off x="5264" y="1016"/>
              <a:ext cx="64" cy="12"/>
            </a:xfrm>
            <a:prstGeom prst="rect">
              <a:avLst/>
            </a:prstGeom>
            <a:solidFill>
              <a:srgbClr val="E04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9" name="Rectangle 284">
              <a:extLst>
                <a:ext uri="{FF2B5EF4-FFF2-40B4-BE49-F238E27FC236}">
                  <a16:creationId xmlns:a16="http://schemas.microsoft.com/office/drawing/2014/main" id="{773B63D4-70FC-4F3F-A24E-9E253478AA51}"/>
                </a:ext>
              </a:extLst>
            </p:cNvPr>
            <p:cNvSpPr>
              <a:spLocks noChangeArrowheads="1"/>
            </p:cNvSpPr>
            <p:nvPr/>
          </p:nvSpPr>
          <p:spPr bwMode="auto">
            <a:xfrm>
              <a:off x="5264" y="1016"/>
              <a:ext cx="64"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0" name="Rectangle 285">
              <a:extLst>
                <a:ext uri="{FF2B5EF4-FFF2-40B4-BE49-F238E27FC236}">
                  <a16:creationId xmlns:a16="http://schemas.microsoft.com/office/drawing/2014/main" id="{69AD4F28-ED28-4231-A0A9-B0B569F2AB2B}"/>
                </a:ext>
              </a:extLst>
            </p:cNvPr>
            <p:cNvSpPr>
              <a:spLocks noChangeArrowheads="1"/>
            </p:cNvSpPr>
            <p:nvPr/>
          </p:nvSpPr>
          <p:spPr bwMode="auto">
            <a:xfrm>
              <a:off x="5319" y="1028"/>
              <a:ext cx="5" cy="27"/>
            </a:xfrm>
            <a:prstGeom prst="rect">
              <a:avLst/>
            </a:prstGeom>
            <a:solidFill>
              <a:srgbClr val="A18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1" name="Rectangle 286">
              <a:extLst>
                <a:ext uri="{FF2B5EF4-FFF2-40B4-BE49-F238E27FC236}">
                  <a16:creationId xmlns:a16="http://schemas.microsoft.com/office/drawing/2014/main" id="{D00C39BF-32E3-4337-87FD-88D4EC029FA4}"/>
                </a:ext>
              </a:extLst>
            </p:cNvPr>
            <p:cNvSpPr>
              <a:spLocks noChangeArrowheads="1"/>
            </p:cNvSpPr>
            <p:nvPr/>
          </p:nvSpPr>
          <p:spPr bwMode="auto">
            <a:xfrm>
              <a:off x="5319" y="1028"/>
              <a:ext cx="5"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2" name="Rectangle 287">
              <a:extLst>
                <a:ext uri="{FF2B5EF4-FFF2-40B4-BE49-F238E27FC236}">
                  <a16:creationId xmlns:a16="http://schemas.microsoft.com/office/drawing/2014/main" id="{897AE068-F5D2-4AAC-9003-33D4175E12CB}"/>
                </a:ext>
              </a:extLst>
            </p:cNvPr>
            <p:cNvSpPr>
              <a:spLocks noChangeArrowheads="1"/>
            </p:cNvSpPr>
            <p:nvPr/>
          </p:nvSpPr>
          <p:spPr bwMode="auto">
            <a:xfrm>
              <a:off x="5230"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3" name="Rectangle 288">
              <a:extLst>
                <a:ext uri="{FF2B5EF4-FFF2-40B4-BE49-F238E27FC236}">
                  <a16:creationId xmlns:a16="http://schemas.microsoft.com/office/drawing/2014/main" id="{58DF08BD-3248-4F75-9F55-36850591A547}"/>
                </a:ext>
              </a:extLst>
            </p:cNvPr>
            <p:cNvSpPr>
              <a:spLocks noChangeArrowheads="1"/>
            </p:cNvSpPr>
            <p:nvPr/>
          </p:nvSpPr>
          <p:spPr bwMode="auto">
            <a:xfrm>
              <a:off x="5230"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4" name="Rectangle 289">
              <a:extLst>
                <a:ext uri="{FF2B5EF4-FFF2-40B4-BE49-F238E27FC236}">
                  <a16:creationId xmlns:a16="http://schemas.microsoft.com/office/drawing/2014/main" id="{92379EE5-B57B-4AB1-9C79-1CA612BE5498}"/>
                </a:ext>
              </a:extLst>
            </p:cNvPr>
            <p:cNvSpPr>
              <a:spLocks noChangeArrowheads="1"/>
            </p:cNvSpPr>
            <p:nvPr/>
          </p:nvSpPr>
          <p:spPr bwMode="auto">
            <a:xfrm>
              <a:off x="5231" y="971"/>
              <a:ext cx="13"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5" name="Rectangle 290">
              <a:extLst>
                <a:ext uri="{FF2B5EF4-FFF2-40B4-BE49-F238E27FC236}">
                  <a16:creationId xmlns:a16="http://schemas.microsoft.com/office/drawing/2014/main" id="{D659571F-4B3D-4258-B0DC-F0D61A2F50EE}"/>
                </a:ext>
              </a:extLst>
            </p:cNvPr>
            <p:cNvSpPr>
              <a:spLocks noChangeArrowheads="1"/>
            </p:cNvSpPr>
            <p:nvPr/>
          </p:nvSpPr>
          <p:spPr bwMode="auto">
            <a:xfrm>
              <a:off x="5231" y="971"/>
              <a:ext cx="13"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6" name="Rectangle 291">
              <a:extLst>
                <a:ext uri="{FF2B5EF4-FFF2-40B4-BE49-F238E27FC236}">
                  <a16:creationId xmlns:a16="http://schemas.microsoft.com/office/drawing/2014/main" id="{F8519CFD-B8C5-43B5-8453-E3F2C1913B26}"/>
                </a:ext>
              </a:extLst>
            </p:cNvPr>
            <p:cNvSpPr>
              <a:spLocks noChangeArrowheads="1"/>
            </p:cNvSpPr>
            <p:nvPr/>
          </p:nvSpPr>
          <p:spPr bwMode="auto">
            <a:xfrm>
              <a:off x="5231"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7" name="Rectangle 292">
              <a:extLst>
                <a:ext uri="{FF2B5EF4-FFF2-40B4-BE49-F238E27FC236}">
                  <a16:creationId xmlns:a16="http://schemas.microsoft.com/office/drawing/2014/main" id="{8742997D-9262-4F87-BC5F-DA21979D8619}"/>
                </a:ext>
              </a:extLst>
            </p:cNvPr>
            <p:cNvSpPr>
              <a:spLocks noChangeArrowheads="1"/>
            </p:cNvSpPr>
            <p:nvPr/>
          </p:nvSpPr>
          <p:spPr bwMode="auto">
            <a:xfrm>
              <a:off x="5231"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8" name="Rectangle 293">
              <a:extLst>
                <a:ext uri="{FF2B5EF4-FFF2-40B4-BE49-F238E27FC236}">
                  <a16:creationId xmlns:a16="http://schemas.microsoft.com/office/drawing/2014/main" id="{E0B6E614-9D8A-44A5-B64D-DB89562B1BD3}"/>
                </a:ext>
              </a:extLst>
            </p:cNvPr>
            <p:cNvSpPr>
              <a:spLocks noChangeArrowheads="1"/>
            </p:cNvSpPr>
            <p:nvPr/>
          </p:nvSpPr>
          <p:spPr bwMode="auto">
            <a:xfrm>
              <a:off x="5347"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9" name="Rectangle 294">
              <a:extLst>
                <a:ext uri="{FF2B5EF4-FFF2-40B4-BE49-F238E27FC236}">
                  <a16:creationId xmlns:a16="http://schemas.microsoft.com/office/drawing/2014/main" id="{CC2DB201-C072-4F3A-A920-BB64137E978B}"/>
                </a:ext>
              </a:extLst>
            </p:cNvPr>
            <p:cNvSpPr>
              <a:spLocks noChangeArrowheads="1"/>
            </p:cNvSpPr>
            <p:nvPr/>
          </p:nvSpPr>
          <p:spPr bwMode="auto">
            <a:xfrm>
              <a:off x="5347"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0" name="Rectangle 295">
              <a:extLst>
                <a:ext uri="{FF2B5EF4-FFF2-40B4-BE49-F238E27FC236}">
                  <a16:creationId xmlns:a16="http://schemas.microsoft.com/office/drawing/2014/main" id="{C734C79C-9D41-415E-990D-0F5B4B1A57E3}"/>
                </a:ext>
              </a:extLst>
            </p:cNvPr>
            <p:cNvSpPr>
              <a:spLocks noChangeArrowheads="1"/>
            </p:cNvSpPr>
            <p:nvPr/>
          </p:nvSpPr>
          <p:spPr bwMode="auto">
            <a:xfrm>
              <a:off x="5348"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1" name="Rectangle 296">
              <a:extLst>
                <a:ext uri="{FF2B5EF4-FFF2-40B4-BE49-F238E27FC236}">
                  <a16:creationId xmlns:a16="http://schemas.microsoft.com/office/drawing/2014/main" id="{5EEC3113-CD37-442E-ADCA-C5F657A2BA70}"/>
                </a:ext>
              </a:extLst>
            </p:cNvPr>
            <p:cNvSpPr>
              <a:spLocks noChangeArrowheads="1"/>
            </p:cNvSpPr>
            <p:nvPr/>
          </p:nvSpPr>
          <p:spPr bwMode="auto">
            <a:xfrm>
              <a:off x="5348"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2" name="Rectangle 297">
              <a:extLst>
                <a:ext uri="{FF2B5EF4-FFF2-40B4-BE49-F238E27FC236}">
                  <a16:creationId xmlns:a16="http://schemas.microsoft.com/office/drawing/2014/main" id="{2DACD714-89AB-42DB-9145-44506CE5914A}"/>
                </a:ext>
              </a:extLst>
            </p:cNvPr>
            <p:cNvSpPr>
              <a:spLocks noChangeArrowheads="1"/>
            </p:cNvSpPr>
            <p:nvPr/>
          </p:nvSpPr>
          <p:spPr bwMode="auto">
            <a:xfrm>
              <a:off x="5348" y="975"/>
              <a:ext cx="13"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3" name="Rectangle 298">
              <a:extLst>
                <a:ext uri="{FF2B5EF4-FFF2-40B4-BE49-F238E27FC236}">
                  <a16:creationId xmlns:a16="http://schemas.microsoft.com/office/drawing/2014/main" id="{5604FD05-472B-4679-AB0F-E875436D1A09}"/>
                </a:ext>
              </a:extLst>
            </p:cNvPr>
            <p:cNvSpPr>
              <a:spLocks noChangeArrowheads="1"/>
            </p:cNvSpPr>
            <p:nvPr/>
          </p:nvSpPr>
          <p:spPr bwMode="auto">
            <a:xfrm>
              <a:off x="5348" y="975"/>
              <a:ext cx="1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4" name="Rectangle 299">
              <a:extLst>
                <a:ext uri="{FF2B5EF4-FFF2-40B4-BE49-F238E27FC236}">
                  <a16:creationId xmlns:a16="http://schemas.microsoft.com/office/drawing/2014/main" id="{5E5A2E2A-DDA2-405C-854C-A5D34C062EEF}"/>
                </a:ext>
              </a:extLst>
            </p:cNvPr>
            <p:cNvSpPr>
              <a:spLocks noChangeArrowheads="1"/>
            </p:cNvSpPr>
            <p:nvPr/>
          </p:nvSpPr>
          <p:spPr bwMode="auto">
            <a:xfrm>
              <a:off x="5253"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5" name="Rectangle 300">
              <a:extLst>
                <a:ext uri="{FF2B5EF4-FFF2-40B4-BE49-F238E27FC236}">
                  <a16:creationId xmlns:a16="http://schemas.microsoft.com/office/drawing/2014/main" id="{5C6CE60F-12CC-4181-88A6-A06C573E330A}"/>
                </a:ext>
              </a:extLst>
            </p:cNvPr>
            <p:cNvSpPr>
              <a:spLocks noChangeArrowheads="1"/>
            </p:cNvSpPr>
            <p:nvPr/>
          </p:nvSpPr>
          <p:spPr bwMode="auto">
            <a:xfrm>
              <a:off x="5253"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6" name="Rectangle 301">
              <a:extLst>
                <a:ext uri="{FF2B5EF4-FFF2-40B4-BE49-F238E27FC236}">
                  <a16:creationId xmlns:a16="http://schemas.microsoft.com/office/drawing/2014/main" id="{A5E7786F-DA09-445B-AF1F-0DCBB0B920A3}"/>
                </a:ext>
              </a:extLst>
            </p:cNvPr>
            <p:cNvSpPr>
              <a:spLocks noChangeArrowheads="1"/>
            </p:cNvSpPr>
            <p:nvPr/>
          </p:nvSpPr>
          <p:spPr bwMode="auto">
            <a:xfrm>
              <a:off x="5255"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7" name="Rectangle 302">
              <a:extLst>
                <a:ext uri="{FF2B5EF4-FFF2-40B4-BE49-F238E27FC236}">
                  <a16:creationId xmlns:a16="http://schemas.microsoft.com/office/drawing/2014/main" id="{B63E49C9-87B8-4034-A5B0-ED91EAE01D2F}"/>
                </a:ext>
              </a:extLst>
            </p:cNvPr>
            <p:cNvSpPr>
              <a:spLocks noChangeArrowheads="1"/>
            </p:cNvSpPr>
            <p:nvPr/>
          </p:nvSpPr>
          <p:spPr bwMode="auto">
            <a:xfrm>
              <a:off x="5255"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8" name="Rectangle 303">
              <a:extLst>
                <a:ext uri="{FF2B5EF4-FFF2-40B4-BE49-F238E27FC236}">
                  <a16:creationId xmlns:a16="http://schemas.microsoft.com/office/drawing/2014/main" id="{6B4126E7-F6CC-40F9-B168-31AC2AC36C4E}"/>
                </a:ext>
              </a:extLst>
            </p:cNvPr>
            <p:cNvSpPr>
              <a:spLocks noChangeArrowheads="1"/>
            </p:cNvSpPr>
            <p:nvPr/>
          </p:nvSpPr>
          <p:spPr bwMode="auto">
            <a:xfrm>
              <a:off x="5254"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9" name="Rectangle 304">
              <a:extLst>
                <a:ext uri="{FF2B5EF4-FFF2-40B4-BE49-F238E27FC236}">
                  <a16:creationId xmlns:a16="http://schemas.microsoft.com/office/drawing/2014/main" id="{FDF7A076-C1FD-42BC-B2D4-7E2D1CC89E20}"/>
                </a:ext>
              </a:extLst>
            </p:cNvPr>
            <p:cNvSpPr>
              <a:spLocks noChangeArrowheads="1"/>
            </p:cNvSpPr>
            <p:nvPr/>
          </p:nvSpPr>
          <p:spPr bwMode="auto">
            <a:xfrm>
              <a:off x="5254"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0" name="Rectangle 305">
              <a:extLst>
                <a:ext uri="{FF2B5EF4-FFF2-40B4-BE49-F238E27FC236}">
                  <a16:creationId xmlns:a16="http://schemas.microsoft.com/office/drawing/2014/main" id="{4D59A509-F909-4B03-AA2F-A30B7C31583E}"/>
                </a:ext>
              </a:extLst>
            </p:cNvPr>
            <p:cNvSpPr>
              <a:spLocks noChangeArrowheads="1"/>
            </p:cNvSpPr>
            <p:nvPr/>
          </p:nvSpPr>
          <p:spPr bwMode="auto">
            <a:xfrm>
              <a:off x="5324"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1" name="Rectangle 306">
              <a:extLst>
                <a:ext uri="{FF2B5EF4-FFF2-40B4-BE49-F238E27FC236}">
                  <a16:creationId xmlns:a16="http://schemas.microsoft.com/office/drawing/2014/main" id="{4357A712-B395-45B7-B533-0BC6F0CC0BFD}"/>
                </a:ext>
              </a:extLst>
            </p:cNvPr>
            <p:cNvSpPr>
              <a:spLocks noChangeArrowheads="1"/>
            </p:cNvSpPr>
            <p:nvPr/>
          </p:nvSpPr>
          <p:spPr bwMode="auto">
            <a:xfrm>
              <a:off x="5324"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2" name="Rectangle 307">
              <a:extLst>
                <a:ext uri="{FF2B5EF4-FFF2-40B4-BE49-F238E27FC236}">
                  <a16:creationId xmlns:a16="http://schemas.microsoft.com/office/drawing/2014/main" id="{E6FE6EE1-B729-4809-9B59-6F0DB2AF0556}"/>
                </a:ext>
              </a:extLst>
            </p:cNvPr>
            <p:cNvSpPr>
              <a:spLocks noChangeArrowheads="1"/>
            </p:cNvSpPr>
            <p:nvPr/>
          </p:nvSpPr>
          <p:spPr bwMode="auto">
            <a:xfrm>
              <a:off x="5325"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3" name="Rectangle 308">
              <a:extLst>
                <a:ext uri="{FF2B5EF4-FFF2-40B4-BE49-F238E27FC236}">
                  <a16:creationId xmlns:a16="http://schemas.microsoft.com/office/drawing/2014/main" id="{2C7E8372-C7D3-45CB-9C2E-27B43DB325D9}"/>
                </a:ext>
              </a:extLst>
            </p:cNvPr>
            <p:cNvSpPr>
              <a:spLocks noChangeArrowheads="1"/>
            </p:cNvSpPr>
            <p:nvPr/>
          </p:nvSpPr>
          <p:spPr bwMode="auto">
            <a:xfrm>
              <a:off x="5325"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4" name="Rectangle 309">
              <a:extLst>
                <a:ext uri="{FF2B5EF4-FFF2-40B4-BE49-F238E27FC236}">
                  <a16:creationId xmlns:a16="http://schemas.microsoft.com/office/drawing/2014/main" id="{CC5C7C2A-C7DB-4F09-A7EE-95F429DD147C}"/>
                </a:ext>
              </a:extLst>
            </p:cNvPr>
            <p:cNvSpPr>
              <a:spLocks noChangeArrowheads="1"/>
            </p:cNvSpPr>
            <p:nvPr/>
          </p:nvSpPr>
          <p:spPr bwMode="auto">
            <a:xfrm>
              <a:off x="5324"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5" name="Rectangle 310">
              <a:extLst>
                <a:ext uri="{FF2B5EF4-FFF2-40B4-BE49-F238E27FC236}">
                  <a16:creationId xmlns:a16="http://schemas.microsoft.com/office/drawing/2014/main" id="{F0D00AD6-0D87-4134-ACE9-CF5DBE6E947A}"/>
                </a:ext>
              </a:extLst>
            </p:cNvPr>
            <p:cNvSpPr>
              <a:spLocks noChangeArrowheads="1"/>
            </p:cNvSpPr>
            <p:nvPr/>
          </p:nvSpPr>
          <p:spPr bwMode="auto">
            <a:xfrm>
              <a:off x="5324"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6" name="Rectangle 311">
              <a:extLst>
                <a:ext uri="{FF2B5EF4-FFF2-40B4-BE49-F238E27FC236}">
                  <a16:creationId xmlns:a16="http://schemas.microsoft.com/office/drawing/2014/main" id="{5EC018D8-83BE-4511-AA1E-A6D3DEFB008E}"/>
                </a:ext>
              </a:extLst>
            </p:cNvPr>
            <p:cNvSpPr>
              <a:spLocks noChangeArrowheads="1"/>
            </p:cNvSpPr>
            <p:nvPr/>
          </p:nvSpPr>
          <p:spPr bwMode="auto">
            <a:xfrm>
              <a:off x="5276"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7" name="Rectangle 312">
              <a:extLst>
                <a:ext uri="{FF2B5EF4-FFF2-40B4-BE49-F238E27FC236}">
                  <a16:creationId xmlns:a16="http://schemas.microsoft.com/office/drawing/2014/main" id="{858CB984-A3D4-4C7E-A37D-EFC8EFB436BC}"/>
                </a:ext>
              </a:extLst>
            </p:cNvPr>
            <p:cNvSpPr>
              <a:spLocks noChangeArrowheads="1"/>
            </p:cNvSpPr>
            <p:nvPr/>
          </p:nvSpPr>
          <p:spPr bwMode="auto">
            <a:xfrm>
              <a:off x="5276"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8" name="Rectangle 313">
              <a:extLst>
                <a:ext uri="{FF2B5EF4-FFF2-40B4-BE49-F238E27FC236}">
                  <a16:creationId xmlns:a16="http://schemas.microsoft.com/office/drawing/2014/main" id="{127A1412-122B-4F7C-8719-92D4F89BF88C}"/>
                </a:ext>
              </a:extLst>
            </p:cNvPr>
            <p:cNvSpPr>
              <a:spLocks noChangeArrowheads="1"/>
            </p:cNvSpPr>
            <p:nvPr/>
          </p:nvSpPr>
          <p:spPr bwMode="auto">
            <a:xfrm>
              <a:off x="5278"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9" name="Rectangle 314">
              <a:extLst>
                <a:ext uri="{FF2B5EF4-FFF2-40B4-BE49-F238E27FC236}">
                  <a16:creationId xmlns:a16="http://schemas.microsoft.com/office/drawing/2014/main" id="{3059BED4-AB4B-4ED3-BA47-2EAF2F56D6F0}"/>
                </a:ext>
              </a:extLst>
            </p:cNvPr>
            <p:cNvSpPr>
              <a:spLocks noChangeArrowheads="1"/>
            </p:cNvSpPr>
            <p:nvPr/>
          </p:nvSpPr>
          <p:spPr bwMode="auto">
            <a:xfrm>
              <a:off x="5278"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0" name="Rectangle 315">
              <a:extLst>
                <a:ext uri="{FF2B5EF4-FFF2-40B4-BE49-F238E27FC236}">
                  <a16:creationId xmlns:a16="http://schemas.microsoft.com/office/drawing/2014/main" id="{4AAC5A0B-8402-416B-9612-33A81FD04640}"/>
                </a:ext>
              </a:extLst>
            </p:cNvPr>
            <p:cNvSpPr>
              <a:spLocks noChangeArrowheads="1"/>
            </p:cNvSpPr>
            <p:nvPr/>
          </p:nvSpPr>
          <p:spPr bwMode="auto">
            <a:xfrm>
              <a:off x="5277"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1" name="Rectangle 316">
              <a:extLst>
                <a:ext uri="{FF2B5EF4-FFF2-40B4-BE49-F238E27FC236}">
                  <a16:creationId xmlns:a16="http://schemas.microsoft.com/office/drawing/2014/main" id="{62A551E1-1ECE-431D-ACB3-074F6619D7D0}"/>
                </a:ext>
              </a:extLst>
            </p:cNvPr>
            <p:cNvSpPr>
              <a:spLocks noChangeArrowheads="1"/>
            </p:cNvSpPr>
            <p:nvPr/>
          </p:nvSpPr>
          <p:spPr bwMode="auto">
            <a:xfrm>
              <a:off x="5277"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2" name="Rectangle 317">
              <a:extLst>
                <a:ext uri="{FF2B5EF4-FFF2-40B4-BE49-F238E27FC236}">
                  <a16:creationId xmlns:a16="http://schemas.microsoft.com/office/drawing/2014/main" id="{B1BE6CC4-E297-46F2-91C6-097F875D363A}"/>
                </a:ext>
              </a:extLst>
            </p:cNvPr>
            <p:cNvSpPr>
              <a:spLocks noChangeArrowheads="1"/>
            </p:cNvSpPr>
            <p:nvPr/>
          </p:nvSpPr>
          <p:spPr bwMode="auto">
            <a:xfrm>
              <a:off x="5300"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3" name="Rectangle 318">
              <a:extLst>
                <a:ext uri="{FF2B5EF4-FFF2-40B4-BE49-F238E27FC236}">
                  <a16:creationId xmlns:a16="http://schemas.microsoft.com/office/drawing/2014/main" id="{A6B812FE-EE16-4870-8F97-7BE4801EFAE2}"/>
                </a:ext>
              </a:extLst>
            </p:cNvPr>
            <p:cNvSpPr>
              <a:spLocks noChangeArrowheads="1"/>
            </p:cNvSpPr>
            <p:nvPr/>
          </p:nvSpPr>
          <p:spPr bwMode="auto">
            <a:xfrm>
              <a:off x="5300"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4" name="Rectangle 319">
              <a:extLst>
                <a:ext uri="{FF2B5EF4-FFF2-40B4-BE49-F238E27FC236}">
                  <a16:creationId xmlns:a16="http://schemas.microsoft.com/office/drawing/2014/main" id="{771C28F4-33D6-403C-978E-9E1861C248AE}"/>
                </a:ext>
              </a:extLst>
            </p:cNvPr>
            <p:cNvSpPr>
              <a:spLocks noChangeArrowheads="1"/>
            </p:cNvSpPr>
            <p:nvPr/>
          </p:nvSpPr>
          <p:spPr bwMode="auto">
            <a:xfrm>
              <a:off x="5302"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5" name="Rectangle 320">
              <a:extLst>
                <a:ext uri="{FF2B5EF4-FFF2-40B4-BE49-F238E27FC236}">
                  <a16:creationId xmlns:a16="http://schemas.microsoft.com/office/drawing/2014/main" id="{B3A9A978-4BE7-418B-8C2B-BD19CEECD9DE}"/>
                </a:ext>
              </a:extLst>
            </p:cNvPr>
            <p:cNvSpPr>
              <a:spLocks noChangeArrowheads="1"/>
            </p:cNvSpPr>
            <p:nvPr/>
          </p:nvSpPr>
          <p:spPr bwMode="auto">
            <a:xfrm>
              <a:off x="5302"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6" name="Rectangle 321">
              <a:extLst>
                <a:ext uri="{FF2B5EF4-FFF2-40B4-BE49-F238E27FC236}">
                  <a16:creationId xmlns:a16="http://schemas.microsoft.com/office/drawing/2014/main" id="{6D3180FD-D531-4546-A1D8-007301AA611E}"/>
                </a:ext>
              </a:extLst>
            </p:cNvPr>
            <p:cNvSpPr>
              <a:spLocks noChangeArrowheads="1"/>
            </p:cNvSpPr>
            <p:nvPr/>
          </p:nvSpPr>
          <p:spPr bwMode="auto">
            <a:xfrm>
              <a:off x="5301"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7" name="Rectangle 322">
              <a:extLst>
                <a:ext uri="{FF2B5EF4-FFF2-40B4-BE49-F238E27FC236}">
                  <a16:creationId xmlns:a16="http://schemas.microsoft.com/office/drawing/2014/main" id="{F7692A19-6951-48D2-8EC8-0B28ED9AC543}"/>
                </a:ext>
              </a:extLst>
            </p:cNvPr>
            <p:cNvSpPr>
              <a:spLocks noChangeArrowheads="1"/>
            </p:cNvSpPr>
            <p:nvPr/>
          </p:nvSpPr>
          <p:spPr bwMode="auto">
            <a:xfrm>
              <a:off x="5301"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8" name="Rectangle 323">
              <a:extLst>
                <a:ext uri="{FF2B5EF4-FFF2-40B4-BE49-F238E27FC236}">
                  <a16:creationId xmlns:a16="http://schemas.microsoft.com/office/drawing/2014/main" id="{EF328298-6DE9-452E-9A00-41A788C9DCBE}"/>
                </a:ext>
              </a:extLst>
            </p:cNvPr>
            <p:cNvSpPr>
              <a:spLocks noChangeArrowheads="1"/>
            </p:cNvSpPr>
            <p:nvPr/>
          </p:nvSpPr>
          <p:spPr bwMode="auto">
            <a:xfrm>
              <a:off x="5230"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9" name="Rectangle 324">
              <a:extLst>
                <a:ext uri="{FF2B5EF4-FFF2-40B4-BE49-F238E27FC236}">
                  <a16:creationId xmlns:a16="http://schemas.microsoft.com/office/drawing/2014/main" id="{8807B4FC-C392-49BB-A30A-CE078A34CFB1}"/>
                </a:ext>
              </a:extLst>
            </p:cNvPr>
            <p:cNvSpPr>
              <a:spLocks noChangeArrowheads="1"/>
            </p:cNvSpPr>
            <p:nvPr/>
          </p:nvSpPr>
          <p:spPr bwMode="auto">
            <a:xfrm>
              <a:off x="5230"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0" name="Rectangle 325">
              <a:extLst>
                <a:ext uri="{FF2B5EF4-FFF2-40B4-BE49-F238E27FC236}">
                  <a16:creationId xmlns:a16="http://schemas.microsoft.com/office/drawing/2014/main" id="{2D59FB8E-4278-457D-AEBD-7627BA345CD5}"/>
                </a:ext>
              </a:extLst>
            </p:cNvPr>
            <p:cNvSpPr>
              <a:spLocks noChangeArrowheads="1"/>
            </p:cNvSpPr>
            <p:nvPr/>
          </p:nvSpPr>
          <p:spPr bwMode="auto">
            <a:xfrm>
              <a:off x="5231" y="995"/>
              <a:ext cx="13"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1" name="Rectangle 326">
              <a:extLst>
                <a:ext uri="{FF2B5EF4-FFF2-40B4-BE49-F238E27FC236}">
                  <a16:creationId xmlns:a16="http://schemas.microsoft.com/office/drawing/2014/main" id="{FA62ED26-9303-4063-8807-879338BA2752}"/>
                </a:ext>
              </a:extLst>
            </p:cNvPr>
            <p:cNvSpPr>
              <a:spLocks noChangeArrowheads="1"/>
            </p:cNvSpPr>
            <p:nvPr/>
          </p:nvSpPr>
          <p:spPr bwMode="auto">
            <a:xfrm>
              <a:off x="5231" y="995"/>
              <a:ext cx="13"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2" name="Rectangle 327">
              <a:extLst>
                <a:ext uri="{FF2B5EF4-FFF2-40B4-BE49-F238E27FC236}">
                  <a16:creationId xmlns:a16="http://schemas.microsoft.com/office/drawing/2014/main" id="{41E28C49-1803-4FB7-AE39-14D6E3677959}"/>
                </a:ext>
              </a:extLst>
            </p:cNvPr>
            <p:cNvSpPr>
              <a:spLocks noChangeArrowheads="1"/>
            </p:cNvSpPr>
            <p:nvPr/>
          </p:nvSpPr>
          <p:spPr bwMode="auto">
            <a:xfrm>
              <a:off x="5231" y="1000"/>
              <a:ext cx="14" cy="1"/>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3" name="Rectangle 328">
              <a:extLst>
                <a:ext uri="{FF2B5EF4-FFF2-40B4-BE49-F238E27FC236}">
                  <a16:creationId xmlns:a16="http://schemas.microsoft.com/office/drawing/2014/main" id="{25E86B35-2BFC-4F81-B04D-AC2A07E96F27}"/>
                </a:ext>
              </a:extLst>
            </p:cNvPr>
            <p:cNvSpPr>
              <a:spLocks noChangeArrowheads="1"/>
            </p:cNvSpPr>
            <p:nvPr/>
          </p:nvSpPr>
          <p:spPr bwMode="auto">
            <a:xfrm>
              <a:off x="5231" y="1000"/>
              <a:ext cx="1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4" name="Rectangle 329">
              <a:extLst>
                <a:ext uri="{FF2B5EF4-FFF2-40B4-BE49-F238E27FC236}">
                  <a16:creationId xmlns:a16="http://schemas.microsoft.com/office/drawing/2014/main" id="{F58BEDA9-E2D9-4159-A637-F3E283CDCD2F}"/>
                </a:ext>
              </a:extLst>
            </p:cNvPr>
            <p:cNvSpPr>
              <a:spLocks noChangeArrowheads="1"/>
            </p:cNvSpPr>
            <p:nvPr/>
          </p:nvSpPr>
          <p:spPr bwMode="auto">
            <a:xfrm>
              <a:off x="5347"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5" name="Rectangle 330">
              <a:extLst>
                <a:ext uri="{FF2B5EF4-FFF2-40B4-BE49-F238E27FC236}">
                  <a16:creationId xmlns:a16="http://schemas.microsoft.com/office/drawing/2014/main" id="{70533252-94C7-455F-8261-ADE310088F16}"/>
                </a:ext>
              </a:extLst>
            </p:cNvPr>
            <p:cNvSpPr>
              <a:spLocks noChangeArrowheads="1"/>
            </p:cNvSpPr>
            <p:nvPr/>
          </p:nvSpPr>
          <p:spPr bwMode="auto">
            <a:xfrm>
              <a:off x="5347"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6" name="Rectangle 331">
              <a:extLst>
                <a:ext uri="{FF2B5EF4-FFF2-40B4-BE49-F238E27FC236}">
                  <a16:creationId xmlns:a16="http://schemas.microsoft.com/office/drawing/2014/main" id="{6E2F7B33-0391-416A-8842-CDA40A60FD3C}"/>
                </a:ext>
              </a:extLst>
            </p:cNvPr>
            <p:cNvSpPr>
              <a:spLocks noChangeArrowheads="1"/>
            </p:cNvSpPr>
            <p:nvPr/>
          </p:nvSpPr>
          <p:spPr bwMode="auto">
            <a:xfrm>
              <a:off x="5348"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7" name="Rectangle 332">
              <a:extLst>
                <a:ext uri="{FF2B5EF4-FFF2-40B4-BE49-F238E27FC236}">
                  <a16:creationId xmlns:a16="http://schemas.microsoft.com/office/drawing/2014/main" id="{CDA30FF0-4AE2-4335-9107-4A97479F9923}"/>
                </a:ext>
              </a:extLst>
            </p:cNvPr>
            <p:cNvSpPr>
              <a:spLocks noChangeArrowheads="1"/>
            </p:cNvSpPr>
            <p:nvPr/>
          </p:nvSpPr>
          <p:spPr bwMode="auto">
            <a:xfrm>
              <a:off x="5348"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8" name="Rectangle 333">
              <a:extLst>
                <a:ext uri="{FF2B5EF4-FFF2-40B4-BE49-F238E27FC236}">
                  <a16:creationId xmlns:a16="http://schemas.microsoft.com/office/drawing/2014/main" id="{2172DAFF-0050-4A87-8B22-F128F73DF62C}"/>
                </a:ext>
              </a:extLst>
            </p:cNvPr>
            <p:cNvSpPr>
              <a:spLocks noChangeArrowheads="1"/>
            </p:cNvSpPr>
            <p:nvPr/>
          </p:nvSpPr>
          <p:spPr bwMode="auto">
            <a:xfrm>
              <a:off x="5348" y="1000"/>
              <a:ext cx="13" cy="1"/>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9" name="Rectangle 334">
              <a:extLst>
                <a:ext uri="{FF2B5EF4-FFF2-40B4-BE49-F238E27FC236}">
                  <a16:creationId xmlns:a16="http://schemas.microsoft.com/office/drawing/2014/main" id="{0A198A18-9286-409D-93F0-BA58719F7945}"/>
                </a:ext>
              </a:extLst>
            </p:cNvPr>
            <p:cNvSpPr>
              <a:spLocks noChangeArrowheads="1"/>
            </p:cNvSpPr>
            <p:nvPr/>
          </p:nvSpPr>
          <p:spPr bwMode="auto">
            <a:xfrm>
              <a:off x="5348" y="1000"/>
              <a:ext cx="1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0" name="Rectangle 335">
              <a:extLst>
                <a:ext uri="{FF2B5EF4-FFF2-40B4-BE49-F238E27FC236}">
                  <a16:creationId xmlns:a16="http://schemas.microsoft.com/office/drawing/2014/main" id="{1013A9FB-D0BC-495D-A4C5-3EB5C778C775}"/>
                </a:ext>
              </a:extLst>
            </p:cNvPr>
            <p:cNvSpPr>
              <a:spLocks noChangeArrowheads="1"/>
            </p:cNvSpPr>
            <p:nvPr/>
          </p:nvSpPr>
          <p:spPr bwMode="auto">
            <a:xfrm>
              <a:off x="5253"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1" name="Rectangle 336">
              <a:extLst>
                <a:ext uri="{FF2B5EF4-FFF2-40B4-BE49-F238E27FC236}">
                  <a16:creationId xmlns:a16="http://schemas.microsoft.com/office/drawing/2014/main" id="{57BC3508-3748-49B1-85D3-515EACEADCE9}"/>
                </a:ext>
              </a:extLst>
            </p:cNvPr>
            <p:cNvSpPr>
              <a:spLocks noChangeArrowheads="1"/>
            </p:cNvSpPr>
            <p:nvPr/>
          </p:nvSpPr>
          <p:spPr bwMode="auto">
            <a:xfrm>
              <a:off x="5253"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2" name="Rectangle 337">
              <a:extLst>
                <a:ext uri="{FF2B5EF4-FFF2-40B4-BE49-F238E27FC236}">
                  <a16:creationId xmlns:a16="http://schemas.microsoft.com/office/drawing/2014/main" id="{A35C8376-74FE-4FE1-9FCA-03E042D332BD}"/>
                </a:ext>
              </a:extLst>
            </p:cNvPr>
            <p:cNvSpPr>
              <a:spLocks noChangeArrowheads="1"/>
            </p:cNvSpPr>
            <p:nvPr/>
          </p:nvSpPr>
          <p:spPr bwMode="auto">
            <a:xfrm>
              <a:off x="5255"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3" name="Rectangle 338">
              <a:extLst>
                <a:ext uri="{FF2B5EF4-FFF2-40B4-BE49-F238E27FC236}">
                  <a16:creationId xmlns:a16="http://schemas.microsoft.com/office/drawing/2014/main" id="{C6F06812-1D74-441D-911C-9294D451BA23}"/>
                </a:ext>
              </a:extLst>
            </p:cNvPr>
            <p:cNvSpPr>
              <a:spLocks noChangeArrowheads="1"/>
            </p:cNvSpPr>
            <p:nvPr/>
          </p:nvSpPr>
          <p:spPr bwMode="auto">
            <a:xfrm>
              <a:off x="5255"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4" name="Rectangle 339">
              <a:extLst>
                <a:ext uri="{FF2B5EF4-FFF2-40B4-BE49-F238E27FC236}">
                  <a16:creationId xmlns:a16="http://schemas.microsoft.com/office/drawing/2014/main" id="{5FA9FCE2-3EED-4ECD-B041-1174C79316EC}"/>
                </a:ext>
              </a:extLst>
            </p:cNvPr>
            <p:cNvSpPr>
              <a:spLocks noChangeArrowheads="1"/>
            </p:cNvSpPr>
            <p:nvPr/>
          </p:nvSpPr>
          <p:spPr bwMode="auto">
            <a:xfrm>
              <a:off x="5254" y="1000"/>
              <a:ext cx="14" cy="1"/>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5" name="Rectangle 340">
              <a:extLst>
                <a:ext uri="{FF2B5EF4-FFF2-40B4-BE49-F238E27FC236}">
                  <a16:creationId xmlns:a16="http://schemas.microsoft.com/office/drawing/2014/main" id="{1AC8C3DB-DEB0-4E77-983F-35A7BF121D44}"/>
                </a:ext>
              </a:extLst>
            </p:cNvPr>
            <p:cNvSpPr>
              <a:spLocks noChangeArrowheads="1"/>
            </p:cNvSpPr>
            <p:nvPr/>
          </p:nvSpPr>
          <p:spPr bwMode="auto">
            <a:xfrm>
              <a:off x="5254" y="1000"/>
              <a:ext cx="1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6" name="Rectangle 341">
              <a:extLst>
                <a:ext uri="{FF2B5EF4-FFF2-40B4-BE49-F238E27FC236}">
                  <a16:creationId xmlns:a16="http://schemas.microsoft.com/office/drawing/2014/main" id="{A0AFC6AE-2B1B-4918-9187-9CD7B6ED7828}"/>
                </a:ext>
              </a:extLst>
            </p:cNvPr>
            <p:cNvSpPr>
              <a:spLocks noChangeArrowheads="1"/>
            </p:cNvSpPr>
            <p:nvPr/>
          </p:nvSpPr>
          <p:spPr bwMode="auto">
            <a:xfrm>
              <a:off x="5324"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7" name="Rectangle 342">
              <a:extLst>
                <a:ext uri="{FF2B5EF4-FFF2-40B4-BE49-F238E27FC236}">
                  <a16:creationId xmlns:a16="http://schemas.microsoft.com/office/drawing/2014/main" id="{34AFA7C9-FAA2-414B-BE59-5D74E810688A}"/>
                </a:ext>
              </a:extLst>
            </p:cNvPr>
            <p:cNvSpPr>
              <a:spLocks noChangeArrowheads="1"/>
            </p:cNvSpPr>
            <p:nvPr/>
          </p:nvSpPr>
          <p:spPr bwMode="auto">
            <a:xfrm>
              <a:off x="5324"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8" name="Rectangle 343">
              <a:extLst>
                <a:ext uri="{FF2B5EF4-FFF2-40B4-BE49-F238E27FC236}">
                  <a16:creationId xmlns:a16="http://schemas.microsoft.com/office/drawing/2014/main" id="{BC0BADA5-B7D9-4B7C-8E94-8A1A4D47A842}"/>
                </a:ext>
              </a:extLst>
            </p:cNvPr>
            <p:cNvSpPr>
              <a:spLocks noChangeArrowheads="1"/>
            </p:cNvSpPr>
            <p:nvPr/>
          </p:nvSpPr>
          <p:spPr bwMode="auto">
            <a:xfrm>
              <a:off x="5325"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9" name="Rectangle 344">
              <a:extLst>
                <a:ext uri="{FF2B5EF4-FFF2-40B4-BE49-F238E27FC236}">
                  <a16:creationId xmlns:a16="http://schemas.microsoft.com/office/drawing/2014/main" id="{060E7CBC-A102-4BF7-92DE-781A1698DBB7}"/>
                </a:ext>
              </a:extLst>
            </p:cNvPr>
            <p:cNvSpPr>
              <a:spLocks noChangeArrowheads="1"/>
            </p:cNvSpPr>
            <p:nvPr/>
          </p:nvSpPr>
          <p:spPr bwMode="auto">
            <a:xfrm>
              <a:off x="5325"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0" name="Rectangle 345">
              <a:extLst>
                <a:ext uri="{FF2B5EF4-FFF2-40B4-BE49-F238E27FC236}">
                  <a16:creationId xmlns:a16="http://schemas.microsoft.com/office/drawing/2014/main" id="{DBBDC367-C2EE-4FF2-8CF6-8703868E08C2}"/>
                </a:ext>
              </a:extLst>
            </p:cNvPr>
            <p:cNvSpPr>
              <a:spLocks noChangeArrowheads="1"/>
            </p:cNvSpPr>
            <p:nvPr/>
          </p:nvSpPr>
          <p:spPr bwMode="auto">
            <a:xfrm>
              <a:off x="5324" y="1000"/>
              <a:ext cx="14" cy="1"/>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1" name="Rectangle 346">
              <a:extLst>
                <a:ext uri="{FF2B5EF4-FFF2-40B4-BE49-F238E27FC236}">
                  <a16:creationId xmlns:a16="http://schemas.microsoft.com/office/drawing/2014/main" id="{E6141B38-FE61-4205-AF8A-84600615C9C1}"/>
                </a:ext>
              </a:extLst>
            </p:cNvPr>
            <p:cNvSpPr>
              <a:spLocks noChangeArrowheads="1"/>
            </p:cNvSpPr>
            <p:nvPr/>
          </p:nvSpPr>
          <p:spPr bwMode="auto">
            <a:xfrm>
              <a:off x="5324" y="1000"/>
              <a:ext cx="1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2" name="Rectangle 347">
              <a:extLst>
                <a:ext uri="{FF2B5EF4-FFF2-40B4-BE49-F238E27FC236}">
                  <a16:creationId xmlns:a16="http://schemas.microsoft.com/office/drawing/2014/main" id="{0D3EBD3A-B81E-4C80-AB8A-9F061F7BA3C6}"/>
                </a:ext>
              </a:extLst>
            </p:cNvPr>
            <p:cNvSpPr>
              <a:spLocks noChangeArrowheads="1"/>
            </p:cNvSpPr>
            <p:nvPr/>
          </p:nvSpPr>
          <p:spPr bwMode="auto">
            <a:xfrm>
              <a:off x="5276"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3" name="Rectangle 348">
              <a:extLst>
                <a:ext uri="{FF2B5EF4-FFF2-40B4-BE49-F238E27FC236}">
                  <a16:creationId xmlns:a16="http://schemas.microsoft.com/office/drawing/2014/main" id="{4A134128-D9FE-485D-9C4A-CA0174071662}"/>
                </a:ext>
              </a:extLst>
            </p:cNvPr>
            <p:cNvSpPr>
              <a:spLocks noChangeArrowheads="1"/>
            </p:cNvSpPr>
            <p:nvPr/>
          </p:nvSpPr>
          <p:spPr bwMode="auto">
            <a:xfrm>
              <a:off x="5276"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4" name="Rectangle 349">
              <a:extLst>
                <a:ext uri="{FF2B5EF4-FFF2-40B4-BE49-F238E27FC236}">
                  <a16:creationId xmlns:a16="http://schemas.microsoft.com/office/drawing/2014/main" id="{90E1AC25-B225-4150-8FFE-11A6DE8B1821}"/>
                </a:ext>
              </a:extLst>
            </p:cNvPr>
            <p:cNvSpPr>
              <a:spLocks noChangeArrowheads="1"/>
            </p:cNvSpPr>
            <p:nvPr/>
          </p:nvSpPr>
          <p:spPr bwMode="auto">
            <a:xfrm>
              <a:off x="5278"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5" name="Rectangle 350">
              <a:extLst>
                <a:ext uri="{FF2B5EF4-FFF2-40B4-BE49-F238E27FC236}">
                  <a16:creationId xmlns:a16="http://schemas.microsoft.com/office/drawing/2014/main" id="{C51E5AB7-9A63-4313-A9DD-023845954506}"/>
                </a:ext>
              </a:extLst>
            </p:cNvPr>
            <p:cNvSpPr>
              <a:spLocks noChangeArrowheads="1"/>
            </p:cNvSpPr>
            <p:nvPr/>
          </p:nvSpPr>
          <p:spPr bwMode="auto">
            <a:xfrm>
              <a:off x="5278"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6" name="Rectangle 351">
              <a:extLst>
                <a:ext uri="{FF2B5EF4-FFF2-40B4-BE49-F238E27FC236}">
                  <a16:creationId xmlns:a16="http://schemas.microsoft.com/office/drawing/2014/main" id="{D1817BAC-9021-4418-A328-425AD067E91D}"/>
                </a:ext>
              </a:extLst>
            </p:cNvPr>
            <p:cNvSpPr>
              <a:spLocks noChangeArrowheads="1"/>
            </p:cNvSpPr>
            <p:nvPr/>
          </p:nvSpPr>
          <p:spPr bwMode="auto">
            <a:xfrm>
              <a:off x="5300"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7" name="Rectangle 352">
              <a:extLst>
                <a:ext uri="{FF2B5EF4-FFF2-40B4-BE49-F238E27FC236}">
                  <a16:creationId xmlns:a16="http://schemas.microsoft.com/office/drawing/2014/main" id="{84DBA012-FD8B-45D1-995B-44CF4F772F20}"/>
                </a:ext>
              </a:extLst>
            </p:cNvPr>
            <p:cNvSpPr>
              <a:spLocks noChangeArrowheads="1"/>
            </p:cNvSpPr>
            <p:nvPr/>
          </p:nvSpPr>
          <p:spPr bwMode="auto">
            <a:xfrm>
              <a:off x="5300"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8" name="Rectangle 353">
              <a:extLst>
                <a:ext uri="{FF2B5EF4-FFF2-40B4-BE49-F238E27FC236}">
                  <a16:creationId xmlns:a16="http://schemas.microsoft.com/office/drawing/2014/main" id="{7CD6CA57-1733-4EA9-9F56-8810E9A7F8C0}"/>
                </a:ext>
              </a:extLst>
            </p:cNvPr>
            <p:cNvSpPr>
              <a:spLocks noChangeArrowheads="1"/>
            </p:cNvSpPr>
            <p:nvPr/>
          </p:nvSpPr>
          <p:spPr bwMode="auto">
            <a:xfrm>
              <a:off x="5302"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9" name="Rectangle 354">
              <a:extLst>
                <a:ext uri="{FF2B5EF4-FFF2-40B4-BE49-F238E27FC236}">
                  <a16:creationId xmlns:a16="http://schemas.microsoft.com/office/drawing/2014/main" id="{408556A7-7541-4843-80F7-4F61A549E5CF}"/>
                </a:ext>
              </a:extLst>
            </p:cNvPr>
            <p:cNvSpPr>
              <a:spLocks noChangeArrowheads="1"/>
            </p:cNvSpPr>
            <p:nvPr/>
          </p:nvSpPr>
          <p:spPr bwMode="auto">
            <a:xfrm>
              <a:off x="5302"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0" name="Rectangle 355">
              <a:extLst>
                <a:ext uri="{FF2B5EF4-FFF2-40B4-BE49-F238E27FC236}">
                  <a16:creationId xmlns:a16="http://schemas.microsoft.com/office/drawing/2014/main" id="{54075090-0135-4644-B9DE-935CC35550F0}"/>
                </a:ext>
              </a:extLst>
            </p:cNvPr>
            <p:cNvSpPr>
              <a:spLocks noChangeArrowheads="1"/>
            </p:cNvSpPr>
            <p:nvPr/>
          </p:nvSpPr>
          <p:spPr bwMode="auto">
            <a:xfrm>
              <a:off x="5230" y="1018"/>
              <a:ext cx="28" cy="2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1" name="Rectangle 356">
              <a:extLst>
                <a:ext uri="{FF2B5EF4-FFF2-40B4-BE49-F238E27FC236}">
                  <a16:creationId xmlns:a16="http://schemas.microsoft.com/office/drawing/2014/main" id="{29F2374C-071B-4618-B767-927FFFBA1F99}"/>
                </a:ext>
              </a:extLst>
            </p:cNvPr>
            <p:cNvSpPr>
              <a:spLocks noChangeArrowheads="1"/>
            </p:cNvSpPr>
            <p:nvPr/>
          </p:nvSpPr>
          <p:spPr bwMode="auto">
            <a:xfrm>
              <a:off x="5230" y="1018"/>
              <a:ext cx="2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2" name="Rectangle 357">
              <a:extLst>
                <a:ext uri="{FF2B5EF4-FFF2-40B4-BE49-F238E27FC236}">
                  <a16:creationId xmlns:a16="http://schemas.microsoft.com/office/drawing/2014/main" id="{104E0969-7606-4CA6-9F2E-EF7EF5476B4A}"/>
                </a:ext>
              </a:extLst>
            </p:cNvPr>
            <p:cNvSpPr>
              <a:spLocks noChangeArrowheads="1"/>
            </p:cNvSpPr>
            <p:nvPr/>
          </p:nvSpPr>
          <p:spPr bwMode="auto">
            <a:xfrm>
              <a:off x="5231" y="1019"/>
              <a:ext cx="25" cy="20"/>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3" name="Rectangle 358">
              <a:extLst>
                <a:ext uri="{FF2B5EF4-FFF2-40B4-BE49-F238E27FC236}">
                  <a16:creationId xmlns:a16="http://schemas.microsoft.com/office/drawing/2014/main" id="{7CDEFE30-E57D-4A21-A9C0-59137C499C96}"/>
                </a:ext>
              </a:extLst>
            </p:cNvPr>
            <p:cNvSpPr>
              <a:spLocks noChangeArrowheads="1"/>
            </p:cNvSpPr>
            <p:nvPr/>
          </p:nvSpPr>
          <p:spPr bwMode="auto">
            <a:xfrm>
              <a:off x="5231" y="1019"/>
              <a:ext cx="25"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4" name="Rectangle 359">
              <a:extLst>
                <a:ext uri="{FF2B5EF4-FFF2-40B4-BE49-F238E27FC236}">
                  <a16:creationId xmlns:a16="http://schemas.microsoft.com/office/drawing/2014/main" id="{C8826594-3F6C-4E2F-886F-B7A2D1A1B9A6}"/>
                </a:ext>
              </a:extLst>
            </p:cNvPr>
            <p:cNvSpPr>
              <a:spLocks noChangeArrowheads="1"/>
            </p:cNvSpPr>
            <p:nvPr/>
          </p:nvSpPr>
          <p:spPr bwMode="auto">
            <a:xfrm>
              <a:off x="5231" y="1024"/>
              <a:ext cx="25"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5" name="Rectangle 360">
              <a:extLst>
                <a:ext uri="{FF2B5EF4-FFF2-40B4-BE49-F238E27FC236}">
                  <a16:creationId xmlns:a16="http://schemas.microsoft.com/office/drawing/2014/main" id="{7D522147-ECA7-4231-A0E6-D48CD737F862}"/>
                </a:ext>
              </a:extLst>
            </p:cNvPr>
            <p:cNvSpPr>
              <a:spLocks noChangeArrowheads="1"/>
            </p:cNvSpPr>
            <p:nvPr/>
          </p:nvSpPr>
          <p:spPr bwMode="auto">
            <a:xfrm>
              <a:off x="5231" y="1024"/>
              <a:ext cx="2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6" name="Rectangle 361">
              <a:extLst>
                <a:ext uri="{FF2B5EF4-FFF2-40B4-BE49-F238E27FC236}">
                  <a16:creationId xmlns:a16="http://schemas.microsoft.com/office/drawing/2014/main" id="{6375B89D-0465-4CB7-8738-AD39BF52D22D}"/>
                </a:ext>
              </a:extLst>
            </p:cNvPr>
            <p:cNvSpPr>
              <a:spLocks noChangeArrowheads="1"/>
            </p:cNvSpPr>
            <p:nvPr/>
          </p:nvSpPr>
          <p:spPr bwMode="auto">
            <a:xfrm>
              <a:off x="5335" y="1018"/>
              <a:ext cx="28" cy="2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7" name="Rectangle 362">
              <a:extLst>
                <a:ext uri="{FF2B5EF4-FFF2-40B4-BE49-F238E27FC236}">
                  <a16:creationId xmlns:a16="http://schemas.microsoft.com/office/drawing/2014/main" id="{F590C807-75B1-4757-9025-4267FEA4EF75}"/>
                </a:ext>
              </a:extLst>
            </p:cNvPr>
            <p:cNvSpPr>
              <a:spLocks noChangeArrowheads="1"/>
            </p:cNvSpPr>
            <p:nvPr/>
          </p:nvSpPr>
          <p:spPr bwMode="auto">
            <a:xfrm>
              <a:off x="5335" y="1018"/>
              <a:ext cx="2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8" name="Rectangle 363">
              <a:extLst>
                <a:ext uri="{FF2B5EF4-FFF2-40B4-BE49-F238E27FC236}">
                  <a16:creationId xmlns:a16="http://schemas.microsoft.com/office/drawing/2014/main" id="{2490D00B-090C-411D-8E10-966D20FF5221}"/>
                </a:ext>
              </a:extLst>
            </p:cNvPr>
            <p:cNvSpPr>
              <a:spLocks noChangeArrowheads="1"/>
            </p:cNvSpPr>
            <p:nvPr/>
          </p:nvSpPr>
          <p:spPr bwMode="auto">
            <a:xfrm>
              <a:off x="5336" y="1019"/>
              <a:ext cx="25" cy="20"/>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9" name="Rectangle 364">
              <a:extLst>
                <a:ext uri="{FF2B5EF4-FFF2-40B4-BE49-F238E27FC236}">
                  <a16:creationId xmlns:a16="http://schemas.microsoft.com/office/drawing/2014/main" id="{28755EED-9AA4-4F2A-A649-D0399E104107}"/>
                </a:ext>
              </a:extLst>
            </p:cNvPr>
            <p:cNvSpPr>
              <a:spLocks noChangeArrowheads="1"/>
            </p:cNvSpPr>
            <p:nvPr/>
          </p:nvSpPr>
          <p:spPr bwMode="auto">
            <a:xfrm>
              <a:off x="5336" y="1019"/>
              <a:ext cx="25"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0" name="Rectangle 365">
              <a:extLst>
                <a:ext uri="{FF2B5EF4-FFF2-40B4-BE49-F238E27FC236}">
                  <a16:creationId xmlns:a16="http://schemas.microsoft.com/office/drawing/2014/main" id="{A6FCCFC8-E77D-41EE-9EA3-26584E020261}"/>
                </a:ext>
              </a:extLst>
            </p:cNvPr>
            <p:cNvSpPr>
              <a:spLocks noChangeArrowheads="1"/>
            </p:cNvSpPr>
            <p:nvPr/>
          </p:nvSpPr>
          <p:spPr bwMode="auto">
            <a:xfrm>
              <a:off x="5336" y="1024"/>
              <a:ext cx="25"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1" name="Rectangle 366">
              <a:extLst>
                <a:ext uri="{FF2B5EF4-FFF2-40B4-BE49-F238E27FC236}">
                  <a16:creationId xmlns:a16="http://schemas.microsoft.com/office/drawing/2014/main" id="{67E50C38-AA7F-467D-AAC1-848F463CF0A0}"/>
                </a:ext>
              </a:extLst>
            </p:cNvPr>
            <p:cNvSpPr>
              <a:spLocks noChangeArrowheads="1"/>
            </p:cNvSpPr>
            <p:nvPr/>
          </p:nvSpPr>
          <p:spPr bwMode="auto">
            <a:xfrm>
              <a:off x="5336" y="1024"/>
              <a:ext cx="2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2" name="Freeform 367">
              <a:extLst>
                <a:ext uri="{FF2B5EF4-FFF2-40B4-BE49-F238E27FC236}">
                  <a16:creationId xmlns:a16="http://schemas.microsoft.com/office/drawing/2014/main" id="{F78146EC-CC0E-4EA3-AC79-0A732F5B13AF}"/>
                </a:ext>
              </a:extLst>
            </p:cNvPr>
            <p:cNvSpPr>
              <a:spLocks/>
            </p:cNvSpPr>
            <p:nvPr/>
          </p:nvSpPr>
          <p:spPr bwMode="auto">
            <a:xfrm>
              <a:off x="5287" y="947"/>
              <a:ext cx="19" cy="19"/>
            </a:xfrm>
            <a:custGeom>
              <a:avLst/>
              <a:gdLst>
                <a:gd name="T0" fmla="*/ 35 w 43"/>
                <a:gd name="T1" fmla="*/ 43 h 43"/>
                <a:gd name="T2" fmla="*/ 8 w 43"/>
                <a:gd name="T3" fmla="*/ 43 h 43"/>
                <a:gd name="T4" fmla="*/ 0 w 43"/>
                <a:gd name="T5" fmla="*/ 35 h 43"/>
                <a:gd name="T6" fmla="*/ 0 w 43"/>
                <a:gd name="T7" fmla="*/ 8 h 43"/>
                <a:gd name="T8" fmla="*/ 8 w 43"/>
                <a:gd name="T9" fmla="*/ 0 h 43"/>
                <a:gd name="T10" fmla="*/ 35 w 43"/>
                <a:gd name="T11" fmla="*/ 0 h 43"/>
                <a:gd name="T12" fmla="*/ 43 w 43"/>
                <a:gd name="T13" fmla="*/ 8 h 43"/>
                <a:gd name="T14" fmla="*/ 43 w 43"/>
                <a:gd name="T15" fmla="*/ 35 h 43"/>
                <a:gd name="T16" fmla="*/ 35 w 43"/>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5" y="43"/>
                  </a:moveTo>
                  <a:cubicBezTo>
                    <a:pt x="8" y="43"/>
                    <a:pt x="8" y="43"/>
                    <a:pt x="8" y="43"/>
                  </a:cubicBezTo>
                  <a:cubicBezTo>
                    <a:pt x="4" y="43"/>
                    <a:pt x="0" y="39"/>
                    <a:pt x="0" y="35"/>
                  </a:cubicBezTo>
                  <a:cubicBezTo>
                    <a:pt x="0" y="8"/>
                    <a:pt x="0" y="8"/>
                    <a:pt x="0" y="8"/>
                  </a:cubicBezTo>
                  <a:cubicBezTo>
                    <a:pt x="0" y="4"/>
                    <a:pt x="4" y="0"/>
                    <a:pt x="8" y="0"/>
                  </a:cubicBezTo>
                  <a:cubicBezTo>
                    <a:pt x="35" y="0"/>
                    <a:pt x="35" y="0"/>
                    <a:pt x="35" y="0"/>
                  </a:cubicBezTo>
                  <a:cubicBezTo>
                    <a:pt x="39" y="0"/>
                    <a:pt x="43" y="4"/>
                    <a:pt x="43" y="8"/>
                  </a:cubicBezTo>
                  <a:cubicBezTo>
                    <a:pt x="43" y="35"/>
                    <a:pt x="43" y="35"/>
                    <a:pt x="43" y="35"/>
                  </a:cubicBezTo>
                  <a:cubicBezTo>
                    <a:pt x="43" y="39"/>
                    <a:pt x="39" y="43"/>
                    <a:pt x="35" y="43"/>
                  </a:cubicBezTo>
                </a:path>
              </a:pathLst>
            </a:cu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3" name="Rectangle 368">
              <a:extLst>
                <a:ext uri="{FF2B5EF4-FFF2-40B4-BE49-F238E27FC236}">
                  <a16:creationId xmlns:a16="http://schemas.microsoft.com/office/drawing/2014/main" id="{C45FE50A-96F1-4636-9F00-52710AB78FFB}"/>
                </a:ext>
              </a:extLst>
            </p:cNvPr>
            <p:cNvSpPr>
              <a:spLocks noChangeArrowheads="1"/>
            </p:cNvSpPr>
            <p:nvPr/>
          </p:nvSpPr>
          <p:spPr bwMode="auto">
            <a:xfrm>
              <a:off x="5294" y="950"/>
              <a:ext cx="4" cy="14"/>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4" name="Rectangle 369">
              <a:extLst>
                <a:ext uri="{FF2B5EF4-FFF2-40B4-BE49-F238E27FC236}">
                  <a16:creationId xmlns:a16="http://schemas.microsoft.com/office/drawing/2014/main" id="{5BE1060E-F1D4-420F-9A3C-E93C758DAF2F}"/>
                </a:ext>
              </a:extLst>
            </p:cNvPr>
            <p:cNvSpPr>
              <a:spLocks noChangeArrowheads="1"/>
            </p:cNvSpPr>
            <p:nvPr/>
          </p:nvSpPr>
          <p:spPr bwMode="auto">
            <a:xfrm>
              <a:off x="5294" y="950"/>
              <a:ext cx="4"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5" name="Rectangle 370">
              <a:extLst>
                <a:ext uri="{FF2B5EF4-FFF2-40B4-BE49-F238E27FC236}">
                  <a16:creationId xmlns:a16="http://schemas.microsoft.com/office/drawing/2014/main" id="{F664E64F-4A50-475A-8C2B-A62A17F64200}"/>
                </a:ext>
              </a:extLst>
            </p:cNvPr>
            <p:cNvSpPr>
              <a:spLocks noChangeArrowheads="1"/>
            </p:cNvSpPr>
            <p:nvPr/>
          </p:nvSpPr>
          <p:spPr bwMode="auto">
            <a:xfrm>
              <a:off x="5289" y="955"/>
              <a:ext cx="14" cy="4"/>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6" name="Rectangle 371">
              <a:extLst>
                <a:ext uri="{FF2B5EF4-FFF2-40B4-BE49-F238E27FC236}">
                  <a16:creationId xmlns:a16="http://schemas.microsoft.com/office/drawing/2014/main" id="{0A4B37B3-252D-499F-9CD6-EFA7DEC68F9F}"/>
                </a:ext>
              </a:extLst>
            </p:cNvPr>
            <p:cNvSpPr>
              <a:spLocks noChangeArrowheads="1"/>
            </p:cNvSpPr>
            <p:nvPr/>
          </p:nvSpPr>
          <p:spPr bwMode="auto">
            <a:xfrm>
              <a:off x="5289" y="955"/>
              <a:ext cx="14"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7" name="Freeform 372">
              <a:extLst>
                <a:ext uri="{FF2B5EF4-FFF2-40B4-BE49-F238E27FC236}">
                  <a16:creationId xmlns:a16="http://schemas.microsoft.com/office/drawing/2014/main" id="{1BFF71C3-A86B-4436-A1EF-256C60779FA9}"/>
                </a:ext>
              </a:extLst>
            </p:cNvPr>
            <p:cNvSpPr>
              <a:spLocks/>
            </p:cNvSpPr>
            <p:nvPr/>
          </p:nvSpPr>
          <p:spPr bwMode="auto">
            <a:xfrm>
              <a:off x="5317" y="1018"/>
              <a:ext cx="5" cy="8"/>
            </a:xfrm>
            <a:custGeom>
              <a:avLst/>
              <a:gdLst>
                <a:gd name="T0" fmla="*/ 0 w 5"/>
                <a:gd name="T1" fmla="*/ 8 h 8"/>
                <a:gd name="T2" fmla="*/ 0 w 5"/>
                <a:gd name="T3" fmla="*/ 8 h 8"/>
                <a:gd name="T4" fmla="*/ 0 w 5"/>
                <a:gd name="T5" fmla="*/ 8 h 8"/>
                <a:gd name="T6" fmla="*/ 0 w 5"/>
                <a:gd name="T7" fmla="*/ 0 h 8"/>
                <a:gd name="T8" fmla="*/ 0 w 5"/>
                <a:gd name="T9" fmla="*/ 0 h 8"/>
                <a:gd name="T10" fmla="*/ 0 w 5"/>
                <a:gd name="T11" fmla="*/ 0 h 8"/>
                <a:gd name="T12" fmla="*/ 1 w 5"/>
                <a:gd name="T13" fmla="*/ 0 h 8"/>
                <a:gd name="T14" fmla="*/ 1 w 5"/>
                <a:gd name="T15" fmla="*/ 0 h 8"/>
                <a:gd name="T16" fmla="*/ 1 w 5"/>
                <a:gd name="T17" fmla="*/ 7 h 8"/>
                <a:gd name="T18" fmla="*/ 4 w 5"/>
                <a:gd name="T19" fmla="*/ 7 h 8"/>
                <a:gd name="T20" fmla="*/ 4 w 5"/>
                <a:gd name="T21" fmla="*/ 7 h 8"/>
                <a:gd name="T22" fmla="*/ 5 w 5"/>
                <a:gd name="T23" fmla="*/ 8 h 8"/>
                <a:gd name="T24" fmla="*/ 4 w 5"/>
                <a:gd name="T25" fmla="*/ 8 h 8"/>
                <a:gd name="T26" fmla="*/ 4 w 5"/>
                <a:gd name="T27" fmla="*/ 8 h 8"/>
                <a:gd name="T28" fmla="*/ 0 w 5"/>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8" name="Freeform 373">
              <a:extLst>
                <a:ext uri="{FF2B5EF4-FFF2-40B4-BE49-F238E27FC236}">
                  <a16:creationId xmlns:a16="http://schemas.microsoft.com/office/drawing/2014/main" id="{121162DB-7864-426A-BAB9-5FA5A45E1E3B}"/>
                </a:ext>
              </a:extLst>
            </p:cNvPr>
            <p:cNvSpPr>
              <a:spLocks/>
            </p:cNvSpPr>
            <p:nvPr/>
          </p:nvSpPr>
          <p:spPr bwMode="auto">
            <a:xfrm>
              <a:off x="5317" y="1018"/>
              <a:ext cx="5" cy="8"/>
            </a:xfrm>
            <a:custGeom>
              <a:avLst/>
              <a:gdLst>
                <a:gd name="T0" fmla="*/ 0 w 5"/>
                <a:gd name="T1" fmla="*/ 8 h 8"/>
                <a:gd name="T2" fmla="*/ 0 w 5"/>
                <a:gd name="T3" fmla="*/ 8 h 8"/>
                <a:gd name="T4" fmla="*/ 0 w 5"/>
                <a:gd name="T5" fmla="*/ 8 h 8"/>
                <a:gd name="T6" fmla="*/ 0 w 5"/>
                <a:gd name="T7" fmla="*/ 0 h 8"/>
                <a:gd name="T8" fmla="*/ 0 w 5"/>
                <a:gd name="T9" fmla="*/ 0 h 8"/>
                <a:gd name="T10" fmla="*/ 0 w 5"/>
                <a:gd name="T11" fmla="*/ 0 h 8"/>
                <a:gd name="T12" fmla="*/ 1 w 5"/>
                <a:gd name="T13" fmla="*/ 0 h 8"/>
                <a:gd name="T14" fmla="*/ 1 w 5"/>
                <a:gd name="T15" fmla="*/ 0 h 8"/>
                <a:gd name="T16" fmla="*/ 1 w 5"/>
                <a:gd name="T17" fmla="*/ 7 h 8"/>
                <a:gd name="T18" fmla="*/ 4 w 5"/>
                <a:gd name="T19" fmla="*/ 7 h 8"/>
                <a:gd name="T20" fmla="*/ 4 w 5"/>
                <a:gd name="T21" fmla="*/ 7 h 8"/>
                <a:gd name="T22" fmla="*/ 5 w 5"/>
                <a:gd name="T23" fmla="*/ 8 h 8"/>
                <a:gd name="T24" fmla="*/ 4 w 5"/>
                <a:gd name="T25" fmla="*/ 8 h 8"/>
                <a:gd name="T26" fmla="*/ 4 w 5"/>
                <a:gd name="T27" fmla="*/ 8 h 8"/>
                <a:gd name="T28" fmla="*/ 0 w 5"/>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9" name="Freeform 374">
              <a:extLst>
                <a:ext uri="{FF2B5EF4-FFF2-40B4-BE49-F238E27FC236}">
                  <a16:creationId xmlns:a16="http://schemas.microsoft.com/office/drawing/2014/main" id="{AF86B089-0120-4FCA-9C42-BCE4B0B508C8}"/>
                </a:ext>
              </a:extLst>
            </p:cNvPr>
            <p:cNvSpPr>
              <a:spLocks/>
            </p:cNvSpPr>
            <p:nvPr/>
          </p:nvSpPr>
          <p:spPr bwMode="auto">
            <a:xfrm>
              <a:off x="5317" y="1018"/>
              <a:ext cx="5" cy="8"/>
            </a:xfrm>
            <a:custGeom>
              <a:avLst/>
              <a:gdLst>
                <a:gd name="T0" fmla="*/ 0 w 5"/>
                <a:gd name="T1" fmla="*/ 8 h 8"/>
                <a:gd name="T2" fmla="*/ 0 w 5"/>
                <a:gd name="T3" fmla="*/ 8 h 8"/>
                <a:gd name="T4" fmla="*/ 0 w 5"/>
                <a:gd name="T5" fmla="*/ 8 h 8"/>
                <a:gd name="T6" fmla="*/ 0 w 5"/>
                <a:gd name="T7" fmla="*/ 0 h 8"/>
                <a:gd name="T8" fmla="*/ 0 w 5"/>
                <a:gd name="T9" fmla="*/ 0 h 8"/>
                <a:gd name="T10" fmla="*/ 0 w 5"/>
                <a:gd name="T11" fmla="*/ 0 h 8"/>
                <a:gd name="T12" fmla="*/ 1 w 5"/>
                <a:gd name="T13" fmla="*/ 0 h 8"/>
                <a:gd name="T14" fmla="*/ 1 w 5"/>
                <a:gd name="T15" fmla="*/ 0 h 8"/>
                <a:gd name="T16" fmla="*/ 1 w 5"/>
                <a:gd name="T17" fmla="*/ 7 h 8"/>
                <a:gd name="T18" fmla="*/ 4 w 5"/>
                <a:gd name="T19" fmla="*/ 7 h 8"/>
                <a:gd name="T20" fmla="*/ 4 w 5"/>
                <a:gd name="T21" fmla="*/ 7 h 8"/>
                <a:gd name="T22" fmla="*/ 5 w 5"/>
                <a:gd name="T23" fmla="*/ 8 h 8"/>
                <a:gd name="T24" fmla="*/ 4 w 5"/>
                <a:gd name="T25" fmla="*/ 8 h 8"/>
                <a:gd name="T26" fmla="*/ 4 w 5"/>
                <a:gd name="T27" fmla="*/ 8 h 8"/>
                <a:gd name="T28" fmla="*/ 0 w 5"/>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0" name="Freeform 375">
              <a:extLst>
                <a:ext uri="{FF2B5EF4-FFF2-40B4-BE49-F238E27FC236}">
                  <a16:creationId xmlns:a16="http://schemas.microsoft.com/office/drawing/2014/main" id="{B291F403-656E-414F-82F9-C425B04F289F}"/>
                </a:ext>
              </a:extLst>
            </p:cNvPr>
            <p:cNvSpPr>
              <a:spLocks/>
            </p:cNvSpPr>
            <p:nvPr/>
          </p:nvSpPr>
          <p:spPr bwMode="auto">
            <a:xfrm>
              <a:off x="5317" y="1018"/>
              <a:ext cx="5" cy="8"/>
            </a:xfrm>
            <a:custGeom>
              <a:avLst/>
              <a:gdLst>
                <a:gd name="T0" fmla="*/ 0 w 5"/>
                <a:gd name="T1" fmla="*/ 8 h 8"/>
                <a:gd name="T2" fmla="*/ 0 w 5"/>
                <a:gd name="T3" fmla="*/ 8 h 8"/>
                <a:gd name="T4" fmla="*/ 0 w 5"/>
                <a:gd name="T5" fmla="*/ 8 h 8"/>
                <a:gd name="T6" fmla="*/ 0 w 5"/>
                <a:gd name="T7" fmla="*/ 0 h 8"/>
                <a:gd name="T8" fmla="*/ 0 w 5"/>
                <a:gd name="T9" fmla="*/ 0 h 8"/>
                <a:gd name="T10" fmla="*/ 0 w 5"/>
                <a:gd name="T11" fmla="*/ 0 h 8"/>
                <a:gd name="T12" fmla="*/ 1 w 5"/>
                <a:gd name="T13" fmla="*/ 0 h 8"/>
                <a:gd name="T14" fmla="*/ 1 w 5"/>
                <a:gd name="T15" fmla="*/ 0 h 8"/>
                <a:gd name="T16" fmla="*/ 1 w 5"/>
                <a:gd name="T17" fmla="*/ 7 h 8"/>
                <a:gd name="T18" fmla="*/ 4 w 5"/>
                <a:gd name="T19" fmla="*/ 7 h 8"/>
                <a:gd name="T20" fmla="*/ 4 w 5"/>
                <a:gd name="T21" fmla="*/ 7 h 8"/>
                <a:gd name="T22" fmla="*/ 5 w 5"/>
                <a:gd name="T23" fmla="*/ 8 h 8"/>
                <a:gd name="T24" fmla="*/ 4 w 5"/>
                <a:gd name="T25" fmla="*/ 8 h 8"/>
                <a:gd name="T26" fmla="*/ 4 w 5"/>
                <a:gd name="T27" fmla="*/ 8 h 8"/>
                <a:gd name="T28" fmla="*/ 0 w 5"/>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1" name="Rectangle 376">
              <a:extLst>
                <a:ext uri="{FF2B5EF4-FFF2-40B4-BE49-F238E27FC236}">
                  <a16:creationId xmlns:a16="http://schemas.microsoft.com/office/drawing/2014/main" id="{45E0A519-A597-4E57-83A1-8D8442BE5AB4}"/>
                </a:ext>
              </a:extLst>
            </p:cNvPr>
            <p:cNvSpPr>
              <a:spLocks noChangeArrowheads="1"/>
            </p:cNvSpPr>
            <p:nvPr/>
          </p:nvSpPr>
          <p:spPr bwMode="auto">
            <a:xfrm>
              <a:off x="5299" y="1043"/>
              <a:ext cx="2" cy="4"/>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2" name="Rectangle 377">
              <a:extLst>
                <a:ext uri="{FF2B5EF4-FFF2-40B4-BE49-F238E27FC236}">
                  <a16:creationId xmlns:a16="http://schemas.microsoft.com/office/drawing/2014/main" id="{DE014BA8-B962-47AC-B12C-0E6739FAB09C}"/>
                </a:ext>
              </a:extLst>
            </p:cNvPr>
            <p:cNvSpPr>
              <a:spLocks noChangeArrowheads="1"/>
            </p:cNvSpPr>
            <p:nvPr/>
          </p:nvSpPr>
          <p:spPr bwMode="auto">
            <a:xfrm>
              <a:off x="5325" y="954"/>
              <a:ext cx="22" cy="8"/>
            </a:xfrm>
            <a:prstGeom prst="rect">
              <a:avLst/>
            </a:prstGeom>
            <a:solidFill>
              <a:srgbClr val="A18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3" name="Rectangle 378">
              <a:extLst>
                <a:ext uri="{FF2B5EF4-FFF2-40B4-BE49-F238E27FC236}">
                  <a16:creationId xmlns:a16="http://schemas.microsoft.com/office/drawing/2014/main" id="{99B1D90B-2F2B-44D3-986B-087CE94BA7FE}"/>
                </a:ext>
              </a:extLst>
            </p:cNvPr>
            <p:cNvSpPr>
              <a:spLocks noChangeArrowheads="1"/>
            </p:cNvSpPr>
            <p:nvPr/>
          </p:nvSpPr>
          <p:spPr bwMode="auto">
            <a:xfrm>
              <a:off x="5325" y="954"/>
              <a:ext cx="22"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4" name="Rectangle 379">
              <a:extLst>
                <a:ext uri="{FF2B5EF4-FFF2-40B4-BE49-F238E27FC236}">
                  <a16:creationId xmlns:a16="http://schemas.microsoft.com/office/drawing/2014/main" id="{321C6C14-4665-4C63-9648-69F604552C30}"/>
                </a:ext>
              </a:extLst>
            </p:cNvPr>
            <p:cNvSpPr>
              <a:spLocks noChangeArrowheads="1"/>
            </p:cNvSpPr>
            <p:nvPr/>
          </p:nvSpPr>
          <p:spPr bwMode="auto">
            <a:xfrm>
              <a:off x="5222" y="962"/>
              <a:ext cx="148" cy="98"/>
            </a:xfrm>
            <a:prstGeom prst="rect">
              <a:avLst/>
            </a:prstGeom>
            <a:solidFill>
              <a:srgbClr val="F1EE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5" name="Rectangle 380">
              <a:extLst>
                <a:ext uri="{FF2B5EF4-FFF2-40B4-BE49-F238E27FC236}">
                  <a16:creationId xmlns:a16="http://schemas.microsoft.com/office/drawing/2014/main" id="{CF392007-9E71-4ED8-A9D8-8E4146F9486F}"/>
                </a:ext>
              </a:extLst>
            </p:cNvPr>
            <p:cNvSpPr>
              <a:spLocks noChangeArrowheads="1"/>
            </p:cNvSpPr>
            <p:nvPr/>
          </p:nvSpPr>
          <p:spPr bwMode="auto">
            <a:xfrm>
              <a:off x="5222" y="962"/>
              <a:ext cx="14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6" name="Rectangle 381">
              <a:extLst>
                <a:ext uri="{FF2B5EF4-FFF2-40B4-BE49-F238E27FC236}">
                  <a16:creationId xmlns:a16="http://schemas.microsoft.com/office/drawing/2014/main" id="{12B4A4AA-8B2A-49F7-A638-E8558F4FEC99}"/>
                </a:ext>
              </a:extLst>
            </p:cNvPr>
            <p:cNvSpPr>
              <a:spLocks noChangeArrowheads="1"/>
            </p:cNvSpPr>
            <p:nvPr/>
          </p:nvSpPr>
          <p:spPr bwMode="auto">
            <a:xfrm>
              <a:off x="5222" y="1046"/>
              <a:ext cx="148" cy="14"/>
            </a:xfrm>
            <a:prstGeom prst="rect">
              <a:avLst/>
            </a:prstGeom>
            <a:solidFill>
              <a:srgbClr val="E0C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7" name="Rectangle 382">
              <a:extLst>
                <a:ext uri="{FF2B5EF4-FFF2-40B4-BE49-F238E27FC236}">
                  <a16:creationId xmlns:a16="http://schemas.microsoft.com/office/drawing/2014/main" id="{4A2A025E-2D4D-445C-85A0-AFBCEDE964FD}"/>
                </a:ext>
              </a:extLst>
            </p:cNvPr>
            <p:cNvSpPr>
              <a:spLocks noChangeArrowheads="1"/>
            </p:cNvSpPr>
            <p:nvPr/>
          </p:nvSpPr>
          <p:spPr bwMode="auto">
            <a:xfrm>
              <a:off x="5222" y="1046"/>
              <a:ext cx="148"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8" name="Rectangle 383">
              <a:extLst>
                <a:ext uri="{FF2B5EF4-FFF2-40B4-BE49-F238E27FC236}">
                  <a16:creationId xmlns:a16="http://schemas.microsoft.com/office/drawing/2014/main" id="{C2C80ED9-92F3-424D-96EB-168440641953}"/>
                </a:ext>
              </a:extLst>
            </p:cNvPr>
            <p:cNvSpPr>
              <a:spLocks noChangeArrowheads="1"/>
            </p:cNvSpPr>
            <p:nvPr/>
          </p:nvSpPr>
          <p:spPr bwMode="auto">
            <a:xfrm>
              <a:off x="5246" y="954"/>
              <a:ext cx="21" cy="8"/>
            </a:xfrm>
            <a:prstGeom prst="rect">
              <a:avLst/>
            </a:prstGeom>
            <a:solidFill>
              <a:srgbClr val="A18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9" name="Rectangle 384">
              <a:extLst>
                <a:ext uri="{FF2B5EF4-FFF2-40B4-BE49-F238E27FC236}">
                  <a16:creationId xmlns:a16="http://schemas.microsoft.com/office/drawing/2014/main" id="{126169D6-5336-4913-8C70-785224F62FA1}"/>
                </a:ext>
              </a:extLst>
            </p:cNvPr>
            <p:cNvSpPr>
              <a:spLocks noChangeArrowheads="1"/>
            </p:cNvSpPr>
            <p:nvPr/>
          </p:nvSpPr>
          <p:spPr bwMode="auto">
            <a:xfrm>
              <a:off x="5246" y="954"/>
              <a:ext cx="21"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0" name="Freeform 385">
              <a:extLst>
                <a:ext uri="{FF2B5EF4-FFF2-40B4-BE49-F238E27FC236}">
                  <a16:creationId xmlns:a16="http://schemas.microsoft.com/office/drawing/2014/main" id="{0B51EA93-CA4B-424E-949E-778A12AFBD34}"/>
                </a:ext>
              </a:extLst>
            </p:cNvPr>
            <p:cNvSpPr>
              <a:spLocks/>
            </p:cNvSpPr>
            <p:nvPr/>
          </p:nvSpPr>
          <p:spPr bwMode="auto">
            <a:xfrm>
              <a:off x="5246" y="954"/>
              <a:ext cx="21" cy="8"/>
            </a:xfrm>
            <a:custGeom>
              <a:avLst/>
              <a:gdLst>
                <a:gd name="T0" fmla="*/ 48 w 48"/>
                <a:gd name="T1" fmla="*/ 0 h 18"/>
                <a:gd name="T2" fmla="*/ 48 w 48"/>
                <a:gd name="T3" fmla="*/ 0 h 18"/>
                <a:gd name="T4" fmla="*/ 0 w 48"/>
                <a:gd name="T5" fmla="*/ 18 h 18"/>
                <a:gd name="T6" fmla="*/ 48 w 48"/>
                <a:gd name="T7" fmla="*/ 18 h 18"/>
                <a:gd name="T8" fmla="*/ 48 w 48"/>
                <a:gd name="T9" fmla="*/ 0 h 18"/>
              </a:gdLst>
              <a:ahLst/>
              <a:cxnLst>
                <a:cxn ang="0">
                  <a:pos x="T0" y="T1"/>
                </a:cxn>
                <a:cxn ang="0">
                  <a:pos x="T2" y="T3"/>
                </a:cxn>
                <a:cxn ang="0">
                  <a:pos x="T4" y="T5"/>
                </a:cxn>
                <a:cxn ang="0">
                  <a:pos x="T6" y="T7"/>
                </a:cxn>
                <a:cxn ang="0">
                  <a:pos x="T8" y="T9"/>
                </a:cxn>
              </a:cxnLst>
              <a:rect l="0" t="0" r="r" b="b"/>
              <a:pathLst>
                <a:path w="48" h="18">
                  <a:moveTo>
                    <a:pt x="48" y="0"/>
                  </a:moveTo>
                  <a:cubicBezTo>
                    <a:pt x="48" y="0"/>
                    <a:pt x="48" y="0"/>
                    <a:pt x="48" y="0"/>
                  </a:cubicBezTo>
                  <a:cubicBezTo>
                    <a:pt x="40" y="12"/>
                    <a:pt x="21" y="15"/>
                    <a:pt x="0" y="18"/>
                  </a:cubicBezTo>
                  <a:cubicBezTo>
                    <a:pt x="48" y="18"/>
                    <a:pt x="48" y="18"/>
                    <a:pt x="48" y="18"/>
                  </a:cubicBezTo>
                  <a:cubicBezTo>
                    <a:pt x="48" y="0"/>
                    <a:pt x="48" y="0"/>
                    <a:pt x="48" y="0"/>
                  </a:cubicBezTo>
                </a:path>
              </a:pathLst>
            </a:custGeom>
            <a:solidFill>
              <a:srgbClr val="907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1" name="Freeform 386">
              <a:extLst>
                <a:ext uri="{FF2B5EF4-FFF2-40B4-BE49-F238E27FC236}">
                  <a16:creationId xmlns:a16="http://schemas.microsoft.com/office/drawing/2014/main" id="{088A80D2-E2E3-4E00-9D16-7144F0CE3DFE}"/>
                </a:ext>
              </a:extLst>
            </p:cNvPr>
            <p:cNvSpPr>
              <a:spLocks/>
            </p:cNvSpPr>
            <p:nvPr/>
          </p:nvSpPr>
          <p:spPr bwMode="auto">
            <a:xfrm>
              <a:off x="5325" y="954"/>
              <a:ext cx="22" cy="8"/>
            </a:xfrm>
            <a:custGeom>
              <a:avLst/>
              <a:gdLst>
                <a:gd name="T0" fmla="*/ 48 w 48"/>
                <a:gd name="T1" fmla="*/ 0 h 18"/>
                <a:gd name="T2" fmla="*/ 48 w 48"/>
                <a:gd name="T3" fmla="*/ 0 h 18"/>
                <a:gd name="T4" fmla="*/ 0 w 48"/>
                <a:gd name="T5" fmla="*/ 18 h 18"/>
                <a:gd name="T6" fmla="*/ 48 w 48"/>
                <a:gd name="T7" fmla="*/ 18 h 18"/>
                <a:gd name="T8" fmla="*/ 48 w 48"/>
                <a:gd name="T9" fmla="*/ 0 h 18"/>
              </a:gdLst>
              <a:ahLst/>
              <a:cxnLst>
                <a:cxn ang="0">
                  <a:pos x="T0" y="T1"/>
                </a:cxn>
                <a:cxn ang="0">
                  <a:pos x="T2" y="T3"/>
                </a:cxn>
                <a:cxn ang="0">
                  <a:pos x="T4" y="T5"/>
                </a:cxn>
                <a:cxn ang="0">
                  <a:pos x="T6" y="T7"/>
                </a:cxn>
                <a:cxn ang="0">
                  <a:pos x="T8" y="T9"/>
                </a:cxn>
              </a:cxnLst>
              <a:rect l="0" t="0" r="r" b="b"/>
              <a:pathLst>
                <a:path w="48" h="18">
                  <a:moveTo>
                    <a:pt x="48" y="0"/>
                  </a:moveTo>
                  <a:cubicBezTo>
                    <a:pt x="48" y="0"/>
                    <a:pt x="48" y="0"/>
                    <a:pt x="48" y="0"/>
                  </a:cubicBezTo>
                  <a:cubicBezTo>
                    <a:pt x="40" y="12"/>
                    <a:pt x="20" y="15"/>
                    <a:pt x="0" y="18"/>
                  </a:cubicBezTo>
                  <a:cubicBezTo>
                    <a:pt x="48" y="18"/>
                    <a:pt x="48" y="18"/>
                    <a:pt x="48" y="18"/>
                  </a:cubicBezTo>
                  <a:cubicBezTo>
                    <a:pt x="48" y="0"/>
                    <a:pt x="48" y="0"/>
                    <a:pt x="48" y="0"/>
                  </a:cubicBezTo>
                </a:path>
              </a:pathLst>
            </a:custGeom>
            <a:solidFill>
              <a:srgbClr val="907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2" name="Rectangle 387">
              <a:extLst>
                <a:ext uri="{FF2B5EF4-FFF2-40B4-BE49-F238E27FC236}">
                  <a16:creationId xmlns:a16="http://schemas.microsoft.com/office/drawing/2014/main" id="{6ED72B7D-F7C4-41BB-A2BE-51417BD943CC}"/>
                </a:ext>
              </a:extLst>
            </p:cNvPr>
            <p:cNvSpPr>
              <a:spLocks noChangeArrowheads="1"/>
            </p:cNvSpPr>
            <p:nvPr/>
          </p:nvSpPr>
          <p:spPr bwMode="auto">
            <a:xfrm>
              <a:off x="5264" y="1055"/>
              <a:ext cx="64" cy="5"/>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3" name="Rectangle 388">
              <a:extLst>
                <a:ext uri="{FF2B5EF4-FFF2-40B4-BE49-F238E27FC236}">
                  <a16:creationId xmlns:a16="http://schemas.microsoft.com/office/drawing/2014/main" id="{63F42665-7EA2-49E9-B5E4-86801DCF1AA0}"/>
                </a:ext>
              </a:extLst>
            </p:cNvPr>
            <p:cNvSpPr>
              <a:spLocks noChangeArrowheads="1"/>
            </p:cNvSpPr>
            <p:nvPr/>
          </p:nvSpPr>
          <p:spPr bwMode="auto">
            <a:xfrm>
              <a:off x="5264" y="1055"/>
              <a:ext cx="6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4" name="Rectangle 389">
              <a:extLst>
                <a:ext uri="{FF2B5EF4-FFF2-40B4-BE49-F238E27FC236}">
                  <a16:creationId xmlns:a16="http://schemas.microsoft.com/office/drawing/2014/main" id="{A6F12AD2-CA76-4F86-943F-0DB585D95F6C}"/>
                </a:ext>
              </a:extLst>
            </p:cNvPr>
            <p:cNvSpPr>
              <a:spLocks noChangeArrowheads="1"/>
            </p:cNvSpPr>
            <p:nvPr/>
          </p:nvSpPr>
          <p:spPr bwMode="auto">
            <a:xfrm>
              <a:off x="5264" y="1016"/>
              <a:ext cx="64" cy="12"/>
            </a:xfrm>
            <a:prstGeom prst="rect">
              <a:avLst/>
            </a:prstGeom>
            <a:solidFill>
              <a:srgbClr val="E04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5" name="Rectangle 390">
              <a:extLst>
                <a:ext uri="{FF2B5EF4-FFF2-40B4-BE49-F238E27FC236}">
                  <a16:creationId xmlns:a16="http://schemas.microsoft.com/office/drawing/2014/main" id="{17087D89-0A87-44E6-AF52-2C51F178A580}"/>
                </a:ext>
              </a:extLst>
            </p:cNvPr>
            <p:cNvSpPr>
              <a:spLocks noChangeArrowheads="1"/>
            </p:cNvSpPr>
            <p:nvPr/>
          </p:nvSpPr>
          <p:spPr bwMode="auto">
            <a:xfrm>
              <a:off x="5264" y="1016"/>
              <a:ext cx="64"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6" name="Rectangle 391">
              <a:extLst>
                <a:ext uri="{FF2B5EF4-FFF2-40B4-BE49-F238E27FC236}">
                  <a16:creationId xmlns:a16="http://schemas.microsoft.com/office/drawing/2014/main" id="{0A4812DD-DAE0-4EBD-87A9-8A836F5EEE8E}"/>
                </a:ext>
              </a:extLst>
            </p:cNvPr>
            <p:cNvSpPr>
              <a:spLocks noChangeArrowheads="1"/>
            </p:cNvSpPr>
            <p:nvPr/>
          </p:nvSpPr>
          <p:spPr bwMode="auto">
            <a:xfrm>
              <a:off x="5319" y="1028"/>
              <a:ext cx="5" cy="27"/>
            </a:xfrm>
            <a:prstGeom prst="rect">
              <a:avLst/>
            </a:prstGeom>
            <a:solidFill>
              <a:srgbClr val="A18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7" name="Rectangle 392">
              <a:extLst>
                <a:ext uri="{FF2B5EF4-FFF2-40B4-BE49-F238E27FC236}">
                  <a16:creationId xmlns:a16="http://schemas.microsoft.com/office/drawing/2014/main" id="{805E0D0D-C7C1-47EF-8ACA-106A9FBFF7D6}"/>
                </a:ext>
              </a:extLst>
            </p:cNvPr>
            <p:cNvSpPr>
              <a:spLocks noChangeArrowheads="1"/>
            </p:cNvSpPr>
            <p:nvPr/>
          </p:nvSpPr>
          <p:spPr bwMode="auto">
            <a:xfrm>
              <a:off x="5319" y="1028"/>
              <a:ext cx="5"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8" name="Rectangle 393">
              <a:extLst>
                <a:ext uri="{FF2B5EF4-FFF2-40B4-BE49-F238E27FC236}">
                  <a16:creationId xmlns:a16="http://schemas.microsoft.com/office/drawing/2014/main" id="{9BFB68AB-6F45-4298-A08B-A208F6D4A041}"/>
                </a:ext>
              </a:extLst>
            </p:cNvPr>
            <p:cNvSpPr>
              <a:spLocks noChangeArrowheads="1"/>
            </p:cNvSpPr>
            <p:nvPr/>
          </p:nvSpPr>
          <p:spPr bwMode="auto">
            <a:xfrm>
              <a:off x="5230"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9" name="Rectangle 394">
              <a:extLst>
                <a:ext uri="{FF2B5EF4-FFF2-40B4-BE49-F238E27FC236}">
                  <a16:creationId xmlns:a16="http://schemas.microsoft.com/office/drawing/2014/main" id="{3161108F-43B0-46EA-8361-3946FF0A2FB6}"/>
                </a:ext>
              </a:extLst>
            </p:cNvPr>
            <p:cNvSpPr>
              <a:spLocks noChangeArrowheads="1"/>
            </p:cNvSpPr>
            <p:nvPr/>
          </p:nvSpPr>
          <p:spPr bwMode="auto">
            <a:xfrm>
              <a:off x="5230"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0" name="Rectangle 395">
              <a:extLst>
                <a:ext uri="{FF2B5EF4-FFF2-40B4-BE49-F238E27FC236}">
                  <a16:creationId xmlns:a16="http://schemas.microsoft.com/office/drawing/2014/main" id="{391B5F66-91F1-497F-9DFF-E870DC40781B}"/>
                </a:ext>
              </a:extLst>
            </p:cNvPr>
            <p:cNvSpPr>
              <a:spLocks noChangeArrowheads="1"/>
            </p:cNvSpPr>
            <p:nvPr/>
          </p:nvSpPr>
          <p:spPr bwMode="auto">
            <a:xfrm>
              <a:off x="5231" y="971"/>
              <a:ext cx="13"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1" name="Rectangle 396">
              <a:extLst>
                <a:ext uri="{FF2B5EF4-FFF2-40B4-BE49-F238E27FC236}">
                  <a16:creationId xmlns:a16="http://schemas.microsoft.com/office/drawing/2014/main" id="{9E9EC9B6-7DBD-43B5-9053-E9D7AAC5273B}"/>
                </a:ext>
              </a:extLst>
            </p:cNvPr>
            <p:cNvSpPr>
              <a:spLocks noChangeArrowheads="1"/>
            </p:cNvSpPr>
            <p:nvPr/>
          </p:nvSpPr>
          <p:spPr bwMode="auto">
            <a:xfrm>
              <a:off x="5231" y="971"/>
              <a:ext cx="13"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2" name="Rectangle 397">
              <a:extLst>
                <a:ext uri="{FF2B5EF4-FFF2-40B4-BE49-F238E27FC236}">
                  <a16:creationId xmlns:a16="http://schemas.microsoft.com/office/drawing/2014/main" id="{B8D7AD71-E81A-47C2-9429-8F2741AE501D}"/>
                </a:ext>
              </a:extLst>
            </p:cNvPr>
            <p:cNvSpPr>
              <a:spLocks noChangeArrowheads="1"/>
            </p:cNvSpPr>
            <p:nvPr/>
          </p:nvSpPr>
          <p:spPr bwMode="auto">
            <a:xfrm>
              <a:off x="5231"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3" name="Rectangle 398">
              <a:extLst>
                <a:ext uri="{FF2B5EF4-FFF2-40B4-BE49-F238E27FC236}">
                  <a16:creationId xmlns:a16="http://schemas.microsoft.com/office/drawing/2014/main" id="{E966EFF4-F005-47A8-9817-F4E0BEEFD96F}"/>
                </a:ext>
              </a:extLst>
            </p:cNvPr>
            <p:cNvSpPr>
              <a:spLocks noChangeArrowheads="1"/>
            </p:cNvSpPr>
            <p:nvPr/>
          </p:nvSpPr>
          <p:spPr bwMode="auto">
            <a:xfrm>
              <a:off x="5231"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4" name="Rectangle 399">
              <a:extLst>
                <a:ext uri="{FF2B5EF4-FFF2-40B4-BE49-F238E27FC236}">
                  <a16:creationId xmlns:a16="http://schemas.microsoft.com/office/drawing/2014/main" id="{83D9E057-93B8-4BEA-90E7-3E20870222D7}"/>
                </a:ext>
              </a:extLst>
            </p:cNvPr>
            <p:cNvSpPr>
              <a:spLocks noChangeArrowheads="1"/>
            </p:cNvSpPr>
            <p:nvPr/>
          </p:nvSpPr>
          <p:spPr bwMode="auto">
            <a:xfrm>
              <a:off x="5347"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5" name="Rectangle 400">
              <a:extLst>
                <a:ext uri="{FF2B5EF4-FFF2-40B4-BE49-F238E27FC236}">
                  <a16:creationId xmlns:a16="http://schemas.microsoft.com/office/drawing/2014/main" id="{391F032D-53B4-4415-A3F2-9D7C39AAE19B}"/>
                </a:ext>
              </a:extLst>
            </p:cNvPr>
            <p:cNvSpPr>
              <a:spLocks noChangeArrowheads="1"/>
            </p:cNvSpPr>
            <p:nvPr/>
          </p:nvSpPr>
          <p:spPr bwMode="auto">
            <a:xfrm>
              <a:off x="5347"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6" name="Rectangle 401">
              <a:extLst>
                <a:ext uri="{FF2B5EF4-FFF2-40B4-BE49-F238E27FC236}">
                  <a16:creationId xmlns:a16="http://schemas.microsoft.com/office/drawing/2014/main" id="{CEBFFB90-57C2-4685-B4CA-28E360471527}"/>
                </a:ext>
              </a:extLst>
            </p:cNvPr>
            <p:cNvSpPr>
              <a:spLocks noChangeArrowheads="1"/>
            </p:cNvSpPr>
            <p:nvPr/>
          </p:nvSpPr>
          <p:spPr bwMode="auto">
            <a:xfrm>
              <a:off x="5348"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7" name="Rectangle 402">
              <a:extLst>
                <a:ext uri="{FF2B5EF4-FFF2-40B4-BE49-F238E27FC236}">
                  <a16:creationId xmlns:a16="http://schemas.microsoft.com/office/drawing/2014/main" id="{08D7D8D7-5779-4699-8754-E889DE06B20E}"/>
                </a:ext>
              </a:extLst>
            </p:cNvPr>
            <p:cNvSpPr>
              <a:spLocks noChangeArrowheads="1"/>
            </p:cNvSpPr>
            <p:nvPr/>
          </p:nvSpPr>
          <p:spPr bwMode="auto">
            <a:xfrm>
              <a:off x="5348"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8" name="Rectangle 403">
              <a:extLst>
                <a:ext uri="{FF2B5EF4-FFF2-40B4-BE49-F238E27FC236}">
                  <a16:creationId xmlns:a16="http://schemas.microsoft.com/office/drawing/2014/main" id="{044A3A9C-E96B-44D8-B3C9-22F531454D1D}"/>
                </a:ext>
              </a:extLst>
            </p:cNvPr>
            <p:cNvSpPr>
              <a:spLocks noChangeArrowheads="1"/>
            </p:cNvSpPr>
            <p:nvPr/>
          </p:nvSpPr>
          <p:spPr bwMode="auto">
            <a:xfrm>
              <a:off x="5348" y="975"/>
              <a:ext cx="13"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9" name="Rectangle 404">
              <a:extLst>
                <a:ext uri="{FF2B5EF4-FFF2-40B4-BE49-F238E27FC236}">
                  <a16:creationId xmlns:a16="http://schemas.microsoft.com/office/drawing/2014/main" id="{DC4C811A-822F-43CA-B224-31DE099508A3}"/>
                </a:ext>
              </a:extLst>
            </p:cNvPr>
            <p:cNvSpPr>
              <a:spLocks noChangeArrowheads="1"/>
            </p:cNvSpPr>
            <p:nvPr/>
          </p:nvSpPr>
          <p:spPr bwMode="auto">
            <a:xfrm>
              <a:off x="5348" y="975"/>
              <a:ext cx="1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90" name="Rectangle 405">
              <a:extLst>
                <a:ext uri="{FF2B5EF4-FFF2-40B4-BE49-F238E27FC236}">
                  <a16:creationId xmlns:a16="http://schemas.microsoft.com/office/drawing/2014/main" id="{6BB916FE-92FA-4E55-ABB6-083B41C9E270}"/>
                </a:ext>
              </a:extLst>
            </p:cNvPr>
            <p:cNvSpPr>
              <a:spLocks noChangeArrowheads="1"/>
            </p:cNvSpPr>
            <p:nvPr/>
          </p:nvSpPr>
          <p:spPr bwMode="auto">
            <a:xfrm>
              <a:off x="5253"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nvGrpSpPr>
          <p:cNvPr id="10" name="Group 607">
            <a:extLst>
              <a:ext uri="{FF2B5EF4-FFF2-40B4-BE49-F238E27FC236}">
                <a16:creationId xmlns:a16="http://schemas.microsoft.com/office/drawing/2014/main" id="{F4F2376F-A95E-46BB-A08C-E2E3B5B1D619}"/>
              </a:ext>
            </a:extLst>
          </p:cNvPr>
          <p:cNvGrpSpPr>
            <a:grpSpLocks/>
          </p:cNvGrpSpPr>
          <p:nvPr/>
        </p:nvGrpSpPr>
        <p:grpSpPr bwMode="auto">
          <a:xfrm>
            <a:off x="6069464" y="2361300"/>
            <a:ext cx="3076125" cy="608275"/>
            <a:chOff x="5230" y="947"/>
            <a:chExt cx="531" cy="105"/>
          </a:xfrm>
        </p:grpSpPr>
        <p:sp>
          <p:nvSpPr>
            <p:cNvPr id="2853" name="Rectangle 407">
              <a:extLst>
                <a:ext uri="{FF2B5EF4-FFF2-40B4-BE49-F238E27FC236}">
                  <a16:creationId xmlns:a16="http://schemas.microsoft.com/office/drawing/2014/main" id="{10928720-9813-4F72-8F32-02249A9DC82E}"/>
                </a:ext>
              </a:extLst>
            </p:cNvPr>
            <p:cNvSpPr>
              <a:spLocks noChangeArrowheads="1"/>
            </p:cNvSpPr>
            <p:nvPr/>
          </p:nvSpPr>
          <p:spPr bwMode="auto">
            <a:xfrm>
              <a:off x="5253"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4" name="Rectangle 408">
              <a:extLst>
                <a:ext uri="{FF2B5EF4-FFF2-40B4-BE49-F238E27FC236}">
                  <a16:creationId xmlns:a16="http://schemas.microsoft.com/office/drawing/2014/main" id="{6CA33956-15FC-44A0-86A4-F57F712C4B07}"/>
                </a:ext>
              </a:extLst>
            </p:cNvPr>
            <p:cNvSpPr>
              <a:spLocks noChangeArrowheads="1"/>
            </p:cNvSpPr>
            <p:nvPr/>
          </p:nvSpPr>
          <p:spPr bwMode="auto">
            <a:xfrm>
              <a:off x="5255"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5" name="Rectangle 409">
              <a:extLst>
                <a:ext uri="{FF2B5EF4-FFF2-40B4-BE49-F238E27FC236}">
                  <a16:creationId xmlns:a16="http://schemas.microsoft.com/office/drawing/2014/main" id="{2DE211E2-49E6-4E75-AB8B-CB5D41AE9593}"/>
                </a:ext>
              </a:extLst>
            </p:cNvPr>
            <p:cNvSpPr>
              <a:spLocks noChangeArrowheads="1"/>
            </p:cNvSpPr>
            <p:nvPr/>
          </p:nvSpPr>
          <p:spPr bwMode="auto">
            <a:xfrm>
              <a:off x="5255"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6" name="Rectangle 410">
              <a:extLst>
                <a:ext uri="{FF2B5EF4-FFF2-40B4-BE49-F238E27FC236}">
                  <a16:creationId xmlns:a16="http://schemas.microsoft.com/office/drawing/2014/main" id="{250322BD-D47F-4622-9BF8-2608147065EE}"/>
                </a:ext>
              </a:extLst>
            </p:cNvPr>
            <p:cNvSpPr>
              <a:spLocks noChangeArrowheads="1"/>
            </p:cNvSpPr>
            <p:nvPr/>
          </p:nvSpPr>
          <p:spPr bwMode="auto">
            <a:xfrm>
              <a:off x="5254"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7" name="Rectangle 411">
              <a:extLst>
                <a:ext uri="{FF2B5EF4-FFF2-40B4-BE49-F238E27FC236}">
                  <a16:creationId xmlns:a16="http://schemas.microsoft.com/office/drawing/2014/main" id="{5304AC24-D1BE-45D8-B660-C9D234CE7872}"/>
                </a:ext>
              </a:extLst>
            </p:cNvPr>
            <p:cNvSpPr>
              <a:spLocks noChangeArrowheads="1"/>
            </p:cNvSpPr>
            <p:nvPr/>
          </p:nvSpPr>
          <p:spPr bwMode="auto">
            <a:xfrm>
              <a:off x="5254"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8" name="Rectangle 412">
              <a:extLst>
                <a:ext uri="{FF2B5EF4-FFF2-40B4-BE49-F238E27FC236}">
                  <a16:creationId xmlns:a16="http://schemas.microsoft.com/office/drawing/2014/main" id="{44BB17AA-8AB0-4A5F-A732-43568B6BEBBE}"/>
                </a:ext>
              </a:extLst>
            </p:cNvPr>
            <p:cNvSpPr>
              <a:spLocks noChangeArrowheads="1"/>
            </p:cNvSpPr>
            <p:nvPr/>
          </p:nvSpPr>
          <p:spPr bwMode="auto">
            <a:xfrm>
              <a:off x="5324"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9" name="Rectangle 413">
              <a:extLst>
                <a:ext uri="{FF2B5EF4-FFF2-40B4-BE49-F238E27FC236}">
                  <a16:creationId xmlns:a16="http://schemas.microsoft.com/office/drawing/2014/main" id="{EBB6AF1B-82AB-4B71-BE42-D6042EE72063}"/>
                </a:ext>
              </a:extLst>
            </p:cNvPr>
            <p:cNvSpPr>
              <a:spLocks noChangeArrowheads="1"/>
            </p:cNvSpPr>
            <p:nvPr/>
          </p:nvSpPr>
          <p:spPr bwMode="auto">
            <a:xfrm>
              <a:off x="5324"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0" name="Rectangle 414">
              <a:extLst>
                <a:ext uri="{FF2B5EF4-FFF2-40B4-BE49-F238E27FC236}">
                  <a16:creationId xmlns:a16="http://schemas.microsoft.com/office/drawing/2014/main" id="{1F8D14E6-EBBB-4D90-AAFE-083BEFF94156}"/>
                </a:ext>
              </a:extLst>
            </p:cNvPr>
            <p:cNvSpPr>
              <a:spLocks noChangeArrowheads="1"/>
            </p:cNvSpPr>
            <p:nvPr/>
          </p:nvSpPr>
          <p:spPr bwMode="auto">
            <a:xfrm>
              <a:off x="5325"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1" name="Rectangle 415">
              <a:extLst>
                <a:ext uri="{FF2B5EF4-FFF2-40B4-BE49-F238E27FC236}">
                  <a16:creationId xmlns:a16="http://schemas.microsoft.com/office/drawing/2014/main" id="{11797EF8-B2D8-48A6-BCCD-791103F9F6D0}"/>
                </a:ext>
              </a:extLst>
            </p:cNvPr>
            <p:cNvSpPr>
              <a:spLocks noChangeArrowheads="1"/>
            </p:cNvSpPr>
            <p:nvPr/>
          </p:nvSpPr>
          <p:spPr bwMode="auto">
            <a:xfrm>
              <a:off x="5325"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3" name="Rectangle 416">
              <a:extLst>
                <a:ext uri="{FF2B5EF4-FFF2-40B4-BE49-F238E27FC236}">
                  <a16:creationId xmlns:a16="http://schemas.microsoft.com/office/drawing/2014/main" id="{01B70A5F-F1C6-489B-B37F-B11C0F2D408F}"/>
                </a:ext>
              </a:extLst>
            </p:cNvPr>
            <p:cNvSpPr>
              <a:spLocks noChangeArrowheads="1"/>
            </p:cNvSpPr>
            <p:nvPr/>
          </p:nvSpPr>
          <p:spPr bwMode="auto">
            <a:xfrm>
              <a:off x="5324"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4" name="Rectangle 417">
              <a:extLst>
                <a:ext uri="{FF2B5EF4-FFF2-40B4-BE49-F238E27FC236}">
                  <a16:creationId xmlns:a16="http://schemas.microsoft.com/office/drawing/2014/main" id="{BDC64476-8B28-4E83-9D9B-05D1B194E61A}"/>
                </a:ext>
              </a:extLst>
            </p:cNvPr>
            <p:cNvSpPr>
              <a:spLocks noChangeArrowheads="1"/>
            </p:cNvSpPr>
            <p:nvPr/>
          </p:nvSpPr>
          <p:spPr bwMode="auto">
            <a:xfrm>
              <a:off x="5324"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5" name="Rectangle 418">
              <a:extLst>
                <a:ext uri="{FF2B5EF4-FFF2-40B4-BE49-F238E27FC236}">
                  <a16:creationId xmlns:a16="http://schemas.microsoft.com/office/drawing/2014/main" id="{50110EDF-ED1A-4657-91B2-49684525F3CE}"/>
                </a:ext>
              </a:extLst>
            </p:cNvPr>
            <p:cNvSpPr>
              <a:spLocks noChangeArrowheads="1"/>
            </p:cNvSpPr>
            <p:nvPr/>
          </p:nvSpPr>
          <p:spPr bwMode="auto">
            <a:xfrm>
              <a:off x="5276"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6" name="Rectangle 419">
              <a:extLst>
                <a:ext uri="{FF2B5EF4-FFF2-40B4-BE49-F238E27FC236}">
                  <a16:creationId xmlns:a16="http://schemas.microsoft.com/office/drawing/2014/main" id="{D1FC984C-D6EE-49EB-A022-F68056863C0D}"/>
                </a:ext>
              </a:extLst>
            </p:cNvPr>
            <p:cNvSpPr>
              <a:spLocks noChangeArrowheads="1"/>
            </p:cNvSpPr>
            <p:nvPr/>
          </p:nvSpPr>
          <p:spPr bwMode="auto">
            <a:xfrm>
              <a:off x="5276"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7" name="Rectangle 420">
              <a:extLst>
                <a:ext uri="{FF2B5EF4-FFF2-40B4-BE49-F238E27FC236}">
                  <a16:creationId xmlns:a16="http://schemas.microsoft.com/office/drawing/2014/main" id="{B2FBDE25-B32F-40D4-8F2B-8D9FFDA79788}"/>
                </a:ext>
              </a:extLst>
            </p:cNvPr>
            <p:cNvSpPr>
              <a:spLocks noChangeArrowheads="1"/>
            </p:cNvSpPr>
            <p:nvPr/>
          </p:nvSpPr>
          <p:spPr bwMode="auto">
            <a:xfrm>
              <a:off x="5278"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8" name="Rectangle 421">
              <a:extLst>
                <a:ext uri="{FF2B5EF4-FFF2-40B4-BE49-F238E27FC236}">
                  <a16:creationId xmlns:a16="http://schemas.microsoft.com/office/drawing/2014/main" id="{7BECD7CB-CC00-4479-A777-9DF1C1B73A0B}"/>
                </a:ext>
              </a:extLst>
            </p:cNvPr>
            <p:cNvSpPr>
              <a:spLocks noChangeArrowheads="1"/>
            </p:cNvSpPr>
            <p:nvPr/>
          </p:nvSpPr>
          <p:spPr bwMode="auto">
            <a:xfrm>
              <a:off x="5278"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9" name="Rectangle 422">
              <a:extLst>
                <a:ext uri="{FF2B5EF4-FFF2-40B4-BE49-F238E27FC236}">
                  <a16:creationId xmlns:a16="http://schemas.microsoft.com/office/drawing/2014/main" id="{829A2B36-4FD3-488A-953A-5025451D8088}"/>
                </a:ext>
              </a:extLst>
            </p:cNvPr>
            <p:cNvSpPr>
              <a:spLocks noChangeArrowheads="1"/>
            </p:cNvSpPr>
            <p:nvPr/>
          </p:nvSpPr>
          <p:spPr bwMode="auto">
            <a:xfrm>
              <a:off x="5277"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0" name="Rectangle 423">
              <a:extLst>
                <a:ext uri="{FF2B5EF4-FFF2-40B4-BE49-F238E27FC236}">
                  <a16:creationId xmlns:a16="http://schemas.microsoft.com/office/drawing/2014/main" id="{BE8EEFD9-DE71-44A8-8384-4084EA6C787D}"/>
                </a:ext>
              </a:extLst>
            </p:cNvPr>
            <p:cNvSpPr>
              <a:spLocks noChangeArrowheads="1"/>
            </p:cNvSpPr>
            <p:nvPr/>
          </p:nvSpPr>
          <p:spPr bwMode="auto">
            <a:xfrm>
              <a:off x="5277"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1" name="Rectangle 424">
              <a:extLst>
                <a:ext uri="{FF2B5EF4-FFF2-40B4-BE49-F238E27FC236}">
                  <a16:creationId xmlns:a16="http://schemas.microsoft.com/office/drawing/2014/main" id="{3CC7AD03-0FB4-4A87-B9E7-08159C9B7FAF}"/>
                </a:ext>
              </a:extLst>
            </p:cNvPr>
            <p:cNvSpPr>
              <a:spLocks noChangeArrowheads="1"/>
            </p:cNvSpPr>
            <p:nvPr/>
          </p:nvSpPr>
          <p:spPr bwMode="auto">
            <a:xfrm>
              <a:off x="5300" y="969"/>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2" name="Rectangle 425">
              <a:extLst>
                <a:ext uri="{FF2B5EF4-FFF2-40B4-BE49-F238E27FC236}">
                  <a16:creationId xmlns:a16="http://schemas.microsoft.com/office/drawing/2014/main" id="{BE17495A-B99B-4E1E-9330-6400B02B942C}"/>
                </a:ext>
              </a:extLst>
            </p:cNvPr>
            <p:cNvSpPr>
              <a:spLocks noChangeArrowheads="1"/>
            </p:cNvSpPr>
            <p:nvPr/>
          </p:nvSpPr>
          <p:spPr bwMode="auto">
            <a:xfrm>
              <a:off x="5300" y="969"/>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3" name="Rectangle 426">
              <a:extLst>
                <a:ext uri="{FF2B5EF4-FFF2-40B4-BE49-F238E27FC236}">
                  <a16:creationId xmlns:a16="http://schemas.microsoft.com/office/drawing/2014/main" id="{411C8D62-457D-4372-A07A-53F9D0322EE6}"/>
                </a:ext>
              </a:extLst>
            </p:cNvPr>
            <p:cNvSpPr>
              <a:spLocks noChangeArrowheads="1"/>
            </p:cNvSpPr>
            <p:nvPr/>
          </p:nvSpPr>
          <p:spPr bwMode="auto">
            <a:xfrm>
              <a:off x="5302" y="971"/>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4" name="Rectangle 427">
              <a:extLst>
                <a:ext uri="{FF2B5EF4-FFF2-40B4-BE49-F238E27FC236}">
                  <a16:creationId xmlns:a16="http://schemas.microsoft.com/office/drawing/2014/main" id="{32C560DD-CEF8-41AF-8EAE-DA870D938875}"/>
                </a:ext>
              </a:extLst>
            </p:cNvPr>
            <p:cNvSpPr>
              <a:spLocks noChangeArrowheads="1"/>
            </p:cNvSpPr>
            <p:nvPr/>
          </p:nvSpPr>
          <p:spPr bwMode="auto">
            <a:xfrm>
              <a:off x="5302" y="971"/>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5" name="Rectangle 428">
              <a:extLst>
                <a:ext uri="{FF2B5EF4-FFF2-40B4-BE49-F238E27FC236}">
                  <a16:creationId xmlns:a16="http://schemas.microsoft.com/office/drawing/2014/main" id="{769334A9-DA4C-4255-8F9C-D8E0C846AC4E}"/>
                </a:ext>
              </a:extLst>
            </p:cNvPr>
            <p:cNvSpPr>
              <a:spLocks noChangeArrowheads="1"/>
            </p:cNvSpPr>
            <p:nvPr/>
          </p:nvSpPr>
          <p:spPr bwMode="auto">
            <a:xfrm>
              <a:off x="5301" y="975"/>
              <a:ext cx="14"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6" name="Rectangle 429">
              <a:extLst>
                <a:ext uri="{FF2B5EF4-FFF2-40B4-BE49-F238E27FC236}">
                  <a16:creationId xmlns:a16="http://schemas.microsoft.com/office/drawing/2014/main" id="{718E7BB6-2293-4431-9F7E-D4CD9C4EED25}"/>
                </a:ext>
              </a:extLst>
            </p:cNvPr>
            <p:cNvSpPr>
              <a:spLocks noChangeArrowheads="1"/>
            </p:cNvSpPr>
            <p:nvPr/>
          </p:nvSpPr>
          <p:spPr bwMode="auto">
            <a:xfrm>
              <a:off x="5301" y="975"/>
              <a:ext cx="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7" name="Rectangle 430">
              <a:extLst>
                <a:ext uri="{FF2B5EF4-FFF2-40B4-BE49-F238E27FC236}">
                  <a16:creationId xmlns:a16="http://schemas.microsoft.com/office/drawing/2014/main" id="{E5FAD2B4-6DE7-4C52-A748-1708BD009EE9}"/>
                </a:ext>
              </a:extLst>
            </p:cNvPr>
            <p:cNvSpPr>
              <a:spLocks noChangeArrowheads="1"/>
            </p:cNvSpPr>
            <p:nvPr/>
          </p:nvSpPr>
          <p:spPr bwMode="auto">
            <a:xfrm>
              <a:off x="5230"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8" name="Rectangle 431">
              <a:extLst>
                <a:ext uri="{FF2B5EF4-FFF2-40B4-BE49-F238E27FC236}">
                  <a16:creationId xmlns:a16="http://schemas.microsoft.com/office/drawing/2014/main" id="{42AF1E0E-0E00-4EDD-8E84-E0E6DE309C5B}"/>
                </a:ext>
              </a:extLst>
            </p:cNvPr>
            <p:cNvSpPr>
              <a:spLocks noChangeArrowheads="1"/>
            </p:cNvSpPr>
            <p:nvPr/>
          </p:nvSpPr>
          <p:spPr bwMode="auto">
            <a:xfrm>
              <a:off x="5230"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9" name="Rectangle 432">
              <a:extLst>
                <a:ext uri="{FF2B5EF4-FFF2-40B4-BE49-F238E27FC236}">
                  <a16:creationId xmlns:a16="http://schemas.microsoft.com/office/drawing/2014/main" id="{36641978-544E-4307-A01A-C1DE2CA134AA}"/>
                </a:ext>
              </a:extLst>
            </p:cNvPr>
            <p:cNvSpPr>
              <a:spLocks noChangeArrowheads="1"/>
            </p:cNvSpPr>
            <p:nvPr/>
          </p:nvSpPr>
          <p:spPr bwMode="auto">
            <a:xfrm>
              <a:off x="5231" y="995"/>
              <a:ext cx="13"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 name="Rectangle 433">
              <a:extLst>
                <a:ext uri="{FF2B5EF4-FFF2-40B4-BE49-F238E27FC236}">
                  <a16:creationId xmlns:a16="http://schemas.microsoft.com/office/drawing/2014/main" id="{3E0BF0D0-DC42-4308-8343-05A532E6DF95}"/>
                </a:ext>
              </a:extLst>
            </p:cNvPr>
            <p:cNvSpPr>
              <a:spLocks noChangeArrowheads="1"/>
            </p:cNvSpPr>
            <p:nvPr/>
          </p:nvSpPr>
          <p:spPr bwMode="auto">
            <a:xfrm>
              <a:off x="5231" y="995"/>
              <a:ext cx="13"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 name="Rectangle 434">
              <a:extLst>
                <a:ext uri="{FF2B5EF4-FFF2-40B4-BE49-F238E27FC236}">
                  <a16:creationId xmlns:a16="http://schemas.microsoft.com/office/drawing/2014/main" id="{AD34770C-C02C-4D7F-B920-B6EF669006AA}"/>
                </a:ext>
              </a:extLst>
            </p:cNvPr>
            <p:cNvSpPr>
              <a:spLocks noChangeArrowheads="1"/>
            </p:cNvSpPr>
            <p:nvPr/>
          </p:nvSpPr>
          <p:spPr bwMode="auto">
            <a:xfrm>
              <a:off x="5231" y="1000"/>
              <a:ext cx="14" cy="1"/>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 name="Rectangle 435">
              <a:extLst>
                <a:ext uri="{FF2B5EF4-FFF2-40B4-BE49-F238E27FC236}">
                  <a16:creationId xmlns:a16="http://schemas.microsoft.com/office/drawing/2014/main" id="{0F8E6EBA-F895-4231-A67D-B6E89E84FF1C}"/>
                </a:ext>
              </a:extLst>
            </p:cNvPr>
            <p:cNvSpPr>
              <a:spLocks noChangeArrowheads="1"/>
            </p:cNvSpPr>
            <p:nvPr/>
          </p:nvSpPr>
          <p:spPr bwMode="auto">
            <a:xfrm>
              <a:off x="5231" y="1000"/>
              <a:ext cx="1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 name="Rectangle 436">
              <a:extLst>
                <a:ext uri="{FF2B5EF4-FFF2-40B4-BE49-F238E27FC236}">
                  <a16:creationId xmlns:a16="http://schemas.microsoft.com/office/drawing/2014/main" id="{05D894F1-9EEC-4FED-9691-8378E94E70AE}"/>
                </a:ext>
              </a:extLst>
            </p:cNvPr>
            <p:cNvSpPr>
              <a:spLocks noChangeArrowheads="1"/>
            </p:cNvSpPr>
            <p:nvPr/>
          </p:nvSpPr>
          <p:spPr bwMode="auto">
            <a:xfrm>
              <a:off x="5347"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 name="Rectangle 437">
              <a:extLst>
                <a:ext uri="{FF2B5EF4-FFF2-40B4-BE49-F238E27FC236}">
                  <a16:creationId xmlns:a16="http://schemas.microsoft.com/office/drawing/2014/main" id="{11BCC034-9B0C-4FAD-9C5F-F49889E92219}"/>
                </a:ext>
              </a:extLst>
            </p:cNvPr>
            <p:cNvSpPr>
              <a:spLocks noChangeArrowheads="1"/>
            </p:cNvSpPr>
            <p:nvPr/>
          </p:nvSpPr>
          <p:spPr bwMode="auto">
            <a:xfrm>
              <a:off x="5347"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 name="Rectangle 438">
              <a:extLst>
                <a:ext uri="{FF2B5EF4-FFF2-40B4-BE49-F238E27FC236}">
                  <a16:creationId xmlns:a16="http://schemas.microsoft.com/office/drawing/2014/main" id="{FEA06951-B1A4-4658-9C22-7B0B87B898E0}"/>
                </a:ext>
              </a:extLst>
            </p:cNvPr>
            <p:cNvSpPr>
              <a:spLocks noChangeArrowheads="1"/>
            </p:cNvSpPr>
            <p:nvPr/>
          </p:nvSpPr>
          <p:spPr bwMode="auto">
            <a:xfrm>
              <a:off x="5348"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 name="Rectangle 439">
              <a:extLst>
                <a:ext uri="{FF2B5EF4-FFF2-40B4-BE49-F238E27FC236}">
                  <a16:creationId xmlns:a16="http://schemas.microsoft.com/office/drawing/2014/main" id="{7077683C-CF88-4988-A18E-07762E386843}"/>
                </a:ext>
              </a:extLst>
            </p:cNvPr>
            <p:cNvSpPr>
              <a:spLocks noChangeArrowheads="1"/>
            </p:cNvSpPr>
            <p:nvPr/>
          </p:nvSpPr>
          <p:spPr bwMode="auto">
            <a:xfrm>
              <a:off x="5348"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 name="Rectangle 440">
              <a:extLst>
                <a:ext uri="{FF2B5EF4-FFF2-40B4-BE49-F238E27FC236}">
                  <a16:creationId xmlns:a16="http://schemas.microsoft.com/office/drawing/2014/main" id="{5AF8FB35-4B1F-4414-815E-844FF7FE6D00}"/>
                </a:ext>
              </a:extLst>
            </p:cNvPr>
            <p:cNvSpPr>
              <a:spLocks noChangeArrowheads="1"/>
            </p:cNvSpPr>
            <p:nvPr/>
          </p:nvSpPr>
          <p:spPr bwMode="auto">
            <a:xfrm>
              <a:off x="5348" y="1000"/>
              <a:ext cx="13" cy="1"/>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 name="Rectangle 441">
              <a:extLst>
                <a:ext uri="{FF2B5EF4-FFF2-40B4-BE49-F238E27FC236}">
                  <a16:creationId xmlns:a16="http://schemas.microsoft.com/office/drawing/2014/main" id="{681EFD8B-FBF2-4530-A580-09A4BEAE9598}"/>
                </a:ext>
              </a:extLst>
            </p:cNvPr>
            <p:cNvSpPr>
              <a:spLocks noChangeArrowheads="1"/>
            </p:cNvSpPr>
            <p:nvPr/>
          </p:nvSpPr>
          <p:spPr bwMode="auto">
            <a:xfrm>
              <a:off x="5348" y="1000"/>
              <a:ext cx="1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 name="Rectangle 442">
              <a:extLst>
                <a:ext uri="{FF2B5EF4-FFF2-40B4-BE49-F238E27FC236}">
                  <a16:creationId xmlns:a16="http://schemas.microsoft.com/office/drawing/2014/main" id="{46AE927A-E0EE-41ED-8ADC-692646464016}"/>
                </a:ext>
              </a:extLst>
            </p:cNvPr>
            <p:cNvSpPr>
              <a:spLocks noChangeArrowheads="1"/>
            </p:cNvSpPr>
            <p:nvPr/>
          </p:nvSpPr>
          <p:spPr bwMode="auto">
            <a:xfrm>
              <a:off x="5253"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 name="Rectangle 443">
              <a:extLst>
                <a:ext uri="{FF2B5EF4-FFF2-40B4-BE49-F238E27FC236}">
                  <a16:creationId xmlns:a16="http://schemas.microsoft.com/office/drawing/2014/main" id="{A9510B7E-69C3-4CED-9223-7ECBE9BEFCAA}"/>
                </a:ext>
              </a:extLst>
            </p:cNvPr>
            <p:cNvSpPr>
              <a:spLocks noChangeArrowheads="1"/>
            </p:cNvSpPr>
            <p:nvPr/>
          </p:nvSpPr>
          <p:spPr bwMode="auto">
            <a:xfrm>
              <a:off x="5253"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 name="Rectangle 444">
              <a:extLst>
                <a:ext uri="{FF2B5EF4-FFF2-40B4-BE49-F238E27FC236}">
                  <a16:creationId xmlns:a16="http://schemas.microsoft.com/office/drawing/2014/main" id="{25F6A3BB-EC31-40EA-8D9B-7D77C8EFF54F}"/>
                </a:ext>
              </a:extLst>
            </p:cNvPr>
            <p:cNvSpPr>
              <a:spLocks noChangeArrowheads="1"/>
            </p:cNvSpPr>
            <p:nvPr/>
          </p:nvSpPr>
          <p:spPr bwMode="auto">
            <a:xfrm>
              <a:off x="5255"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2" name="Rectangle 445">
              <a:extLst>
                <a:ext uri="{FF2B5EF4-FFF2-40B4-BE49-F238E27FC236}">
                  <a16:creationId xmlns:a16="http://schemas.microsoft.com/office/drawing/2014/main" id="{FAF9834D-8593-47BA-8EBD-5D5BE325F4A1}"/>
                </a:ext>
              </a:extLst>
            </p:cNvPr>
            <p:cNvSpPr>
              <a:spLocks noChangeArrowheads="1"/>
            </p:cNvSpPr>
            <p:nvPr/>
          </p:nvSpPr>
          <p:spPr bwMode="auto">
            <a:xfrm>
              <a:off x="5255"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3" name="Rectangle 446">
              <a:extLst>
                <a:ext uri="{FF2B5EF4-FFF2-40B4-BE49-F238E27FC236}">
                  <a16:creationId xmlns:a16="http://schemas.microsoft.com/office/drawing/2014/main" id="{F0F0350E-5ADF-438B-888A-82BECE4721AD}"/>
                </a:ext>
              </a:extLst>
            </p:cNvPr>
            <p:cNvSpPr>
              <a:spLocks noChangeArrowheads="1"/>
            </p:cNvSpPr>
            <p:nvPr/>
          </p:nvSpPr>
          <p:spPr bwMode="auto">
            <a:xfrm>
              <a:off x="5254" y="1000"/>
              <a:ext cx="14" cy="1"/>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4" name="Rectangle 447">
              <a:extLst>
                <a:ext uri="{FF2B5EF4-FFF2-40B4-BE49-F238E27FC236}">
                  <a16:creationId xmlns:a16="http://schemas.microsoft.com/office/drawing/2014/main" id="{3C2263DF-D2A4-40FC-98FD-111B5278253C}"/>
                </a:ext>
              </a:extLst>
            </p:cNvPr>
            <p:cNvSpPr>
              <a:spLocks noChangeArrowheads="1"/>
            </p:cNvSpPr>
            <p:nvPr/>
          </p:nvSpPr>
          <p:spPr bwMode="auto">
            <a:xfrm>
              <a:off x="5254" y="1000"/>
              <a:ext cx="1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6" name="Rectangle 448">
              <a:extLst>
                <a:ext uri="{FF2B5EF4-FFF2-40B4-BE49-F238E27FC236}">
                  <a16:creationId xmlns:a16="http://schemas.microsoft.com/office/drawing/2014/main" id="{F9A89B9E-A445-4C65-B454-382E23881E89}"/>
                </a:ext>
              </a:extLst>
            </p:cNvPr>
            <p:cNvSpPr>
              <a:spLocks noChangeArrowheads="1"/>
            </p:cNvSpPr>
            <p:nvPr/>
          </p:nvSpPr>
          <p:spPr bwMode="auto">
            <a:xfrm>
              <a:off x="5324"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7" name="Rectangle 449">
              <a:extLst>
                <a:ext uri="{FF2B5EF4-FFF2-40B4-BE49-F238E27FC236}">
                  <a16:creationId xmlns:a16="http://schemas.microsoft.com/office/drawing/2014/main" id="{1E1CE4A1-ABCF-4863-B957-540F3A50781C}"/>
                </a:ext>
              </a:extLst>
            </p:cNvPr>
            <p:cNvSpPr>
              <a:spLocks noChangeArrowheads="1"/>
            </p:cNvSpPr>
            <p:nvPr/>
          </p:nvSpPr>
          <p:spPr bwMode="auto">
            <a:xfrm>
              <a:off x="5324"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8" name="Rectangle 450">
              <a:extLst>
                <a:ext uri="{FF2B5EF4-FFF2-40B4-BE49-F238E27FC236}">
                  <a16:creationId xmlns:a16="http://schemas.microsoft.com/office/drawing/2014/main" id="{66A2C292-F7CF-407E-A7F9-5C65EFB81FB1}"/>
                </a:ext>
              </a:extLst>
            </p:cNvPr>
            <p:cNvSpPr>
              <a:spLocks noChangeArrowheads="1"/>
            </p:cNvSpPr>
            <p:nvPr/>
          </p:nvSpPr>
          <p:spPr bwMode="auto">
            <a:xfrm>
              <a:off x="5325"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9" name="Rectangle 451">
              <a:extLst>
                <a:ext uri="{FF2B5EF4-FFF2-40B4-BE49-F238E27FC236}">
                  <a16:creationId xmlns:a16="http://schemas.microsoft.com/office/drawing/2014/main" id="{120F78E5-98DC-4942-B9B2-2D031FD91C3A}"/>
                </a:ext>
              </a:extLst>
            </p:cNvPr>
            <p:cNvSpPr>
              <a:spLocks noChangeArrowheads="1"/>
            </p:cNvSpPr>
            <p:nvPr/>
          </p:nvSpPr>
          <p:spPr bwMode="auto">
            <a:xfrm>
              <a:off x="5325"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0" name="Rectangle 452">
              <a:extLst>
                <a:ext uri="{FF2B5EF4-FFF2-40B4-BE49-F238E27FC236}">
                  <a16:creationId xmlns:a16="http://schemas.microsoft.com/office/drawing/2014/main" id="{935ECE70-6D65-4E85-A0E1-D75CE41BEC1B}"/>
                </a:ext>
              </a:extLst>
            </p:cNvPr>
            <p:cNvSpPr>
              <a:spLocks noChangeArrowheads="1"/>
            </p:cNvSpPr>
            <p:nvPr/>
          </p:nvSpPr>
          <p:spPr bwMode="auto">
            <a:xfrm>
              <a:off x="5324" y="1000"/>
              <a:ext cx="14" cy="1"/>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1" name="Rectangle 453">
              <a:extLst>
                <a:ext uri="{FF2B5EF4-FFF2-40B4-BE49-F238E27FC236}">
                  <a16:creationId xmlns:a16="http://schemas.microsoft.com/office/drawing/2014/main" id="{1D201120-D9C9-4B34-BD66-94AC946D1FBE}"/>
                </a:ext>
              </a:extLst>
            </p:cNvPr>
            <p:cNvSpPr>
              <a:spLocks noChangeArrowheads="1"/>
            </p:cNvSpPr>
            <p:nvPr/>
          </p:nvSpPr>
          <p:spPr bwMode="auto">
            <a:xfrm>
              <a:off x="5324" y="1000"/>
              <a:ext cx="1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2" name="Rectangle 454">
              <a:extLst>
                <a:ext uri="{FF2B5EF4-FFF2-40B4-BE49-F238E27FC236}">
                  <a16:creationId xmlns:a16="http://schemas.microsoft.com/office/drawing/2014/main" id="{F3DFD352-7D06-4920-BE96-1A66D1BA0C71}"/>
                </a:ext>
              </a:extLst>
            </p:cNvPr>
            <p:cNvSpPr>
              <a:spLocks noChangeArrowheads="1"/>
            </p:cNvSpPr>
            <p:nvPr/>
          </p:nvSpPr>
          <p:spPr bwMode="auto">
            <a:xfrm>
              <a:off x="5276"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3" name="Rectangle 455">
              <a:extLst>
                <a:ext uri="{FF2B5EF4-FFF2-40B4-BE49-F238E27FC236}">
                  <a16:creationId xmlns:a16="http://schemas.microsoft.com/office/drawing/2014/main" id="{7320EE29-9516-46DA-9602-358A2990743D}"/>
                </a:ext>
              </a:extLst>
            </p:cNvPr>
            <p:cNvSpPr>
              <a:spLocks noChangeArrowheads="1"/>
            </p:cNvSpPr>
            <p:nvPr/>
          </p:nvSpPr>
          <p:spPr bwMode="auto">
            <a:xfrm>
              <a:off x="5276"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4" name="Rectangle 456">
              <a:extLst>
                <a:ext uri="{FF2B5EF4-FFF2-40B4-BE49-F238E27FC236}">
                  <a16:creationId xmlns:a16="http://schemas.microsoft.com/office/drawing/2014/main" id="{904AF011-2192-44FD-A5BD-33F210BB91F4}"/>
                </a:ext>
              </a:extLst>
            </p:cNvPr>
            <p:cNvSpPr>
              <a:spLocks noChangeArrowheads="1"/>
            </p:cNvSpPr>
            <p:nvPr/>
          </p:nvSpPr>
          <p:spPr bwMode="auto">
            <a:xfrm>
              <a:off x="5278"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5" name="Rectangle 457">
              <a:extLst>
                <a:ext uri="{FF2B5EF4-FFF2-40B4-BE49-F238E27FC236}">
                  <a16:creationId xmlns:a16="http://schemas.microsoft.com/office/drawing/2014/main" id="{3BB0175C-46CD-4003-8DC2-2550F6861051}"/>
                </a:ext>
              </a:extLst>
            </p:cNvPr>
            <p:cNvSpPr>
              <a:spLocks noChangeArrowheads="1"/>
            </p:cNvSpPr>
            <p:nvPr/>
          </p:nvSpPr>
          <p:spPr bwMode="auto">
            <a:xfrm>
              <a:off x="5278"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6" name="Rectangle 458">
              <a:extLst>
                <a:ext uri="{FF2B5EF4-FFF2-40B4-BE49-F238E27FC236}">
                  <a16:creationId xmlns:a16="http://schemas.microsoft.com/office/drawing/2014/main" id="{8A975AA0-9EBA-4767-8614-201FBE4F61DD}"/>
                </a:ext>
              </a:extLst>
            </p:cNvPr>
            <p:cNvSpPr>
              <a:spLocks noChangeArrowheads="1"/>
            </p:cNvSpPr>
            <p:nvPr/>
          </p:nvSpPr>
          <p:spPr bwMode="auto">
            <a:xfrm>
              <a:off x="5300" y="994"/>
              <a:ext cx="16" cy="19"/>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7" name="Rectangle 459">
              <a:extLst>
                <a:ext uri="{FF2B5EF4-FFF2-40B4-BE49-F238E27FC236}">
                  <a16:creationId xmlns:a16="http://schemas.microsoft.com/office/drawing/2014/main" id="{15D56A49-8C51-42B7-B9C4-7BC5E80A150F}"/>
                </a:ext>
              </a:extLst>
            </p:cNvPr>
            <p:cNvSpPr>
              <a:spLocks noChangeArrowheads="1"/>
            </p:cNvSpPr>
            <p:nvPr/>
          </p:nvSpPr>
          <p:spPr bwMode="auto">
            <a:xfrm>
              <a:off x="5300" y="994"/>
              <a:ext cx="16"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8" name="Rectangle 460">
              <a:extLst>
                <a:ext uri="{FF2B5EF4-FFF2-40B4-BE49-F238E27FC236}">
                  <a16:creationId xmlns:a16="http://schemas.microsoft.com/office/drawing/2014/main" id="{B0484089-8D00-4E64-8536-56E31F7600B7}"/>
                </a:ext>
              </a:extLst>
            </p:cNvPr>
            <p:cNvSpPr>
              <a:spLocks noChangeArrowheads="1"/>
            </p:cNvSpPr>
            <p:nvPr/>
          </p:nvSpPr>
          <p:spPr bwMode="auto">
            <a:xfrm>
              <a:off x="5302" y="995"/>
              <a:ext cx="12" cy="16"/>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9" name="Rectangle 461">
              <a:extLst>
                <a:ext uri="{FF2B5EF4-FFF2-40B4-BE49-F238E27FC236}">
                  <a16:creationId xmlns:a16="http://schemas.microsoft.com/office/drawing/2014/main" id="{ED8436DD-B422-4EE5-A009-CD4197B1D8FD}"/>
                </a:ext>
              </a:extLst>
            </p:cNvPr>
            <p:cNvSpPr>
              <a:spLocks noChangeArrowheads="1"/>
            </p:cNvSpPr>
            <p:nvPr/>
          </p:nvSpPr>
          <p:spPr bwMode="auto">
            <a:xfrm>
              <a:off x="5302" y="995"/>
              <a:ext cx="1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0" name="Rectangle 462">
              <a:extLst>
                <a:ext uri="{FF2B5EF4-FFF2-40B4-BE49-F238E27FC236}">
                  <a16:creationId xmlns:a16="http://schemas.microsoft.com/office/drawing/2014/main" id="{B04D2252-1055-43EF-AA90-3DC022457874}"/>
                </a:ext>
              </a:extLst>
            </p:cNvPr>
            <p:cNvSpPr>
              <a:spLocks noChangeArrowheads="1"/>
            </p:cNvSpPr>
            <p:nvPr/>
          </p:nvSpPr>
          <p:spPr bwMode="auto">
            <a:xfrm>
              <a:off x="5230" y="1018"/>
              <a:ext cx="28" cy="2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1" name="Rectangle 463">
              <a:extLst>
                <a:ext uri="{FF2B5EF4-FFF2-40B4-BE49-F238E27FC236}">
                  <a16:creationId xmlns:a16="http://schemas.microsoft.com/office/drawing/2014/main" id="{74908D10-E7F1-455E-ABEC-B00121B43E0F}"/>
                </a:ext>
              </a:extLst>
            </p:cNvPr>
            <p:cNvSpPr>
              <a:spLocks noChangeArrowheads="1"/>
            </p:cNvSpPr>
            <p:nvPr/>
          </p:nvSpPr>
          <p:spPr bwMode="auto">
            <a:xfrm>
              <a:off x="5230" y="1018"/>
              <a:ext cx="2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2" name="Rectangle 464">
              <a:extLst>
                <a:ext uri="{FF2B5EF4-FFF2-40B4-BE49-F238E27FC236}">
                  <a16:creationId xmlns:a16="http://schemas.microsoft.com/office/drawing/2014/main" id="{FBD5D3F5-FF86-4D27-87C5-1AF582AEC229}"/>
                </a:ext>
              </a:extLst>
            </p:cNvPr>
            <p:cNvSpPr>
              <a:spLocks noChangeArrowheads="1"/>
            </p:cNvSpPr>
            <p:nvPr/>
          </p:nvSpPr>
          <p:spPr bwMode="auto">
            <a:xfrm>
              <a:off x="5231" y="1019"/>
              <a:ext cx="25" cy="20"/>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3" name="Rectangle 465">
              <a:extLst>
                <a:ext uri="{FF2B5EF4-FFF2-40B4-BE49-F238E27FC236}">
                  <a16:creationId xmlns:a16="http://schemas.microsoft.com/office/drawing/2014/main" id="{3CE56FEC-5C76-4847-8027-141A1E5BE718}"/>
                </a:ext>
              </a:extLst>
            </p:cNvPr>
            <p:cNvSpPr>
              <a:spLocks noChangeArrowheads="1"/>
            </p:cNvSpPr>
            <p:nvPr/>
          </p:nvSpPr>
          <p:spPr bwMode="auto">
            <a:xfrm>
              <a:off x="5231" y="1019"/>
              <a:ext cx="25"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4" name="Rectangle 466">
              <a:extLst>
                <a:ext uri="{FF2B5EF4-FFF2-40B4-BE49-F238E27FC236}">
                  <a16:creationId xmlns:a16="http://schemas.microsoft.com/office/drawing/2014/main" id="{5B4E1F41-2976-4828-967E-E0FEC60A0A0A}"/>
                </a:ext>
              </a:extLst>
            </p:cNvPr>
            <p:cNvSpPr>
              <a:spLocks noChangeArrowheads="1"/>
            </p:cNvSpPr>
            <p:nvPr/>
          </p:nvSpPr>
          <p:spPr bwMode="auto">
            <a:xfrm>
              <a:off x="5231" y="1024"/>
              <a:ext cx="25"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5" name="Rectangle 467">
              <a:extLst>
                <a:ext uri="{FF2B5EF4-FFF2-40B4-BE49-F238E27FC236}">
                  <a16:creationId xmlns:a16="http://schemas.microsoft.com/office/drawing/2014/main" id="{C0A0E90C-0450-4BF2-8E82-66176DD1DFF8}"/>
                </a:ext>
              </a:extLst>
            </p:cNvPr>
            <p:cNvSpPr>
              <a:spLocks noChangeArrowheads="1"/>
            </p:cNvSpPr>
            <p:nvPr/>
          </p:nvSpPr>
          <p:spPr bwMode="auto">
            <a:xfrm>
              <a:off x="5231" y="1024"/>
              <a:ext cx="2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6" name="Rectangle 468">
              <a:extLst>
                <a:ext uri="{FF2B5EF4-FFF2-40B4-BE49-F238E27FC236}">
                  <a16:creationId xmlns:a16="http://schemas.microsoft.com/office/drawing/2014/main" id="{67379407-0B13-474E-9090-1B213D805EE7}"/>
                </a:ext>
              </a:extLst>
            </p:cNvPr>
            <p:cNvSpPr>
              <a:spLocks noChangeArrowheads="1"/>
            </p:cNvSpPr>
            <p:nvPr/>
          </p:nvSpPr>
          <p:spPr bwMode="auto">
            <a:xfrm>
              <a:off x="5335" y="1018"/>
              <a:ext cx="28" cy="2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7" name="Rectangle 469">
              <a:extLst>
                <a:ext uri="{FF2B5EF4-FFF2-40B4-BE49-F238E27FC236}">
                  <a16:creationId xmlns:a16="http://schemas.microsoft.com/office/drawing/2014/main" id="{25EED7C8-74D1-42B0-B83B-2AEEF6625D28}"/>
                </a:ext>
              </a:extLst>
            </p:cNvPr>
            <p:cNvSpPr>
              <a:spLocks noChangeArrowheads="1"/>
            </p:cNvSpPr>
            <p:nvPr/>
          </p:nvSpPr>
          <p:spPr bwMode="auto">
            <a:xfrm>
              <a:off x="5335" y="1018"/>
              <a:ext cx="2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8" name="Rectangle 470">
              <a:extLst>
                <a:ext uri="{FF2B5EF4-FFF2-40B4-BE49-F238E27FC236}">
                  <a16:creationId xmlns:a16="http://schemas.microsoft.com/office/drawing/2014/main" id="{F11B26DB-5862-4CC0-A151-E4573B3BD44C}"/>
                </a:ext>
              </a:extLst>
            </p:cNvPr>
            <p:cNvSpPr>
              <a:spLocks noChangeArrowheads="1"/>
            </p:cNvSpPr>
            <p:nvPr/>
          </p:nvSpPr>
          <p:spPr bwMode="auto">
            <a:xfrm>
              <a:off x="5336" y="1019"/>
              <a:ext cx="25" cy="20"/>
            </a:xfrm>
            <a:prstGeom prst="rect">
              <a:avLst/>
            </a:prstGeom>
            <a:solidFill>
              <a:srgbClr val="1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9" name="Rectangle 471">
              <a:extLst>
                <a:ext uri="{FF2B5EF4-FFF2-40B4-BE49-F238E27FC236}">
                  <a16:creationId xmlns:a16="http://schemas.microsoft.com/office/drawing/2014/main" id="{CDCA363D-60BB-450D-928C-675ABB932C36}"/>
                </a:ext>
              </a:extLst>
            </p:cNvPr>
            <p:cNvSpPr>
              <a:spLocks noChangeArrowheads="1"/>
            </p:cNvSpPr>
            <p:nvPr/>
          </p:nvSpPr>
          <p:spPr bwMode="auto">
            <a:xfrm>
              <a:off x="5336" y="1019"/>
              <a:ext cx="25"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0" name="Rectangle 472">
              <a:extLst>
                <a:ext uri="{FF2B5EF4-FFF2-40B4-BE49-F238E27FC236}">
                  <a16:creationId xmlns:a16="http://schemas.microsoft.com/office/drawing/2014/main" id="{F0C907C1-BBCF-4CEA-AB93-E61DBB375F1E}"/>
                </a:ext>
              </a:extLst>
            </p:cNvPr>
            <p:cNvSpPr>
              <a:spLocks noChangeArrowheads="1"/>
            </p:cNvSpPr>
            <p:nvPr/>
          </p:nvSpPr>
          <p:spPr bwMode="auto">
            <a:xfrm>
              <a:off x="5336" y="1024"/>
              <a:ext cx="25" cy="2"/>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1" name="Rectangle 473">
              <a:extLst>
                <a:ext uri="{FF2B5EF4-FFF2-40B4-BE49-F238E27FC236}">
                  <a16:creationId xmlns:a16="http://schemas.microsoft.com/office/drawing/2014/main" id="{766A7A1A-AFFF-4B9D-805F-C6AC3992AEAF}"/>
                </a:ext>
              </a:extLst>
            </p:cNvPr>
            <p:cNvSpPr>
              <a:spLocks noChangeArrowheads="1"/>
            </p:cNvSpPr>
            <p:nvPr/>
          </p:nvSpPr>
          <p:spPr bwMode="auto">
            <a:xfrm>
              <a:off x="5336" y="1024"/>
              <a:ext cx="2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2" name="Freeform 474">
              <a:extLst>
                <a:ext uri="{FF2B5EF4-FFF2-40B4-BE49-F238E27FC236}">
                  <a16:creationId xmlns:a16="http://schemas.microsoft.com/office/drawing/2014/main" id="{B4108F7D-8187-4C2D-A980-E4A118EADE2F}"/>
                </a:ext>
              </a:extLst>
            </p:cNvPr>
            <p:cNvSpPr>
              <a:spLocks/>
            </p:cNvSpPr>
            <p:nvPr/>
          </p:nvSpPr>
          <p:spPr bwMode="auto">
            <a:xfrm>
              <a:off x="5287" y="947"/>
              <a:ext cx="19" cy="19"/>
            </a:xfrm>
            <a:custGeom>
              <a:avLst/>
              <a:gdLst>
                <a:gd name="T0" fmla="*/ 35 w 43"/>
                <a:gd name="T1" fmla="*/ 43 h 43"/>
                <a:gd name="T2" fmla="*/ 8 w 43"/>
                <a:gd name="T3" fmla="*/ 43 h 43"/>
                <a:gd name="T4" fmla="*/ 0 w 43"/>
                <a:gd name="T5" fmla="*/ 35 h 43"/>
                <a:gd name="T6" fmla="*/ 0 w 43"/>
                <a:gd name="T7" fmla="*/ 8 h 43"/>
                <a:gd name="T8" fmla="*/ 8 w 43"/>
                <a:gd name="T9" fmla="*/ 0 h 43"/>
                <a:gd name="T10" fmla="*/ 35 w 43"/>
                <a:gd name="T11" fmla="*/ 0 h 43"/>
                <a:gd name="T12" fmla="*/ 43 w 43"/>
                <a:gd name="T13" fmla="*/ 8 h 43"/>
                <a:gd name="T14" fmla="*/ 43 w 43"/>
                <a:gd name="T15" fmla="*/ 35 h 43"/>
                <a:gd name="T16" fmla="*/ 35 w 43"/>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5" y="43"/>
                  </a:moveTo>
                  <a:cubicBezTo>
                    <a:pt x="8" y="43"/>
                    <a:pt x="8" y="43"/>
                    <a:pt x="8" y="43"/>
                  </a:cubicBezTo>
                  <a:cubicBezTo>
                    <a:pt x="4" y="43"/>
                    <a:pt x="0" y="39"/>
                    <a:pt x="0" y="35"/>
                  </a:cubicBezTo>
                  <a:cubicBezTo>
                    <a:pt x="0" y="8"/>
                    <a:pt x="0" y="8"/>
                    <a:pt x="0" y="8"/>
                  </a:cubicBezTo>
                  <a:cubicBezTo>
                    <a:pt x="0" y="4"/>
                    <a:pt x="4" y="0"/>
                    <a:pt x="8" y="0"/>
                  </a:cubicBezTo>
                  <a:cubicBezTo>
                    <a:pt x="35" y="0"/>
                    <a:pt x="35" y="0"/>
                    <a:pt x="35" y="0"/>
                  </a:cubicBezTo>
                  <a:cubicBezTo>
                    <a:pt x="39" y="0"/>
                    <a:pt x="43" y="4"/>
                    <a:pt x="43" y="8"/>
                  </a:cubicBezTo>
                  <a:cubicBezTo>
                    <a:pt x="43" y="35"/>
                    <a:pt x="43" y="35"/>
                    <a:pt x="43" y="35"/>
                  </a:cubicBezTo>
                  <a:cubicBezTo>
                    <a:pt x="43" y="39"/>
                    <a:pt x="39" y="43"/>
                    <a:pt x="35" y="43"/>
                  </a:cubicBezTo>
                </a:path>
              </a:pathLst>
            </a:cu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3" name="Rectangle 475">
              <a:extLst>
                <a:ext uri="{FF2B5EF4-FFF2-40B4-BE49-F238E27FC236}">
                  <a16:creationId xmlns:a16="http://schemas.microsoft.com/office/drawing/2014/main" id="{0003C7F4-2354-4A86-934C-CF1F68510A7B}"/>
                </a:ext>
              </a:extLst>
            </p:cNvPr>
            <p:cNvSpPr>
              <a:spLocks noChangeArrowheads="1"/>
            </p:cNvSpPr>
            <p:nvPr/>
          </p:nvSpPr>
          <p:spPr bwMode="auto">
            <a:xfrm>
              <a:off x="5294" y="950"/>
              <a:ext cx="4" cy="14"/>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4" name="Rectangle 476">
              <a:extLst>
                <a:ext uri="{FF2B5EF4-FFF2-40B4-BE49-F238E27FC236}">
                  <a16:creationId xmlns:a16="http://schemas.microsoft.com/office/drawing/2014/main" id="{A9E96D7A-F70A-4E0D-BC19-7353D0C7D8DE}"/>
                </a:ext>
              </a:extLst>
            </p:cNvPr>
            <p:cNvSpPr>
              <a:spLocks noChangeArrowheads="1"/>
            </p:cNvSpPr>
            <p:nvPr/>
          </p:nvSpPr>
          <p:spPr bwMode="auto">
            <a:xfrm>
              <a:off x="5294" y="950"/>
              <a:ext cx="4"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5" name="Rectangle 477">
              <a:extLst>
                <a:ext uri="{FF2B5EF4-FFF2-40B4-BE49-F238E27FC236}">
                  <a16:creationId xmlns:a16="http://schemas.microsoft.com/office/drawing/2014/main" id="{4918A8E9-674C-4E5C-BC8A-B11372FA31AE}"/>
                </a:ext>
              </a:extLst>
            </p:cNvPr>
            <p:cNvSpPr>
              <a:spLocks noChangeArrowheads="1"/>
            </p:cNvSpPr>
            <p:nvPr/>
          </p:nvSpPr>
          <p:spPr bwMode="auto">
            <a:xfrm>
              <a:off x="5289" y="955"/>
              <a:ext cx="14" cy="4"/>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6" name="Rectangle 478">
              <a:extLst>
                <a:ext uri="{FF2B5EF4-FFF2-40B4-BE49-F238E27FC236}">
                  <a16:creationId xmlns:a16="http://schemas.microsoft.com/office/drawing/2014/main" id="{AEB9A6B8-7019-4334-8A7E-81AE422916D7}"/>
                </a:ext>
              </a:extLst>
            </p:cNvPr>
            <p:cNvSpPr>
              <a:spLocks noChangeArrowheads="1"/>
            </p:cNvSpPr>
            <p:nvPr/>
          </p:nvSpPr>
          <p:spPr bwMode="auto">
            <a:xfrm>
              <a:off x="5289" y="955"/>
              <a:ext cx="14"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7" name="Freeform 479">
              <a:extLst>
                <a:ext uri="{FF2B5EF4-FFF2-40B4-BE49-F238E27FC236}">
                  <a16:creationId xmlns:a16="http://schemas.microsoft.com/office/drawing/2014/main" id="{FA63E78C-C15E-41AB-919D-8A40BEF90CF3}"/>
                </a:ext>
              </a:extLst>
            </p:cNvPr>
            <p:cNvSpPr>
              <a:spLocks/>
            </p:cNvSpPr>
            <p:nvPr/>
          </p:nvSpPr>
          <p:spPr bwMode="auto">
            <a:xfrm>
              <a:off x="5317" y="1018"/>
              <a:ext cx="5" cy="8"/>
            </a:xfrm>
            <a:custGeom>
              <a:avLst/>
              <a:gdLst>
                <a:gd name="T0" fmla="*/ 0 w 5"/>
                <a:gd name="T1" fmla="*/ 8 h 8"/>
                <a:gd name="T2" fmla="*/ 0 w 5"/>
                <a:gd name="T3" fmla="*/ 8 h 8"/>
                <a:gd name="T4" fmla="*/ 0 w 5"/>
                <a:gd name="T5" fmla="*/ 8 h 8"/>
                <a:gd name="T6" fmla="*/ 0 w 5"/>
                <a:gd name="T7" fmla="*/ 0 h 8"/>
                <a:gd name="T8" fmla="*/ 0 w 5"/>
                <a:gd name="T9" fmla="*/ 0 h 8"/>
                <a:gd name="T10" fmla="*/ 0 w 5"/>
                <a:gd name="T11" fmla="*/ 0 h 8"/>
                <a:gd name="T12" fmla="*/ 1 w 5"/>
                <a:gd name="T13" fmla="*/ 0 h 8"/>
                <a:gd name="T14" fmla="*/ 1 w 5"/>
                <a:gd name="T15" fmla="*/ 0 h 8"/>
                <a:gd name="T16" fmla="*/ 1 w 5"/>
                <a:gd name="T17" fmla="*/ 7 h 8"/>
                <a:gd name="T18" fmla="*/ 4 w 5"/>
                <a:gd name="T19" fmla="*/ 7 h 8"/>
                <a:gd name="T20" fmla="*/ 4 w 5"/>
                <a:gd name="T21" fmla="*/ 7 h 8"/>
                <a:gd name="T22" fmla="*/ 5 w 5"/>
                <a:gd name="T23" fmla="*/ 8 h 8"/>
                <a:gd name="T24" fmla="*/ 4 w 5"/>
                <a:gd name="T25" fmla="*/ 8 h 8"/>
                <a:gd name="T26" fmla="*/ 4 w 5"/>
                <a:gd name="T27" fmla="*/ 8 h 8"/>
                <a:gd name="T28" fmla="*/ 0 w 5"/>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8" name="Freeform 480">
              <a:extLst>
                <a:ext uri="{FF2B5EF4-FFF2-40B4-BE49-F238E27FC236}">
                  <a16:creationId xmlns:a16="http://schemas.microsoft.com/office/drawing/2014/main" id="{CD6AC05B-C9E1-4B09-A641-D982DD9417C2}"/>
                </a:ext>
              </a:extLst>
            </p:cNvPr>
            <p:cNvSpPr>
              <a:spLocks/>
            </p:cNvSpPr>
            <p:nvPr/>
          </p:nvSpPr>
          <p:spPr bwMode="auto">
            <a:xfrm>
              <a:off x="5317" y="1018"/>
              <a:ext cx="5" cy="8"/>
            </a:xfrm>
            <a:custGeom>
              <a:avLst/>
              <a:gdLst>
                <a:gd name="T0" fmla="*/ 0 w 5"/>
                <a:gd name="T1" fmla="*/ 8 h 8"/>
                <a:gd name="T2" fmla="*/ 0 w 5"/>
                <a:gd name="T3" fmla="*/ 8 h 8"/>
                <a:gd name="T4" fmla="*/ 0 w 5"/>
                <a:gd name="T5" fmla="*/ 8 h 8"/>
                <a:gd name="T6" fmla="*/ 0 w 5"/>
                <a:gd name="T7" fmla="*/ 0 h 8"/>
                <a:gd name="T8" fmla="*/ 0 w 5"/>
                <a:gd name="T9" fmla="*/ 0 h 8"/>
                <a:gd name="T10" fmla="*/ 0 w 5"/>
                <a:gd name="T11" fmla="*/ 0 h 8"/>
                <a:gd name="T12" fmla="*/ 1 w 5"/>
                <a:gd name="T13" fmla="*/ 0 h 8"/>
                <a:gd name="T14" fmla="*/ 1 w 5"/>
                <a:gd name="T15" fmla="*/ 0 h 8"/>
                <a:gd name="T16" fmla="*/ 1 w 5"/>
                <a:gd name="T17" fmla="*/ 7 h 8"/>
                <a:gd name="T18" fmla="*/ 4 w 5"/>
                <a:gd name="T19" fmla="*/ 7 h 8"/>
                <a:gd name="T20" fmla="*/ 4 w 5"/>
                <a:gd name="T21" fmla="*/ 7 h 8"/>
                <a:gd name="T22" fmla="*/ 5 w 5"/>
                <a:gd name="T23" fmla="*/ 8 h 8"/>
                <a:gd name="T24" fmla="*/ 4 w 5"/>
                <a:gd name="T25" fmla="*/ 8 h 8"/>
                <a:gd name="T26" fmla="*/ 4 w 5"/>
                <a:gd name="T27" fmla="*/ 8 h 8"/>
                <a:gd name="T28" fmla="*/ 0 w 5"/>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9" name="Freeform 481">
              <a:extLst>
                <a:ext uri="{FF2B5EF4-FFF2-40B4-BE49-F238E27FC236}">
                  <a16:creationId xmlns:a16="http://schemas.microsoft.com/office/drawing/2014/main" id="{84F484BA-5634-4DF7-917E-492C1E7BFA05}"/>
                </a:ext>
              </a:extLst>
            </p:cNvPr>
            <p:cNvSpPr>
              <a:spLocks/>
            </p:cNvSpPr>
            <p:nvPr/>
          </p:nvSpPr>
          <p:spPr bwMode="auto">
            <a:xfrm>
              <a:off x="5317" y="1018"/>
              <a:ext cx="5" cy="8"/>
            </a:xfrm>
            <a:custGeom>
              <a:avLst/>
              <a:gdLst>
                <a:gd name="T0" fmla="*/ 0 w 5"/>
                <a:gd name="T1" fmla="*/ 8 h 8"/>
                <a:gd name="T2" fmla="*/ 0 w 5"/>
                <a:gd name="T3" fmla="*/ 8 h 8"/>
                <a:gd name="T4" fmla="*/ 0 w 5"/>
                <a:gd name="T5" fmla="*/ 8 h 8"/>
                <a:gd name="T6" fmla="*/ 0 w 5"/>
                <a:gd name="T7" fmla="*/ 0 h 8"/>
                <a:gd name="T8" fmla="*/ 0 w 5"/>
                <a:gd name="T9" fmla="*/ 0 h 8"/>
                <a:gd name="T10" fmla="*/ 0 w 5"/>
                <a:gd name="T11" fmla="*/ 0 h 8"/>
                <a:gd name="T12" fmla="*/ 1 w 5"/>
                <a:gd name="T13" fmla="*/ 0 h 8"/>
                <a:gd name="T14" fmla="*/ 1 w 5"/>
                <a:gd name="T15" fmla="*/ 0 h 8"/>
                <a:gd name="T16" fmla="*/ 1 w 5"/>
                <a:gd name="T17" fmla="*/ 7 h 8"/>
                <a:gd name="T18" fmla="*/ 4 w 5"/>
                <a:gd name="T19" fmla="*/ 7 h 8"/>
                <a:gd name="T20" fmla="*/ 4 w 5"/>
                <a:gd name="T21" fmla="*/ 7 h 8"/>
                <a:gd name="T22" fmla="*/ 5 w 5"/>
                <a:gd name="T23" fmla="*/ 8 h 8"/>
                <a:gd name="T24" fmla="*/ 4 w 5"/>
                <a:gd name="T25" fmla="*/ 8 h 8"/>
                <a:gd name="T26" fmla="*/ 4 w 5"/>
                <a:gd name="T27" fmla="*/ 8 h 8"/>
                <a:gd name="T28" fmla="*/ 0 w 5"/>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0" name="Freeform 482">
              <a:extLst>
                <a:ext uri="{FF2B5EF4-FFF2-40B4-BE49-F238E27FC236}">
                  <a16:creationId xmlns:a16="http://schemas.microsoft.com/office/drawing/2014/main" id="{F5E5360A-D2F9-402B-9517-78A329484831}"/>
                </a:ext>
              </a:extLst>
            </p:cNvPr>
            <p:cNvSpPr>
              <a:spLocks/>
            </p:cNvSpPr>
            <p:nvPr/>
          </p:nvSpPr>
          <p:spPr bwMode="auto">
            <a:xfrm>
              <a:off x="5317" y="1018"/>
              <a:ext cx="5" cy="8"/>
            </a:xfrm>
            <a:custGeom>
              <a:avLst/>
              <a:gdLst>
                <a:gd name="T0" fmla="*/ 0 w 5"/>
                <a:gd name="T1" fmla="*/ 8 h 8"/>
                <a:gd name="T2" fmla="*/ 0 w 5"/>
                <a:gd name="T3" fmla="*/ 8 h 8"/>
                <a:gd name="T4" fmla="*/ 0 w 5"/>
                <a:gd name="T5" fmla="*/ 8 h 8"/>
                <a:gd name="T6" fmla="*/ 0 w 5"/>
                <a:gd name="T7" fmla="*/ 0 h 8"/>
                <a:gd name="T8" fmla="*/ 0 w 5"/>
                <a:gd name="T9" fmla="*/ 0 h 8"/>
                <a:gd name="T10" fmla="*/ 0 w 5"/>
                <a:gd name="T11" fmla="*/ 0 h 8"/>
                <a:gd name="T12" fmla="*/ 1 w 5"/>
                <a:gd name="T13" fmla="*/ 0 h 8"/>
                <a:gd name="T14" fmla="*/ 1 w 5"/>
                <a:gd name="T15" fmla="*/ 0 h 8"/>
                <a:gd name="T16" fmla="*/ 1 w 5"/>
                <a:gd name="T17" fmla="*/ 7 h 8"/>
                <a:gd name="T18" fmla="*/ 4 w 5"/>
                <a:gd name="T19" fmla="*/ 7 h 8"/>
                <a:gd name="T20" fmla="*/ 4 w 5"/>
                <a:gd name="T21" fmla="*/ 7 h 8"/>
                <a:gd name="T22" fmla="*/ 5 w 5"/>
                <a:gd name="T23" fmla="*/ 8 h 8"/>
                <a:gd name="T24" fmla="*/ 4 w 5"/>
                <a:gd name="T25" fmla="*/ 8 h 8"/>
                <a:gd name="T26" fmla="*/ 4 w 5"/>
                <a:gd name="T27" fmla="*/ 8 h 8"/>
                <a:gd name="T28" fmla="*/ 0 w 5"/>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1" name="Freeform 483">
              <a:extLst>
                <a:ext uri="{FF2B5EF4-FFF2-40B4-BE49-F238E27FC236}">
                  <a16:creationId xmlns:a16="http://schemas.microsoft.com/office/drawing/2014/main" id="{E43D5562-F1EE-4A62-A7EE-D3237DAE3CCE}"/>
                </a:ext>
              </a:extLst>
            </p:cNvPr>
            <p:cNvSpPr>
              <a:spLocks/>
            </p:cNvSpPr>
            <p:nvPr/>
          </p:nvSpPr>
          <p:spPr bwMode="auto">
            <a:xfrm>
              <a:off x="5287" y="964"/>
              <a:ext cx="3" cy="2"/>
            </a:xfrm>
            <a:custGeom>
              <a:avLst/>
              <a:gdLst>
                <a:gd name="T0" fmla="*/ 0 w 7"/>
                <a:gd name="T1" fmla="*/ 0 h 5"/>
                <a:gd name="T2" fmla="*/ 7 w 7"/>
                <a:gd name="T3" fmla="*/ 5 h 5"/>
                <a:gd name="T4" fmla="*/ 7 w 7"/>
                <a:gd name="T5" fmla="*/ 5 h 5"/>
                <a:gd name="T6" fmla="*/ 0 w 7"/>
                <a:gd name="T7" fmla="*/ 0 h 5"/>
                <a:gd name="T8" fmla="*/ 0 w 7"/>
                <a:gd name="T9" fmla="*/ 0 h 5"/>
              </a:gdLst>
              <a:ahLst/>
              <a:cxnLst>
                <a:cxn ang="0">
                  <a:pos x="T0" y="T1"/>
                </a:cxn>
                <a:cxn ang="0">
                  <a:pos x="T2" y="T3"/>
                </a:cxn>
                <a:cxn ang="0">
                  <a:pos x="T4" y="T5"/>
                </a:cxn>
                <a:cxn ang="0">
                  <a:pos x="T6" y="T7"/>
                </a:cxn>
                <a:cxn ang="0">
                  <a:pos x="T8" y="T9"/>
                </a:cxn>
              </a:cxnLst>
              <a:rect l="0" t="0" r="r" b="b"/>
              <a:pathLst>
                <a:path w="7" h="5">
                  <a:moveTo>
                    <a:pt x="0" y="0"/>
                  </a:moveTo>
                  <a:cubicBezTo>
                    <a:pt x="1" y="3"/>
                    <a:pt x="3" y="5"/>
                    <a:pt x="7" y="5"/>
                  </a:cubicBezTo>
                  <a:cubicBezTo>
                    <a:pt x="7" y="5"/>
                    <a:pt x="7" y="5"/>
                    <a:pt x="7" y="5"/>
                  </a:cubicBezTo>
                  <a:cubicBezTo>
                    <a:pt x="4" y="5"/>
                    <a:pt x="1" y="3"/>
                    <a:pt x="0" y="0"/>
                  </a:cubicBezTo>
                  <a:cubicBezTo>
                    <a:pt x="0" y="0"/>
                    <a:pt x="0" y="0"/>
                    <a:pt x="0" y="0"/>
                  </a:cubicBezTo>
                </a:path>
              </a:pathLst>
            </a:custGeom>
            <a:solidFill>
              <a:srgbClr val="C8C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2" name="Freeform 484">
              <a:extLst>
                <a:ext uri="{FF2B5EF4-FFF2-40B4-BE49-F238E27FC236}">
                  <a16:creationId xmlns:a16="http://schemas.microsoft.com/office/drawing/2014/main" id="{5ACE03BC-E356-4E1B-B82C-AD98BFF1CA9B}"/>
                </a:ext>
              </a:extLst>
            </p:cNvPr>
            <p:cNvSpPr>
              <a:spLocks/>
            </p:cNvSpPr>
            <p:nvPr/>
          </p:nvSpPr>
          <p:spPr bwMode="auto">
            <a:xfrm>
              <a:off x="5287" y="948"/>
              <a:ext cx="18" cy="18"/>
            </a:xfrm>
            <a:custGeom>
              <a:avLst/>
              <a:gdLst>
                <a:gd name="T0" fmla="*/ 39 w 41"/>
                <a:gd name="T1" fmla="*/ 0 h 41"/>
                <a:gd name="T2" fmla="*/ 39 w 41"/>
                <a:gd name="T3" fmla="*/ 5 h 41"/>
                <a:gd name="T4" fmla="*/ 36 w 41"/>
                <a:gd name="T5" fmla="*/ 19 h 41"/>
                <a:gd name="T6" fmla="*/ 36 w 41"/>
                <a:gd name="T7" fmla="*/ 24 h 41"/>
                <a:gd name="T8" fmla="*/ 33 w 41"/>
                <a:gd name="T9" fmla="*/ 24 h 41"/>
                <a:gd name="T10" fmla="*/ 25 w 41"/>
                <a:gd name="T11" fmla="*/ 31 h 41"/>
                <a:gd name="T12" fmla="*/ 25 w 41"/>
                <a:gd name="T13" fmla="*/ 35 h 41"/>
                <a:gd name="T14" fmla="*/ 18 w 41"/>
                <a:gd name="T15" fmla="*/ 35 h 41"/>
                <a:gd name="T16" fmla="*/ 7 w 41"/>
                <a:gd name="T17" fmla="*/ 37 h 41"/>
                <a:gd name="T18" fmla="*/ 0 w 41"/>
                <a:gd name="T19" fmla="*/ 36 h 41"/>
                <a:gd name="T20" fmla="*/ 7 w 41"/>
                <a:gd name="T21" fmla="*/ 41 h 41"/>
                <a:gd name="T22" fmla="*/ 34 w 41"/>
                <a:gd name="T23" fmla="*/ 41 h 41"/>
                <a:gd name="T24" fmla="*/ 41 w 41"/>
                <a:gd name="T25" fmla="*/ 33 h 41"/>
                <a:gd name="T26" fmla="*/ 41 w 41"/>
                <a:gd name="T27" fmla="*/ 6 h 41"/>
                <a:gd name="T28" fmla="*/ 39 w 41"/>
                <a:gd name="T2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1">
                  <a:moveTo>
                    <a:pt x="39" y="0"/>
                  </a:moveTo>
                  <a:cubicBezTo>
                    <a:pt x="39" y="2"/>
                    <a:pt x="39" y="3"/>
                    <a:pt x="39" y="5"/>
                  </a:cubicBezTo>
                  <a:cubicBezTo>
                    <a:pt x="39" y="10"/>
                    <a:pt x="38" y="14"/>
                    <a:pt x="36" y="19"/>
                  </a:cubicBezTo>
                  <a:cubicBezTo>
                    <a:pt x="36" y="24"/>
                    <a:pt x="36" y="24"/>
                    <a:pt x="36" y="24"/>
                  </a:cubicBezTo>
                  <a:cubicBezTo>
                    <a:pt x="33" y="24"/>
                    <a:pt x="33" y="24"/>
                    <a:pt x="33" y="24"/>
                  </a:cubicBezTo>
                  <a:cubicBezTo>
                    <a:pt x="30" y="27"/>
                    <a:pt x="28" y="29"/>
                    <a:pt x="25" y="31"/>
                  </a:cubicBezTo>
                  <a:cubicBezTo>
                    <a:pt x="25" y="35"/>
                    <a:pt x="25" y="35"/>
                    <a:pt x="25" y="35"/>
                  </a:cubicBezTo>
                  <a:cubicBezTo>
                    <a:pt x="18" y="35"/>
                    <a:pt x="18" y="35"/>
                    <a:pt x="18" y="35"/>
                  </a:cubicBezTo>
                  <a:cubicBezTo>
                    <a:pt x="14" y="36"/>
                    <a:pt x="11" y="37"/>
                    <a:pt x="7" y="37"/>
                  </a:cubicBezTo>
                  <a:cubicBezTo>
                    <a:pt x="5" y="37"/>
                    <a:pt x="2" y="37"/>
                    <a:pt x="0" y="36"/>
                  </a:cubicBezTo>
                  <a:cubicBezTo>
                    <a:pt x="1" y="39"/>
                    <a:pt x="4" y="41"/>
                    <a:pt x="7" y="41"/>
                  </a:cubicBezTo>
                  <a:cubicBezTo>
                    <a:pt x="34" y="41"/>
                    <a:pt x="34" y="41"/>
                    <a:pt x="34" y="41"/>
                  </a:cubicBezTo>
                  <a:cubicBezTo>
                    <a:pt x="38" y="41"/>
                    <a:pt x="41" y="37"/>
                    <a:pt x="41" y="33"/>
                  </a:cubicBezTo>
                  <a:cubicBezTo>
                    <a:pt x="41" y="6"/>
                    <a:pt x="41" y="6"/>
                    <a:pt x="41" y="6"/>
                  </a:cubicBezTo>
                  <a:cubicBezTo>
                    <a:pt x="41" y="4"/>
                    <a:pt x="40" y="2"/>
                    <a:pt x="39" y="0"/>
                  </a:cubicBezTo>
                </a:path>
              </a:pathLst>
            </a:custGeom>
            <a:solidFill>
              <a:srgbClr val="BE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3" name="Freeform 485">
              <a:extLst>
                <a:ext uri="{FF2B5EF4-FFF2-40B4-BE49-F238E27FC236}">
                  <a16:creationId xmlns:a16="http://schemas.microsoft.com/office/drawing/2014/main" id="{ED426DB1-00AF-401B-A29E-AD50D804F67E}"/>
                </a:ext>
              </a:extLst>
            </p:cNvPr>
            <p:cNvSpPr>
              <a:spLocks/>
            </p:cNvSpPr>
            <p:nvPr/>
          </p:nvSpPr>
          <p:spPr bwMode="auto">
            <a:xfrm>
              <a:off x="5295" y="962"/>
              <a:ext cx="3" cy="2"/>
            </a:xfrm>
            <a:custGeom>
              <a:avLst/>
              <a:gdLst>
                <a:gd name="T0" fmla="*/ 7 w 7"/>
                <a:gd name="T1" fmla="*/ 0 h 4"/>
                <a:gd name="T2" fmla="*/ 0 w 7"/>
                <a:gd name="T3" fmla="*/ 4 h 4"/>
                <a:gd name="T4" fmla="*/ 7 w 7"/>
                <a:gd name="T5" fmla="*/ 4 h 4"/>
                <a:gd name="T6" fmla="*/ 7 w 7"/>
                <a:gd name="T7" fmla="*/ 0 h 4"/>
              </a:gdLst>
              <a:ahLst/>
              <a:cxnLst>
                <a:cxn ang="0">
                  <a:pos x="T0" y="T1"/>
                </a:cxn>
                <a:cxn ang="0">
                  <a:pos x="T2" y="T3"/>
                </a:cxn>
                <a:cxn ang="0">
                  <a:pos x="T4" y="T5"/>
                </a:cxn>
                <a:cxn ang="0">
                  <a:pos x="T6" y="T7"/>
                </a:cxn>
              </a:cxnLst>
              <a:rect l="0" t="0" r="r" b="b"/>
              <a:pathLst>
                <a:path w="7" h="4">
                  <a:moveTo>
                    <a:pt x="7" y="0"/>
                  </a:moveTo>
                  <a:cubicBezTo>
                    <a:pt x="5" y="2"/>
                    <a:pt x="2" y="3"/>
                    <a:pt x="0" y="4"/>
                  </a:cubicBezTo>
                  <a:cubicBezTo>
                    <a:pt x="7" y="4"/>
                    <a:pt x="7" y="4"/>
                    <a:pt x="7" y="4"/>
                  </a:cubicBezTo>
                  <a:cubicBezTo>
                    <a:pt x="7" y="0"/>
                    <a:pt x="7" y="0"/>
                    <a:pt x="7" y="0"/>
                  </a:cubicBezTo>
                </a:path>
              </a:pathLst>
            </a:custGeom>
            <a:solidFill>
              <a:srgbClr val="CB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4" name="Freeform 486">
              <a:extLst>
                <a:ext uri="{FF2B5EF4-FFF2-40B4-BE49-F238E27FC236}">
                  <a16:creationId xmlns:a16="http://schemas.microsoft.com/office/drawing/2014/main" id="{0F91367B-A725-44F6-9F69-0B411487A28A}"/>
                </a:ext>
              </a:extLst>
            </p:cNvPr>
            <p:cNvSpPr>
              <a:spLocks/>
            </p:cNvSpPr>
            <p:nvPr/>
          </p:nvSpPr>
          <p:spPr bwMode="auto">
            <a:xfrm>
              <a:off x="5302" y="957"/>
              <a:ext cx="1" cy="2"/>
            </a:xfrm>
            <a:custGeom>
              <a:avLst/>
              <a:gdLst>
                <a:gd name="T0" fmla="*/ 3 w 3"/>
                <a:gd name="T1" fmla="*/ 0 h 5"/>
                <a:gd name="T2" fmla="*/ 0 w 3"/>
                <a:gd name="T3" fmla="*/ 5 h 5"/>
                <a:gd name="T4" fmla="*/ 3 w 3"/>
                <a:gd name="T5" fmla="*/ 5 h 5"/>
                <a:gd name="T6" fmla="*/ 3 w 3"/>
                <a:gd name="T7" fmla="*/ 0 h 5"/>
              </a:gdLst>
              <a:ahLst/>
              <a:cxnLst>
                <a:cxn ang="0">
                  <a:pos x="T0" y="T1"/>
                </a:cxn>
                <a:cxn ang="0">
                  <a:pos x="T2" y="T3"/>
                </a:cxn>
                <a:cxn ang="0">
                  <a:pos x="T4" y="T5"/>
                </a:cxn>
                <a:cxn ang="0">
                  <a:pos x="T6" y="T7"/>
                </a:cxn>
              </a:cxnLst>
              <a:rect l="0" t="0" r="r" b="b"/>
              <a:pathLst>
                <a:path w="3" h="5">
                  <a:moveTo>
                    <a:pt x="3" y="0"/>
                  </a:moveTo>
                  <a:cubicBezTo>
                    <a:pt x="2" y="2"/>
                    <a:pt x="1" y="3"/>
                    <a:pt x="0" y="5"/>
                  </a:cubicBezTo>
                  <a:cubicBezTo>
                    <a:pt x="3" y="5"/>
                    <a:pt x="3" y="5"/>
                    <a:pt x="3" y="5"/>
                  </a:cubicBezTo>
                  <a:cubicBezTo>
                    <a:pt x="3" y="0"/>
                    <a:pt x="3" y="0"/>
                    <a:pt x="3" y="0"/>
                  </a:cubicBezTo>
                </a:path>
              </a:pathLst>
            </a:custGeom>
            <a:solidFill>
              <a:srgbClr val="CB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5" name="Freeform 487">
              <a:extLst>
                <a:ext uri="{FF2B5EF4-FFF2-40B4-BE49-F238E27FC236}">
                  <a16:creationId xmlns:a16="http://schemas.microsoft.com/office/drawing/2014/main" id="{E82B12C4-6CA9-47D4-8578-E8CF2F228220}"/>
                </a:ext>
              </a:extLst>
            </p:cNvPr>
            <p:cNvSpPr>
              <a:spLocks noEditPoints="1"/>
            </p:cNvSpPr>
            <p:nvPr/>
          </p:nvSpPr>
          <p:spPr bwMode="auto">
            <a:xfrm>
              <a:off x="5264" y="1017"/>
              <a:ext cx="64" cy="11"/>
            </a:xfrm>
            <a:custGeom>
              <a:avLst/>
              <a:gdLst>
                <a:gd name="T0" fmla="*/ 106 w 145"/>
                <a:gd name="T1" fmla="*/ 14 h 26"/>
                <a:gd name="T2" fmla="*/ 111 w 145"/>
                <a:gd name="T3" fmla="*/ 14 h 26"/>
                <a:gd name="T4" fmla="*/ 145 w 145"/>
                <a:gd name="T5" fmla="*/ 0 h 26"/>
                <a:gd name="T6" fmla="*/ 122 w 145"/>
                <a:gd name="T7" fmla="*/ 18 h 26"/>
                <a:gd name="T8" fmla="*/ 129 w 145"/>
                <a:gd name="T9" fmla="*/ 19 h 26"/>
                <a:gd name="T10" fmla="*/ 129 w 145"/>
                <a:gd name="T11" fmla="*/ 20 h 26"/>
                <a:gd name="T12" fmla="*/ 120 w 145"/>
                <a:gd name="T13" fmla="*/ 21 h 26"/>
                <a:gd name="T14" fmla="*/ 119 w 145"/>
                <a:gd name="T15" fmla="*/ 20 h 26"/>
                <a:gd name="T16" fmla="*/ 113 w 145"/>
                <a:gd name="T17" fmla="*/ 12 h 26"/>
                <a:gd name="T18" fmla="*/ 115 w 145"/>
                <a:gd name="T19" fmla="*/ 20 h 26"/>
                <a:gd name="T20" fmla="*/ 115 w 145"/>
                <a:gd name="T21" fmla="*/ 20 h 26"/>
                <a:gd name="T22" fmla="*/ 113 w 145"/>
                <a:gd name="T23" fmla="*/ 21 h 26"/>
                <a:gd name="T24" fmla="*/ 112 w 145"/>
                <a:gd name="T25" fmla="*/ 20 h 26"/>
                <a:gd name="T26" fmla="*/ 105 w 145"/>
                <a:gd name="T27" fmla="*/ 17 h 26"/>
                <a:gd name="T28" fmla="*/ 103 w 145"/>
                <a:gd name="T29" fmla="*/ 21 h 26"/>
                <a:gd name="T30" fmla="*/ 102 w 145"/>
                <a:gd name="T31" fmla="*/ 21 h 26"/>
                <a:gd name="T32" fmla="*/ 101 w 145"/>
                <a:gd name="T33" fmla="*/ 20 h 26"/>
                <a:gd name="T34" fmla="*/ 101 w 145"/>
                <a:gd name="T35" fmla="*/ 19 h 26"/>
                <a:gd name="T36" fmla="*/ 95 w 145"/>
                <a:gd name="T37" fmla="*/ 16 h 26"/>
                <a:gd name="T38" fmla="*/ 95 w 145"/>
                <a:gd name="T39" fmla="*/ 21 h 26"/>
                <a:gd name="T40" fmla="*/ 93 w 145"/>
                <a:gd name="T41" fmla="*/ 21 h 26"/>
                <a:gd name="T42" fmla="*/ 92 w 145"/>
                <a:gd name="T43" fmla="*/ 16 h 26"/>
                <a:gd name="T44" fmla="*/ 83 w 145"/>
                <a:gd name="T45" fmla="*/ 20 h 26"/>
                <a:gd name="T46" fmla="*/ 82 w 145"/>
                <a:gd name="T47" fmla="*/ 21 h 26"/>
                <a:gd name="T48" fmla="*/ 81 w 145"/>
                <a:gd name="T49" fmla="*/ 20 h 26"/>
                <a:gd name="T50" fmla="*/ 67 w 145"/>
                <a:gd name="T51" fmla="*/ 20 h 26"/>
                <a:gd name="T52" fmla="*/ 66 w 145"/>
                <a:gd name="T53" fmla="*/ 21 h 26"/>
                <a:gd name="T54" fmla="*/ 65 w 145"/>
                <a:gd name="T55" fmla="*/ 20 h 26"/>
                <a:gd name="T56" fmla="*/ 0 w 145"/>
                <a:gd name="T57" fmla="*/ 21 h 26"/>
                <a:gd name="T58" fmla="*/ 11 w 145"/>
                <a:gd name="T59" fmla="*/ 26 h 26"/>
                <a:gd name="T60" fmla="*/ 21 w 145"/>
                <a:gd name="T61" fmla="*/ 26 h 26"/>
                <a:gd name="T62" fmla="*/ 145 w 145"/>
                <a:gd name="T6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26">
                  <a:moveTo>
                    <a:pt x="110" y="13"/>
                  </a:moveTo>
                  <a:cubicBezTo>
                    <a:pt x="109" y="13"/>
                    <a:pt x="107" y="13"/>
                    <a:pt x="106" y="14"/>
                  </a:cubicBezTo>
                  <a:cubicBezTo>
                    <a:pt x="105" y="14"/>
                    <a:pt x="105" y="14"/>
                    <a:pt x="105" y="14"/>
                  </a:cubicBezTo>
                  <a:cubicBezTo>
                    <a:pt x="111" y="14"/>
                    <a:pt x="111" y="14"/>
                    <a:pt x="111" y="14"/>
                  </a:cubicBezTo>
                  <a:cubicBezTo>
                    <a:pt x="110" y="13"/>
                    <a:pt x="110" y="13"/>
                    <a:pt x="110" y="13"/>
                  </a:cubicBezTo>
                  <a:moveTo>
                    <a:pt x="145" y="0"/>
                  </a:moveTo>
                  <a:cubicBezTo>
                    <a:pt x="139" y="3"/>
                    <a:pt x="131" y="6"/>
                    <a:pt x="122" y="9"/>
                  </a:cubicBezTo>
                  <a:cubicBezTo>
                    <a:pt x="122" y="18"/>
                    <a:pt x="122" y="18"/>
                    <a:pt x="122" y="18"/>
                  </a:cubicBezTo>
                  <a:cubicBezTo>
                    <a:pt x="129" y="18"/>
                    <a:pt x="129" y="18"/>
                    <a:pt x="129" y="18"/>
                  </a:cubicBezTo>
                  <a:cubicBezTo>
                    <a:pt x="129" y="19"/>
                    <a:pt x="129" y="19"/>
                    <a:pt x="129" y="19"/>
                  </a:cubicBezTo>
                  <a:cubicBezTo>
                    <a:pt x="130" y="20"/>
                    <a:pt x="130" y="20"/>
                    <a:pt x="130" y="20"/>
                  </a:cubicBezTo>
                  <a:cubicBezTo>
                    <a:pt x="129" y="20"/>
                    <a:pt x="129" y="20"/>
                    <a:pt x="129" y="20"/>
                  </a:cubicBezTo>
                  <a:cubicBezTo>
                    <a:pt x="129" y="21"/>
                    <a:pt x="129" y="21"/>
                    <a:pt x="129" y="21"/>
                  </a:cubicBezTo>
                  <a:cubicBezTo>
                    <a:pt x="120" y="21"/>
                    <a:pt x="120" y="21"/>
                    <a:pt x="120" y="21"/>
                  </a:cubicBezTo>
                  <a:cubicBezTo>
                    <a:pt x="119" y="21"/>
                    <a:pt x="119" y="21"/>
                    <a:pt x="119" y="21"/>
                  </a:cubicBezTo>
                  <a:cubicBezTo>
                    <a:pt x="119" y="20"/>
                    <a:pt x="119" y="20"/>
                    <a:pt x="119" y="20"/>
                  </a:cubicBezTo>
                  <a:cubicBezTo>
                    <a:pt x="119" y="10"/>
                    <a:pt x="119" y="10"/>
                    <a:pt x="119" y="10"/>
                  </a:cubicBezTo>
                  <a:cubicBezTo>
                    <a:pt x="117" y="11"/>
                    <a:pt x="115" y="11"/>
                    <a:pt x="113" y="12"/>
                  </a:cubicBezTo>
                  <a:cubicBezTo>
                    <a:pt x="115" y="19"/>
                    <a:pt x="115" y="19"/>
                    <a:pt x="115" y="19"/>
                  </a:cubicBezTo>
                  <a:cubicBezTo>
                    <a:pt x="115" y="20"/>
                    <a:pt x="115" y="20"/>
                    <a:pt x="115" y="20"/>
                  </a:cubicBezTo>
                  <a:cubicBezTo>
                    <a:pt x="115" y="20"/>
                    <a:pt x="115" y="20"/>
                    <a:pt x="115" y="20"/>
                  </a:cubicBezTo>
                  <a:cubicBezTo>
                    <a:pt x="115" y="20"/>
                    <a:pt x="115" y="20"/>
                    <a:pt x="115" y="20"/>
                  </a:cubicBezTo>
                  <a:cubicBezTo>
                    <a:pt x="114" y="21"/>
                    <a:pt x="114" y="21"/>
                    <a:pt x="114" y="21"/>
                  </a:cubicBezTo>
                  <a:cubicBezTo>
                    <a:pt x="113" y="21"/>
                    <a:pt x="113" y="21"/>
                    <a:pt x="113" y="21"/>
                  </a:cubicBezTo>
                  <a:cubicBezTo>
                    <a:pt x="113" y="21"/>
                    <a:pt x="113" y="21"/>
                    <a:pt x="113" y="21"/>
                  </a:cubicBezTo>
                  <a:cubicBezTo>
                    <a:pt x="112" y="20"/>
                    <a:pt x="112" y="20"/>
                    <a:pt x="112" y="20"/>
                  </a:cubicBezTo>
                  <a:cubicBezTo>
                    <a:pt x="111" y="17"/>
                    <a:pt x="111" y="17"/>
                    <a:pt x="111" y="17"/>
                  </a:cubicBezTo>
                  <a:cubicBezTo>
                    <a:pt x="105" y="17"/>
                    <a:pt x="105" y="17"/>
                    <a:pt x="105" y="17"/>
                  </a:cubicBezTo>
                  <a:cubicBezTo>
                    <a:pt x="104" y="20"/>
                    <a:pt x="104" y="20"/>
                    <a:pt x="104" y="20"/>
                  </a:cubicBezTo>
                  <a:cubicBezTo>
                    <a:pt x="103" y="21"/>
                    <a:pt x="103" y="21"/>
                    <a:pt x="103" y="21"/>
                  </a:cubicBezTo>
                  <a:cubicBezTo>
                    <a:pt x="103" y="21"/>
                    <a:pt x="103" y="21"/>
                    <a:pt x="103" y="21"/>
                  </a:cubicBezTo>
                  <a:cubicBezTo>
                    <a:pt x="102" y="21"/>
                    <a:pt x="102" y="21"/>
                    <a:pt x="102" y="21"/>
                  </a:cubicBezTo>
                  <a:cubicBezTo>
                    <a:pt x="102" y="21"/>
                    <a:pt x="102" y="21"/>
                    <a:pt x="102" y="21"/>
                  </a:cubicBezTo>
                  <a:cubicBezTo>
                    <a:pt x="101" y="20"/>
                    <a:pt x="101" y="20"/>
                    <a:pt x="101" y="20"/>
                  </a:cubicBezTo>
                  <a:cubicBezTo>
                    <a:pt x="101" y="20"/>
                    <a:pt x="101" y="20"/>
                    <a:pt x="101" y="20"/>
                  </a:cubicBezTo>
                  <a:cubicBezTo>
                    <a:pt x="101" y="19"/>
                    <a:pt x="101" y="19"/>
                    <a:pt x="101" y="19"/>
                  </a:cubicBezTo>
                  <a:cubicBezTo>
                    <a:pt x="103" y="14"/>
                    <a:pt x="103" y="14"/>
                    <a:pt x="103" y="14"/>
                  </a:cubicBezTo>
                  <a:cubicBezTo>
                    <a:pt x="100" y="15"/>
                    <a:pt x="98" y="15"/>
                    <a:pt x="95" y="16"/>
                  </a:cubicBezTo>
                  <a:cubicBezTo>
                    <a:pt x="95" y="20"/>
                    <a:pt x="95" y="20"/>
                    <a:pt x="95" y="20"/>
                  </a:cubicBezTo>
                  <a:cubicBezTo>
                    <a:pt x="95" y="21"/>
                    <a:pt x="95" y="21"/>
                    <a:pt x="95" y="21"/>
                  </a:cubicBezTo>
                  <a:cubicBezTo>
                    <a:pt x="94" y="21"/>
                    <a:pt x="94" y="21"/>
                    <a:pt x="94" y="21"/>
                  </a:cubicBezTo>
                  <a:cubicBezTo>
                    <a:pt x="93" y="21"/>
                    <a:pt x="93" y="21"/>
                    <a:pt x="93" y="21"/>
                  </a:cubicBezTo>
                  <a:cubicBezTo>
                    <a:pt x="92" y="20"/>
                    <a:pt x="92" y="20"/>
                    <a:pt x="92" y="20"/>
                  </a:cubicBezTo>
                  <a:cubicBezTo>
                    <a:pt x="92" y="16"/>
                    <a:pt x="92" y="16"/>
                    <a:pt x="92" y="16"/>
                  </a:cubicBezTo>
                  <a:cubicBezTo>
                    <a:pt x="89" y="17"/>
                    <a:pt x="86" y="18"/>
                    <a:pt x="83" y="18"/>
                  </a:cubicBezTo>
                  <a:cubicBezTo>
                    <a:pt x="83" y="20"/>
                    <a:pt x="83" y="20"/>
                    <a:pt x="83" y="20"/>
                  </a:cubicBezTo>
                  <a:cubicBezTo>
                    <a:pt x="83" y="21"/>
                    <a:pt x="83" y="21"/>
                    <a:pt x="83" y="21"/>
                  </a:cubicBezTo>
                  <a:cubicBezTo>
                    <a:pt x="82" y="21"/>
                    <a:pt x="82" y="21"/>
                    <a:pt x="82" y="21"/>
                  </a:cubicBezTo>
                  <a:cubicBezTo>
                    <a:pt x="81" y="21"/>
                    <a:pt x="81" y="21"/>
                    <a:pt x="81" y="21"/>
                  </a:cubicBezTo>
                  <a:cubicBezTo>
                    <a:pt x="81" y="20"/>
                    <a:pt x="81" y="20"/>
                    <a:pt x="81" y="20"/>
                  </a:cubicBezTo>
                  <a:cubicBezTo>
                    <a:pt x="81" y="18"/>
                    <a:pt x="81" y="18"/>
                    <a:pt x="81" y="18"/>
                  </a:cubicBezTo>
                  <a:cubicBezTo>
                    <a:pt x="76" y="19"/>
                    <a:pt x="72" y="20"/>
                    <a:pt x="67" y="20"/>
                  </a:cubicBezTo>
                  <a:cubicBezTo>
                    <a:pt x="67" y="21"/>
                    <a:pt x="67" y="21"/>
                    <a:pt x="67" y="21"/>
                  </a:cubicBezTo>
                  <a:cubicBezTo>
                    <a:pt x="66" y="21"/>
                    <a:pt x="66" y="21"/>
                    <a:pt x="66" y="21"/>
                  </a:cubicBezTo>
                  <a:cubicBezTo>
                    <a:pt x="65" y="21"/>
                    <a:pt x="65" y="21"/>
                    <a:pt x="65" y="21"/>
                  </a:cubicBezTo>
                  <a:cubicBezTo>
                    <a:pt x="65" y="20"/>
                    <a:pt x="65" y="20"/>
                    <a:pt x="65" y="20"/>
                  </a:cubicBezTo>
                  <a:cubicBezTo>
                    <a:pt x="52" y="21"/>
                    <a:pt x="39" y="22"/>
                    <a:pt x="26" y="22"/>
                  </a:cubicBezTo>
                  <a:cubicBezTo>
                    <a:pt x="17" y="22"/>
                    <a:pt x="9" y="22"/>
                    <a:pt x="0" y="21"/>
                  </a:cubicBezTo>
                  <a:cubicBezTo>
                    <a:pt x="0" y="26"/>
                    <a:pt x="0" y="26"/>
                    <a:pt x="0" y="26"/>
                  </a:cubicBezTo>
                  <a:cubicBezTo>
                    <a:pt x="11" y="26"/>
                    <a:pt x="11" y="26"/>
                    <a:pt x="11" y="26"/>
                  </a:cubicBezTo>
                  <a:cubicBezTo>
                    <a:pt x="11" y="26"/>
                    <a:pt x="11" y="26"/>
                    <a:pt x="11" y="26"/>
                  </a:cubicBezTo>
                  <a:cubicBezTo>
                    <a:pt x="21" y="26"/>
                    <a:pt x="21" y="26"/>
                    <a:pt x="21" y="26"/>
                  </a:cubicBezTo>
                  <a:cubicBezTo>
                    <a:pt x="21" y="26"/>
                    <a:pt x="21" y="26"/>
                    <a:pt x="21" y="26"/>
                  </a:cubicBezTo>
                  <a:cubicBezTo>
                    <a:pt x="145" y="26"/>
                    <a:pt x="145" y="26"/>
                    <a:pt x="145" y="26"/>
                  </a:cubicBezTo>
                  <a:cubicBezTo>
                    <a:pt x="145" y="0"/>
                    <a:pt x="145" y="0"/>
                    <a:pt x="145" y="0"/>
                  </a:cubicBezTo>
                </a:path>
              </a:pathLst>
            </a:custGeom>
            <a:solidFill>
              <a:srgbClr val="BE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6" name="Freeform 488">
              <a:extLst>
                <a:ext uri="{FF2B5EF4-FFF2-40B4-BE49-F238E27FC236}">
                  <a16:creationId xmlns:a16="http://schemas.microsoft.com/office/drawing/2014/main" id="{7894A6EC-FF29-4AFF-9756-DCC97E6E1DFE}"/>
                </a:ext>
              </a:extLst>
            </p:cNvPr>
            <p:cNvSpPr>
              <a:spLocks/>
            </p:cNvSpPr>
            <p:nvPr/>
          </p:nvSpPr>
          <p:spPr bwMode="auto">
            <a:xfrm>
              <a:off x="5317" y="1021"/>
              <a:ext cx="5" cy="5"/>
            </a:xfrm>
            <a:custGeom>
              <a:avLst/>
              <a:gdLst>
                <a:gd name="T0" fmla="*/ 3 w 11"/>
                <a:gd name="T1" fmla="*/ 0 h 12"/>
                <a:gd name="T2" fmla="*/ 0 w 11"/>
                <a:gd name="T3" fmla="*/ 1 h 12"/>
                <a:gd name="T4" fmla="*/ 0 w 11"/>
                <a:gd name="T5" fmla="*/ 11 h 12"/>
                <a:gd name="T6" fmla="*/ 0 w 11"/>
                <a:gd name="T7" fmla="*/ 12 h 12"/>
                <a:gd name="T8" fmla="*/ 1 w 11"/>
                <a:gd name="T9" fmla="*/ 12 h 12"/>
                <a:gd name="T10" fmla="*/ 10 w 11"/>
                <a:gd name="T11" fmla="*/ 12 h 12"/>
                <a:gd name="T12" fmla="*/ 10 w 11"/>
                <a:gd name="T13" fmla="*/ 11 h 12"/>
                <a:gd name="T14" fmla="*/ 11 w 11"/>
                <a:gd name="T15" fmla="*/ 11 h 12"/>
                <a:gd name="T16" fmla="*/ 10 w 11"/>
                <a:gd name="T17" fmla="*/ 10 h 12"/>
                <a:gd name="T18" fmla="*/ 10 w 11"/>
                <a:gd name="T19" fmla="*/ 9 h 12"/>
                <a:gd name="T20" fmla="*/ 3 w 11"/>
                <a:gd name="T21" fmla="*/ 9 h 12"/>
                <a:gd name="T22" fmla="*/ 3 w 11"/>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
                  <a:moveTo>
                    <a:pt x="3" y="0"/>
                  </a:moveTo>
                  <a:cubicBezTo>
                    <a:pt x="2" y="1"/>
                    <a:pt x="1" y="1"/>
                    <a:pt x="0" y="1"/>
                  </a:cubicBezTo>
                  <a:cubicBezTo>
                    <a:pt x="0" y="11"/>
                    <a:pt x="0" y="11"/>
                    <a:pt x="0" y="11"/>
                  </a:cubicBezTo>
                  <a:cubicBezTo>
                    <a:pt x="0" y="12"/>
                    <a:pt x="0" y="12"/>
                    <a:pt x="0" y="12"/>
                  </a:cubicBezTo>
                  <a:cubicBezTo>
                    <a:pt x="1" y="12"/>
                    <a:pt x="1" y="12"/>
                    <a:pt x="1" y="12"/>
                  </a:cubicBezTo>
                  <a:cubicBezTo>
                    <a:pt x="10" y="12"/>
                    <a:pt x="10" y="12"/>
                    <a:pt x="10" y="12"/>
                  </a:cubicBezTo>
                  <a:cubicBezTo>
                    <a:pt x="10" y="11"/>
                    <a:pt x="10" y="11"/>
                    <a:pt x="10" y="11"/>
                  </a:cubicBezTo>
                  <a:cubicBezTo>
                    <a:pt x="11" y="11"/>
                    <a:pt x="11" y="11"/>
                    <a:pt x="11" y="11"/>
                  </a:cubicBezTo>
                  <a:cubicBezTo>
                    <a:pt x="10" y="10"/>
                    <a:pt x="10" y="10"/>
                    <a:pt x="10" y="10"/>
                  </a:cubicBezTo>
                  <a:cubicBezTo>
                    <a:pt x="10" y="9"/>
                    <a:pt x="10" y="9"/>
                    <a:pt x="10" y="9"/>
                  </a:cubicBezTo>
                  <a:cubicBezTo>
                    <a:pt x="3" y="9"/>
                    <a:pt x="3" y="9"/>
                    <a:pt x="3" y="9"/>
                  </a:cubicBezTo>
                  <a:cubicBezTo>
                    <a:pt x="3" y="0"/>
                    <a:pt x="3" y="0"/>
                    <a:pt x="3"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7" name="Freeform 489">
              <a:extLst>
                <a:ext uri="{FF2B5EF4-FFF2-40B4-BE49-F238E27FC236}">
                  <a16:creationId xmlns:a16="http://schemas.microsoft.com/office/drawing/2014/main" id="{A6E17E89-97FD-4E0E-9046-F905395CD1E9}"/>
                </a:ext>
              </a:extLst>
            </p:cNvPr>
            <p:cNvSpPr>
              <a:spLocks/>
            </p:cNvSpPr>
            <p:nvPr/>
          </p:nvSpPr>
          <p:spPr bwMode="auto">
            <a:xfrm>
              <a:off x="5230" y="969"/>
              <a:ext cx="16" cy="19"/>
            </a:xfrm>
            <a:custGeom>
              <a:avLst/>
              <a:gdLst>
                <a:gd name="T0" fmla="*/ 36 w 36"/>
                <a:gd name="T1" fmla="*/ 0 h 43"/>
                <a:gd name="T2" fmla="*/ 36 w 36"/>
                <a:gd name="T3" fmla="*/ 0 h 43"/>
                <a:gd name="T4" fmla="*/ 33 w 36"/>
                <a:gd name="T5" fmla="*/ 14 h 43"/>
                <a:gd name="T6" fmla="*/ 34 w 36"/>
                <a:gd name="T7" fmla="*/ 14 h 43"/>
                <a:gd name="T8" fmla="*/ 34 w 36"/>
                <a:gd name="T9" fmla="*/ 18 h 43"/>
                <a:gd name="T10" fmla="*/ 32 w 36"/>
                <a:gd name="T11" fmla="*/ 18 h 43"/>
                <a:gd name="T12" fmla="*/ 32 w 36"/>
                <a:gd name="T13" fmla="*/ 40 h 43"/>
                <a:gd name="T14" fmla="*/ 11 w 36"/>
                <a:gd name="T15" fmla="*/ 40 h 43"/>
                <a:gd name="T16" fmla="*/ 0 w 36"/>
                <a:gd name="T17" fmla="*/ 43 h 43"/>
                <a:gd name="T18" fmla="*/ 36 w 36"/>
                <a:gd name="T19" fmla="*/ 43 h 43"/>
                <a:gd name="T20" fmla="*/ 36 w 36"/>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3">
                  <a:moveTo>
                    <a:pt x="36" y="0"/>
                  </a:moveTo>
                  <a:cubicBezTo>
                    <a:pt x="36" y="0"/>
                    <a:pt x="36" y="0"/>
                    <a:pt x="36" y="0"/>
                  </a:cubicBezTo>
                  <a:cubicBezTo>
                    <a:pt x="35" y="5"/>
                    <a:pt x="34" y="10"/>
                    <a:pt x="33" y="14"/>
                  </a:cubicBezTo>
                  <a:cubicBezTo>
                    <a:pt x="34" y="14"/>
                    <a:pt x="34" y="14"/>
                    <a:pt x="34" y="14"/>
                  </a:cubicBezTo>
                  <a:cubicBezTo>
                    <a:pt x="34" y="18"/>
                    <a:pt x="34" y="18"/>
                    <a:pt x="34" y="18"/>
                  </a:cubicBezTo>
                  <a:cubicBezTo>
                    <a:pt x="32" y="18"/>
                    <a:pt x="32" y="18"/>
                    <a:pt x="32" y="18"/>
                  </a:cubicBezTo>
                  <a:cubicBezTo>
                    <a:pt x="32" y="40"/>
                    <a:pt x="32" y="40"/>
                    <a:pt x="32" y="40"/>
                  </a:cubicBezTo>
                  <a:cubicBezTo>
                    <a:pt x="11" y="40"/>
                    <a:pt x="11" y="40"/>
                    <a:pt x="11" y="40"/>
                  </a:cubicBezTo>
                  <a:cubicBezTo>
                    <a:pt x="8" y="41"/>
                    <a:pt x="4" y="42"/>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8" name="Freeform 490">
              <a:extLst>
                <a:ext uri="{FF2B5EF4-FFF2-40B4-BE49-F238E27FC236}">
                  <a16:creationId xmlns:a16="http://schemas.microsoft.com/office/drawing/2014/main" id="{BA916EEB-B781-4E1A-9183-5D89881333B6}"/>
                </a:ext>
              </a:extLst>
            </p:cNvPr>
            <p:cNvSpPr>
              <a:spLocks/>
            </p:cNvSpPr>
            <p:nvPr/>
          </p:nvSpPr>
          <p:spPr bwMode="auto">
            <a:xfrm>
              <a:off x="5235" y="977"/>
              <a:ext cx="9" cy="10"/>
            </a:xfrm>
            <a:custGeom>
              <a:avLst/>
              <a:gdLst>
                <a:gd name="T0" fmla="*/ 21 w 21"/>
                <a:gd name="T1" fmla="*/ 0 h 22"/>
                <a:gd name="T2" fmla="*/ 20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0" y="0"/>
                    <a:pt x="20" y="0"/>
                    <a:pt x="20" y="0"/>
                  </a:cubicBezTo>
                  <a:cubicBezTo>
                    <a:pt x="16" y="9"/>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9" name="Freeform 491">
              <a:extLst>
                <a:ext uri="{FF2B5EF4-FFF2-40B4-BE49-F238E27FC236}">
                  <a16:creationId xmlns:a16="http://schemas.microsoft.com/office/drawing/2014/main" id="{B2DB025C-53FC-4B4B-90F2-BBF94087A76B}"/>
                </a:ext>
              </a:extLst>
            </p:cNvPr>
            <p:cNvSpPr>
              <a:spLocks/>
            </p:cNvSpPr>
            <p:nvPr/>
          </p:nvSpPr>
          <p:spPr bwMode="auto">
            <a:xfrm>
              <a:off x="5243" y="975"/>
              <a:ext cx="2" cy="2"/>
            </a:xfrm>
            <a:custGeom>
              <a:avLst/>
              <a:gdLst>
                <a:gd name="T0" fmla="*/ 3 w 3"/>
                <a:gd name="T1" fmla="*/ 0 h 4"/>
                <a:gd name="T2" fmla="*/ 2 w 3"/>
                <a:gd name="T3" fmla="*/ 0 h 4"/>
                <a:gd name="T4" fmla="*/ 0 w 3"/>
                <a:gd name="T5" fmla="*/ 4 h 4"/>
                <a:gd name="T6" fmla="*/ 1 w 3"/>
                <a:gd name="T7" fmla="*/ 4 h 4"/>
                <a:gd name="T8" fmla="*/ 3 w 3"/>
                <a:gd name="T9" fmla="*/ 4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0"/>
                    <a:pt x="2" y="0"/>
                    <a:pt x="2" y="0"/>
                  </a:cubicBezTo>
                  <a:cubicBezTo>
                    <a:pt x="1" y="1"/>
                    <a:pt x="1" y="2"/>
                    <a:pt x="0" y="4"/>
                  </a:cubicBezTo>
                  <a:cubicBezTo>
                    <a:pt x="1" y="4"/>
                    <a:pt x="1" y="4"/>
                    <a:pt x="1" y="4"/>
                  </a:cubicBezTo>
                  <a:cubicBezTo>
                    <a:pt x="3" y="4"/>
                    <a:pt x="3" y="4"/>
                    <a:pt x="3" y="4"/>
                  </a:cubicBezTo>
                  <a:cubicBezTo>
                    <a:pt x="3" y="0"/>
                    <a:pt x="3" y="0"/>
                    <a:pt x="3"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0" name="Freeform 492">
              <a:extLst>
                <a:ext uri="{FF2B5EF4-FFF2-40B4-BE49-F238E27FC236}">
                  <a16:creationId xmlns:a16="http://schemas.microsoft.com/office/drawing/2014/main" id="{51EBF743-6CA7-4D26-91B4-642392B493B9}"/>
                </a:ext>
              </a:extLst>
            </p:cNvPr>
            <p:cNvSpPr>
              <a:spLocks/>
            </p:cNvSpPr>
            <p:nvPr/>
          </p:nvSpPr>
          <p:spPr bwMode="auto">
            <a:xfrm>
              <a:off x="5253" y="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1" name="Freeform 493">
              <a:extLst>
                <a:ext uri="{FF2B5EF4-FFF2-40B4-BE49-F238E27FC236}">
                  <a16:creationId xmlns:a16="http://schemas.microsoft.com/office/drawing/2014/main" id="{54B2CBEE-9AE9-4EE0-A945-1C1BA8E6C11A}"/>
                </a:ext>
              </a:extLst>
            </p:cNvPr>
            <p:cNvSpPr>
              <a:spLocks/>
            </p:cNvSpPr>
            <p:nvPr/>
          </p:nvSpPr>
          <p:spPr bwMode="auto">
            <a:xfrm>
              <a:off x="5253" y="969"/>
              <a:ext cx="16" cy="19"/>
            </a:xfrm>
            <a:custGeom>
              <a:avLst/>
              <a:gdLst>
                <a:gd name="T0" fmla="*/ 36 w 36"/>
                <a:gd name="T1" fmla="*/ 0 h 43"/>
                <a:gd name="T2" fmla="*/ 36 w 36"/>
                <a:gd name="T3" fmla="*/ 0 h 43"/>
                <a:gd name="T4" fmla="*/ 33 w 36"/>
                <a:gd name="T5" fmla="*/ 14 h 43"/>
                <a:gd name="T6" fmla="*/ 34 w 36"/>
                <a:gd name="T7" fmla="*/ 14 h 43"/>
                <a:gd name="T8" fmla="*/ 34 w 36"/>
                <a:gd name="T9" fmla="*/ 18 h 43"/>
                <a:gd name="T10" fmla="*/ 32 w 36"/>
                <a:gd name="T11" fmla="*/ 18 h 43"/>
                <a:gd name="T12" fmla="*/ 32 w 36"/>
                <a:gd name="T13" fmla="*/ 40 h 43"/>
                <a:gd name="T14" fmla="*/ 11 w 36"/>
                <a:gd name="T15" fmla="*/ 40 h 43"/>
                <a:gd name="T16" fmla="*/ 0 w 36"/>
                <a:gd name="T17" fmla="*/ 43 h 43"/>
                <a:gd name="T18" fmla="*/ 0 w 36"/>
                <a:gd name="T19" fmla="*/ 43 h 43"/>
                <a:gd name="T20" fmla="*/ 36 w 36"/>
                <a:gd name="T21" fmla="*/ 43 h 43"/>
                <a:gd name="T22" fmla="*/ 36 w 36"/>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36" y="0"/>
                  </a:moveTo>
                  <a:cubicBezTo>
                    <a:pt x="36" y="0"/>
                    <a:pt x="36" y="0"/>
                    <a:pt x="36" y="0"/>
                  </a:cubicBezTo>
                  <a:cubicBezTo>
                    <a:pt x="35" y="5"/>
                    <a:pt x="34" y="10"/>
                    <a:pt x="33" y="14"/>
                  </a:cubicBezTo>
                  <a:cubicBezTo>
                    <a:pt x="34" y="14"/>
                    <a:pt x="34" y="14"/>
                    <a:pt x="34" y="14"/>
                  </a:cubicBezTo>
                  <a:cubicBezTo>
                    <a:pt x="34" y="18"/>
                    <a:pt x="34" y="18"/>
                    <a:pt x="34" y="18"/>
                  </a:cubicBezTo>
                  <a:cubicBezTo>
                    <a:pt x="32" y="18"/>
                    <a:pt x="32" y="18"/>
                    <a:pt x="32" y="18"/>
                  </a:cubicBezTo>
                  <a:cubicBezTo>
                    <a:pt x="32" y="40"/>
                    <a:pt x="32" y="40"/>
                    <a:pt x="32" y="40"/>
                  </a:cubicBezTo>
                  <a:cubicBezTo>
                    <a:pt x="11" y="40"/>
                    <a:pt x="11" y="40"/>
                    <a:pt x="11" y="40"/>
                  </a:cubicBezTo>
                  <a:cubicBezTo>
                    <a:pt x="8"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2" name="Freeform 494">
              <a:extLst>
                <a:ext uri="{FF2B5EF4-FFF2-40B4-BE49-F238E27FC236}">
                  <a16:creationId xmlns:a16="http://schemas.microsoft.com/office/drawing/2014/main" id="{64EC5B21-4033-40DF-932C-922A7C78A207}"/>
                </a:ext>
              </a:extLst>
            </p:cNvPr>
            <p:cNvSpPr>
              <a:spLocks/>
            </p:cNvSpPr>
            <p:nvPr/>
          </p:nvSpPr>
          <p:spPr bwMode="auto">
            <a:xfrm>
              <a:off x="5258" y="977"/>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6" y="9"/>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3" name="Freeform 495">
              <a:extLst>
                <a:ext uri="{FF2B5EF4-FFF2-40B4-BE49-F238E27FC236}">
                  <a16:creationId xmlns:a16="http://schemas.microsoft.com/office/drawing/2014/main" id="{F2427658-A4B8-41B7-BB19-5EB7D2D39564}"/>
                </a:ext>
              </a:extLst>
            </p:cNvPr>
            <p:cNvSpPr>
              <a:spLocks/>
            </p:cNvSpPr>
            <p:nvPr/>
          </p:nvSpPr>
          <p:spPr bwMode="auto">
            <a:xfrm>
              <a:off x="5267" y="975"/>
              <a:ext cx="1" cy="2"/>
            </a:xfrm>
            <a:custGeom>
              <a:avLst/>
              <a:gdLst>
                <a:gd name="T0" fmla="*/ 2 w 2"/>
                <a:gd name="T1" fmla="*/ 0 h 4"/>
                <a:gd name="T2" fmla="*/ 1 w 2"/>
                <a:gd name="T3" fmla="*/ 0 h 4"/>
                <a:gd name="T4" fmla="*/ 0 w 2"/>
                <a:gd name="T5" fmla="*/ 4 h 4"/>
                <a:gd name="T6" fmla="*/ 0 w 2"/>
                <a:gd name="T7" fmla="*/ 4 h 4"/>
                <a:gd name="T8" fmla="*/ 2 w 2"/>
                <a:gd name="T9" fmla="*/ 4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1" y="0"/>
                    <a:pt x="1" y="0"/>
                    <a:pt x="1" y="0"/>
                  </a:cubicBezTo>
                  <a:cubicBezTo>
                    <a:pt x="0" y="1"/>
                    <a:pt x="0" y="2"/>
                    <a:pt x="0" y="4"/>
                  </a:cubicBezTo>
                  <a:cubicBezTo>
                    <a:pt x="0" y="4"/>
                    <a:pt x="0" y="4"/>
                    <a:pt x="0" y="4"/>
                  </a:cubicBezTo>
                  <a:cubicBezTo>
                    <a:pt x="2" y="4"/>
                    <a:pt x="2" y="4"/>
                    <a:pt x="2" y="4"/>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0" name="Freeform 496">
              <a:extLst>
                <a:ext uri="{FF2B5EF4-FFF2-40B4-BE49-F238E27FC236}">
                  <a16:creationId xmlns:a16="http://schemas.microsoft.com/office/drawing/2014/main" id="{BDBA5E82-B3D0-4655-8998-063645AA1B98}"/>
                </a:ext>
              </a:extLst>
            </p:cNvPr>
            <p:cNvSpPr>
              <a:spLocks/>
            </p:cNvSpPr>
            <p:nvPr/>
          </p:nvSpPr>
          <p:spPr bwMode="auto">
            <a:xfrm>
              <a:off x="5276" y="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1" name="Freeform 497">
              <a:extLst>
                <a:ext uri="{FF2B5EF4-FFF2-40B4-BE49-F238E27FC236}">
                  <a16:creationId xmlns:a16="http://schemas.microsoft.com/office/drawing/2014/main" id="{88CFE535-3EC4-483D-AD1A-4B9FD924510A}"/>
                </a:ext>
              </a:extLst>
            </p:cNvPr>
            <p:cNvSpPr>
              <a:spLocks/>
            </p:cNvSpPr>
            <p:nvPr/>
          </p:nvSpPr>
          <p:spPr bwMode="auto">
            <a:xfrm>
              <a:off x="5276" y="969"/>
              <a:ext cx="16" cy="19"/>
            </a:xfrm>
            <a:custGeom>
              <a:avLst/>
              <a:gdLst>
                <a:gd name="T0" fmla="*/ 36 w 36"/>
                <a:gd name="T1" fmla="*/ 0 h 43"/>
                <a:gd name="T2" fmla="*/ 36 w 36"/>
                <a:gd name="T3" fmla="*/ 0 h 43"/>
                <a:gd name="T4" fmla="*/ 33 w 36"/>
                <a:gd name="T5" fmla="*/ 14 h 43"/>
                <a:gd name="T6" fmla="*/ 34 w 36"/>
                <a:gd name="T7" fmla="*/ 14 h 43"/>
                <a:gd name="T8" fmla="*/ 34 w 36"/>
                <a:gd name="T9" fmla="*/ 18 h 43"/>
                <a:gd name="T10" fmla="*/ 32 w 36"/>
                <a:gd name="T11" fmla="*/ 18 h 43"/>
                <a:gd name="T12" fmla="*/ 32 w 36"/>
                <a:gd name="T13" fmla="*/ 40 h 43"/>
                <a:gd name="T14" fmla="*/ 11 w 36"/>
                <a:gd name="T15" fmla="*/ 40 h 43"/>
                <a:gd name="T16" fmla="*/ 0 w 36"/>
                <a:gd name="T17" fmla="*/ 43 h 43"/>
                <a:gd name="T18" fmla="*/ 0 w 36"/>
                <a:gd name="T19" fmla="*/ 43 h 43"/>
                <a:gd name="T20" fmla="*/ 36 w 36"/>
                <a:gd name="T21" fmla="*/ 43 h 43"/>
                <a:gd name="T22" fmla="*/ 36 w 36"/>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36" y="0"/>
                  </a:moveTo>
                  <a:cubicBezTo>
                    <a:pt x="36" y="0"/>
                    <a:pt x="36" y="0"/>
                    <a:pt x="36" y="0"/>
                  </a:cubicBezTo>
                  <a:cubicBezTo>
                    <a:pt x="36" y="5"/>
                    <a:pt x="34" y="10"/>
                    <a:pt x="33" y="14"/>
                  </a:cubicBezTo>
                  <a:cubicBezTo>
                    <a:pt x="34" y="14"/>
                    <a:pt x="34" y="14"/>
                    <a:pt x="34" y="14"/>
                  </a:cubicBezTo>
                  <a:cubicBezTo>
                    <a:pt x="34" y="18"/>
                    <a:pt x="34" y="18"/>
                    <a:pt x="34" y="18"/>
                  </a:cubicBezTo>
                  <a:cubicBezTo>
                    <a:pt x="32" y="18"/>
                    <a:pt x="32" y="18"/>
                    <a:pt x="32" y="18"/>
                  </a:cubicBezTo>
                  <a:cubicBezTo>
                    <a:pt x="32" y="40"/>
                    <a:pt x="32" y="40"/>
                    <a:pt x="32" y="40"/>
                  </a:cubicBezTo>
                  <a:cubicBezTo>
                    <a:pt x="11" y="40"/>
                    <a:pt x="11" y="40"/>
                    <a:pt x="11" y="40"/>
                  </a:cubicBezTo>
                  <a:cubicBezTo>
                    <a:pt x="8"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2" name="Freeform 498">
              <a:extLst>
                <a:ext uri="{FF2B5EF4-FFF2-40B4-BE49-F238E27FC236}">
                  <a16:creationId xmlns:a16="http://schemas.microsoft.com/office/drawing/2014/main" id="{B2103CEB-E458-464A-9772-AAE31CAE6F9E}"/>
                </a:ext>
              </a:extLst>
            </p:cNvPr>
            <p:cNvSpPr>
              <a:spLocks/>
            </p:cNvSpPr>
            <p:nvPr/>
          </p:nvSpPr>
          <p:spPr bwMode="auto">
            <a:xfrm>
              <a:off x="5281" y="977"/>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7" y="9"/>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3" name="Freeform 499">
              <a:extLst>
                <a:ext uri="{FF2B5EF4-FFF2-40B4-BE49-F238E27FC236}">
                  <a16:creationId xmlns:a16="http://schemas.microsoft.com/office/drawing/2014/main" id="{556F53AA-0F1C-412F-8335-348CE5CE152A}"/>
                </a:ext>
              </a:extLst>
            </p:cNvPr>
            <p:cNvSpPr>
              <a:spLocks/>
            </p:cNvSpPr>
            <p:nvPr/>
          </p:nvSpPr>
          <p:spPr bwMode="auto">
            <a:xfrm>
              <a:off x="5290" y="975"/>
              <a:ext cx="1" cy="2"/>
            </a:xfrm>
            <a:custGeom>
              <a:avLst/>
              <a:gdLst>
                <a:gd name="T0" fmla="*/ 2 w 2"/>
                <a:gd name="T1" fmla="*/ 0 h 4"/>
                <a:gd name="T2" fmla="*/ 1 w 2"/>
                <a:gd name="T3" fmla="*/ 0 h 4"/>
                <a:gd name="T4" fmla="*/ 0 w 2"/>
                <a:gd name="T5" fmla="*/ 4 h 4"/>
                <a:gd name="T6" fmla="*/ 0 w 2"/>
                <a:gd name="T7" fmla="*/ 4 h 4"/>
                <a:gd name="T8" fmla="*/ 2 w 2"/>
                <a:gd name="T9" fmla="*/ 4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1" y="0"/>
                    <a:pt x="1" y="0"/>
                    <a:pt x="1" y="0"/>
                  </a:cubicBezTo>
                  <a:cubicBezTo>
                    <a:pt x="0" y="1"/>
                    <a:pt x="0" y="2"/>
                    <a:pt x="0" y="4"/>
                  </a:cubicBezTo>
                  <a:cubicBezTo>
                    <a:pt x="0" y="4"/>
                    <a:pt x="0" y="4"/>
                    <a:pt x="0" y="4"/>
                  </a:cubicBezTo>
                  <a:cubicBezTo>
                    <a:pt x="2" y="4"/>
                    <a:pt x="2" y="4"/>
                    <a:pt x="2" y="4"/>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4" name="Freeform 500">
              <a:extLst>
                <a:ext uri="{FF2B5EF4-FFF2-40B4-BE49-F238E27FC236}">
                  <a16:creationId xmlns:a16="http://schemas.microsoft.com/office/drawing/2014/main" id="{552A57A2-DDA3-4349-B69E-32A31FAEA0BB}"/>
                </a:ext>
              </a:extLst>
            </p:cNvPr>
            <p:cNvSpPr>
              <a:spLocks/>
            </p:cNvSpPr>
            <p:nvPr/>
          </p:nvSpPr>
          <p:spPr bwMode="auto">
            <a:xfrm>
              <a:off x="5316" y="969"/>
              <a:ext cx="0" cy="19"/>
            </a:xfrm>
            <a:custGeom>
              <a:avLst/>
              <a:gdLst>
                <a:gd name="T0" fmla="*/ 0 h 43"/>
                <a:gd name="T1" fmla="*/ 0 h 43"/>
                <a:gd name="T2" fmla="*/ 43 h 43"/>
                <a:gd name="T3" fmla="*/ 43 h 43"/>
                <a:gd name="T4" fmla="*/ 0 h 43"/>
              </a:gdLst>
              <a:ahLst/>
              <a:cxnLst>
                <a:cxn ang="0">
                  <a:pos x="0" y="T0"/>
                </a:cxn>
                <a:cxn ang="0">
                  <a:pos x="0" y="T1"/>
                </a:cxn>
                <a:cxn ang="0">
                  <a:pos x="0" y="T2"/>
                </a:cxn>
                <a:cxn ang="0">
                  <a:pos x="0" y="T3"/>
                </a:cxn>
                <a:cxn ang="0">
                  <a:pos x="0" y="T4"/>
                </a:cxn>
              </a:cxnLst>
              <a:rect l="0" t="0" r="r" b="b"/>
              <a:pathLst>
                <a:path h="43">
                  <a:moveTo>
                    <a:pt x="0" y="0"/>
                  </a:moveTo>
                  <a:cubicBezTo>
                    <a:pt x="0" y="0"/>
                    <a:pt x="0" y="0"/>
                    <a:pt x="0" y="0"/>
                  </a:cubicBezTo>
                  <a:cubicBezTo>
                    <a:pt x="0" y="43"/>
                    <a:pt x="0" y="43"/>
                    <a:pt x="0" y="43"/>
                  </a:cubicBezTo>
                  <a:cubicBezTo>
                    <a:pt x="0" y="43"/>
                    <a:pt x="0" y="43"/>
                    <a:pt x="0" y="43"/>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5" name="Freeform 501">
              <a:extLst>
                <a:ext uri="{FF2B5EF4-FFF2-40B4-BE49-F238E27FC236}">
                  <a16:creationId xmlns:a16="http://schemas.microsoft.com/office/drawing/2014/main" id="{0AB5C99A-E18D-4A4D-8C6F-5E20E7D5F7F9}"/>
                </a:ext>
              </a:extLst>
            </p:cNvPr>
            <p:cNvSpPr>
              <a:spLocks/>
            </p:cNvSpPr>
            <p:nvPr/>
          </p:nvSpPr>
          <p:spPr bwMode="auto">
            <a:xfrm>
              <a:off x="5300" y="969"/>
              <a:ext cx="16" cy="19"/>
            </a:xfrm>
            <a:custGeom>
              <a:avLst/>
              <a:gdLst>
                <a:gd name="T0" fmla="*/ 35 w 35"/>
                <a:gd name="T1" fmla="*/ 0 h 43"/>
                <a:gd name="T2" fmla="*/ 32 w 35"/>
                <a:gd name="T3" fmla="*/ 14 h 43"/>
                <a:gd name="T4" fmla="*/ 33 w 35"/>
                <a:gd name="T5" fmla="*/ 14 h 43"/>
                <a:gd name="T6" fmla="*/ 33 w 35"/>
                <a:gd name="T7" fmla="*/ 18 h 43"/>
                <a:gd name="T8" fmla="*/ 31 w 35"/>
                <a:gd name="T9" fmla="*/ 18 h 43"/>
                <a:gd name="T10" fmla="*/ 31 w 35"/>
                <a:gd name="T11" fmla="*/ 40 h 43"/>
                <a:gd name="T12" fmla="*/ 10 w 35"/>
                <a:gd name="T13" fmla="*/ 40 h 43"/>
                <a:gd name="T14" fmla="*/ 0 w 35"/>
                <a:gd name="T15" fmla="*/ 43 h 43"/>
                <a:gd name="T16" fmla="*/ 35 w 35"/>
                <a:gd name="T17" fmla="*/ 43 h 43"/>
                <a:gd name="T18" fmla="*/ 35 w 3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3">
                  <a:moveTo>
                    <a:pt x="35" y="0"/>
                  </a:moveTo>
                  <a:cubicBezTo>
                    <a:pt x="35" y="5"/>
                    <a:pt x="34" y="10"/>
                    <a:pt x="32" y="14"/>
                  </a:cubicBezTo>
                  <a:cubicBezTo>
                    <a:pt x="33" y="14"/>
                    <a:pt x="33" y="14"/>
                    <a:pt x="33" y="14"/>
                  </a:cubicBezTo>
                  <a:cubicBezTo>
                    <a:pt x="33" y="18"/>
                    <a:pt x="33" y="18"/>
                    <a:pt x="33" y="18"/>
                  </a:cubicBezTo>
                  <a:cubicBezTo>
                    <a:pt x="31" y="18"/>
                    <a:pt x="31" y="18"/>
                    <a:pt x="31" y="18"/>
                  </a:cubicBezTo>
                  <a:cubicBezTo>
                    <a:pt x="31" y="40"/>
                    <a:pt x="31" y="40"/>
                    <a:pt x="31" y="40"/>
                  </a:cubicBezTo>
                  <a:cubicBezTo>
                    <a:pt x="10" y="40"/>
                    <a:pt x="10" y="40"/>
                    <a:pt x="10" y="40"/>
                  </a:cubicBezTo>
                  <a:cubicBezTo>
                    <a:pt x="7" y="41"/>
                    <a:pt x="3" y="42"/>
                    <a:pt x="0" y="43"/>
                  </a:cubicBezTo>
                  <a:cubicBezTo>
                    <a:pt x="35" y="43"/>
                    <a:pt x="35" y="43"/>
                    <a:pt x="35" y="43"/>
                  </a:cubicBezTo>
                  <a:cubicBezTo>
                    <a:pt x="35" y="0"/>
                    <a:pt x="35" y="0"/>
                    <a:pt x="35"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6" name="Freeform 502">
              <a:extLst>
                <a:ext uri="{FF2B5EF4-FFF2-40B4-BE49-F238E27FC236}">
                  <a16:creationId xmlns:a16="http://schemas.microsoft.com/office/drawing/2014/main" id="{1036EADC-567F-4A88-AEB8-D8FD8663BB03}"/>
                </a:ext>
              </a:extLst>
            </p:cNvPr>
            <p:cNvSpPr>
              <a:spLocks/>
            </p:cNvSpPr>
            <p:nvPr/>
          </p:nvSpPr>
          <p:spPr bwMode="auto">
            <a:xfrm>
              <a:off x="5305" y="977"/>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7" y="9"/>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7" name="Freeform 503">
              <a:extLst>
                <a:ext uri="{FF2B5EF4-FFF2-40B4-BE49-F238E27FC236}">
                  <a16:creationId xmlns:a16="http://schemas.microsoft.com/office/drawing/2014/main" id="{5CB85F17-4247-4725-B6A3-0949C9D4FC40}"/>
                </a:ext>
              </a:extLst>
            </p:cNvPr>
            <p:cNvSpPr>
              <a:spLocks/>
            </p:cNvSpPr>
            <p:nvPr/>
          </p:nvSpPr>
          <p:spPr bwMode="auto">
            <a:xfrm>
              <a:off x="5314" y="975"/>
              <a:ext cx="1" cy="2"/>
            </a:xfrm>
            <a:custGeom>
              <a:avLst/>
              <a:gdLst>
                <a:gd name="T0" fmla="*/ 2 w 2"/>
                <a:gd name="T1" fmla="*/ 0 h 4"/>
                <a:gd name="T2" fmla="*/ 1 w 2"/>
                <a:gd name="T3" fmla="*/ 0 h 4"/>
                <a:gd name="T4" fmla="*/ 0 w 2"/>
                <a:gd name="T5" fmla="*/ 4 h 4"/>
                <a:gd name="T6" fmla="*/ 0 w 2"/>
                <a:gd name="T7" fmla="*/ 4 h 4"/>
                <a:gd name="T8" fmla="*/ 2 w 2"/>
                <a:gd name="T9" fmla="*/ 4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1" y="0"/>
                    <a:pt x="1" y="0"/>
                    <a:pt x="1" y="0"/>
                  </a:cubicBezTo>
                  <a:cubicBezTo>
                    <a:pt x="1" y="1"/>
                    <a:pt x="0" y="2"/>
                    <a:pt x="0" y="4"/>
                  </a:cubicBezTo>
                  <a:cubicBezTo>
                    <a:pt x="0" y="4"/>
                    <a:pt x="0" y="4"/>
                    <a:pt x="0" y="4"/>
                  </a:cubicBezTo>
                  <a:cubicBezTo>
                    <a:pt x="2" y="4"/>
                    <a:pt x="2" y="4"/>
                    <a:pt x="2" y="4"/>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8" name="Freeform 504">
              <a:extLst>
                <a:ext uri="{FF2B5EF4-FFF2-40B4-BE49-F238E27FC236}">
                  <a16:creationId xmlns:a16="http://schemas.microsoft.com/office/drawing/2014/main" id="{1C614212-A849-4302-BC9F-8E19F07FE8A5}"/>
                </a:ext>
              </a:extLst>
            </p:cNvPr>
            <p:cNvSpPr>
              <a:spLocks/>
            </p:cNvSpPr>
            <p:nvPr/>
          </p:nvSpPr>
          <p:spPr bwMode="auto">
            <a:xfrm>
              <a:off x="5324" y="969"/>
              <a:ext cx="16" cy="19"/>
            </a:xfrm>
            <a:custGeom>
              <a:avLst/>
              <a:gdLst>
                <a:gd name="T0" fmla="*/ 36 w 36"/>
                <a:gd name="T1" fmla="*/ 0 h 43"/>
                <a:gd name="T2" fmla="*/ 36 w 36"/>
                <a:gd name="T3" fmla="*/ 0 h 43"/>
                <a:gd name="T4" fmla="*/ 32 w 36"/>
                <a:gd name="T5" fmla="*/ 14 h 43"/>
                <a:gd name="T6" fmla="*/ 33 w 36"/>
                <a:gd name="T7" fmla="*/ 14 h 43"/>
                <a:gd name="T8" fmla="*/ 33 w 36"/>
                <a:gd name="T9" fmla="*/ 18 h 43"/>
                <a:gd name="T10" fmla="*/ 31 w 36"/>
                <a:gd name="T11" fmla="*/ 18 h 43"/>
                <a:gd name="T12" fmla="*/ 31 w 36"/>
                <a:gd name="T13" fmla="*/ 40 h 43"/>
                <a:gd name="T14" fmla="*/ 10 w 36"/>
                <a:gd name="T15" fmla="*/ 40 h 43"/>
                <a:gd name="T16" fmla="*/ 0 w 36"/>
                <a:gd name="T17" fmla="*/ 43 h 43"/>
                <a:gd name="T18" fmla="*/ 36 w 36"/>
                <a:gd name="T19" fmla="*/ 43 h 43"/>
                <a:gd name="T20" fmla="*/ 36 w 36"/>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3">
                  <a:moveTo>
                    <a:pt x="36" y="0"/>
                  </a:moveTo>
                  <a:cubicBezTo>
                    <a:pt x="36" y="0"/>
                    <a:pt x="36" y="0"/>
                    <a:pt x="36" y="0"/>
                  </a:cubicBezTo>
                  <a:cubicBezTo>
                    <a:pt x="35" y="5"/>
                    <a:pt x="34" y="10"/>
                    <a:pt x="32" y="14"/>
                  </a:cubicBezTo>
                  <a:cubicBezTo>
                    <a:pt x="33" y="14"/>
                    <a:pt x="33" y="14"/>
                    <a:pt x="33" y="14"/>
                  </a:cubicBezTo>
                  <a:cubicBezTo>
                    <a:pt x="33" y="18"/>
                    <a:pt x="33" y="18"/>
                    <a:pt x="33" y="18"/>
                  </a:cubicBezTo>
                  <a:cubicBezTo>
                    <a:pt x="31" y="18"/>
                    <a:pt x="31" y="18"/>
                    <a:pt x="31" y="18"/>
                  </a:cubicBezTo>
                  <a:cubicBezTo>
                    <a:pt x="31" y="40"/>
                    <a:pt x="31" y="40"/>
                    <a:pt x="31" y="40"/>
                  </a:cubicBezTo>
                  <a:cubicBezTo>
                    <a:pt x="10" y="40"/>
                    <a:pt x="10" y="40"/>
                    <a:pt x="10" y="40"/>
                  </a:cubicBezTo>
                  <a:cubicBezTo>
                    <a:pt x="7" y="41"/>
                    <a:pt x="3" y="42"/>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9" name="Freeform 505">
              <a:extLst>
                <a:ext uri="{FF2B5EF4-FFF2-40B4-BE49-F238E27FC236}">
                  <a16:creationId xmlns:a16="http://schemas.microsoft.com/office/drawing/2014/main" id="{D4E744F7-1734-4518-9007-ABECFB151AFA}"/>
                </a:ext>
              </a:extLst>
            </p:cNvPr>
            <p:cNvSpPr>
              <a:spLocks/>
            </p:cNvSpPr>
            <p:nvPr/>
          </p:nvSpPr>
          <p:spPr bwMode="auto">
            <a:xfrm>
              <a:off x="5328" y="977"/>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7" y="9"/>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0" name="Freeform 506">
              <a:extLst>
                <a:ext uri="{FF2B5EF4-FFF2-40B4-BE49-F238E27FC236}">
                  <a16:creationId xmlns:a16="http://schemas.microsoft.com/office/drawing/2014/main" id="{1421CDA6-1AB8-451D-B968-1E4A4E01571A}"/>
                </a:ext>
              </a:extLst>
            </p:cNvPr>
            <p:cNvSpPr>
              <a:spLocks/>
            </p:cNvSpPr>
            <p:nvPr/>
          </p:nvSpPr>
          <p:spPr bwMode="auto">
            <a:xfrm>
              <a:off x="5337" y="975"/>
              <a:ext cx="1" cy="2"/>
            </a:xfrm>
            <a:custGeom>
              <a:avLst/>
              <a:gdLst>
                <a:gd name="T0" fmla="*/ 2 w 2"/>
                <a:gd name="T1" fmla="*/ 0 h 4"/>
                <a:gd name="T2" fmla="*/ 1 w 2"/>
                <a:gd name="T3" fmla="*/ 0 h 4"/>
                <a:gd name="T4" fmla="*/ 0 w 2"/>
                <a:gd name="T5" fmla="*/ 4 h 4"/>
                <a:gd name="T6" fmla="*/ 0 w 2"/>
                <a:gd name="T7" fmla="*/ 4 h 4"/>
                <a:gd name="T8" fmla="*/ 2 w 2"/>
                <a:gd name="T9" fmla="*/ 4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1" y="0"/>
                    <a:pt x="1" y="0"/>
                    <a:pt x="1" y="0"/>
                  </a:cubicBezTo>
                  <a:cubicBezTo>
                    <a:pt x="1" y="1"/>
                    <a:pt x="0" y="2"/>
                    <a:pt x="0" y="4"/>
                  </a:cubicBezTo>
                  <a:cubicBezTo>
                    <a:pt x="0" y="4"/>
                    <a:pt x="0" y="4"/>
                    <a:pt x="0" y="4"/>
                  </a:cubicBezTo>
                  <a:cubicBezTo>
                    <a:pt x="2" y="4"/>
                    <a:pt x="2" y="4"/>
                    <a:pt x="2" y="4"/>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1" name="Freeform 507">
              <a:extLst>
                <a:ext uri="{FF2B5EF4-FFF2-40B4-BE49-F238E27FC236}">
                  <a16:creationId xmlns:a16="http://schemas.microsoft.com/office/drawing/2014/main" id="{767EA999-5880-45CE-A6FE-0F66DCEBF51D}"/>
                </a:ext>
              </a:extLst>
            </p:cNvPr>
            <p:cNvSpPr>
              <a:spLocks/>
            </p:cNvSpPr>
            <p:nvPr/>
          </p:nvSpPr>
          <p:spPr bwMode="auto">
            <a:xfrm>
              <a:off x="5230" y="994"/>
              <a:ext cx="16" cy="19"/>
            </a:xfrm>
            <a:custGeom>
              <a:avLst/>
              <a:gdLst>
                <a:gd name="T0" fmla="*/ 36 w 36"/>
                <a:gd name="T1" fmla="*/ 0 h 43"/>
                <a:gd name="T2" fmla="*/ 36 w 36"/>
                <a:gd name="T3" fmla="*/ 0 h 43"/>
                <a:gd name="T4" fmla="*/ 33 w 36"/>
                <a:gd name="T5" fmla="*/ 14 h 43"/>
                <a:gd name="T6" fmla="*/ 34 w 36"/>
                <a:gd name="T7" fmla="*/ 14 h 43"/>
                <a:gd name="T8" fmla="*/ 34 w 36"/>
                <a:gd name="T9" fmla="*/ 17 h 43"/>
                <a:gd name="T10" fmla="*/ 32 w 36"/>
                <a:gd name="T11" fmla="*/ 17 h 43"/>
                <a:gd name="T12" fmla="*/ 32 w 36"/>
                <a:gd name="T13" fmla="*/ 39 h 43"/>
                <a:gd name="T14" fmla="*/ 11 w 36"/>
                <a:gd name="T15" fmla="*/ 39 h 43"/>
                <a:gd name="T16" fmla="*/ 0 w 36"/>
                <a:gd name="T17" fmla="*/ 43 h 43"/>
                <a:gd name="T18" fmla="*/ 36 w 36"/>
                <a:gd name="T19" fmla="*/ 43 h 43"/>
                <a:gd name="T20" fmla="*/ 36 w 36"/>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3">
                  <a:moveTo>
                    <a:pt x="36" y="0"/>
                  </a:moveTo>
                  <a:cubicBezTo>
                    <a:pt x="36" y="0"/>
                    <a:pt x="36" y="0"/>
                    <a:pt x="36" y="0"/>
                  </a:cubicBezTo>
                  <a:cubicBezTo>
                    <a:pt x="35" y="5"/>
                    <a:pt x="34" y="9"/>
                    <a:pt x="33" y="14"/>
                  </a:cubicBezTo>
                  <a:cubicBezTo>
                    <a:pt x="34" y="14"/>
                    <a:pt x="34" y="14"/>
                    <a:pt x="34" y="14"/>
                  </a:cubicBezTo>
                  <a:cubicBezTo>
                    <a:pt x="34" y="17"/>
                    <a:pt x="34" y="17"/>
                    <a:pt x="34" y="17"/>
                  </a:cubicBezTo>
                  <a:cubicBezTo>
                    <a:pt x="32" y="17"/>
                    <a:pt x="32" y="17"/>
                    <a:pt x="32" y="17"/>
                  </a:cubicBezTo>
                  <a:cubicBezTo>
                    <a:pt x="32" y="39"/>
                    <a:pt x="32" y="39"/>
                    <a:pt x="32" y="39"/>
                  </a:cubicBezTo>
                  <a:cubicBezTo>
                    <a:pt x="11" y="39"/>
                    <a:pt x="11" y="39"/>
                    <a:pt x="11" y="39"/>
                  </a:cubicBezTo>
                  <a:cubicBezTo>
                    <a:pt x="8" y="41"/>
                    <a:pt x="4" y="42"/>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2" name="Freeform 508">
              <a:extLst>
                <a:ext uri="{FF2B5EF4-FFF2-40B4-BE49-F238E27FC236}">
                  <a16:creationId xmlns:a16="http://schemas.microsoft.com/office/drawing/2014/main" id="{DD689114-4F63-4A1F-9649-D30F946A8CE7}"/>
                </a:ext>
              </a:extLst>
            </p:cNvPr>
            <p:cNvSpPr>
              <a:spLocks/>
            </p:cNvSpPr>
            <p:nvPr/>
          </p:nvSpPr>
          <p:spPr bwMode="auto">
            <a:xfrm>
              <a:off x="5235" y="1001"/>
              <a:ext cx="9" cy="10"/>
            </a:xfrm>
            <a:custGeom>
              <a:avLst/>
              <a:gdLst>
                <a:gd name="T0" fmla="*/ 21 w 21"/>
                <a:gd name="T1" fmla="*/ 0 h 22"/>
                <a:gd name="T2" fmla="*/ 20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0" y="0"/>
                    <a:pt x="20" y="0"/>
                    <a:pt x="20" y="0"/>
                  </a:cubicBezTo>
                  <a:cubicBezTo>
                    <a:pt x="16" y="10"/>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3" name="Freeform 509">
              <a:extLst>
                <a:ext uri="{FF2B5EF4-FFF2-40B4-BE49-F238E27FC236}">
                  <a16:creationId xmlns:a16="http://schemas.microsoft.com/office/drawing/2014/main" id="{7B9CDE97-937B-4083-B4E9-B6002E2C5DBE}"/>
                </a:ext>
              </a:extLst>
            </p:cNvPr>
            <p:cNvSpPr>
              <a:spLocks/>
            </p:cNvSpPr>
            <p:nvPr/>
          </p:nvSpPr>
          <p:spPr bwMode="auto">
            <a:xfrm>
              <a:off x="5243" y="1000"/>
              <a:ext cx="2" cy="1"/>
            </a:xfrm>
            <a:custGeom>
              <a:avLst/>
              <a:gdLst>
                <a:gd name="T0" fmla="*/ 3 w 3"/>
                <a:gd name="T1" fmla="*/ 0 h 3"/>
                <a:gd name="T2" fmla="*/ 2 w 3"/>
                <a:gd name="T3" fmla="*/ 0 h 3"/>
                <a:gd name="T4" fmla="*/ 0 w 3"/>
                <a:gd name="T5" fmla="*/ 3 h 3"/>
                <a:gd name="T6" fmla="*/ 1 w 3"/>
                <a:gd name="T7" fmla="*/ 3 h 3"/>
                <a:gd name="T8" fmla="*/ 3 w 3"/>
                <a:gd name="T9" fmla="*/ 3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cubicBezTo>
                    <a:pt x="2" y="0"/>
                    <a:pt x="2" y="0"/>
                    <a:pt x="2" y="0"/>
                  </a:cubicBezTo>
                  <a:cubicBezTo>
                    <a:pt x="1" y="1"/>
                    <a:pt x="1" y="2"/>
                    <a:pt x="0" y="3"/>
                  </a:cubicBezTo>
                  <a:cubicBezTo>
                    <a:pt x="1" y="3"/>
                    <a:pt x="1" y="3"/>
                    <a:pt x="1" y="3"/>
                  </a:cubicBezTo>
                  <a:cubicBezTo>
                    <a:pt x="3" y="3"/>
                    <a:pt x="3" y="3"/>
                    <a:pt x="3" y="3"/>
                  </a:cubicBezTo>
                  <a:cubicBezTo>
                    <a:pt x="3" y="0"/>
                    <a:pt x="3" y="0"/>
                    <a:pt x="3"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4" name="Freeform 510">
              <a:extLst>
                <a:ext uri="{FF2B5EF4-FFF2-40B4-BE49-F238E27FC236}">
                  <a16:creationId xmlns:a16="http://schemas.microsoft.com/office/drawing/2014/main" id="{875D829D-A164-4315-B505-94A42132A8B3}"/>
                </a:ext>
              </a:extLst>
            </p:cNvPr>
            <p:cNvSpPr>
              <a:spLocks/>
            </p:cNvSpPr>
            <p:nvPr/>
          </p:nvSpPr>
          <p:spPr bwMode="auto">
            <a:xfrm>
              <a:off x="5253" y="1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5" name="Freeform 511">
              <a:extLst>
                <a:ext uri="{FF2B5EF4-FFF2-40B4-BE49-F238E27FC236}">
                  <a16:creationId xmlns:a16="http://schemas.microsoft.com/office/drawing/2014/main" id="{697472E1-217D-4974-ACF1-CA67F9D8C64F}"/>
                </a:ext>
              </a:extLst>
            </p:cNvPr>
            <p:cNvSpPr>
              <a:spLocks/>
            </p:cNvSpPr>
            <p:nvPr/>
          </p:nvSpPr>
          <p:spPr bwMode="auto">
            <a:xfrm>
              <a:off x="5253" y="994"/>
              <a:ext cx="16" cy="19"/>
            </a:xfrm>
            <a:custGeom>
              <a:avLst/>
              <a:gdLst>
                <a:gd name="T0" fmla="*/ 36 w 36"/>
                <a:gd name="T1" fmla="*/ 0 h 43"/>
                <a:gd name="T2" fmla="*/ 36 w 36"/>
                <a:gd name="T3" fmla="*/ 0 h 43"/>
                <a:gd name="T4" fmla="*/ 33 w 36"/>
                <a:gd name="T5" fmla="*/ 14 h 43"/>
                <a:gd name="T6" fmla="*/ 34 w 36"/>
                <a:gd name="T7" fmla="*/ 14 h 43"/>
                <a:gd name="T8" fmla="*/ 34 w 36"/>
                <a:gd name="T9" fmla="*/ 17 h 43"/>
                <a:gd name="T10" fmla="*/ 32 w 36"/>
                <a:gd name="T11" fmla="*/ 17 h 43"/>
                <a:gd name="T12" fmla="*/ 32 w 36"/>
                <a:gd name="T13" fmla="*/ 39 h 43"/>
                <a:gd name="T14" fmla="*/ 11 w 36"/>
                <a:gd name="T15" fmla="*/ 39 h 43"/>
                <a:gd name="T16" fmla="*/ 0 w 36"/>
                <a:gd name="T17" fmla="*/ 43 h 43"/>
                <a:gd name="T18" fmla="*/ 0 w 36"/>
                <a:gd name="T19" fmla="*/ 43 h 43"/>
                <a:gd name="T20" fmla="*/ 36 w 36"/>
                <a:gd name="T21" fmla="*/ 43 h 43"/>
                <a:gd name="T22" fmla="*/ 36 w 36"/>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36" y="0"/>
                  </a:moveTo>
                  <a:cubicBezTo>
                    <a:pt x="36" y="0"/>
                    <a:pt x="36" y="0"/>
                    <a:pt x="36" y="0"/>
                  </a:cubicBezTo>
                  <a:cubicBezTo>
                    <a:pt x="35" y="5"/>
                    <a:pt x="34" y="9"/>
                    <a:pt x="33" y="14"/>
                  </a:cubicBezTo>
                  <a:cubicBezTo>
                    <a:pt x="34" y="14"/>
                    <a:pt x="34" y="14"/>
                    <a:pt x="34" y="14"/>
                  </a:cubicBezTo>
                  <a:cubicBezTo>
                    <a:pt x="34" y="17"/>
                    <a:pt x="34" y="17"/>
                    <a:pt x="34" y="17"/>
                  </a:cubicBezTo>
                  <a:cubicBezTo>
                    <a:pt x="32" y="17"/>
                    <a:pt x="32" y="17"/>
                    <a:pt x="32" y="17"/>
                  </a:cubicBezTo>
                  <a:cubicBezTo>
                    <a:pt x="32" y="39"/>
                    <a:pt x="32" y="39"/>
                    <a:pt x="32" y="39"/>
                  </a:cubicBezTo>
                  <a:cubicBezTo>
                    <a:pt x="11" y="39"/>
                    <a:pt x="11" y="39"/>
                    <a:pt x="11" y="39"/>
                  </a:cubicBezTo>
                  <a:cubicBezTo>
                    <a:pt x="8"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6" name="Freeform 512">
              <a:extLst>
                <a:ext uri="{FF2B5EF4-FFF2-40B4-BE49-F238E27FC236}">
                  <a16:creationId xmlns:a16="http://schemas.microsoft.com/office/drawing/2014/main" id="{263DB96F-6FBA-437F-9BAD-FA6892231C7D}"/>
                </a:ext>
              </a:extLst>
            </p:cNvPr>
            <p:cNvSpPr>
              <a:spLocks/>
            </p:cNvSpPr>
            <p:nvPr/>
          </p:nvSpPr>
          <p:spPr bwMode="auto">
            <a:xfrm>
              <a:off x="5258" y="1001"/>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6" y="10"/>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7" name="Freeform 513">
              <a:extLst>
                <a:ext uri="{FF2B5EF4-FFF2-40B4-BE49-F238E27FC236}">
                  <a16:creationId xmlns:a16="http://schemas.microsoft.com/office/drawing/2014/main" id="{A583638A-E246-4DF9-9A93-5F4AFF1B5E60}"/>
                </a:ext>
              </a:extLst>
            </p:cNvPr>
            <p:cNvSpPr>
              <a:spLocks/>
            </p:cNvSpPr>
            <p:nvPr/>
          </p:nvSpPr>
          <p:spPr bwMode="auto">
            <a:xfrm>
              <a:off x="5267" y="1000"/>
              <a:ext cx="1" cy="1"/>
            </a:xfrm>
            <a:custGeom>
              <a:avLst/>
              <a:gdLst>
                <a:gd name="T0" fmla="*/ 2 w 2"/>
                <a:gd name="T1" fmla="*/ 0 h 3"/>
                <a:gd name="T2" fmla="*/ 1 w 2"/>
                <a:gd name="T3" fmla="*/ 0 h 3"/>
                <a:gd name="T4" fmla="*/ 0 w 2"/>
                <a:gd name="T5" fmla="*/ 3 h 3"/>
                <a:gd name="T6" fmla="*/ 0 w 2"/>
                <a:gd name="T7" fmla="*/ 3 h 3"/>
                <a:gd name="T8" fmla="*/ 2 w 2"/>
                <a:gd name="T9" fmla="*/ 3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1" y="0"/>
                    <a:pt x="1" y="0"/>
                    <a:pt x="1" y="0"/>
                  </a:cubicBezTo>
                  <a:cubicBezTo>
                    <a:pt x="0" y="1"/>
                    <a:pt x="0" y="2"/>
                    <a:pt x="0" y="3"/>
                  </a:cubicBezTo>
                  <a:cubicBezTo>
                    <a:pt x="0" y="3"/>
                    <a:pt x="0" y="3"/>
                    <a:pt x="0" y="3"/>
                  </a:cubicBezTo>
                  <a:cubicBezTo>
                    <a:pt x="2" y="3"/>
                    <a:pt x="2" y="3"/>
                    <a:pt x="2" y="3"/>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8" name="Freeform 514">
              <a:extLst>
                <a:ext uri="{FF2B5EF4-FFF2-40B4-BE49-F238E27FC236}">
                  <a16:creationId xmlns:a16="http://schemas.microsoft.com/office/drawing/2014/main" id="{CDFEA07F-4305-4E50-A8A3-6A4E90CBEA74}"/>
                </a:ext>
              </a:extLst>
            </p:cNvPr>
            <p:cNvSpPr>
              <a:spLocks/>
            </p:cNvSpPr>
            <p:nvPr/>
          </p:nvSpPr>
          <p:spPr bwMode="auto">
            <a:xfrm>
              <a:off x="5276" y="1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9" name="Freeform 515">
              <a:extLst>
                <a:ext uri="{FF2B5EF4-FFF2-40B4-BE49-F238E27FC236}">
                  <a16:creationId xmlns:a16="http://schemas.microsoft.com/office/drawing/2014/main" id="{9A4AE7FB-E37B-4A2B-A3E9-3FC76A2AAF13}"/>
                </a:ext>
              </a:extLst>
            </p:cNvPr>
            <p:cNvSpPr>
              <a:spLocks/>
            </p:cNvSpPr>
            <p:nvPr/>
          </p:nvSpPr>
          <p:spPr bwMode="auto">
            <a:xfrm>
              <a:off x="5276" y="994"/>
              <a:ext cx="16" cy="19"/>
            </a:xfrm>
            <a:custGeom>
              <a:avLst/>
              <a:gdLst>
                <a:gd name="T0" fmla="*/ 36 w 36"/>
                <a:gd name="T1" fmla="*/ 0 h 43"/>
                <a:gd name="T2" fmla="*/ 36 w 36"/>
                <a:gd name="T3" fmla="*/ 0 h 43"/>
                <a:gd name="T4" fmla="*/ 33 w 36"/>
                <a:gd name="T5" fmla="*/ 14 h 43"/>
                <a:gd name="T6" fmla="*/ 34 w 36"/>
                <a:gd name="T7" fmla="*/ 14 h 43"/>
                <a:gd name="T8" fmla="*/ 34 w 36"/>
                <a:gd name="T9" fmla="*/ 17 h 43"/>
                <a:gd name="T10" fmla="*/ 32 w 36"/>
                <a:gd name="T11" fmla="*/ 17 h 43"/>
                <a:gd name="T12" fmla="*/ 32 w 36"/>
                <a:gd name="T13" fmla="*/ 39 h 43"/>
                <a:gd name="T14" fmla="*/ 11 w 36"/>
                <a:gd name="T15" fmla="*/ 39 h 43"/>
                <a:gd name="T16" fmla="*/ 0 w 36"/>
                <a:gd name="T17" fmla="*/ 43 h 43"/>
                <a:gd name="T18" fmla="*/ 0 w 36"/>
                <a:gd name="T19" fmla="*/ 43 h 43"/>
                <a:gd name="T20" fmla="*/ 36 w 36"/>
                <a:gd name="T21" fmla="*/ 43 h 43"/>
                <a:gd name="T22" fmla="*/ 36 w 36"/>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36" y="0"/>
                  </a:moveTo>
                  <a:cubicBezTo>
                    <a:pt x="36" y="0"/>
                    <a:pt x="36" y="0"/>
                    <a:pt x="36" y="0"/>
                  </a:cubicBezTo>
                  <a:cubicBezTo>
                    <a:pt x="35" y="5"/>
                    <a:pt x="34" y="9"/>
                    <a:pt x="33" y="14"/>
                  </a:cubicBezTo>
                  <a:cubicBezTo>
                    <a:pt x="34" y="14"/>
                    <a:pt x="34" y="14"/>
                    <a:pt x="34" y="14"/>
                  </a:cubicBezTo>
                  <a:cubicBezTo>
                    <a:pt x="34" y="17"/>
                    <a:pt x="34" y="17"/>
                    <a:pt x="34" y="17"/>
                  </a:cubicBezTo>
                  <a:cubicBezTo>
                    <a:pt x="32" y="17"/>
                    <a:pt x="32" y="17"/>
                    <a:pt x="32" y="17"/>
                  </a:cubicBezTo>
                  <a:cubicBezTo>
                    <a:pt x="32" y="39"/>
                    <a:pt x="32" y="39"/>
                    <a:pt x="32" y="39"/>
                  </a:cubicBezTo>
                  <a:cubicBezTo>
                    <a:pt x="11" y="39"/>
                    <a:pt x="11" y="39"/>
                    <a:pt x="11" y="39"/>
                  </a:cubicBezTo>
                  <a:cubicBezTo>
                    <a:pt x="8"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0" name="Freeform 516">
              <a:extLst>
                <a:ext uri="{FF2B5EF4-FFF2-40B4-BE49-F238E27FC236}">
                  <a16:creationId xmlns:a16="http://schemas.microsoft.com/office/drawing/2014/main" id="{DCC54EDD-24E4-47D2-A93B-79BC9B4AC83B}"/>
                </a:ext>
              </a:extLst>
            </p:cNvPr>
            <p:cNvSpPr>
              <a:spLocks/>
            </p:cNvSpPr>
            <p:nvPr/>
          </p:nvSpPr>
          <p:spPr bwMode="auto">
            <a:xfrm>
              <a:off x="5281" y="1001"/>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7" y="10"/>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1" name="Freeform 517">
              <a:extLst>
                <a:ext uri="{FF2B5EF4-FFF2-40B4-BE49-F238E27FC236}">
                  <a16:creationId xmlns:a16="http://schemas.microsoft.com/office/drawing/2014/main" id="{536A8319-4279-4713-A8E8-9F7082EA6B32}"/>
                </a:ext>
              </a:extLst>
            </p:cNvPr>
            <p:cNvSpPr>
              <a:spLocks/>
            </p:cNvSpPr>
            <p:nvPr/>
          </p:nvSpPr>
          <p:spPr bwMode="auto">
            <a:xfrm>
              <a:off x="5316" y="994"/>
              <a:ext cx="0" cy="19"/>
            </a:xfrm>
            <a:custGeom>
              <a:avLst/>
              <a:gdLst>
                <a:gd name="T0" fmla="*/ 0 h 43"/>
                <a:gd name="T1" fmla="*/ 0 h 43"/>
                <a:gd name="T2" fmla="*/ 43 h 43"/>
                <a:gd name="T3" fmla="*/ 43 h 43"/>
                <a:gd name="T4" fmla="*/ 0 h 43"/>
              </a:gdLst>
              <a:ahLst/>
              <a:cxnLst>
                <a:cxn ang="0">
                  <a:pos x="0" y="T0"/>
                </a:cxn>
                <a:cxn ang="0">
                  <a:pos x="0" y="T1"/>
                </a:cxn>
                <a:cxn ang="0">
                  <a:pos x="0" y="T2"/>
                </a:cxn>
                <a:cxn ang="0">
                  <a:pos x="0" y="T3"/>
                </a:cxn>
                <a:cxn ang="0">
                  <a:pos x="0" y="T4"/>
                </a:cxn>
              </a:cxnLst>
              <a:rect l="0" t="0" r="r" b="b"/>
              <a:pathLst>
                <a:path h="43">
                  <a:moveTo>
                    <a:pt x="0" y="0"/>
                  </a:moveTo>
                  <a:cubicBezTo>
                    <a:pt x="0" y="0"/>
                    <a:pt x="0" y="0"/>
                    <a:pt x="0" y="0"/>
                  </a:cubicBezTo>
                  <a:cubicBezTo>
                    <a:pt x="0" y="43"/>
                    <a:pt x="0" y="43"/>
                    <a:pt x="0" y="43"/>
                  </a:cubicBezTo>
                  <a:cubicBezTo>
                    <a:pt x="0" y="43"/>
                    <a:pt x="0" y="43"/>
                    <a:pt x="0" y="43"/>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2" name="Freeform 518">
              <a:extLst>
                <a:ext uri="{FF2B5EF4-FFF2-40B4-BE49-F238E27FC236}">
                  <a16:creationId xmlns:a16="http://schemas.microsoft.com/office/drawing/2014/main" id="{AC5C4B6F-64E0-46B4-BF1C-7D67B6F566E7}"/>
                </a:ext>
              </a:extLst>
            </p:cNvPr>
            <p:cNvSpPr>
              <a:spLocks/>
            </p:cNvSpPr>
            <p:nvPr/>
          </p:nvSpPr>
          <p:spPr bwMode="auto">
            <a:xfrm>
              <a:off x="5300" y="994"/>
              <a:ext cx="16" cy="19"/>
            </a:xfrm>
            <a:custGeom>
              <a:avLst/>
              <a:gdLst>
                <a:gd name="T0" fmla="*/ 35 w 35"/>
                <a:gd name="T1" fmla="*/ 0 h 43"/>
                <a:gd name="T2" fmla="*/ 32 w 35"/>
                <a:gd name="T3" fmla="*/ 14 h 43"/>
                <a:gd name="T4" fmla="*/ 33 w 35"/>
                <a:gd name="T5" fmla="*/ 14 h 43"/>
                <a:gd name="T6" fmla="*/ 33 w 35"/>
                <a:gd name="T7" fmla="*/ 17 h 43"/>
                <a:gd name="T8" fmla="*/ 31 w 35"/>
                <a:gd name="T9" fmla="*/ 17 h 43"/>
                <a:gd name="T10" fmla="*/ 31 w 35"/>
                <a:gd name="T11" fmla="*/ 39 h 43"/>
                <a:gd name="T12" fmla="*/ 10 w 35"/>
                <a:gd name="T13" fmla="*/ 39 h 43"/>
                <a:gd name="T14" fmla="*/ 0 w 35"/>
                <a:gd name="T15" fmla="*/ 43 h 43"/>
                <a:gd name="T16" fmla="*/ 35 w 35"/>
                <a:gd name="T17" fmla="*/ 43 h 43"/>
                <a:gd name="T18" fmla="*/ 35 w 3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3">
                  <a:moveTo>
                    <a:pt x="35" y="0"/>
                  </a:moveTo>
                  <a:cubicBezTo>
                    <a:pt x="35" y="5"/>
                    <a:pt x="34" y="9"/>
                    <a:pt x="32" y="14"/>
                  </a:cubicBezTo>
                  <a:cubicBezTo>
                    <a:pt x="33" y="14"/>
                    <a:pt x="33" y="14"/>
                    <a:pt x="33" y="14"/>
                  </a:cubicBezTo>
                  <a:cubicBezTo>
                    <a:pt x="33" y="17"/>
                    <a:pt x="33" y="17"/>
                    <a:pt x="33" y="17"/>
                  </a:cubicBezTo>
                  <a:cubicBezTo>
                    <a:pt x="31" y="17"/>
                    <a:pt x="31" y="17"/>
                    <a:pt x="31" y="17"/>
                  </a:cubicBezTo>
                  <a:cubicBezTo>
                    <a:pt x="31" y="39"/>
                    <a:pt x="31" y="39"/>
                    <a:pt x="31" y="39"/>
                  </a:cubicBezTo>
                  <a:cubicBezTo>
                    <a:pt x="10" y="39"/>
                    <a:pt x="10" y="39"/>
                    <a:pt x="10" y="39"/>
                  </a:cubicBezTo>
                  <a:cubicBezTo>
                    <a:pt x="7" y="41"/>
                    <a:pt x="3" y="42"/>
                    <a:pt x="0" y="43"/>
                  </a:cubicBezTo>
                  <a:cubicBezTo>
                    <a:pt x="35" y="43"/>
                    <a:pt x="35" y="43"/>
                    <a:pt x="35" y="43"/>
                  </a:cubicBezTo>
                  <a:cubicBezTo>
                    <a:pt x="35" y="0"/>
                    <a:pt x="35" y="0"/>
                    <a:pt x="35"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3" name="Freeform 519">
              <a:extLst>
                <a:ext uri="{FF2B5EF4-FFF2-40B4-BE49-F238E27FC236}">
                  <a16:creationId xmlns:a16="http://schemas.microsoft.com/office/drawing/2014/main" id="{79BBE5E8-6E11-47D3-844F-9B6C04098F18}"/>
                </a:ext>
              </a:extLst>
            </p:cNvPr>
            <p:cNvSpPr>
              <a:spLocks/>
            </p:cNvSpPr>
            <p:nvPr/>
          </p:nvSpPr>
          <p:spPr bwMode="auto">
            <a:xfrm>
              <a:off x="5305" y="1001"/>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7" y="10"/>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4" name="Freeform 520">
              <a:extLst>
                <a:ext uri="{FF2B5EF4-FFF2-40B4-BE49-F238E27FC236}">
                  <a16:creationId xmlns:a16="http://schemas.microsoft.com/office/drawing/2014/main" id="{7CC6DEAC-EA32-4D54-AF05-5E352FE4443C}"/>
                </a:ext>
              </a:extLst>
            </p:cNvPr>
            <p:cNvSpPr>
              <a:spLocks/>
            </p:cNvSpPr>
            <p:nvPr/>
          </p:nvSpPr>
          <p:spPr bwMode="auto">
            <a:xfrm>
              <a:off x="5324" y="994"/>
              <a:ext cx="16" cy="19"/>
            </a:xfrm>
            <a:custGeom>
              <a:avLst/>
              <a:gdLst>
                <a:gd name="T0" fmla="*/ 36 w 36"/>
                <a:gd name="T1" fmla="*/ 0 h 43"/>
                <a:gd name="T2" fmla="*/ 36 w 36"/>
                <a:gd name="T3" fmla="*/ 0 h 43"/>
                <a:gd name="T4" fmla="*/ 32 w 36"/>
                <a:gd name="T5" fmla="*/ 14 h 43"/>
                <a:gd name="T6" fmla="*/ 33 w 36"/>
                <a:gd name="T7" fmla="*/ 14 h 43"/>
                <a:gd name="T8" fmla="*/ 33 w 36"/>
                <a:gd name="T9" fmla="*/ 17 h 43"/>
                <a:gd name="T10" fmla="*/ 31 w 36"/>
                <a:gd name="T11" fmla="*/ 17 h 43"/>
                <a:gd name="T12" fmla="*/ 31 w 36"/>
                <a:gd name="T13" fmla="*/ 39 h 43"/>
                <a:gd name="T14" fmla="*/ 10 w 36"/>
                <a:gd name="T15" fmla="*/ 39 h 43"/>
                <a:gd name="T16" fmla="*/ 0 w 36"/>
                <a:gd name="T17" fmla="*/ 43 h 43"/>
                <a:gd name="T18" fmla="*/ 36 w 36"/>
                <a:gd name="T19" fmla="*/ 43 h 43"/>
                <a:gd name="T20" fmla="*/ 36 w 36"/>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3">
                  <a:moveTo>
                    <a:pt x="36" y="0"/>
                  </a:moveTo>
                  <a:cubicBezTo>
                    <a:pt x="36" y="0"/>
                    <a:pt x="36" y="0"/>
                    <a:pt x="36" y="0"/>
                  </a:cubicBezTo>
                  <a:cubicBezTo>
                    <a:pt x="35" y="5"/>
                    <a:pt x="34" y="9"/>
                    <a:pt x="32" y="14"/>
                  </a:cubicBezTo>
                  <a:cubicBezTo>
                    <a:pt x="33" y="14"/>
                    <a:pt x="33" y="14"/>
                    <a:pt x="33" y="14"/>
                  </a:cubicBezTo>
                  <a:cubicBezTo>
                    <a:pt x="33" y="17"/>
                    <a:pt x="33" y="17"/>
                    <a:pt x="33" y="17"/>
                  </a:cubicBezTo>
                  <a:cubicBezTo>
                    <a:pt x="31" y="17"/>
                    <a:pt x="31" y="17"/>
                    <a:pt x="31" y="17"/>
                  </a:cubicBezTo>
                  <a:cubicBezTo>
                    <a:pt x="31" y="39"/>
                    <a:pt x="31" y="39"/>
                    <a:pt x="31" y="39"/>
                  </a:cubicBezTo>
                  <a:cubicBezTo>
                    <a:pt x="10" y="39"/>
                    <a:pt x="10" y="39"/>
                    <a:pt x="10" y="39"/>
                  </a:cubicBezTo>
                  <a:cubicBezTo>
                    <a:pt x="7" y="41"/>
                    <a:pt x="3" y="42"/>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5" name="Freeform 521">
              <a:extLst>
                <a:ext uri="{FF2B5EF4-FFF2-40B4-BE49-F238E27FC236}">
                  <a16:creationId xmlns:a16="http://schemas.microsoft.com/office/drawing/2014/main" id="{264B19BE-7F0D-4A15-84A0-D2C4B46BFF74}"/>
                </a:ext>
              </a:extLst>
            </p:cNvPr>
            <p:cNvSpPr>
              <a:spLocks/>
            </p:cNvSpPr>
            <p:nvPr/>
          </p:nvSpPr>
          <p:spPr bwMode="auto">
            <a:xfrm>
              <a:off x="5328" y="1001"/>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7" y="10"/>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6" name="Freeform 522">
              <a:extLst>
                <a:ext uri="{FF2B5EF4-FFF2-40B4-BE49-F238E27FC236}">
                  <a16:creationId xmlns:a16="http://schemas.microsoft.com/office/drawing/2014/main" id="{AB8B04C6-31C6-439C-B45F-1EAA5E187A56}"/>
                </a:ext>
              </a:extLst>
            </p:cNvPr>
            <p:cNvSpPr>
              <a:spLocks/>
            </p:cNvSpPr>
            <p:nvPr/>
          </p:nvSpPr>
          <p:spPr bwMode="auto">
            <a:xfrm>
              <a:off x="5337" y="1000"/>
              <a:ext cx="1" cy="1"/>
            </a:xfrm>
            <a:custGeom>
              <a:avLst/>
              <a:gdLst>
                <a:gd name="T0" fmla="*/ 2 w 2"/>
                <a:gd name="T1" fmla="*/ 0 h 3"/>
                <a:gd name="T2" fmla="*/ 1 w 2"/>
                <a:gd name="T3" fmla="*/ 0 h 3"/>
                <a:gd name="T4" fmla="*/ 0 w 2"/>
                <a:gd name="T5" fmla="*/ 3 h 3"/>
                <a:gd name="T6" fmla="*/ 0 w 2"/>
                <a:gd name="T7" fmla="*/ 3 h 3"/>
                <a:gd name="T8" fmla="*/ 2 w 2"/>
                <a:gd name="T9" fmla="*/ 3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1" y="0"/>
                    <a:pt x="1" y="0"/>
                    <a:pt x="1" y="0"/>
                  </a:cubicBezTo>
                  <a:cubicBezTo>
                    <a:pt x="1" y="1"/>
                    <a:pt x="0" y="2"/>
                    <a:pt x="0" y="3"/>
                  </a:cubicBezTo>
                  <a:cubicBezTo>
                    <a:pt x="0" y="3"/>
                    <a:pt x="0" y="3"/>
                    <a:pt x="0" y="3"/>
                  </a:cubicBezTo>
                  <a:cubicBezTo>
                    <a:pt x="2" y="3"/>
                    <a:pt x="2" y="3"/>
                    <a:pt x="2" y="3"/>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7" name="Freeform 523">
              <a:extLst>
                <a:ext uri="{FF2B5EF4-FFF2-40B4-BE49-F238E27FC236}">
                  <a16:creationId xmlns:a16="http://schemas.microsoft.com/office/drawing/2014/main" id="{D84BCFB0-F3A2-4E22-8795-EEFA6FCD1269}"/>
                </a:ext>
              </a:extLst>
            </p:cNvPr>
            <p:cNvSpPr>
              <a:spLocks/>
            </p:cNvSpPr>
            <p:nvPr/>
          </p:nvSpPr>
          <p:spPr bwMode="auto">
            <a:xfrm>
              <a:off x="5347" y="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8" name="Freeform 524">
              <a:extLst>
                <a:ext uri="{FF2B5EF4-FFF2-40B4-BE49-F238E27FC236}">
                  <a16:creationId xmlns:a16="http://schemas.microsoft.com/office/drawing/2014/main" id="{FB0D28BF-A8F2-4F46-9081-77FF63BE845F}"/>
                </a:ext>
              </a:extLst>
            </p:cNvPr>
            <p:cNvSpPr>
              <a:spLocks/>
            </p:cNvSpPr>
            <p:nvPr/>
          </p:nvSpPr>
          <p:spPr bwMode="auto">
            <a:xfrm>
              <a:off x="5347" y="969"/>
              <a:ext cx="16" cy="19"/>
            </a:xfrm>
            <a:custGeom>
              <a:avLst/>
              <a:gdLst>
                <a:gd name="T0" fmla="*/ 36 w 36"/>
                <a:gd name="T1" fmla="*/ 0 h 43"/>
                <a:gd name="T2" fmla="*/ 36 w 36"/>
                <a:gd name="T3" fmla="*/ 0 h 43"/>
                <a:gd name="T4" fmla="*/ 32 w 36"/>
                <a:gd name="T5" fmla="*/ 14 h 43"/>
                <a:gd name="T6" fmla="*/ 33 w 36"/>
                <a:gd name="T7" fmla="*/ 14 h 43"/>
                <a:gd name="T8" fmla="*/ 33 w 36"/>
                <a:gd name="T9" fmla="*/ 18 h 43"/>
                <a:gd name="T10" fmla="*/ 31 w 36"/>
                <a:gd name="T11" fmla="*/ 18 h 43"/>
                <a:gd name="T12" fmla="*/ 31 w 36"/>
                <a:gd name="T13" fmla="*/ 40 h 43"/>
                <a:gd name="T14" fmla="*/ 10 w 36"/>
                <a:gd name="T15" fmla="*/ 40 h 43"/>
                <a:gd name="T16" fmla="*/ 0 w 36"/>
                <a:gd name="T17" fmla="*/ 43 h 43"/>
                <a:gd name="T18" fmla="*/ 0 w 36"/>
                <a:gd name="T19" fmla="*/ 43 h 43"/>
                <a:gd name="T20" fmla="*/ 36 w 36"/>
                <a:gd name="T21" fmla="*/ 43 h 43"/>
                <a:gd name="T22" fmla="*/ 36 w 36"/>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36" y="0"/>
                  </a:moveTo>
                  <a:cubicBezTo>
                    <a:pt x="36" y="0"/>
                    <a:pt x="36" y="0"/>
                    <a:pt x="36" y="0"/>
                  </a:cubicBezTo>
                  <a:cubicBezTo>
                    <a:pt x="35" y="5"/>
                    <a:pt x="34" y="10"/>
                    <a:pt x="32" y="14"/>
                  </a:cubicBezTo>
                  <a:cubicBezTo>
                    <a:pt x="33" y="14"/>
                    <a:pt x="33" y="14"/>
                    <a:pt x="33" y="14"/>
                  </a:cubicBezTo>
                  <a:cubicBezTo>
                    <a:pt x="33" y="18"/>
                    <a:pt x="33" y="18"/>
                    <a:pt x="33" y="18"/>
                  </a:cubicBezTo>
                  <a:cubicBezTo>
                    <a:pt x="31" y="18"/>
                    <a:pt x="31" y="18"/>
                    <a:pt x="31" y="18"/>
                  </a:cubicBezTo>
                  <a:cubicBezTo>
                    <a:pt x="31" y="40"/>
                    <a:pt x="31" y="40"/>
                    <a:pt x="31" y="40"/>
                  </a:cubicBezTo>
                  <a:cubicBezTo>
                    <a:pt x="10" y="40"/>
                    <a:pt x="10" y="40"/>
                    <a:pt x="10" y="40"/>
                  </a:cubicBezTo>
                  <a:cubicBezTo>
                    <a:pt x="7"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9" name="Freeform 525">
              <a:extLst>
                <a:ext uri="{FF2B5EF4-FFF2-40B4-BE49-F238E27FC236}">
                  <a16:creationId xmlns:a16="http://schemas.microsoft.com/office/drawing/2014/main" id="{9B27B5BB-639C-4412-9C4A-08DF028EF261}"/>
                </a:ext>
              </a:extLst>
            </p:cNvPr>
            <p:cNvSpPr>
              <a:spLocks/>
            </p:cNvSpPr>
            <p:nvPr/>
          </p:nvSpPr>
          <p:spPr bwMode="auto">
            <a:xfrm>
              <a:off x="5351" y="977"/>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7" y="9"/>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0" name="Freeform 526">
              <a:extLst>
                <a:ext uri="{FF2B5EF4-FFF2-40B4-BE49-F238E27FC236}">
                  <a16:creationId xmlns:a16="http://schemas.microsoft.com/office/drawing/2014/main" id="{6605C40B-99B4-4F1C-A29D-C22FA7545438}"/>
                </a:ext>
              </a:extLst>
            </p:cNvPr>
            <p:cNvSpPr>
              <a:spLocks/>
            </p:cNvSpPr>
            <p:nvPr/>
          </p:nvSpPr>
          <p:spPr bwMode="auto">
            <a:xfrm>
              <a:off x="5360" y="975"/>
              <a:ext cx="1" cy="2"/>
            </a:xfrm>
            <a:custGeom>
              <a:avLst/>
              <a:gdLst>
                <a:gd name="T0" fmla="*/ 2 w 2"/>
                <a:gd name="T1" fmla="*/ 0 h 4"/>
                <a:gd name="T2" fmla="*/ 1 w 2"/>
                <a:gd name="T3" fmla="*/ 0 h 4"/>
                <a:gd name="T4" fmla="*/ 0 w 2"/>
                <a:gd name="T5" fmla="*/ 4 h 4"/>
                <a:gd name="T6" fmla="*/ 0 w 2"/>
                <a:gd name="T7" fmla="*/ 4 h 4"/>
                <a:gd name="T8" fmla="*/ 2 w 2"/>
                <a:gd name="T9" fmla="*/ 4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1" y="0"/>
                    <a:pt x="1" y="0"/>
                    <a:pt x="1" y="0"/>
                  </a:cubicBezTo>
                  <a:cubicBezTo>
                    <a:pt x="1" y="1"/>
                    <a:pt x="0" y="2"/>
                    <a:pt x="0" y="4"/>
                  </a:cubicBezTo>
                  <a:cubicBezTo>
                    <a:pt x="0" y="4"/>
                    <a:pt x="0" y="4"/>
                    <a:pt x="0" y="4"/>
                  </a:cubicBezTo>
                  <a:cubicBezTo>
                    <a:pt x="2" y="4"/>
                    <a:pt x="2" y="4"/>
                    <a:pt x="2" y="4"/>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1" name="Freeform 527">
              <a:extLst>
                <a:ext uri="{FF2B5EF4-FFF2-40B4-BE49-F238E27FC236}">
                  <a16:creationId xmlns:a16="http://schemas.microsoft.com/office/drawing/2014/main" id="{9E4E3E03-EBBB-45A4-B873-2C638A11799E}"/>
                </a:ext>
              </a:extLst>
            </p:cNvPr>
            <p:cNvSpPr>
              <a:spLocks/>
            </p:cNvSpPr>
            <p:nvPr/>
          </p:nvSpPr>
          <p:spPr bwMode="auto">
            <a:xfrm>
              <a:off x="5347" y="1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2" name="Freeform 528">
              <a:extLst>
                <a:ext uri="{FF2B5EF4-FFF2-40B4-BE49-F238E27FC236}">
                  <a16:creationId xmlns:a16="http://schemas.microsoft.com/office/drawing/2014/main" id="{4BECD62B-2781-4736-818F-66477023654D}"/>
                </a:ext>
              </a:extLst>
            </p:cNvPr>
            <p:cNvSpPr>
              <a:spLocks/>
            </p:cNvSpPr>
            <p:nvPr/>
          </p:nvSpPr>
          <p:spPr bwMode="auto">
            <a:xfrm>
              <a:off x="5347" y="994"/>
              <a:ext cx="16" cy="19"/>
            </a:xfrm>
            <a:custGeom>
              <a:avLst/>
              <a:gdLst>
                <a:gd name="T0" fmla="*/ 36 w 36"/>
                <a:gd name="T1" fmla="*/ 0 h 43"/>
                <a:gd name="T2" fmla="*/ 36 w 36"/>
                <a:gd name="T3" fmla="*/ 0 h 43"/>
                <a:gd name="T4" fmla="*/ 32 w 36"/>
                <a:gd name="T5" fmla="*/ 14 h 43"/>
                <a:gd name="T6" fmla="*/ 33 w 36"/>
                <a:gd name="T7" fmla="*/ 14 h 43"/>
                <a:gd name="T8" fmla="*/ 33 w 36"/>
                <a:gd name="T9" fmla="*/ 17 h 43"/>
                <a:gd name="T10" fmla="*/ 31 w 36"/>
                <a:gd name="T11" fmla="*/ 17 h 43"/>
                <a:gd name="T12" fmla="*/ 31 w 36"/>
                <a:gd name="T13" fmla="*/ 39 h 43"/>
                <a:gd name="T14" fmla="*/ 10 w 36"/>
                <a:gd name="T15" fmla="*/ 39 h 43"/>
                <a:gd name="T16" fmla="*/ 0 w 36"/>
                <a:gd name="T17" fmla="*/ 43 h 43"/>
                <a:gd name="T18" fmla="*/ 0 w 36"/>
                <a:gd name="T19" fmla="*/ 43 h 43"/>
                <a:gd name="T20" fmla="*/ 36 w 36"/>
                <a:gd name="T21" fmla="*/ 43 h 43"/>
                <a:gd name="T22" fmla="*/ 36 w 36"/>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36" y="0"/>
                  </a:moveTo>
                  <a:cubicBezTo>
                    <a:pt x="36" y="0"/>
                    <a:pt x="36" y="0"/>
                    <a:pt x="36" y="0"/>
                  </a:cubicBezTo>
                  <a:cubicBezTo>
                    <a:pt x="35" y="5"/>
                    <a:pt x="34" y="9"/>
                    <a:pt x="32" y="14"/>
                  </a:cubicBezTo>
                  <a:cubicBezTo>
                    <a:pt x="33" y="14"/>
                    <a:pt x="33" y="14"/>
                    <a:pt x="33" y="14"/>
                  </a:cubicBezTo>
                  <a:cubicBezTo>
                    <a:pt x="33" y="17"/>
                    <a:pt x="33" y="17"/>
                    <a:pt x="33" y="17"/>
                  </a:cubicBezTo>
                  <a:cubicBezTo>
                    <a:pt x="31" y="17"/>
                    <a:pt x="31" y="17"/>
                    <a:pt x="31" y="17"/>
                  </a:cubicBezTo>
                  <a:cubicBezTo>
                    <a:pt x="31" y="39"/>
                    <a:pt x="31" y="39"/>
                    <a:pt x="31" y="39"/>
                  </a:cubicBezTo>
                  <a:cubicBezTo>
                    <a:pt x="10" y="39"/>
                    <a:pt x="10" y="39"/>
                    <a:pt x="10" y="39"/>
                  </a:cubicBezTo>
                  <a:cubicBezTo>
                    <a:pt x="7"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3" name="Freeform 529">
              <a:extLst>
                <a:ext uri="{FF2B5EF4-FFF2-40B4-BE49-F238E27FC236}">
                  <a16:creationId xmlns:a16="http://schemas.microsoft.com/office/drawing/2014/main" id="{DC1A1D4F-4EA1-4E36-A9ED-444BEF471570}"/>
                </a:ext>
              </a:extLst>
            </p:cNvPr>
            <p:cNvSpPr>
              <a:spLocks/>
            </p:cNvSpPr>
            <p:nvPr/>
          </p:nvSpPr>
          <p:spPr bwMode="auto">
            <a:xfrm>
              <a:off x="5351" y="1001"/>
              <a:ext cx="9" cy="10"/>
            </a:xfrm>
            <a:custGeom>
              <a:avLst/>
              <a:gdLst>
                <a:gd name="T0" fmla="*/ 21 w 21"/>
                <a:gd name="T1" fmla="*/ 0 h 22"/>
                <a:gd name="T2" fmla="*/ 21 w 21"/>
                <a:gd name="T3" fmla="*/ 0 h 22"/>
                <a:gd name="T4" fmla="*/ 0 w 21"/>
                <a:gd name="T5" fmla="*/ 22 h 22"/>
                <a:gd name="T6" fmla="*/ 21 w 21"/>
                <a:gd name="T7" fmla="*/ 22 h 22"/>
                <a:gd name="T8" fmla="*/ 21 w 21"/>
                <a:gd name="T9" fmla="*/ 0 h 22"/>
              </a:gdLst>
              <a:ahLst/>
              <a:cxnLst>
                <a:cxn ang="0">
                  <a:pos x="T0" y="T1"/>
                </a:cxn>
                <a:cxn ang="0">
                  <a:pos x="T2" y="T3"/>
                </a:cxn>
                <a:cxn ang="0">
                  <a:pos x="T4" y="T5"/>
                </a:cxn>
                <a:cxn ang="0">
                  <a:pos x="T6" y="T7"/>
                </a:cxn>
                <a:cxn ang="0">
                  <a:pos x="T8" y="T9"/>
                </a:cxn>
              </a:cxnLst>
              <a:rect l="0" t="0" r="r" b="b"/>
              <a:pathLst>
                <a:path w="21" h="22">
                  <a:moveTo>
                    <a:pt x="21" y="0"/>
                  </a:moveTo>
                  <a:cubicBezTo>
                    <a:pt x="21" y="0"/>
                    <a:pt x="21" y="0"/>
                    <a:pt x="21" y="0"/>
                  </a:cubicBezTo>
                  <a:cubicBezTo>
                    <a:pt x="17" y="10"/>
                    <a:pt x="10" y="17"/>
                    <a:pt x="0" y="22"/>
                  </a:cubicBezTo>
                  <a:cubicBezTo>
                    <a:pt x="21" y="22"/>
                    <a:pt x="21" y="22"/>
                    <a:pt x="21" y="22"/>
                  </a:cubicBezTo>
                  <a:cubicBezTo>
                    <a:pt x="21" y="0"/>
                    <a:pt x="21" y="0"/>
                    <a:pt x="2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4" name="Freeform 530">
              <a:extLst>
                <a:ext uri="{FF2B5EF4-FFF2-40B4-BE49-F238E27FC236}">
                  <a16:creationId xmlns:a16="http://schemas.microsoft.com/office/drawing/2014/main" id="{21673433-ECB4-4D40-BC6C-CD609C1FB073}"/>
                </a:ext>
              </a:extLst>
            </p:cNvPr>
            <p:cNvSpPr>
              <a:spLocks/>
            </p:cNvSpPr>
            <p:nvPr/>
          </p:nvSpPr>
          <p:spPr bwMode="auto">
            <a:xfrm>
              <a:off x="5360" y="1000"/>
              <a:ext cx="1" cy="1"/>
            </a:xfrm>
            <a:custGeom>
              <a:avLst/>
              <a:gdLst>
                <a:gd name="T0" fmla="*/ 2 w 2"/>
                <a:gd name="T1" fmla="*/ 0 h 3"/>
                <a:gd name="T2" fmla="*/ 1 w 2"/>
                <a:gd name="T3" fmla="*/ 0 h 3"/>
                <a:gd name="T4" fmla="*/ 0 w 2"/>
                <a:gd name="T5" fmla="*/ 3 h 3"/>
                <a:gd name="T6" fmla="*/ 0 w 2"/>
                <a:gd name="T7" fmla="*/ 3 h 3"/>
                <a:gd name="T8" fmla="*/ 2 w 2"/>
                <a:gd name="T9" fmla="*/ 3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1" y="0"/>
                    <a:pt x="1" y="0"/>
                    <a:pt x="1" y="0"/>
                  </a:cubicBezTo>
                  <a:cubicBezTo>
                    <a:pt x="1" y="1"/>
                    <a:pt x="0" y="2"/>
                    <a:pt x="0" y="3"/>
                  </a:cubicBezTo>
                  <a:cubicBezTo>
                    <a:pt x="0" y="3"/>
                    <a:pt x="0" y="3"/>
                    <a:pt x="0" y="3"/>
                  </a:cubicBezTo>
                  <a:cubicBezTo>
                    <a:pt x="2" y="3"/>
                    <a:pt x="2" y="3"/>
                    <a:pt x="2" y="3"/>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5" name="Freeform 531">
              <a:extLst>
                <a:ext uri="{FF2B5EF4-FFF2-40B4-BE49-F238E27FC236}">
                  <a16:creationId xmlns:a16="http://schemas.microsoft.com/office/drawing/2014/main" id="{D8BA2CEA-833E-4895-83C7-8B668F30F632}"/>
                </a:ext>
              </a:extLst>
            </p:cNvPr>
            <p:cNvSpPr>
              <a:spLocks/>
            </p:cNvSpPr>
            <p:nvPr/>
          </p:nvSpPr>
          <p:spPr bwMode="auto">
            <a:xfrm>
              <a:off x="5230" y="1018"/>
              <a:ext cx="28" cy="22"/>
            </a:xfrm>
            <a:custGeom>
              <a:avLst/>
              <a:gdLst>
                <a:gd name="T0" fmla="*/ 63 w 63"/>
                <a:gd name="T1" fmla="*/ 0 h 51"/>
                <a:gd name="T2" fmla="*/ 63 w 63"/>
                <a:gd name="T3" fmla="*/ 0 h 51"/>
                <a:gd name="T4" fmla="*/ 60 w 63"/>
                <a:gd name="T5" fmla="*/ 14 h 51"/>
                <a:gd name="T6" fmla="*/ 60 w 63"/>
                <a:gd name="T7" fmla="*/ 14 h 51"/>
                <a:gd name="T8" fmla="*/ 60 w 63"/>
                <a:gd name="T9" fmla="*/ 18 h 51"/>
                <a:gd name="T10" fmla="*/ 59 w 63"/>
                <a:gd name="T11" fmla="*/ 18 h 51"/>
                <a:gd name="T12" fmla="*/ 59 w 63"/>
                <a:gd name="T13" fmla="*/ 47 h 51"/>
                <a:gd name="T14" fmla="*/ 21 w 63"/>
                <a:gd name="T15" fmla="*/ 47 h 51"/>
                <a:gd name="T16" fmla="*/ 0 w 63"/>
                <a:gd name="T17" fmla="*/ 51 h 51"/>
                <a:gd name="T18" fmla="*/ 63 w 63"/>
                <a:gd name="T19" fmla="*/ 51 h 51"/>
                <a:gd name="T20" fmla="*/ 63 w 63"/>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1">
                  <a:moveTo>
                    <a:pt x="63" y="0"/>
                  </a:moveTo>
                  <a:cubicBezTo>
                    <a:pt x="63" y="0"/>
                    <a:pt x="63" y="0"/>
                    <a:pt x="63" y="0"/>
                  </a:cubicBezTo>
                  <a:cubicBezTo>
                    <a:pt x="62" y="5"/>
                    <a:pt x="61" y="10"/>
                    <a:pt x="60" y="14"/>
                  </a:cubicBezTo>
                  <a:cubicBezTo>
                    <a:pt x="60" y="14"/>
                    <a:pt x="60" y="14"/>
                    <a:pt x="60" y="14"/>
                  </a:cubicBezTo>
                  <a:cubicBezTo>
                    <a:pt x="60" y="18"/>
                    <a:pt x="60" y="18"/>
                    <a:pt x="60" y="18"/>
                  </a:cubicBezTo>
                  <a:cubicBezTo>
                    <a:pt x="59" y="18"/>
                    <a:pt x="59" y="18"/>
                    <a:pt x="59" y="18"/>
                  </a:cubicBezTo>
                  <a:cubicBezTo>
                    <a:pt x="59" y="47"/>
                    <a:pt x="59" y="47"/>
                    <a:pt x="59" y="47"/>
                  </a:cubicBezTo>
                  <a:cubicBezTo>
                    <a:pt x="21" y="47"/>
                    <a:pt x="21" y="47"/>
                    <a:pt x="21" y="47"/>
                  </a:cubicBezTo>
                  <a:cubicBezTo>
                    <a:pt x="15" y="49"/>
                    <a:pt x="8" y="50"/>
                    <a:pt x="0" y="51"/>
                  </a:cubicBezTo>
                  <a:cubicBezTo>
                    <a:pt x="63" y="51"/>
                    <a:pt x="63" y="51"/>
                    <a:pt x="63" y="51"/>
                  </a:cubicBezTo>
                  <a:cubicBezTo>
                    <a:pt x="63" y="0"/>
                    <a:pt x="63" y="0"/>
                    <a:pt x="63"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6" name="Freeform 532">
              <a:extLst>
                <a:ext uri="{FF2B5EF4-FFF2-40B4-BE49-F238E27FC236}">
                  <a16:creationId xmlns:a16="http://schemas.microsoft.com/office/drawing/2014/main" id="{C3B20A41-FD93-4EBE-AFE6-E31FC2E4D756}"/>
                </a:ext>
              </a:extLst>
            </p:cNvPr>
            <p:cNvSpPr>
              <a:spLocks/>
            </p:cNvSpPr>
            <p:nvPr/>
          </p:nvSpPr>
          <p:spPr bwMode="auto">
            <a:xfrm>
              <a:off x="5239" y="1026"/>
              <a:ext cx="17" cy="13"/>
            </a:xfrm>
            <a:custGeom>
              <a:avLst/>
              <a:gdLst>
                <a:gd name="T0" fmla="*/ 38 w 38"/>
                <a:gd name="T1" fmla="*/ 0 h 29"/>
                <a:gd name="T2" fmla="*/ 37 w 38"/>
                <a:gd name="T3" fmla="*/ 0 h 29"/>
                <a:gd name="T4" fmla="*/ 0 w 38"/>
                <a:gd name="T5" fmla="*/ 29 h 29"/>
                <a:gd name="T6" fmla="*/ 38 w 38"/>
                <a:gd name="T7" fmla="*/ 29 h 29"/>
                <a:gd name="T8" fmla="*/ 38 w 38"/>
                <a:gd name="T9" fmla="*/ 0 h 29"/>
              </a:gdLst>
              <a:ahLst/>
              <a:cxnLst>
                <a:cxn ang="0">
                  <a:pos x="T0" y="T1"/>
                </a:cxn>
                <a:cxn ang="0">
                  <a:pos x="T2" y="T3"/>
                </a:cxn>
                <a:cxn ang="0">
                  <a:pos x="T4" y="T5"/>
                </a:cxn>
                <a:cxn ang="0">
                  <a:pos x="T6" y="T7"/>
                </a:cxn>
                <a:cxn ang="0">
                  <a:pos x="T8" y="T9"/>
                </a:cxn>
              </a:cxnLst>
              <a:rect l="0" t="0" r="r" b="b"/>
              <a:pathLst>
                <a:path w="38" h="29">
                  <a:moveTo>
                    <a:pt x="38" y="0"/>
                  </a:moveTo>
                  <a:cubicBezTo>
                    <a:pt x="37" y="0"/>
                    <a:pt x="37" y="0"/>
                    <a:pt x="37" y="0"/>
                  </a:cubicBezTo>
                  <a:cubicBezTo>
                    <a:pt x="31" y="15"/>
                    <a:pt x="18" y="24"/>
                    <a:pt x="0" y="29"/>
                  </a:cubicBezTo>
                  <a:cubicBezTo>
                    <a:pt x="38" y="29"/>
                    <a:pt x="38" y="29"/>
                    <a:pt x="38" y="29"/>
                  </a:cubicBezTo>
                  <a:cubicBezTo>
                    <a:pt x="38" y="0"/>
                    <a:pt x="38" y="0"/>
                    <a:pt x="38"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7" name="Freeform 533">
              <a:extLst>
                <a:ext uri="{FF2B5EF4-FFF2-40B4-BE49-F238E27FC236}">
                  <a16:creationId xmlns:a16="http://schemas.microsoft.com/office/drawing/2014/main" id="{D5FA0B5F-A9B8-483E-A878-D814A122D3B5}"/>
                </a:ext>
              </a:extLst>
            </p:cNvPr>
            <p:cNvSpPr>
              <a:spLocks/>
            </p:cNvSpPr>
            <p:nvPr/>
          </p:nvSpPr>
          <p:spPr bwMode="auto">
            <a:xfrm>
              <a:off x="5255" y="1024"/>
              <a:ext cx="1" cy="2"/>
            </a:xfrm>
            <a:custGeom>
              <a:avLst/>
              <a:gdLst>
                <a:gd name="T0" fmla="*/ 2 w 2"/>
                <a:gd name="T1" fmla="*/ 0 h 4"/>
                <a:gd name="T2" fmla="*/ 2 w 2"/>
                <a:gd name="T3" fmla="*/ 0 h 4"/>
                <a:gd name="T4" fmla="*/ 0 w 2"/>
                <a:gd name="T5" fmla="*/ 4 h 4"/>
                <a:gd name="T6" fmla="*/ 1 w 2"/>
                <a:gd name="T7" fmla="*/ 4 h 4"/>
                <a:gd name="T8" fmla="*/ 2 w 2"/>
                <a:gd name="T9" fmla="*/ 4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0"/>
                    <a:pt x="2" y="0"/>
                    <a:pt x="2" y="0"/>
                  </a:cubicBezTo>
                  <a:cubicBezTo>
                    <a:pt x="1" y="1"/>
                    <a:pt x="1" y="2"/>
                    <a:pt x="0" y="4"/>
                  </a:cubicBezTo>
                  <a:cubicBezTo>
                    <a:pt x="1" y="4"/>
                    <a:pt x="1" y="4"/>
                    <a:pt x="1" y="4"/>
                  </a:cubicBezTo>
                  <a:cubicBezTo>
                    <a:pt x="2" y="4"/>
                    <a:pt x="2" y="4"/>
                    <a:pt x="2" y="4"/>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8" name="Freeform 534">
              <a:extLst>
                <a:ext uri="{FF2B5EF4-FFF2-40B4-BE49-F238E27FC236}">
                  <a16:creationId xmlns:a16="http://schemas.microsoft.com/office/drawing/2014/main" id="{85847D51-25A8-48E4-91AF-F56B26D118FF}"/>
                </a:ext>
              </a:extLst>
            </p:cNvPr>
            <p:cNvSpPr>
              <a:spLocks/>
            </p:cNvSpPr>
            <p:nvPr/>
          </p:nvSpPr>
          <p:spPr bwMode="auto">
            <a:xfrm>
              <a:off x="5363" y="1018"/>
              <a:ext cx="0" cy="22"/>
            </a:xfrm>
            <a:custGeom>
              <a:avLst/>
              <a:gdLst>
                <a:gd name="T0" fmla="*/ 0 h 51"/>
                <a:gd name="T1" fmla="*/ 1 h 51"/>
                <a:gd name="T2" fmla="*/ 51 h 51"/>
                <a:gd name="T3" fmla="*/ 51 h 51"/>
                <a:gd name="T4" fmla="*/ 0 h 51"/>
              </a:gdLst>
              <a:ahLst/>
              <a:cxnLst>
                <a:cxn ang="0">
                  <a:pos x="0" y="T0"/>
                </a:cxn>
                <a:cxn ang="0">
                  <a:pos x="0" y="T1"/>
                </a:cxn>
                <a:cxn ang="0">
                  <a:pos x="0" y="T2"/>
                </a:cxn>
                <a:cxn ang="0">
                  <a:pos x="0" y="T3"/>
                </a:cxn>
                <a:cxn ang="0">
                  <a:pos x="0" y="T4"/>
                </a:cxn>
              </a:cxnLst>
              <a:rect l="0" t="0" r="r" b="b"/>
              <a:pathLst>
                <a:path h="51">
                  <a:moveTo>
                    <a:pt x="0" y="0"/>
                  </a:moveTo>
                  <a:cubicBezTo>
                    <a:pt x="0" y="0"/>
                    <a:pt x="0" y="1"/>
                    <a:pt x="0" y="1"/>
                  </a:cubicBezTo>
                  <a:cubicBezTo>
                    <a:pt x="0" y="51"/>
                    <a:pt x="0" y="51"/>
                    <a:pt x="0" y="51"/>
                  </a:cubicBezTo>
                  <a:cubicBezTo>
                    <a:pt x="0" y="51"/>
                    <a:pt x="0" y="51"/>
                    <a:pt x="0" y="51"/>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9" name="Freeform 535">
              <a:extLst>
                <a:ext uri="{FF2B5EF4-FFF2-40B4-BE49-F238E27FC236}">
                  <a16:creationId xmlns:a16="http://schemas.microsoft.com/office/drawing/2014/main" id="{959C58F1-9064-4421-956F-E08D79B50871}"/>
                </a:ext>
              </a:extLst>
            </p:cNvPr>
            <p:cNvSpPr>
              <a:spLocks/>
            </p:cNvSpPr>
            <p:nvPr/>
          </p:nvSpPr>
          <p:spPr bwMode="auto">
            <a:xfrm>
              <a:off x="5335" y="1018"/>
              <a:ext cx="28" cy="22"/>
            </a:xfrm>
            <a:custGeom>
              <a:avLst/>
              <a:gdLst>
                <a:gd name="T0" fmla="*/ 63 w 63"/>
                <a:gd name="T1" fmla="*/ 0 h 50"/>
                <a:gd name="T2" fmla="*/ 60 w 63"/>
                <a:gd name="T3" fmla="*/ 13 h 50"/>
                <a:gd name="T4" fmla="*/ 60 w 63"/>
                <a:gd name="T5" fmla="*/ 13 h 50"/>
                <a:gd name="T6" fmla="*/ 60 w 63"/>
                <a:gd name="T7" fmla="*/ 17 h 50"/>
                <a:gd name="T8" fmla="*/ 59 w 63"/>
                <a:gd name="T9" fmla="*/ 17 h 50"/>
                <a:gd name="T10" fmla="*/ 59 w 63"/>
                <a:gd name="T11" fmla="*/ 46 h 50"/>
                <a:gd name="T12" fmla="*/ 21 w 63"/>
                <a:gd name="T13" fmla="*/ 46 h 50"/>
                <a:gd name="T14" fmla="*/ 0 w 63"/>
                <a:gd name="T15" fmla="*/ 50 h 50"/>
                <a:gd name="T16" fmla="*/ 63 w 63"/>
                <a:gd name="T17" fmla="*/ 50 h 50"/>
                <a:gd name="T18" fmla="*/ 63 w 63"/>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50">
                  <a:moveTo>
                    <a:pt x="63" y="0"/>
                  </a:moveTo>
                  <a:cubicBezTo>
                    <a:pt x="62" y="5"/>
                    <a:pt x="61" y="9"/>
                    <a:pt x="60" y="13"/>
                  </a:cubicBezTo>
                  <a:cubicBezTo>
                    <a:pt x="60" y="13"/>
                    <a:pt x="60" y="13"/>
                    <a:pt x="60" y="13"/>
                  </a:cubicBezTo>
                  <a:cubicBezTo>
                    <a:pt x="60" y="17"/>
                    <a:pt x="60" y="17"/>
                    <a:pt x="60" y="17"/>
                  </a:cubicBezTo>
                  <a:cubicBezTo>
                    <a:pt x="59" y="17"/>
                    <a:pt x="59" y="17"/>
                    <a:pt x="59" y="17"/>
                  </a:cubicBezTo>
                  <a:cubicBezTo>
                    <a:pt x="59" y="46"/>
                    <a:pt x="59" y="46"/>
                    <a:pt x="59" y="46"/>
                  </a:cubicBezTo>
                  <a:cubicBezTo>
                    <a:pt x="21" y="46"/>
                    <a:pt x="21" y="46"/>
                    <a:pt x="21" y="46"/>
                  </a:cubicBezTo>
                  <a:cubicBezTo>
                    <a:pt x="15" y="48"/>
                    <a:pt x="8" y="49"/>
                    <a:pt x="0" y="50"/>
                  </a:cubicBezTo>
                  <a:cubicBezTo>
                    <a:pt x="63" y="50"/>
                    <a:pt x="63" y="50"/>
                    <a:pt x="63" y="50"/>
                  </a:cubicBezTo>
                  <a:cubicBezTo>
                    <a:pt x="63" y="0"/>
                    <a:pt x="63" y="0"/>
                    <a:pt x="63"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0" name="Freeform 536">
              <a:extLst>
                <a:ext uri="{FF2B5EF4-FFF2-40B4-BE49-F238E27FC236}">
                  <a16:creationId xmlns:a16="http://schemas.microsoft.com/office/drawing/2014/main" id="{B267CAB5-5B7F-49A8-BC05-85372EA87029}"/>
                </a:ext>
              </a:extLst>
            </p:cNvPr>
            <p:cNvSpPr>
              <a:spLocks/>
            </p:cNvSpPr>
            <p:nvPr/>
          </p:nvSpPr>
          <p:spPr bwMode="auto">
            <a:xfrm>
              <a:off x="5344" y="1026"/>
              <a:ext cx="17" cy="13"/>
            </a:xfrm>
            <a:custGeom>
              <a:avLst/>
              <a:gdLst>
                <a:gd name="T0" fmla="*/ 38 w 38"/>
                <a:gd name="T1" fmla="*/ 0 h 29"/>
                <a:gd name="T2" fmla="*/ 37 w 38"/>
                <a:gd name="T3" fmla="*/ 0 h 29"/>
                <a:gd name="T4" fmla="*/ 0 w 38"/>
                <a:gd name="T5" fmla="*/ 29 h 29"/>
                <a:gd name="T6" fmla="*/ 38 w 38"/>
                <a:gd name="T7" fmla="*/ 29 h 29"/>
                <a:gd name="T8" fmla="*/ 38 w 38"/>
                <a:gd name="T9" fmla="*/ 0 h 29"/>
              </a:gdLst>
              <a:ahLst/>
              <a:cxnLst>
                <a:cxn ang="0">
                  <a:pos x="T0" y="T1"/>
                </a:cxn>
                <a:cxn ang="0">
                  <a:pos x="T2" y="T3"/>
                </a:cxn>
                <a:cxn ang="0">
                  <a:pos x="T4" y="T5"/>
                </a:cxn>
                <a:cxn ang="0">
                  <a:pos x="T6" y="T7"/>
                </a:cxn>
                <a:cxn ang="0">
                  <a:pos x="T8" y="T9"/>
                </a:cxn>
              </a:cxnLst>
              <a:rect l="0" t="0" r="r" b="b"/>
              <a:pathLst>
                <a:path w="38" h="29">
                  <a:moveTo>
                    <a:pt x="38" y="0"/>
                  </a:moveTo>
                  <a:cubicBezTo>
                    <a:pt x="37" y="0"/>
                    <a:pt x="37" y="0"/>
                    <a:pt x="37" y="0"/>
                  </a:cubicBezTo>
                  <a:cubicBezTo>
                    <a:pt x="31" y="15"/>
                    <a:pt x="18" y="24"/>
                    <a:pt x="0" y="29"/>
                  </a:cubicBezTo>
                  <a:cubicBezTo>
                    <a:pt x="38" y="29"/>
                    <a:pt x="38" y="29"/>
                    <a:pt x="38" y="29"/>
                  </a:cubicBezTo>
                  <a:cubicBezTo>
                    <a:pt x="38" y="0"/>
                    <a:pt x="38" y="0"/>
                    <a:pt x="38"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1" name="Freeform 537">
              <a:extLst>
                <a:ext uri="{FF2B5EF4-FFF2-40B4-BE49-F238E27FC236}">
                  <a16:creationId xmlns:a16="http://schemas.microsoft.com/office/drawing/2014/main" id="{70299555-1D8C-4F41-A769-320564C16B61}"/>
                </a:ext>
              </a:extLst>
            </p:cNvPr>
            <p:cNvSpPr>
              <a:spLocks/>
            </p:cNvSpPr>
            <p:nvPr/>
          </p:nvSpPr>
          <p:spPr bwMode="auto">
            <a:xfrm>
              <a:off x="5360" y="1024"/>
              <a:ext cx="1" cy="2"/>
            </a:xfrm>
            <a:custGeom>
              <a:avLst/>
              <a:gdLst>
                <a:gd name="T0" fmla="*/ 2 w 2"/>
                <a:gd name="T1" fmla="*/ 0 h 4"/>
                <a:gd name="T2" fmla="*/ 2 w 2"/>
                <a:gd name="T3" fmla="*/ 0 h 4"/>
                <a:gd name="T4" fmla="*/ 0 w 2"/>
                <a:gd name="T5" fmla="*/ 4 h 4"/>
                <a:gd name="T6" fmla="*/ 1 w 2"/>
                <a:gd name="T7" fmla="*/ 4 h 4"/>
                <a:gd name="T8" fmla="*/ 2 w 2"/>
                <a:gd name="T9" fmla="*/ 4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0"/>
                    <a:pt x="2" y="0"/>
                    <a:pt x="2" y="0"/>
                  </a:cubicBezTo>
                  <a:cubicBezTo>
                    <a:pt x="1" y="1"/>
                    <a:pt x="1" y="2"/>
                    <a:pt x="0" y="4"/>
                  </a:cubicBezTo>
                  <a:cubicBezTo>
                    <a:pt x="1" y="4"/>
                    <a:pt x="1" y="4"/>
                    <a:pt x="1" y="4"/>
                  </a:cubicBezTo>
                  <a:cubicBezTo>
                    <a:pt x="2" y="4"/>
                    <a:pt x="2" y="4"/>
                    <a:pt x="2" y="4"/>
                  </a:cubicBezTo>
                  <a:cubicBezTo>
                    <a:pt x="2" y="0"/>
                    <a:pt x="2" y="0"/>
                    <a:pt x="2"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2" name="Freeform 538">
              <a:extLst>
                <a:ext uri="{FF2B5EF4-FFF2-40B4-BE49-F238E27FC236}">
                  <a16:creationId xmlns:a16="http://schemas.microsoft.com/office/drawing/2014/main" id="{A36CFC2D-FB82-4326-8E62-AF20DBD2076A}"/>
                </a:ext>
              </a:extLst>
            </p:cNvPr>
            <p:cNvSpPr>
              <a:spLocks noEditPoints="1"/>
            </p:cNvSpPr>
            <p:nvPr/>
          </p:nvSpPr>
          <p:spPr bwMode="auto">
            <a:xfrm>
              <a:off x="5264" y="1028"/>
              <a:ext cx="64" cy="3"/>
            </a:xfrm>
            <a:custGeom>
              <a:avLst/>
              <a:gdLst>
                <a:gd name="T0" fmla="*/ 5 w 64"/>
                <a:gd name="T1" fmla="*/ 0 h 3"/>
                <a:gd name="T2" fmla="*/ 0 w 64"/>
                <a:gd name="T3" fmla="*/ 0 h 3"/>
                <a:gd name="T4" fmla="*/ 5 w 64"/>
                <a:gd name="T5" fmla="*/ 3 h 3"/>
                <a:gd name="T6" fmla="*/ 5 w 64"/>
                <a:gd name="T7" fmla="*/ 0 h 3"/>
                <a:gd name="T8" fmla="*/ 55 w 64"/>
                <a:gd name="T9" fmla="*/ 0 h 3"/>
                <a:gd name="T10" fmla="*/ 9 w 64"/>
                <a:gd name="T11" fmla="*/ 0 h 3"/>
                <a:gd name="T12" fmla="*/ 9 w 64"/>
                <a:gd name="T13" fmla="*/ 3 h 3"/>
                <a:gd name="T14" fmla="*/ 55 w 64"/>
                <a:gd name="T15" fmla="*/ 3 h 3"/>
                <a:gd name="T16" fmla="*/ 55 w 64"/>
                <a:gd name="T17" fmla="*/ 0 h 3"/>
                <a:gd name="T18" fmla="*/ 64 w 64"/>
                <a:gd name="T19" fmla="*/ 0 h 3"/>
                <a:gd name="T20" fmla="*/ 60 w 64"/>
                <a:gd name="T21" fmla="*/ 0 h 3"/>
                <a:gd name="T22" fmla="*/ 60 w 64"/>
                <a:gd name="T23" fmla="*/ 3 h 3"/>
                <a:gd name="T24" fmla="*/ 64 w 6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3">
                  <a:moveTo>
                    <a:pt x="5" y="0"/>
                  </a:moveTo>
                  <a:lnTo>
                    <a:pt x="0" y="0"/>
                  </a:lnTo>
                  <a:lnTo>
                    <a:pt x="5" y="3"/>
                  </a:lnTo>
                  <a:lnTo>
                    <a:pt x="5" y="0"/>
                  </a:lnTo>
                  <a:close/>
                  <a:moveTo>
                    <a:pt x="55" y="0"/>
                  </a:moveTo>
                  <a:lnTo>
                    <a:pt x="9" y="0"/>
                  </a:lnTo>
                  <a:lnTo>
                    <a:pt x="9" y="3"/>
                  </a:lnTo>
                  <a:lnTo>
                    <a:pt x="55" y="3"/>
                  </a:lnTo>
                  <a:lnTo>
                    <a:pt x="55" y="0"/>
                  </a:lnTo>
                  <a:close/>
                  <a:moveTo>
                    <a:pt x="64" y="0"/>
                  </a:moveTo>
                  <a:lnTo>
                    <a:pt x="60" y="0"/>
                  </a:lnTo>
                  <a:lnTo>
                    <a:pt x="60" y="3"/>
                  </a:lnTo>
                  <a:lnTo>
                    <a:pt x="64" y="0"/>
                  </a:lnTo>
                  <a:close/>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3" name="Freeform 539">
              <a:extLst>
                <a:ext uri="{FF2B5EF4-FFF2-40B4-BE49-F238E27FC236}">
                  <a16:creationId xmlns:a16="http://schemas.microsoft.com/office/drawing/2014/main" id="{39C9878C-AA7D-4007-999A-741F2A7183FB}"/>
                </a:ext>
              </a:extLst>
            </p:cNvPr>
            <p:cNvSpPr>
              <a:spLocks noEditPoints="1"/>
            </p:cNvSpPr>
            <p:nvPr/>
          </p:nvSpPr>
          <p:spPr bwMode="auto">
            <a:xfrm>
              <a:off x="5264" y="1028"/>
              <a:ext cx="64" cy="3"/>
            </a:xfrm>
            <a:custGeom>
              <a:avLst/>
              <a:gdLst>
                <a:gd name="T0" fmla="*/ 5 w 64"/>
                <a:gd name="T1" fmla="*/ 0 h 3"/>
                <a:gd name="T2" fmla="*/ 0 w 64"/>
                <a:gd name="T3" fmla="*/ 0 h 3"/>
                <a:gd name="T4" fmla="*/ 5 w 64"/>
                <a:gd name="T5" fmla="*/ 3 h 3"/>
                <a:gd name="T6" fmla="*/ 5 w 64"/>
                <a:gd name="T7" fmla="*/ 0 h 3"/>
                <a:gd name="T8" fmla="*/ 55 w 64"/>
                <a:gd name="T9" fmla="*/ 0 h 3"/>
                <a:gd name="T10" fmla="*/ 9 w 64"/>
                <a:gd name="T11" fmla="*/ 0 h 3"/>
                <a:gd name="T12" fmla="*/ 9 w 64"/>
                <a:gd name="T13" fmla="*/ 3 h 3"/>
                <a:gd name="T14" fmla="*/ 55 w 64"/>
                <a:gd name="T15" fmla="*/ 3 h 3"/>
                <a:gd name="T16" fmla="*/ 55 w 64"/>
                <a:gd name="T17" fmla="*/ 0 h 3"/>
                <a:gd name="T18" fmla="*/ 64 w 64"/>
                <a:gd name="T19" fmla="*/ 0 h 3"/>
                <a:gd name="T20" fmla="*/ 60 w 64"/>
                <a:gd name="T21" fmla="*/ 0 h 3"/>
                <a:gd name="T22" fmla="*/ 60 w 64"/>
                <a:gd name="T23" fmla="*/ 3 h 3"/>
                <a:gd name="T24" fmla="*/ 64 w 6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3">
                  <a:moveTo>
                    <a:pt x="5" y="0"/>
                  </a:moveTo>
                  <a:lnTo>
                    <a:pt x="0" y="0"/>
                  </a:lnTo>
                  <a:lnTo>
                    <a:pt x="5" y="3"/>
                  </a:lnTo>
                  <a:lnTo>
                    <a:pt x="5" y="0"/>
                  </a:lnTo>
                  <a:moveTo>
                    <a:pt x="55" y="0"/>
                  </a:moveTo>
                  <a:lnTo>
                    <a:pt x="9" y="0"/>
                  </a:lnTo>
                  <a:lnTo>
                    <a:pt x="9" y="3"/>
                  </a:lnTo>
                  <a:lnTo>
                    <a:pt x="55" y="3"/>
                  </a:lnTo>
                  <a:lnTo>
                    <a:pt x="55" y="0"/>
                  </a:lnTo>
                  <a:moveTo>
                    <a:pt x="64" y="0"/>
                  </a:moveTo>
                  <a:lnTo>
                    <a:pt x="60" y="0"/>
                  </a:lnTo>
                  <a:lnTo>
                    <a:pt x="60" y="3"/>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4" name="Freeform 540">
              <a:extLst>
                <a:ext uri="{FF2B5EF4-FFF2-40B4-BE49-F238E27FC236}">
                  <a16:creationId xmlns:a16="http://schemas.microsoft.com/office/drawing/2014/main" id="{760870FA-018A-407A-A51B-4EC790D96EB1}"/>
                </a:ext>
              </a:extLst>
            </p:cNvPr>
            <p:cNvSpPr>
              <a:spLocks/>
            </p:cNvSpPr>
            <p:nvPr/>
          </p:nvSpPr>
          <p:spPr bwMode="auto">
            <a:xfrm>
              <a:off x="5319" y="1028"/>
              <a:ext cx="5" cy="3"/>
            </a:xfrm>
            <a:custGeom>
              <a:avLst/>
              <a:gdLst>
                <a:gd name="T0" fmla="*/ 5 w 5"/>
                <a:gd name="T1" fmla="*/ 0 h 3"/>
                <a:gd name="T2" fmla="*/ 0 w 5"/>
                <a:gd name="T3" fmla="*/ 0 h 3"/>
                <a:gd name="T4" fmla="*/ 0 w 5"/>
                <a:gd name="T5" fmla="*/ 3 h 3"/>
                <a:gd name="T6" fmla="*/ 4 w 5"/>
                <a:gd name="T7" fmla="*/ 3 h 3"/>
                <a:gd name="T8" fmla="*/ 5 w 5"/>
                <a:gd name="T9" fmla="*/ 3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0" y="0"/>
                  </a:lnTo>
                  <a:lnTo>
                    <a:pt x="0" y="3"/>
                  </a:lnTo>
                  <a:lnTo>
                    <a:pt x="4" y="3"/>
                  </a:lnTo>
                  <a:lnTo>
                    <a:pt x="5" y="3"/>
                  </a:lnTo>
                  <a:lnTo>
                    <a:pt x="5" y="0"/>
                  </a:lnTo>
                  <a:close/>
                </a:path>
              </a:pathLst>
            </a:custGeom>
            <a:solidFill>
              <a:srgbClr val="907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5" name="Freeform 541">
              <a:extLst>
                <a:ext uri="{FF2B5EF4-FFF2-40B4-BE49-F238E27FC236}">
                  <a16:creationId xmlns:a16="http://schemas.microsoft.com/office/drawing/2014/main" id="{2E29B3FB-C4E0-4C13-9C5F-F4227F7F9580}"/>
                </a:ext>
              </a:extLst>
            </p:cNvPr>
            <p:cNvSpPr>
              <a:spLocks/>
            </p:cNvSpPr>
            <p:nvPr/>
          </p:nvSpPr>
          <p:spPr bwMode="auto">
            <a:xfrm>
              <a:off x="5319" y="1028"/>
              <a:ext cx="5" cy="3"/>
            </a:xfrm>
            <a:custGeom>
              <a:avLst/>
              <a:gdLst>
                <a:gd name="T0" fmla="*/ 5 w 5"/>
                <a:gd name="T1" fmla="*/ 0 h 3"/>
                <a:gd name="T2" fmla="*/ 0 w 5"/>
                <a:gd name="T3" fmla="*/ 0 h 3"/>
                <a:gd name="T4" fmla="*/ 0 w 5"/>
                <a:gd name="T5" fmla="*/ 3 h 3"/>
                <a:gd name="T6" fmla="*/ 4 w 5"/>
                <a:gd name="T7" fmla="*/ 3 h 3"/>
                <a:gd name="T8" fmla="*/ 5 w 5"/>
                <a:gd name="T9" fmla="*/ 3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0" y="0"/>
                  </a:lnTo>
                  <a:lnTo>
                    <a:pt x="0" y="3"/>
                  </a:lnTo>
                  <a:lnTo>
                    <a:pt x="4" y="3"/>
                  </a:lnTo>
                  <a:lnTo>
                    <a:pt x="5"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6" name="Rectangle 542">
              <a:extLst>
                <a:ext uri="{FF2B5EF4-FFF2-40B4-BE49-F238E27FC236}">
                  <a16:creationId xmlns:a16="http://schemas.microsoft.com/office/drawing/2014/main" id="{D732B7B2-51B3-41F8-ADDE-127278E33DAC}"/>
                </a:ext>
              </a:extLst>
            </p:cNvPr>
            <p:cNvSpPr>
              <a:spLocks noChangeArrowheads="1"/>
            </p:cNvSpPr>
            <p:nvPr/>
          </p:nvSpPr>
          <p:spPr bwMode="auto">
            <a:xfrm>
              <a:off x="5291" y="1043"/>
              <a:ext cx="2" cy="4"/>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7" name="Rectangle 543">
              <a:extLst>
                <a:ext uri="{FF2B5EF4-FFF2-40B4-BE49-F238E27FC236}">
                  <a16:creationId xmlns:a16="http://schemas.microsoft.com/office/drawing/2014/main" id="{DF6DDD45-E185-486C-967B-89091AC2709A}"/>
                </a:ext>
              </a:extLst>
            </p:cNvPr>
            <p:cNvSpPr>
              <a:spLocks noChangeArrowheads="1"/>
            </p:cNvSpPr>
            <p:nvPr/>
          </p:nvSpPr>
          <p:spPr bwMode="auto">
            <a:xfrm>
              <a:off x="5299" y="1043"/>
              <a:ext cx="2" cy="4"/>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8" name="Freeform 544">
              <a:extLst>
                <a:ext uri="{FF2B5EF4-FFF2-40B4-BE49-F238E27FC236}">
                  <a16:creationId xmlns:a16="http://schemas.microsoft.com/office/drawing/2014/main" id="{B9B49181-0CAA-47C2-9C1D-ABEDCB92878C}"/>
                </a:ext>
              </a:extLst>
            </p:cNvPr>
            <p:cNvSpPr>
              <a:spLocks/>
            </p:cNvSpPr>
            <p:nvPr/>
          </p:nvSpPr>
          <p:spPr bwMode="auto">
            <a:xfrm>
              <a:off x="5605" y="977"/>
              <a:ext cx="14" cy="28"/>
            </a:xfrm>
            <a:custGeom>
              <a:avLst/>
              <a:gdLst>
                <a:gd name="T0" fmla="*/ 23 w 31"/>
                <a:gd name="T1" fmla="*/ 63 h 63"/>
                <a:gd name="T2" fmla="*/ 30 w 31"/>
                <a:gd name="T3" fmla="*/ 56 h 63"/>
                <a:gd name="T4" fmla="*/ 31 w 31"/>
                <a:gd name="T5" fmla="*/ 4 h 63"/>
                <a:gd name="T6" fmla="*/ 27 w 31"/>
                <a:gd name="T7" fmla="*/ 0 h 63"/>
                <a:gd name="T8" fmla="*/ 21 w 31"/>
                <a:gd name="T9" fmla="*/ 0 h 63"/>
                <a:gd name="T10" fmla="*/ 0 w 31"/>
                <a:gd name="T11" fmla="*/ 63 h 63"/>
                <a:gd name="T12" fmla="*/ 23 w 31"/>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1" h="63">
                  <a:moveTo>
                    <a:pt x="23" y="63"/>
                  </a:moveTo>
                  <a:cubicBezTo>
                    <a:pt x="27" y="63"/>
                    <a:pt x="30" y="60"/>
                    <a:pt x="30" y="56"/>
                  </a:cubicBezTo>
                  <a:cubicBezTo>
                    <a:pt x="31" y="4"/>
                    <a:pt x="31" y="4"/>
                    <a:pt x="31" y="4"/>
                  </a:cubicBezTo>
                  <a:cubicBezTo>
                    <a:pt x="31" y="2"/>
                    <a:pt x="29" y="0"/>
                    <a:pt x="27" y="0"/>
                  </a:cubicBezTo>
                  <a:cubicBezTo>
                    <a:pt x="21" y="0"/>
                    <a:pt x="21" y="0"/>
                    <a:pt x="21" y="0"/>
                  </a:cubicBezTo>
                  <a:cubicBezTo>
                    <a:pt x="12" y="20"/>
                    <a:pt x="5" y="41"/>
                    <a:pt x="0" y="63"/>
                  </a:cubicBezTo>
                  <a:cubicBezTo>
                    <a:pt x="23" y="63"/>
                    <a:pt x="23" y="63"/>
                    <a:pt x="23" y="63"/>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9" name="Freeform 545">
              <a:extLst>
                <a:ext uri="{FF2B5EF4-FFF2-40B4-BE49-F238E27FC236}">
                  <a16:creationId xmlns:a16="http://schemas.microsoft.com/office/drawing/2014/main" id="{BFD0ADAE-A272-41C3-ABE9-4C6F1369A0E8}"/>
                </a:ext>
              </a:extLst>
            </p:cNvPr>
            <p:cNvSpPr>
              <a:spLocks/>
            </p:cNvSpPr>
            <p:nvPr/>
          </p:nvSpPr>
          <p:spPr bwMode="auto">
            <a:xfrm>
              <a:off x="5648" y="967"/>
              <a:ext cx="22" cy="4"/>
            </a:xfrm>
            <a:custGeom>
              <a:avLst/>
              <a:gdLst>
                <a:gd name="T0" fmla="*/ 49 w 49"/>
                <a:gd name="T1" fmla="*/ 5 h 9"/>
                <a:gd name="T2" fmla="*/ 44 w 49"/>
                <a:gd name="T3" fmla="*/ 9 h 9"/>
                <a:gd name="T4" fmla="*/ 4 w 49"/>
                <a:gd name="T5" fmla="*/ 9 h 9"/>
                <a:gd name="T6" fmla="*/ 0 w 49"/>
                <a:gd name="T7" fmla="*/ 5 h 9"/>
                <a:gd name="T8" fmla="*/ 4 w 49"/>
                <a:gd name="T9" fmla="*/ 0 h 9"/>
                <a:gd name="T10" fmla="*/ 44 w 49"/>
                <a:gd name="T11" fmla="*/ 0 h 9"/>
                <a:gd name="T12" fmla="*/ 49 w 49"/>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49" h="9">
                  <a:moveTo>
                    <a:pt x="49" y="5"/>
                  </a:moveTo>
                  <a:cubicBezTo>
                    <a:pt x="49" y="7"/>
                    <a:pt x="47" y="9"/>
                    <a:pt x="44" y="9"/>
                  </a:cubicBezTo>
                  <a:cubicBezTo>
                    <a:pt x="4" y="9"/>
                    <a:pt x="4" y="9"/>
                    <a:pt x="4" y="9"/>
                  </a:cubicBezTo>
                  <a:cubicBezTo>
                    <a:pt x="2" y="9"/>
                    <a:pt x="0" y="7"/>
                    <a:pt x="0" y="5"/>
                  </a:cubicBezTo>
                  <a:cubicBezTo>
                    <a:pt x="0" y="2"/>
                    <a:pt x="2" y="0"/>
                    <a:pt x="4" y="0"/>
                  </a:cubicBezTo>
                  <a:cubicBezTo>
                    <a:pt x="44" y="0"/>
                    <a:pt x="44" y="0"/>
                    <a:pt x="44" y="0"/>
                  </a:cubicBezTo>
                  <a:cubicBezTo>
                    <a:pt x="47" y="0"/>
                    <a:pt x="49" y="2"/>
                    <a:pt x="49" y="5"/>
                  </a:cubicBez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0" name="Freeform 546">
              <a:extLst>
                <a:ext uri="{FF2B5EF4-FFF2-40B4-BE49-F238E27FC236}">
                  <a16:creationId xmlns:a16="http://schemas.microsoft.com/office/drawing/2014/main" id="{9AA2B772-3B2F-49E7-84E0-B718FCE11B40}"/>
                </a:ext>
              </a:extLst>
            </p:cNvPr>
            <p:cNvSpPr>
              <a:spLocks/>
            </p:cNvSpPr>
            <p:nvPr/>
          </p:nvSpPr>
          <p:spPr bwMode="auto">
            <a:xfrm>
              <a:off x="5593" y="970"/>
              <a:ext cx="161" cy="73"/>
            </a:xfrm>
            <a:custGeom>
              <a:avLst/>
              <a:gdLst>
                <a:gd name="T0" fmla="*/ 361 w 362"/>
                <a:gd name="T1" fmla="*/ 82 h 164"/>
                <a:gd name="T2" fmla="*/ 359 w 362"/>
                <a:gd name="T3" fmla="*/ 72 h 164"/>
                <a:gd name="T4" fmla="*/ 343 w 362"/>
                <a:gd name="T5" fmla="*/ 14 h 164"/>
                <a:gd name="T6" fmla="*/ 326 w 362"/>
                <a:gd name="T7" fmla="*/ 1 h 164"/>
                <a:gd name="T8" fmla="*/ 98 w 362"/>
                <a:gd name="T9" fmla="*/ 0 h 164"/>
                <a:gd name="T10" fmla="*/ 46 w 362"/>
                <a:gd name="T11" fmla="*/ 18 h 164"/>
                <a:gd name="T12" fmla="*/ 53 w 362"/>
                <a:gd name="T13" fmla="*/ 18 h 164"/>
                <a:gd name="T14" fmla="*/ 58 w 362"/>
                <a:gd name="T15" fmla="*/ 23 h 164"/>
                <a:gd name="T16" fmla="*/ 58 w 362"/>
                <a:gd name="T17" fmla="*/ 69 h 164"/>
                <a:gd name="T18" fmla="*/ 50 w 362"/>
                <a:gd name="T19" fmla="*/ 77 h 164"/>
                <a:gd name="T20" fmla="*/ 27 w 362"/>
                <a:gd name="T21" fmla="*/ 77 h 164"/>
                <a:gd name="T22" fmla="*/ 25 w 362"/>
                <a:gd name="T23" fmla="*/ 79 h 164"/>
                <a:gd name="T24" fmla="*/ 7 w 362"/>
                <a:gd name="T25" fmla="*/ 98 h 164"/>
                <a:gd name="T26" fmla="*/ 0 w 362"/>
                <a:gd name="T27" fmla="*/ 116 h 164"/>
                <a:gd name="T28" fmla="*/ 0 w 362"/>
                <a:gd name="T29" fmla="*/ 120 h 164"/>
                <a:gd name="T30" fmla="*/ 0 w 362"/>
                <a:gd name="T31" fmla="*/ 125 h 164"/>
                <a:gd name="T32" fmla="*/ 0 w 362"/>
                <a:gd name="T33" fmla="*/ 127 h 164"/>
                <a:gd name="T34" fmla="*/ 0 w 362"/>
                <a:gd name="T35" fmla="*/ 131 h 164"/>
                <a:gd name="T36" fmla="*/ 0 w 362"/>
                <a:gd name="T37" fmla="*/ 133 h 164"/>
                <a:gd name="T38" fmla="*/ 0 w 362"/>
                <a:gd name="T39" fmla="*/ 138 h 164"/>
                <a:gd name="T40" fmla="*/ 0 w 362"/>
                <a:gd name="T41" fmla="*/ 148 h 164"/>
                <a:gd name="T42" fmla="*/ 1 w 362"/>
                <a:gd name="T43" fmla="*/ 153 h 164"/>
                <a:gd name="T44" fmla="*/ 7 w 362"/>
                <a:gd name="T45" fmla="*/ 157 h 164"/>
                <a:gd name="T46" fmla="*/ 18 w 362"/>
                <a:gd name="T47" fmla="*/ 161 h 164"/>
                <a:gd name="T48" fmla="*/ 20 w 362"/>
                <a:gd name="T49" fmla="*/ 162 h 164"/>
                <a:gd name="T50" fmla="*/ 22 w 362"/>
                <a:gd name="T51" fmla="*/ 162 h 164"/>
                <a:gd name="T52" fmla="*/ 88 w 362"/>
                <a:gd name="T53" fmla="*/ 163 h 164"/>
                <a:gd name="T54" fmla="*/ 131 w 362"/>
                <a:gd name="T55" fmla="*/ 163 h 164"/>
                <a:gd name="T56" fmla="*/ 280 w 362"/>
                <a:gd name="T57" fmla="*/ 163 h 164"/>
                <a:gd name="T58" fmla="*/ 346 w 362"/>
                <a:gd name="T59" fmla="*/ 164 h 164"/>
                <a:gd name="T60" fmla="*/ 348 w 362"/>
                <a:gd name="T61" fmla="*/ 163 h 164"/>
                <a:gd name="T62" fmla="*/ 353 w 362"/>
                <a:gd name="T63" fmla="*/ 162 h 164"/>
                <a:gd name="T64" fmla="*/ 362 w 362"/>
                <a:gd name="T65" fmla="*/ 151 h 164"/>
                <a:gd name="T66" fmla="*/ 362 w 362"/>
                <a:gd name="T67" fmla="*/ 150 h 164"/>
                <a:gd name="T68" fmla="*/ 362 w 362"/>
                <a:gd name="T69" fmla="*/ 93 h 164"/>
                <a:gd name="T70" fmla="*/ 361 w 362"/>
                <a:gd name="T7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2" h="164">
                  <a:moveTo>
                    <a:pt x="361" y="82"/>
                  </a:moveTo>
                  <a:cubicBezTo>
                    <a:pt x="361" y="78"/>
                    <a:pt x="360" y="75"/>
                    <a:pt x="359" y="72"/>
                  </a:cubicBezTo>
                  <a:cubicBezTo>
                    <a:pt x="343" y="14"/>
                    <a:pt x="343" y="14"/>
                    <a:pt x="343" y="14"/>
                  </a:cubicBezTo>
                  <a:cubicBezTo>
                    <a:pt x="341" y="6"/>
                    <a:pt x="334" y="1"/>
                    <a:pt x="326" y="1"/>
                  </a:cubicBezTo>
                  <a:cubicBezTo>
                    <a:pt x="98" y="0"/>
                    <a:pt x="98" y="0"/>
                    <a:pt x="98" y="0"/>
                  </a:cubicBezTo>
                  <a:cubicBezTo>
                    <a:pt x="65" y="0"/>
                    <a:pt x="54" y="0"/>
                    <a:pt x="46" y="18"/>
                  </a:cubicBezTo>
                  <a:cubicBezTo>
                    <a:pt x="53" y="18"/>
                    <a:pt x="53" y="18"/>
                    <a:pt x="53" y="18"/>
                  </a:cubicBezTo>
                  <a:cubicBezTo>
                    <a:pt x="56" y="18"/>
                    <a:pt x="58" y="20"/>
                    <a:pt x="58" y="23"/>
                  </a:cubicBezTo>
                  <a:cubicBezTo>
                    <a:pt x="58" y="69"/>
                    <a:pt x="58" y="69"/>
                    <a:pt x="58" y="69"/>
                  </a:cubicBezTo>
                  <a:cubicBezTo>
                    <a:pt x="58" y="73"/>
                    <a:pt x="55" y="77"/>
                    <a:pt x="50" y="77"/>
                  </a:cubicBezTo>
                  <a:cubicBezTo>
                    <a:pt x="27" y="77"/>
                    <a:pt x="27" y="77"/>
                    <a:pt x="27" y="77"/>
                  </a:cubicBezTo>
                  <a:cubicBezTo>
                    <a:pt x="27" y="78"/>
                    <a:pt x="26" y="78"/>
                    <a:pt x="25" y="79"/>
                  </a:cubicBezTo>
                  <a:cubicBezTo>
                    <a:pt x="7" y="98"/>
                    <a:pt x="7" y="98"/>
                    <a:pt x="7" y="98"/>
                  </a:cubicBezTo>
                  <a:cubicBezTo>
                    <a:pt x="3" y="103"/>
                    <a:pt x="0" y="109"/>
                    <a:pt x="0" y="116"/>
                  </a:cubicBezTo>
                  <a:cubicBezTo>
                    <a:pt x="0" y="120"/>
                    <a:pt x="0" y="120"/>
                    <a:pt x="0" y="120"/>
                  </a:cubicBezTo>
                  <a:cubicBezTo>
                    <a:pt x="0" y="125"/>
                    <a:pt x="0" y="125"/>
                    <a:pt x="0" y="125"/>
                  </a:cubicBezTo>
                  <a:cubicBezTo>
                    <a:pt x="0" y="127"/>
                    <a:pt x="0" y="127"/>
                    <a:pt x="0" y="127"/>
                  </a:cubicBezTo>
                  <a:cubicBezTo>
                    <a:pt x="0" y="131"/>
                    <a:pt x="0" y="131"/>
                    <a:pt x="0" y="131"/>
                  </a:cubicBezTo>
                  <a:cubicBezTo>
                    <a:pt x="0" y="133"/>
                    <a:pt x="0" y="133"/>
                    <a:pt x="0" y="133"/>
                  </a:cubicBezTo>
                  <a:cubicBezTo>
                    <a:pt x="0" y="138"/>
                    <a:pt x="0" y="138"/>
                    <a:pt x="0" y="138"/>
                  </a:cubicBezTo>
                  <a:cubicBezTo>
                    <a:pt x="0" y="148"/>
                    <a:pt x="0" y="148"/>
                    <a:pt x="0" y="148"/>
                  </a:cubicBezTo>
                  <a:cubicBezTo>
                    <a:pt x="0" y="150"/>
                    <a:pt x="1" y="151"/>
                    <a:pt x="1" y="153"/>
                  </a:cubicBezTo>
                  <a:cubicBezTo>
                    <a:pt x="2" y="155"/>
                    <a:pt x="4" y="157"/>
                    <a:pt x="7" y="157"/>
                  </a:cubicBezTo>
                  <a:cubicBezTo>
                    <a:pt x="18" y="161"/>
                    <a:pt x="18" y="161"/>
                    <a:pt x="18" y="161"/>
                  </a:cubicBezTo>
                  <a:cubicBezTo>
                    <a:pt x="20" y="162"/>
                    <a:pt x="20" y="162"/>
                    <a:pt x="20" y="162"/>
                  </a:cubicBezTo>
                  <a:cubicBezTo>
                    <a:pt x="22" y="162"/>
                    <a:pt x="22" y="162"/>
                    <a:pt x="22" y="162"/>
                  </a:cubicBezTo>
                  <a:cubicBezTo>
                    <a:pt x="88" y="163"/>
                    <a:pt x="88" y="163"/>
                    <a:pt x="88" y="163"/>
                  </a:cubicBezTo>
                  <a:cubicBezTo>
                    <a:pt x="131" y="163"/>
                    <a:pt x="131" y="163"/>
                    <a:pt x="131" y="163"/>
                  </a:cubicBezTo>
                  <a:cubicBezTo>
                    <a:pt x="280" y="163"/>
                    <a:pt x="280" y="163"/>
                    <a:pt x="280" y="163"/>
                  </a:cubicBezTo>
                  <a:cubicBezTo>
                    <a:pt x="346" y="164"/>
                    <a:pt x="346" y="164"/>
                    <a:pt x="346" y="164"/>
                  </a:cubicBezTo>
                  <a:cubicBezTo>
                    <a:pt x="348" y="163"/>
                    <a:pt x="348" y="163"/>
                    <a:pt x="348" y="163"/>
                  </a:cubicBezTo>
                  <a:cubicBezTo>
                    <a:pt x="353" y="162"/>
                    <a:pt x="353" y="162"/>
                    <a:pt x="353" y="162"/>
                  </a:cubicBezTo>
                  <a:cubicBezTo>
                    <a:pt x="358" y="160"/>
                    <a:pt x="361" y="156"/>
                    <a:pt x="362" y="151"/>
                  </a:cubicBezTo>
                  <a:cubicBezTo>
                    <a:pt x="362" y="151"/>
                    <a:pt x="362" y="150"/>
                    <a:pt x="362" y="150"/>
                  </a:cubicBezTo>
                  <a:cubicBezTo>
                    <a:pt x="362" y="93"/>
                    <a:pt x="362" y="93"/>
                    <a:pt x="362" y="93"/>
                  </a:cubicBezTo>
                  <a:cubicBezTo>
                    <a:pt x="362" y="90"/>
                    <a:pt x="362" y="86"/>
                    <a:pt x="361" y="82"/>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1" name="Oval 547">
              <a:extLst>
                <a:ext uri="{FF2B5EF4-FFF2-40B4-BE49-F238E27FC236}">
                  <a16:creationId xmlns:a16="http://schemas.microsoft.com/office/drawing/2014/main" id="{1E560823-50CD-4589-9AC9-9E1E9C1B4E23}"/>
                </a:ext>
              </a:extLst>
            </p:cNvPr>
            <p:cNvSpPr>
              <a:spLocks noChangeArrowheads="1"/>
            </p:cNvSpPr>
            <p:nvPr/>
          </p:nvSpPr>
          <p:spPr bwMode="auto">
            <a:xfrm>
              <a:off x="5658" y="1007"/>
              <a:ext cx="27" cy="28"/>
            </a:xfrm>
            <a:prstGeom prst="ellipse">
              <a:avLst/>
            </a:pr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2" name="Rectangle 548">
              <a:extLst>
                <a:ext uri="{FF2B5EF4-FFF2-40B4-BE49-F238E27FC236}">
                  <a16:creationId xmlns:a16="http://schemas.microsoft.com/office/drawing/2014/main" id="{D7543F62-27D0-4B08-841F-065E50E29C81}"/>
                </a:ext>
              </a:extLst>
            </p:cNvPr>
            <p:cNvSpPr>
              <a:spLocks noChangeArrowheads="1"/>
            </p:cNvSpPr>
            <p:nvPr/>
          </p:nvSpPr>
          <p:spPr bwMode="auto">
            <a:xfrm>
              <a:off x="5669" y="1012"/>
              <a:ext cx="6" cy="1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3" name="Rectangle 549">
              <a:extLst>
                <a:ext uri="{FF2B5EF4-FFF2-40B4-BE49-F238E27FC236}">
                  <a16:creationId xmlns:a16="http://schemas.microsoft.com/office/drawing/2014/main" id="{4B98BE06-F4B8-45EC-8343-B65E2285F281}"/>
                </a:ext>
              </a:extLst>
            </p:cNvPr>
            <p:cNvSpPr>
              <a:spLocks noChangeArrowheads="1"/>
            </p:cNvSpPr>
            <p:nvPr/>
          </p:nvSpPr>
          <p:spPr bwMode="auto">
            <a:xfrm>
              <a:off x="5669" y="1012"/>
              <a:ext cx="6"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4" name="Rectangle 550">
              <a:extLst>
                <a:ext uri="{FF2B5EF4-FFF2-40B4-BE49-F238E27FC236}">
                  <a16:creationId xmlns:a16="http://schemas.microsoft.com/office/drawing/2014/main" id="{7FB8ECA1-6D31-4668-AE62-1F37007910D8}"/>
                </a:ext>
              </a:extLst>
            </p:cNvPr>
            <p:cNvSpPr>
              <a:spLocks noChangeArrowheads="1"/>
            </p:cNvSpPr>
            <p:nvPr/>
          </p:nvSpPr>
          <p:spPr bwMode="auto">
            <a:xfrm>
              <a:off x="5663" y="1019"/>
              <a:ext cx="18" cy="4"/>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5" name="Oval 551">
              <a:extLst>
                <a:ext uri="{FF2B5EF4-FFF2-40B4-BE49-F238E27FC236}">
                  <a16:creationId xmlns:a16="http://schemas.microsoft.com/office/drawing/2014/main" id="{34ACDCFD-AAF9-4D80-B2E1-8B535492EDF5}"/>
                </a:ext>
              </a:extLst>
            </p:cNvPr>
            <p:cNvSpPr>
              <a:spLocks noChangeArrowheads="1"/>
            </p:cNvSpPr>
            <p:nvPr/>
          </p:nvSpPr>
          <p:spPr bwMode="auto">
            <a:xfrm>
              <a:off x="5591" y="1011"/>
              <a:ext cx="1" cy="10"/>
            </a:xfrm>
            <a:prstGeom prst="ellipse">
              <a:avLst/>
            </a:prstGeom>
            <a:solidFill>
              <a:srgbClr val="3D3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6" name="Freeform 552">
              <a:extLst>
                <a:ext uri="{FF2B5EF4-FFF2-40B4-BE49-F238E27FC236}">
                  <a16:creationId xmlns:a16="http://schemas.microsoft.com/office/drawing/2014/main" id="{C4C5B162-D38F-494D-B41C-DB8FF65C800F}"/>
                </a:ext>
              </a:extLst>
            </p:cNvPr>
            <p:cNvSpPr>
              <a:spLocks/>
            </p:cNvSpPr>
            <p:nvPr/>
          </p:nvSpPr>
          <p:spPr bwMode="auto">
            <a:xfrm>
              <a:off x="5591" y="1010"/>
              <a:ext cx="25" cy="13"/>
            </a:xfrm>
            <a:custGeom>
              <a:avLst/>
              <a:gdLst>
                <a:gd name="T0" fmla="*/ 56 w 56"/>
                <a:gd name="T1" fmla="*/ 14 h 29"/>
                <a:gd name="T2" fmla="*/ 16 w 56"/>
                <a:gd name="T3" fmla="*/ 29 h 29"/>
                <a:gd name="T4" fmla="*/ 3 w 56"/>
                <a:gd name="T5" fmla="*/ 26 h 29"/>
                <a:gd name="T6" fmla="*/ 2 w 56"/>
                <a:gd name="T7" fmla="*/ 14 h 29"/>
                <a:gd name="T8" fmla="*/ 3 w 56"/>
                <a:gd name="T9" fmla="*/ 3 h 29"/>
                <a:gd name="T10" fmla="*/ 16 w 56"/>
                <a:gd name="T11" fmla="*/ 0 h 29"/>
                <a:gd name="T12" fmla="*/ 56 w 56"/>
                <a:gd name="T13" fmla="*/ 14 h 29"/>
              </a:gdLst>
              <a:ahLst/>
              <a:cxnLst>
                <a:cxn ang="0">
                  <a:pos x="T0" y="T1"/>
                </a:cxn>
                <a:cxn ang="0">
                  <a:pos x="T2" y="T3"/>
                </a:cxn>
                <a:cxn ang="0">
                  <a:pos x="T4" y="T5"/>
                </a:cxn>
                <a:cxn ang="0">
                  <a:pos x="T6" y="T7"/>
                </a:cxn>
                <a:cxn ang="0">
                  <a:pos x="T8" y="T9"/>
                </a:cxn>
                <a:cxn ang="0">
                  <a:pos x="T10" y="T11"/>
                </a:cxn>
                <a:cxn ang="0">
                  <a:pos x="T12" y="T13"/>
                </a:cxn>
              </a:cxnLst>
              <a:rect l="0" t="0" r="r" b="b"/>
              <a:pathLst>
                <a:path w="56" h="29">
                  <a:moveTo>
                    <a:pt x="56" y="14"/>
                  </a:moveTo>
                  <a:cubicBezTo>
                    <a:pt x="56" y="22"/>
                    <a:pt x="33" y="29"/>
                    <a:pt x="16" y="29"/>
                  </a:cubicBezTo>
                  <a:cubicBezTo>
                    <a:pt x="9" y="29"/>
                    <a:pt x="4" y="28"/>
                    <a:pt x="3" y="26"/>
                  </a:cubicBezTo>
                  <a:cubicBezTo>
                    <a:pt x="0" y="23"/>
                    <a:pt x="2" y="19"/>
                    <a:pt x="2" y="14"/>
                  </a:cubicBezTo>
                  <a:cubicBezTo>
                    <a:pt x="2" y="10"/>
                    <a:pt x="0" y="6"/>
                    <a:pt x="3" y="3"/>
                  </a:cubicBezTo>
                  <a:cubicBezTo>
                    <a:pt x="4" y="1"/>
                    <a:pt x="9" y="0"/>
                    <a:pt x="16" y="0"/>
                  </a:cubicBezTo>
                  <a:cubicBezTo>
                    <a:pt x="33" y="0"/>
                    <a:pt x="56" y="7"/>
                    <a:pt x="56" y="14"/>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7" name="Freeform 553">
              <a:extLst>
                <a:ext uri="{FF2B5EF4-FFF2-40B4-BE49-F238E27FC236}">
                  <a16:creationId xmlns:a16="http://schemas.microsoft.com/office/drawing/2014/main" id="{7CE35C93-8307-461B-8665-AD77FBB6A78E}"/>
                </a:ext>
              </a:extLst>
            </p:cNvPr>
            <p:cNvSpPr>
              <a:spLocks/>
            </p:cNvSpPr>
            <p:nvPr/>
          </p:nvSpPr>
          <p:spPr bwMode="auto">
            <a:xfrm>
              <a:off x="5589" y="1011"/>
              <a:ext cx="4" cy="10"/>
            </a:xfrm>
            <a:custGeom>
              <a:avLst/>
              <a:gdLst>
                <a:gd name="T0" fmla="*/ 9 w 10"/>
                <a:gd name="T1" fmla="*/ 0 h 23"/>
                <a:gd name="T2" fmla="*/ 8 w 10"/>
                <a:gd name="T3" fmla="*/ 0 h 23"/>
                <a:gd name="T4" fmla="*/ 6 w 10"/>
                <a:gd name="T5" fmla="*/ 0 h 23"/>
                <a:gd name="T6" fmla="*/ 6 w 10"/>
                <a:gd name="T7" fmla="*/ 0 h 23"/>
                <a:gd name="T8" fmla="*/ 6 w 10"/>
                <a:gd name="T9" fmla="*/ 23 h 23"/>
                <a:gd name="T10" fmla="*/ 6 w 10"/>
                <a:gd name="T11" fmla="*/ 23 h 23"/>
                <a:gd name="T12" fmla="*/ 6 w 10"/>
                <a:gd name="T13" fmla="*/ 23 h 23"/>
                <a:gd name="T14" fmla="*/ 6 w 10"/>
                <a:gd name="T15" fmla="*/ 23 h 23"/>
                <a:gd name="T16" fmla="*/ 6 w 10"/>
                <a:gd name="T17" fmla="*/ 23 h 23"/>
                <a:gd name="T18" fmla="*/ 8 w 10"/>
                <a:gd name="T19" fmla="*/ 23 h 23"/>
                <a:gd name="T20" fmla="*/ 9 w 10"/>
                <a:gd name="T21" fmla="*/ 23 h 23"/>
                <a:gd name="T22" fmla="*/ 9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9" y="0"/>
                  </a:moveTo>
                  <a:cubicBezTo>
                    <a:pt x="8" y="0"/>
                    <a:pt x="8" y="0"/>
                    <a:pt x="8" y="0"/>
                  </a:cubicBezTo>
                  <a:cubicBezTo>
                    <a:pt x="6" y="0"/>
                    <a:pt x="6" y="0"/>
                    <a:pt x="6" y="0"/>
                  </a:cubicBezTo>
                  <a:cubicBezTo>
                    <a:pt x="6" y="0"/>
                    <a:pt x="6" y="0"/>
                    <a:pt x="6" y="0"/>
                  </a:cubicBezTo>
                  <a:cubicBezTo>
                    <a:pt x="1" y="1"/>
                    <a:pt x="0" y="22"/>
                    <a:pt x="6" y="23"/>
                  </a:cubicBezTo>
                  <a:cubicBezTo>
                    <a:pt x="6" y="23"/>
                    <a:pt x="6" y="23"/>
                    <a:pt x="6" y="23"/>
                  </a:cubicBezTo>
                  <a:cubicBezTo>
                    <a:pt x="6" y="23"/>
                    <a:pt x="6" y="23"/>
                    <a:pt x="6" y="23"/>
                  </a:cubicBezTo>
                  <a:cubicBezTo>
                    <a:pt x="6" y="23"/>
                    <a:pt x="6" y="23"/>
                    <a:pt x="6" y="23"/>
                  </a:cubicBezTo>
                  <a:cubicBezTo>
                    <a:pt x="6" y="23"/>
                    <a:pt x="6" y="23"/>
                    <a:pt x="6" y="23"/>
                  </a:cubicBezTo>
                  <a:cubicBezTo>
                    <a:pt x="8" y="23"/>
                    <a:pt x="8" y="23"/>
                    <a:pt x="8" y="23"/>
                  </a:cubicBezTo>
                  <a:cubicBezTo>
                    <a:pt x="9" y="23"/>
                    <a:pt x="9" y="23"/>
                    <a:pt x="9" y="23"/>
                  </a:cubicBezTo>
                  <a:cubicBezTo>
                    <a:pt x="10" y="15"/>
                    <a:pt x="10" y="7"/>
                    <a:pt x="9" y="0"/>
                  </a:cubicBezTo>
                  <a:close/>
                </a:path>
              </a:pathLst>
            </a:custGeom>
            <a:solidFill>
              <a:srgbClr val="F7C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8" name="Freeform 554">
              <a:extLst>
                <a:ext uri="{FF2B5EF4-FFF2-40B4-BE49-F238E27FC236}">
                  <a16:creationId xmlns:a16="http://schemas.microsoft.com/office/drawing/2014/main" id="{47120EE6-425C-4212-A657-ACB001B83CA1}"/>
                </a:ext>
              </a:extLst>
            </p:cNvPr>
            <p:cNvSpPr>
              <a:spLocks/>
            </p:cNvSpPr>
            <p:nvPr/>
          </p:nvSpPr>
          <p:spPr bwMode="auto">
            <a:xfrm>
              <a:off x="5703" y="1007"/>
              <a:ext cx="53" cy="12"/>
            </a:xfrm>
            <a:custGeom>
              <a:avLst/>
              <a:gdLst>
                <a:gd name="T0" fmla="*/ 0 w 121"/>
                <a:gd name="T1" fmla="*/ 14 h 28"/>
                <a:gd name="T2" fmla="*/ 82 w 121"/>
                <a:gd name="T3" fmla="*/ 28 h 28"/>
                <a:gd name="T4" fmla="*/ 116 w 121"/>
                <a:gd name="T5" fmla="*/ 25 h 28"/>
                <a:gd name="T6" fmla="*/ 116 w 121"/>
                <a:gd name="T7" fmla="*/ 3 h 28"/>
                <a:gd name="T8" fmla="*/ 82 w 121"/>
                <a:gd name="T9" fmla="*/ 0 h 28"/>
                <a:gd name="T10" fmla="*/ 0 w 121"/>
                <a:gd name="T11" fmla="*/ 14 h 28"/>
              </a:gdLst>
              <a:ahLst/>
              <a:cxnLst>
                <a:cxn ang="0">
                  <a:pos x="T0" y="T1"/>
                </a:cxn>
                <a:cxn ang="0">
                  <a:pos x="T2" y="T3"/>
                </a:cxn>
                <a:cxn ang="0">
                  <a:pos x="T4" y="T5"/>
                </a:cxn>
                <a:cxn ang="0">
                  <a:pos x="T6" y="T7"/>
                </a:cxn>
                <a:cxn ang="0">
                  <a:pos x="T8" y="T9"/>
                </a:cxn>
                <a:cxn ang="0">
                  <a:pos x="T10" y="T11"/>
                </a:cxn>
              </a:cxnLst>
              <a:rect l="0" t="0" r="r" b="b"/>
              <a:pathLst>
                <a:path w="121" h="28">
                  <a:moveTo>
                    <a:pt x="0" y="14"/>
                  </a:moveTo>
                  <a:cubicBezTo>
                    <a:pt x="0" y="21"/>
                    <a:pt x="48" y="28"/>
                    <a:pt x="82" y="28"/>
                  </a:cubicBezTo>
                  <a:cubicBezTo>
                    <a:pt x="97" y="28"/>
                    <a:pt x="112" y="27"/>
                    <a:pt x="116" y="25"/>
                  </a:cubicBezTo>
                  <a:cubicBezTo>
                    <a:pt x="121" y="22"/>
                    <a:pt x="121" y="5"/>
                    <a:pt x="116" y="3"/>
                  </a:cubicBezTo>
                  <a:cubicBezTo>
                    <a:pt x="112" y="1"/>
                    <a:pt x="97" y="0"/>
                    <a:pt x="82" y="0"/>
                  </a:cubicBezTo>
                  <a:cubicBezTo>
                    <a:pt x="47" y="0"/>
                    <a:pt x="0" y="6"/>
                    <a:pt x="0" y="14"/>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9" name="Freeform 555">
              <a:extLst>
                <a:ext uri="{FF2B5EF4-FFF2-40B4-BE49-F238E27FC236}">
                  <a16:creationId xmlns:a16="http://schemas.microsoft.com/office/drawing/2014/main" id="{1852C168-CEC0-4B97-B5A8-445BCA0A72F5}"/>
                </a:ext>
              </a:extLst>
            </p:cNvPr>
            <p:cNvSpPr>
              <a:spLocks/>
            </p:cNvSpPr>
            <p:nvPr/>
          </p:nvSpPr>
          <p:spPr bwMode="auto">
            <a:xfrm>
              <a:off x="5745" y="1021"/>
              <a:ext cx="11" cy="6"/>
            </a:xfrm>
            <a:custGeom>
              <a:avLst/>
              <a:gdLst>
                <a:gd name="T0" fmla="*/ 0 w 24"/>
                <a:gd name="T1" fmla="*/ 7 h 15"/>
                <a:gd name="T2" fmla="*/ 14 w 24"/>
                <a:gd name="T3" fmla="*/ 15 h 15"/>
                <a:gd name="T4" fmla="*/ 23 w 24"/>
                <a:gd name="T5" fmla="*/ 13 h 15"/>
                <a:gd name="T6" fmla="*/ 23 w 24"/>
                <a:gd name="T7" fmla="*/ 2 h 15"/>
                <a:gd name="T8" fmla="*/ 14 w 24"/>
                <a:gd name="T9" fmla="*/ 0 h 15"/>
                <a:gd name="T10" fmla="*/ 0 w 24"/>
                <a:gd name="T11" fmla="*/ 7 h 15"/>
              </a:gdLst>
              <a:ahLst/>
              <a:cxnLst>
                <a:cxn ang="0">
                  <a:pos x="T0" y="T1"/>
                </a:cxn>
                <a:cxn ang="0">
                  <a:pos x="T2" y="T3"/>
                </a:cxn>
                <a:cxn ang="0">
                  <a:pos x="T4" y="T5"/>
                </a:cxn>
                <a:cxn ang="0">
                  <a:pos x="T6" y="T7"/>
                </a:cxn>
                <a:cxn ang="0">
                  <a:pos x="T8" y="T9"/>
                </a:cxn>
                <a:cxn ang="0">
                  <a:pos x="T10" y="T11"/>
                </a:cxn>
              </a:cxnLst>
              <a:rect l="0" t="0" r="r" b="b"/>
              <a:pathLst>
                <a:path w="24" h="15">
                  <a:moveTo>
                    <a:pt x="0" y="7"/>
                  </a:moveTo>
                  <a:cubicBezTo>
                    <a:pt x="0" y="11"/>
                    <a:pt x="6" y="15"/>
                    <a:pt x="14" y="15"/>
                  </a:cubicBezTo>
                  <a:cubicBezTo>
                    <a:pt x="18" y="15"/>
                    <a:pt x="22" y="14"/>
                    <a:pt x="23" y="13"/>
                  </a:cubicBezTo>
                  <a:cubicBezTo>
                    <a:pt x="24" y="12"/>
                    <a:pt x="24" y="3"/>
                    <a:pt x="23" y="2"/>
                  </a:cubicBezTo>
                  <a:cubicBezTo>
                    <a:pt x="22" y="1"/>
                    <a:pt x="18" y="0"/>
                    <a:pt x="14" y="0"/>
                  </a:cubicBezTo>
                  <a:cubicBezTo>
                    <a:pt x="5" y="0"/>
                    <a:pt x="0" y="3"/>
                    <a:pt x="0" y="7"/>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0" name="Freeform 556">
              <a:extLst>
                <a:ext uri="{FF2B5EF4-FFF2-40B4-BE49-F238E27FC236}">
                  <a16:creationId xmlns:a16="http://schemas.microsoft.com/office/drawing/2014/main" id="{A46E6DAB-D123-4A1B-9C03-050EFF10544F}"/>
                </a:ext>
              </a:extLst>
            </p:cNvPr>
            <p:cNvSpPr>
              <a:spLocks/>
            </p:cNvSpPr>
            <p:nvPr/>
          </p:nvSpPr>
          <p:spPr bwMode="auto">
            <a:xfrm>
              <a:off x="5587" y="1031"/>
              <a:ext cx="11" cy="8"/>
            </a:xfrm>
            <a:custGeom>
              <a:avLst/>
              <a:gdLst>
                <a:gd name="T0" fmla="*/ 21 w 26"/>
                <a:gd name="T1" fmla="*/ 3 h 18"/>
                <a:gd name="T2" fmla="*/ 12 w 26"/>
                <a:gd name="T3" fmla="*/ 3 h 18"/>
                <a:gd name="T4" fmla="*/ 7 w 26"/>
                <a:gd name="T5" fmla="*/ 0 h 18"/>
                <a:gd name="T6" fmla="*/ 7 w 26"/>
                <a:gd name="T7" fmla="*/ 18 h 18"/>
                <a:gd name="T8" fmla="*/ 12 w 26"/>
                <a:gd name="T9" fmla="*/ 15 h 18"/>
                <a:gd name="T10" fmla="*/ 21 w 26"/>
                <a:gd name="T11" fmla="*/ 15 h 18"/>
                <a:gd name="T12" fmla="*/ 26 w 26"/>
                <a:gd name="T13" fmla="*/ 9 h 18"/>
                <a:gd name="T14" fmla="*/ 21 w 26"/>
                <a:gd name="T15" fmla="*/ 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1" y="3"/>
                  </a:moveTo>
                  <a:cubicBezTo>
                    <a:pt x="12" y="3"/>
                    <a:pt x="12" y="3"/>
                    <a:pt x="12" y="3"/>
                  </a:cubicBezTo>
                  <a:cubicBezTo>
                    <a:pt x="11" y="1"/>
                    <a:pt x="10" y="0"/>
                    <a:pt x="7" y="0"/>
                  </a:cubicBezTo>
                  <a:cubicBezTo>
                    <a:pt x="0" y="0"/>
                    <a:pt x="0" y="18"/>
                    <a:pt x="7" y="18"/>
                  </a:cubicBezTo>
                  <a:cubicBezTo>
                    <a:pt x="10" y="18"/>
                    <a:pt x="11" y="17"/>
                    <a:pt x="12" y="15"/>
                  </a:cubicBezTo>
                  <a:cubicBezTo>
                    <a:pt x="21" y="15"/>
                    <a:pt x="21" y="15"/>
                    <a:pt x="21" y="15"/>
                  </a:cubicBezTo>
                  <a:cubicBezTo>
                    <a:pt x="24" y="15"/>
                    <a:pt x="26" y="12"/>
                    <a:pt x="26" y="9"/>
                  </a:cubicBezTo>
                  <a:cubicBezTo>
                    <a:pt x="26" y="6"/>
                    <a:pt x="24" y="3"/>
                    <a:pt x="21" y="3"/>
                  </a:cubicBezTo>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1" name="Freeform 557">
              <a:extLst>
                <a:ext uri="{FF2B5EF4-FFF2-40B4-BE49-F238E27FC236}">
                  <a16:creationId xmlns:a16="http://schemas.microsoft.com/office/drawing/2014/main" id="{01B72BBD-2447-42FF-A542-188291EC7BC2}"/>
                </a:ext>
              </a:extLst>
            </p:cNvPr>
            <p:cNvSpPr>
              <a:spLocks/>
            </p:cNvSpPr>
            <p:nvPr/>
          </p:nvSpPr>
          <p:spPr bwMode="auto">
            <a:xfrm>
              <a:off x="5748" y="1032"/>
              <a:ext cx="13" cy="8"/>
            </a:xfrm>
            <a:custGeom>
              <a:avLst/>
              <a:gdLst>
                <a:gd name="T0" fmla="*/ 20 w 29"/>
                <a:gd name="T1" fmla="*/ 0 h 18"/>
                <a:gd name="T2" fmla="*/ 15 w 29"/>
                <a:gd name="T3" fmla="*/ 3 h 18"/>
                <a:gd name="T4" fmla="*/ 6 w 29"/>
                <a:gd name="T5" fmla="*/ 3 h 18"/>
                <a:gd name="T6" fmla="*/ 0 w 29"/>
                <a:gd name="T7" fmla="*/ 9 h 18"/>
                <a:gd name="T8" fmla="*/ 6 w 29"/>
                <a:gd name="T9" fmla="*/ 15 h 18"/>
                <a:gd name="T10" fmla="*/ 15 w 29"/>
                <a:gd name="T11" fmla="*/ 15 h 18"/>
                <a:gd name="T12" fmla="*/ 20 w 29"/>
                <a:gd name="T13" fmla="*/ 18 h 18"/>
                <a:gd name="T14" fmla="*/ 20 w 2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8">
                  <a:moveTo>
                    <a:pt x="20" y="0"/>
                  </a:moveTo>
                  <a:cubicBezTo>
                    <a:pt x="18" y="0"/>
                    <a:pt x="16" y="1"/>
                    <a:pt x="15" y="3"/>
                  </a:cubicBezTo>
                  <a:cubicBezTo>
                    <a:pt x="6" y="3"/>
                    <a:pt x="6" y="3"/>
                    <a:pt x="6" y="3"/>
                  </a:cubicBezTo>
                  <a:cubicBezTo>
                    <a:pt x="2" y="3"/>
                    <a:pt x="0" y="6"/>
                    <a:pt x="0" y="9"/>
                  </a:cubicBezTo>
                  <a:cubicBezTo>
                    <a:pt x="0" y="12"/>
                    <a:pt x="2" y="15"/>
                    <a:pt x="6" y="15"/>
                  </a:cubicBezTo>
                  <a:cubicBezTo>
                    <a:pt x="15" y="15"/>
                    <a:pt x="15" y="15"/>
                    <a:pt x="15" y="15"/>
                  </a:cubicBezTo>
                  <a:cubicBezTo>
                    <a:pt x="16" y="17"/>
                    <a:pt x="18" y="18"/>
                    <a:pt x="20" y="18"/>
                  </a:cubicBezTo>
                  <a:cubicBezTo>
                    <a:pt x="28" y="18"/>
                    <a:pt x="29" y="0"/>
                    <a:pt x="20" y="0"/>
                  </a:cubicBezTo>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2" name="Freeform 558">
              <a:extLst>
                <a:ext uri="{FF2B5EF4-FFF2-40B4-BE49-F238E27FC236}">
                  <a16:creationId xmlns:a16="http://schemas.microsoft.com/office/drawing/2014/main" id="{D2B8C9CB-91BC-4138-BFFE-5F078AFAED77}"/>
                </a:ext>
              </a:extLst>
            </p:cNvPr>
            <p:cNvSpPr>
              <a:spLocks/>
            </p:cNvSpPr>
            <p:nvPr/>
          </p:nvSpPr>
          <p:spPr bwMode="auto">
            <a:xfrm>
              <a:off x="5621" y="978"/>
              <a:ext cx="23" cy="25"/>
            </a:xfrm>
            <a:custGeom>
              <a:avLst/>
              <a:gdLst>
                <a:gd name="T0" fmla="*/ 43 w 51"/>
                <a:gd name="T1" fmla="*/ 55 h 55"/>
                <a:gd name="T2" fmla="*/ 8 w 51"/>
                <a:gd name="T3" fmla="*/ 55 h 55"/>
                <a:gd name="T4" fmla="*/ 0 w 51"/>
                <a:gd name="T5" fmla="*/ 47 h 55"/>
                <a:gd name="T6" fmla="*/ 0 w 51"/>
                <a:gd name="T7" fmla="*/ 8 h 55"/>
                <a:gd name="T8" fmla="*/ 8 w 51"/>
                <a:gd name="T9" fmla="*/ 0 h 55"/>
                <a:gd name="T10" fmla="*/ 43 w 51"/>
                <a:gd name="T11" fmla="*/ 0 h 55"/>
                <a:gd name="T12" fmla="*/ 51 w 51"/>
                <a:gd name="T13" fmla="*/ 8 h 55"/>
                <a:gd name="T14" fmla="*/ 51 w 51"/>
                <a:gd name="T15" fmla="*/ 47 h 55"/>
                <a:gd name="T16" fmla="*/ 43 w 5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3" name="Freeform 559">
              <a:extLst>
                <a:ext uri="{FF2B5EF4-FFF2-40B4-BE49-F238E27FC236}">
                  <a16:creationId xmlns:a16="http://schemas.microsoft.com/office/drawing/2014/main" id="{366DEF2F-F0D7-430B-8217-D8E46AAE5A28}"/>
                </a:ext>
              </a:extLst>
            </p:cNvPr>
            <p:cNvSpPr>
              <a:spLocks/>
            </p:cNvSpPr>
            <p:nvPr/>
          </p:nvSpPr>
          <p:spPr bwMode="auto">
            <a:xfrm>
              <a:off x="5647" y="978"/>
              <a:ext cx="23" cy="25"/>
            </a:xfrm>
            <a:custGeom>
              <a:avLst/>
              <a:gdLst>
                <a:gd name="T0" fmla="*/ 43 w 51"/>
                <a:gd name="T1" fmla="*/ 55 h 55"/>
                <a:gd name="T2" fmla="*/ 8 w 51"/>
                <a:gd name="T3" fmla="*/ 55 h 55"/>
                <a:gd name="T4" fmla="*/ 0 w 51"/>
                <a:gd name="T5" fmla="*/ 47 h 55"/>
                <a:gd name="T6" fmla="*/ 0 w 51"/>
                <a:gd name="T7" fmla="*/ 8 h 55"/>
                <a:gd name="T8" fmla="*/ 8 w 51"/>
                <a:gd name="T9" fmla="*/ 0 h 55"/>
                <a:gd name="T10" fmla="*/ 43 w 51"/>
                <a:gd name="T11" fmla="*/ 0 h 55"/>
                <a:gd name="T12" fmla="*/ 51 w 51"/>
                <a:gd name="T13" fmla="*/ 8 h 55"/>
                <a:gd name="T14" fmla="*/ 51 w 51"/>
                <a:gd name="T15" fmla="*/ 47 h 55"/>
                <a:gd name="T16" fmla="*/ 43 w 5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4" name="Freeform 560">
              <a:extLst>
                <a:ext uri="{FF2B5EF4-FFF2-40B4-BE49-F238E27FC236}">
                  <a16:creationId xmlns:a16="http://schemas.microsoft.com/office/drawing/2014/main" id="{A54BEB54-D466-4911-B174-5605423096B3}"/>
                </a:ext>
              </a:extLst>
            </p:cNvPr>
            <p:cNvSpPr>
              <a:spLocks/>
            </p:cNvSpPr>
            <p:nvPr/>
          </p:nvSpPr>
          <p:spPr bwMode="auto">
            <a:xfrm>
              <a:off x="5673" y="978"/>
              <a:ext cx="22" cy="25"/>
            </a:xfrm>
            <a:custGeom>
              <a:avLst/>
              <a:gdLst>
                <a:gd name="T0" fmla="*/ 43 w 51"/>
                <a:gd name="T1" fmla="*/ 55 h 55"/>
                <a:gd name="T2" fmla="*/ 8 w 51"/>
                <a:gd name="T3" fmla="*/ 55 h 55"/>
                <a:gd name="T4" fmla="*/ 0 w 51"/>
                <a:gd name="T5" fmla="*/ 47 h 55"/>
                <a:gd name="T6" fmla="*/ 0 w 51"/>
                <a:gd name="T7" fmla="*/ 8 h 55"/>
                <a:gd name="T8" fmla="*/ 8 w 51"/>
                <a:gd name="T9" fmla="*/ 0 h 55"/>
                <a:gd name="T10" fmla="*/ 43 w 51"/>
                <a:gd name="T11" fmla="*/ 0 h 55"/>
                <a:gd name="T12" fmla="*/ 51 w 51"/>
                <a:gd name="T13" fmla="*/ 8 h 55"/>
                <a:gd name="T14" fmla="*/ 51 w 51"/>
                <a:gd name="T15" fmla="*/ 47 h 55"/>
                <a:gd name="T16" fmla="*/ 43 w 5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5" name="Freeform 561">
              <a:extLst>
                <a:ext uri="{FF2B5EF4-FFF2-40B4-BE49-F238E27FC236}">
                  <a16:creationId xmlns:a16="http://schemas.microsoft.com/office/drawing/2014/main" id="{7E231C8D-B749-4B7B-B86C-12753B0EBE9C}"/>
                </a:ext>
              </a:extLst>
            </p:cNvPr>
            <p:cNvSpPr>
              <a:spLocks/>
            </p:cNvSpPr>
            <p:nvPr/>
          </p:nvSpPr>
          <p:spPr bwMode="auto">
            <a:xfrm>
              <a:off x="5699" y="978"/>
              <a:ext cx="22" cy="25"/>
            </a:xfrm>
            <a:custGeom>
              <a:avLst/>
              <a:gdLst>
                <a:gd name="T0" fmla="*/ 43 w 51"/>
                <a:gd name="T1" fmla="*/ 55 h 55"/>
                <a:gd name="T2" fmla="*/ 8 w 51"/>
                <a:gd name="T3" fmla="*/ 55 h 55"/>
                <a:gd name="T4" fmla="*/ 0 w 51"/>
                <a:gd name="T5" fmla="*/ 47 h 55"/>
                <a:gd name="T6" fmla="*/ 0 w 51"/>
                <a:gd name="T7" fmla="*/ 8 h 55"/>
                <a:gd name="T8" fmla="*/ 8 w 51"/>
                <a:gd name="T9" fmla="*/ 0 h 55"/>
                <a:gd name="T10" fmla="*/ 43 w 51"/>
                <a:gd name="T11" fmla="*/ 0 h 55"/>
                <a:gd name="T12" fmla="*/ 51 w 51"/>
                <a:gd name="T13" fmla="*/ 8 h 55"/>
                <a:gd name="T14" fmla="*/ 51 w 51"/>
                <a:gd name="T15" fmla="*/ 47 h 55"/>
                <a:gd name="T16" fmla="*/ 43 w 5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6" name="Freeform 562">
              <a:extLst>
                <a:ext uri="{FF2B5EF4-FFF2-40B4-BE49-F238E27FC236}">
                  <a16:creationId xmlns:a16="http://schemas.microsoft.com/office/drawing/2014/main" id="{38D8E9E4-FDCA-4AE8-B0BA-7ED8156270DE}"/>
                </a:ext>
              </a:extLst>
            </p:cNvPr>
            <p:cNvSpPr>
              <a:spLocks/>
            </p:cNvSpPr>
            <p:nvPr/>
          </p:nvSpPr>
          <p:spPr bwMode="auto">
            <a:xfrm>
              <a:off x="5724" y="978"/>
              <a:ext cx="24" cy="25"/>
            </a:xfrm>
            <a:custGeom>
              <a:avLst/>
              <a:gdLst>
                <a:gd name="T0" fmla="*/ 46 w 53"/>
                <a:gd name="T1" fmla="*/ 55 h 55"/>
                <a:gd name="T2" fmla="*/ 8 w 53"/>
                <a:gd name="T3" fmla="*/ 55 h 55"/>
                <a:gd name="T4" fmla="*/ 0 w 53"/>
                <a:gd name="T5" fmla="*/ 45 h 55"/>
                <a:gd name="T6" fmla="*/ 0 w 53"/>
                <a:gd name="T7" fmla="*/ 6 h 55"/>
                <a:gd name="T8" fmla="*/ 6 w 53"/>
                <a:gd name="T9" fmla="*/ 0 h 55"/>
                <a:gd name="T10" fmla="*/ 34 w 53"/>
                <a:gd name="T11" fmla="*/ 0 h 55"/>
                <a:gd name="T12" fmla="*/ 42 w 53"/>
                <a:gd name="T13" fmla="*/ 6 h 55"/>
                <a:gd name="T14" fmla="*/ 52 w 53"/>
                <a:gd name="T15" fmla="*/ 45 h 55"/>
                <a:gd name="T16" fmla="*/ 46 w 53"/>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5">
                  <a:moveTo>
                    <a:pt x="46" y="55"/>
                  </a:moveTo>
                  <a:cubicBezTo>
                    <a:pt x="8" y="55"/>
                    <a:pt x="8" y="55"/>
                    <a:pt x="8" y="55"/>
                  </a:cubicBezTo>
                  <a:cubicBezTo>
                    <a:pt x="4" y="55"/>
                    <a:pt x="0" y="50"/>
                    <a:pt x="0" y="45"/>
                  </a:cubicBezTo>
                  <a:cubicBezTo>
                    <a:pt x="0" y="6"/>
                    <a:pt x="0" y="6"/>
                    <a:pt x="0" y="6"/>
                  </a:cubicBezTo>
                  <a:cubicBezTo>
                    <a:pt x="0" y="3"/>
                    <a:pt x="3" y="0"/>
                    <a:pt x="6" y="0"/>
                  </a:cubicBezTo>
                  <a:cubicBezTo>
                    <a:pt x="34" y="0"/>
                    <a:pt x="34" y="0"/>
                    <a:pt x="34" y="0"/>
                  </a:cubicBezTo>
                  <a:cubicBezTo>
                    <a:pt x="38" y="0"/>
                    <a:pt x="41" y="3"/>
                    <a:pt x="42" y="6"/>
                  </a:cubicBezTo>
                  <a:cubicBezTo>
                    <a:pt x="52" y="45"/>
                    <a:pt x="52" y="45"/>
                    <a:pt x="52" y="45"/>
                  </a:cubicBezTo>
                  <a:cubicBezTo>
                    <a:pt x="53" y="50"/>
                    <a:pt x="51" y="55"/>
                    <a:pt x="46"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7" name="Freeform 563">
              <a:extLst>
                <a:ext uri="{FF2B5EF4-FFF2-40B4-BE49-F238E27FC236}">
                  <a16:creationId xmlns:a16="http://schemas.microsoft.com/office/drawing/2014/main" id="{14B0FE0E-496D-4C14-ADBF-1FA58FE5AC9B}"/>
                </a:ext>
              </a:extLst>
            </p:cNvPr>
            <p:cNvSpPr>
              <a:spLocks/>
            </p:cNvSpPr>
            <p:nvPr/>
          </p:nvSpPr>
          <p:spPr bwMode="auto">
            <a:xfrm>
              <a:off x="5754" y="1009"/>
              <a:ext cx="4" cy="9"/>
            </a:xfrm>
            <a:custGeom>
              <a:avLst/>
              <a:gdLst>
                <a:gd name="T0" fmla="*/ 4 w 9"/>
                <a:gd name="T1" fmla="*/ 0 h 20"/>
                <a:gd name="T2" fmla="*/ 4 w 9"/>
                <a:gd name="T3" fmla="*/ 0 h 20"/>
                <a:gd name="T4" fmla="*/ 2 w 9"/>
                <a:gd name="T5" fmla="*/ 0 h 20"/>
                <a:gd name="T6" fmla="*/ 1 w 9"/>
                <a:gd name="T7" fmla="*/ 0 h 20"/>
                <a:gd name="T8" fmla="*/ 1 w 9"/>
                <a:gd name="T9" fmla="*/ 20 h 20"/>
                <a:gd name="T10" fmla="*/ 2 w 9"/>
                <a:gd name="T11" fmla="*/ 20 h 20"/>
                <a:gd name="T12" fmla="*/ 4 w 9"/>
                <a:gd name="T13" fmla="*/ 20 h 20"/>
                <a:gd name="T14" fmla="*/ 4 w 9"/>
                <a:gd name="T15" fmla="*/ 20 h 20"/>
                <a:gd name="T16" fmla="*/ 4 w 9"/>
                <a:gd name="T17" fmla="*/ 20 h 20"/>
                <a:gd name="T18" fmla="*/ 4 w 9"/>
                <a:gd name="T19" fmla="*/ 20 h 20"/>
                <a:gd name="T20" fmla="*/ 4 w 9"/>
                <a:gd name="T21" fmla="*/ 20 h 20"/>
                <a:gd name="T22" fmla="*/ 4 w 9"/>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0">
                  <a:moveTo>
                    <a:pt x="4" y="0"/>
                  </a:moveTo>
                  <a:cubicBezTo>
                    <a:pt x="4" y="0"/>
                    <a:pt x="4" y="0"/>
                    <a:pt x="4" y="0"/>
                  </a:cubicBezTo>
                  <a:cubicBezTo>
                    <a:pt x="2" y="0"/>
                    <a:pt x="2" y="0"/>
                    <a:pt x="2" y="0"/>
                  </a:cubicBezTo>
                  <a:cubicBezTo>
                    <a:pt x="1" y="0"/>
                    <a:pt x="1" y="0"/>
                    <a:pt x="1" y="0"/>
                  </a:cubicBezTo>
                  <a:cubicBezTo>
                    <a:pt x="0" y="6"/>
                    <a:pt x="0" y="13"/>
                    <a:pt x="1" y="20"/>
                  </a:cubicBezTo>
                  <a:cubicBezTo>
                    <a:pt x="2" y="20"/>
                    <a:pt x="2" y="20"/>
                    <a:pt x="2"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9" y="19"/>
                    <a:pt x="9" y="0"/>
                    <a:pt x="4" y="0"/>
                  </a:cubicBezTo>
                </a:path>
              </a:pathLst>
            </a:cu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8" name="Freeform 564">
              <a:extLst>
                <a:ext uri="{FF2B5EF4-FFF2-40B4-BE49-F238E27FC236}">
                  <a16:creationId xmlns:a16="http://schemas.microsoft.com/office/drawing/2014/main" id="{A54707C0-4350-47FF-A114-A986A5DE464B}"/>
                </a:ext>
              </a:extLst>
            </p:cNvPr>
            <p:cNvSpPr>
              <a:spLocks/>
            </p:cNvSpPr>
            <p:nvPr/>
          </p:nvSpPr>
          <p:spPr bwMode="auto">
            <a:xfrm>
              <a:off x="5755" y="1021"/>
              <a:ext cx="1" cy="6"/>
            </a:xfrm>
            <a:custGeom>
              <a:avLst/>
              <a:gdLst>
                <a:gd name="T0" fmla="*/ 2 w 4"/>
                <a:gd name="T1" fmla="*/ 0 h 12"/>
                <a:gd name="T2" fmla="*/ 2 w 4"/>
                <a:gd name="T3" fmla="*/ 0 h 12"/>
                <a:gd name="T4" fmla="*/ 0 w 4"/>
                <a:gd name="T5" fmla="*/ 0 h 12"/>
                <a:gd name="T6" fmla="*/ 0 w 4"/>
                <a:gd name="T7" fmla="*/ 0 h 12"/>
                <a:gd name="T8" fmla="*/ 0 w 4"/>
                <a:gd name="T9" fmla="*/ 12 h 12"/>
                <a:gd name="T10" fmla="*/ 1 w 4"/>
                <a:gd name="T11" fmla="*/ 12 h 12"/>
                <a:gd name="T12" fmla="*/ 2 w 4"/>
                <a:gd name="T13" fmla="*/ 12 h 12"/>
                <a:gd name="T14" fmla="*/ 2 w 4"/>
                <a:gd name="T15" fmla="*/ 12 h 12"/>
                <a:gd name="T16" fmla="*/ 2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2" y="0"/>
                    <a:pt x="2" y="0"/>
                    <a:pt x="2" y="0"/>
                  </a:cubicBezTo>
                  <a:cubicBezTo>
                    <a:pt x="0" y="0"/>
                    <a:pt x="0" y="0"/>
                    <a:pt x="0" y="0"/>
                  </a:cubicBezTo>
                  <a:cubicBezTo>
                    <a:pt x="0" y="0"/>
                    <a:pt x="0" y="0"/>
                    <a:pt x="0" y="0"/>
                  </a:cubicBezTo>
                  <a:cubicBezTo>
                    <a:pt x="0" y="4"/>
                    <a:pt x="0" y="8"/>
                    <a:pt x="0" y="12"/>
                  </a:cubicBezTo>
                  <a:cubicBezTo>
                    <a:pt x="1" y="12"/>
                    <a:pt x="1" y="12"/>
                    <a:pt x="1" y="12"/>
                  </a:cubicBezTo>
                  <a:cubicBezTo>
                    <a:pt x="2" y="12"/>
                    <a:pt x="2" y="12"/>
                    <a:pt x="2" y="12"/>
                  </a:cubicBezTo>
                  <a:cubicBezTo>
                    <a:pt x="2" y="12"/>
                    <a:pt x="2" y="12"/>
                    <a:pt x="2" y="12"/>
                  </a:cubicBezTo>
                  <a:cubicBezTo>
                    <a:pt x="4" y="12"/>
                    <a:pt x="4" y="1"/>
                    <a:pt x="2" y="0"/>
                  </a:cubicBezTo>
                </a:path>
              </a:pathLst>
            </a:custGeom>
            <a:solidFill>
              <a:srgbClr val="F7C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9" name="Freeform 565">
              <a:extLst>
                <a:ext uri="{FF2B5EF4-FFF2-40B4-BE49-F238E27FC236}">
                  <a16:creationId xmlns:a16="http://schemas.microsoft.com/office/drawing/2014/main" id="{E4339073-EB64-48B8-A3DB-92A46168BCB0}"/>
                </a:ext>
              </a:extLst>
            </p:cNvPr>
            <p:cNvSpPr>
              <a:spLocks/>
            </p:cNvSpPr>
            <p:nvPr/>
          </p:nvSpPr>
          <p:spPr bwMode="auto">
            <a:xfrm>
              <a:off x="5593" y="1023"/>
              <a:ext cx="6" cy="2"/>
            </a:xfrm>
            <a:custGeom>
              <a:avLst/>
              <a:gdLst>
                <a:gd name="T0" fmla="*/ 14 w 14"/>
                <a:gd name="T1" fmla="*/ 3 h 5"/>
                <a:gd name="T2" fmla="*/ 12 w 14"/>
                <a:gd name="T3" fmla="*/ 5 h 5"/>
                <a:gd name="T4" fmla="*/ 0 w 14"/>
                <a:gd name="T5" fmla="*/ 5 h 5"/>
                <a:gd name="T6" fmla="*/ 0 w 14"/>
                <a:gd name="T7" fmla="*/ 0 h 5"/>
                <a:gd name="T8" fmla="*/ 12 w 14"/>
                <a:gd name="T9" fmla="*/ 0 h 5"/>
                <a:gd name="T10" fmla="*/ 14 w 14"/>
                <a:gd name="T11" fmla="*/ 3 h 5"/>
              </a:gdLst>
              <a:ahLst/>
              <a:cxnLst>
                <a:cxn ang="0">
                  <a:pos x="T0" y="T1"/>
                </a:cxn>
                <a:cxn ang="0">
                  <a:pos x="T2" y="T3"/>
                </a:cxn>
                <a:cxn ang="0">
                  <a:pos x="T4" y="T5"/>
                </a:cxn>
                <a:cxn ang="0">
                  <a:pos x="T6" y="T7"/>
                </a:cxn>
                <a:cxn ang="0">
                  <a:pos x="T8" y="T9"/>
                </a:cxn>
                <a:cxn ang="0">
                  <a:pos x="T10" y="T11"/>
                </a:cxn>
              </a:cxnLst>
              <a:rect l="0" t="0" r="r" b="b"/>
              <a:pathLst>
                <a:path w="14" h="5">
                  <a:moveTo>
                    <a:pt x="14" y="3"/>
                  </a:moveTo>
                  <a:cubicBezTo>
                    <a:pt x="14" y="4"/>
                    <a:pt x="13" y="5"/>
                    <a:pt x="12" y="5"/>
                  </a:cubicBezTo>
                  <a:cubicBezTo>
                    <a:pt x="0" y="5"/>
                    <a:pt x="0" y="5"/>
                    <a:pt x="0" y="5"/>
                  </a:cubicBezTo>
                  <a:cubicBezTo>
                    <a:pt x="0" y="0"/>
                    <a:pt x="0" y="0"/>
                    <a:pt x="0" y="0"/>
                  </a:cubicBezTo>
                  <a:cubicBezTo>
                    <a:pt x="12" y="0"/>
                    <a:pt x="12" y="0"/>
                    <a:pt x="12" y="0"/>
                  </a:cubicBezTo>
                  <a:cubicBezTo>
                    <a:pt x="13" y="0"/>
                    <a:pt x="14" y="1"/>
                    <a:pt x="14" y="3"/>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0" name="Freeform 566">
              <a:extLst>
                <a:ext uri="{FF2B5EF4-FFF2-40B4-BE49-F238E27FC236}">
                  <a16:creationId xmlns:a16="http://schemas.microsoft.com/office/drawing/2014/main" id="{2AFAE8AC-B9D5-44A6-B8A4-7F95EF2FA786}"/>
                </a:ext>
              </a:extLst>
            </p:cNvPr>
            <p:cNvSpPr>
              <a:spLocks/>
            </p:cNvSpPr>
            <p:nvPr/>
          </p:nvSpPr>
          <p:spPr bwMode="auto">
            <a:xfrm>
              <a:off x="5593" y="1026"/>
              <a:ext cx="6" cy="2"/>
            </a:xfrm>
            <a:custGeom>
              <a:avLst/>
              <a:gdLst>
                <a:gd name="T0" fmla="*/ 14 w 14"/>
                <a:gd name="T1" fmla="*/ 2 h 4"/>
                <a:gd name="T2" fmla="*/ 12 w 14"/>
                <a:gd name="T3" fmla="*/ 4 h 4"/>
                <a:gd name="T4" fmla="*/ 0 w 14"/>
                <a:gd name="T5" fmla="*/ 4 h 4"/>
                <a:gd name="T6" fmla="*/ 0 w 14"/>
                <a:gd name="T7" fmla="*/ 0 h 4"/>
                <a:gd name="T8" fmla="*/ 12 w 14"/>
                <a:gd name="T9" fmla="*/ 0 h 4"/>
                <a:gd name="T10" fmla="*/ 14 w 14"/>
                <a:gd name="T11" fmla="*/ 2 h 4"/>
              </a:gdLst>
              <a:ahLst/>
              <a:cxnLst>
                <a:cxn ang="0">
                  <a:pos x="T0" y="T1"/>
                </a:cxn>
                <a:cxn ang="0">
                  <a:pos x="T2" y="T3"/>
                </a:cxn>
                <a:cxn ang="0">
                  <a:pos x="T4" y="T5"/>
                </a:cxn>
                <a:cxn ang="0">
                  <a:pos x="T6" y="T7"/>
                </a:cxn>
                <a:cxn ang="0">
                  <a:pos x="T8" y="T9"/>
                </a:cxn>
                <a:cxn ang="0">
                  <a:pos x="T10" y="T11"/>
                </a:cxn>
              </a:cxnLst>
              <a:rect l="0" t="0" r="r" b="b"/>
              <a:pathLst>
                <a:path w="14" h="4">
                  <a:moveTo>
                    <a:pt x="14" y="2"/>
                  </a:moveTo>
                  <a:cubicBezTo>
                    <a:pt x="14" y="3"/>
                    <a:pt x="13" y="4"/>
                    <a:pt x="12" y="4"/>
                  </a:cubicBezTo>
                  <a:cubicBezTo>
                    <a:pt x="0" y="4"/>
                    <a:pt x="0" y="4"/>
                    <a:pt x="0" y="4"/>
                  </a:cubicBezTo>
                  <a:cubicBezTo>
                    <a:pt x="0" y="0"/>
                    <a:pt x="0" y="0"/>
                    <a:pt x="0" y="0"/>
                  </a:cubicBezTo>
                  <a:cubicBezTo>
                    <a:pt x="12" y="0"/>
                    <a:pt x="12" y="0"/>
                    <a:pt x="12" y="0"/>
                  </a:cubicBezTo>
                  <a:cubicBezTo>
                    <a:pt x="13" y="0"/>
                    <a:pt x="14" y="1"/>
                    <a:pt x="14" y="2"/>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1" name="Freeform 567">
              <a:extLst>
                <a:ext uri="{FF2B5EF4-FFF2-40B4-BE49-F238E27FC236}">
                  <a16:creationId xmlns:a16="http://schemas.microsoft.com/office/drawing/2014/main" id="{BCBE27A2-9DCB-4216-859C-7DA88AD8316B}"/>
                </a:ext>
              </a:extLst>
            </p:cNvPr>
            <p:cNvSpPr>
              <a:spLocks/>
            </p:cNvSpPr>
            <p:nvPr/>
          </p:nvSpPr>
          <p:spPr bwMode="auto">
            <a:xfrm>
              <a:off x="5593" y="1029"/>
              <a:ext cx="6" cy="2"/>
            </a:xfrm>
            <a:custGeom>
              <a:avLst/>
              <a:gdLst>
                <a:gd name="T0" fmla="*/ 14 w 14"/>
                <a:gd name="T1" fmla="*/ 3 h 5"/>
                <a:gd name="T2" fmla="*/ 12 w 14"/>
                <a:gd name="T3" fmla="*/ 5 h 5"/>
                <a:gd name="T4" fmla="*/ 0 w 14"/>
                <a:gd name="T5" fmla="*/ 5 h 5"/>
                <a:gd name="T6" fmla="*/ 0 w 14"/>
                <a:gd name="T7" fmla="*/ 0 h 5"/>
                <a:gd name="T8" fmla="*/ 12 w 14"/>
                <a:gd name="T9" fmla="*/ 0 h 5"/>
                <a:gd name="T10" fmla="*/ 14 w 14"/>
                <a:gd name="T11" fmla="*/ 3 h 5"/>
              </a:gdLst>
              <a:ahLst/>
              <a:cxnLst>
                <a:cxn ang="0">
                  <a:pos x="T0" y="T1"/>
                </a:cxn>
                <a:cxn ang="0">
                  <a:pos x="T2" y="T3"/>
                </a:cxn>
                <a:cxn ang="0">
                  <a:pos x="T4" y="T5"/>
                </a:cxn>
                <a:cxn ang="0">
                  <a:pos x="T6" y="T7"/>
                </a:cxn>
                <a:cxn ang="0">
                  <a:pos x="T8" y="T9"/>
                </a:cxn>
                <a:cxn ang="0">
                  <a:pos x="T10" y="T11"/>
                </a:cxn>
              </a:cxnLst>
              <a:rect l="0" t="0" r="r" b="b"/>
              <a:pathLst>
                <a:path w="14" h="5">
                  <a:moveTo>
                    <a:pt x="14" y="3"/>
                  </a:moveTo>
                  <a:cubicBezTo>
                    <a:pt x="14" y="4"/>
                    <a:pt x="13" y="5"/>
                    <a:pt x="12" y="5"/>
                  </a:cubicBezTo>
                  <a:cubicBezTo>
                    <a:pt x="0" y="5"/>
                    <a:pt x="0" y="5"/>
                    <a:pt x="0" y="5"/>
                  </a:cubicBezTo>
                  <a:cubicBezTo>
                    <a:pt x="0" y="0"/>
                    <a:pt x="0" y="0"/>
                    <a:pt x="0" y="0"/>
                  </a:cubicBezTo>
                  <a:cubicBezTo>
                    <a:pt x="12" y="0"/>
                    <a:pt x="12" y="0"/>
                    <a:pt x="12" y="0"/>
                  </a:cubicBezTo>
                  <a:cubicBezTo>
                    <a:pt x="13" y="0"/>
                    <a:pt x="14" y="1"/>
                    <a:pt x="14" y="3"/>
                  </a:cubicBezTo>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2" name="Oval 568">
              <a:extLst>
                <a:ext uri="{FF2B5EF4-FFF2-40B4-BE49-F238E27FC236}">
                  <a16:creationId xmlns:a16="http://schemas.microsoft.com/office/drawing/2014/main" id="{340C2D4C-8414-4E0D-A1F6-18DB9B5DB2F6}"/>
                </a:ext>
              </a:extLst>
            </p:cNvPr>
            <p:cNvSpPr>
              <a:spLocks noChangeArrowheads="1"/>
            </p:cNvSpPr>
            <p:nvPr/>
          </p:nvSpPr>
          <p:spPr bwMode="auto">
            <a:xfrm>
              <a:off x="5608" y="1030"/>
              <a:ext cx="18" cy="17"/>
            </a:xfrm>
            <a:prstGeom prst="ellipse">
              <a:avLst/>
            </a:pr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3" name="Freeform 569">
              <a:extLst>
                <a:ext uri="{FF2B5EF4-FFF2-40B4-BE49-F238E27FC236}">
                  <a16:creationId xmlns:a16="http://schemas.microsoft.com/office/drawing/2014/main" id="{ED2552FE-F82B-4359-93E1-BA05E25E3EF5}"/>
                </a:ext>
              </a:extLst>
            </p:cNvPr>
            <p:cNvSpPr>
              <a:spLocks noEditPoints="1"/>
            </p:cNvSpPr>
            <p:nvPr/>
          </p:nvSpPr>
          <p:spPr bwMode="auto">
            <a:xfrm>
              <a:off x="5603" y="1025"/>
              <a:ext cx="28" cy="27"/>
            </a:xfrm>
            <a:custGeom>
              <a:avLst/>
              <a:gdLst>
                <a:gd name="T0" fmla="*/ 31 w 62"/>
                <a:gd name="T1" fmla="*/ 0 h 62"/>
                <a:gd name="T2" fmla="*/ 0 w 62"/>
                <a:gd name="T3" fmla="*/ 31 h 62"/>
                <a:gd name="T4" fmla="*/ 31 w 62"/>
                <a:gd name="T5" fmla="*/ 62 h 62"/>
                <a:gd name="T6" fmla="*/ 62 w 62"/>
                <a:gd name="T7" fmla="*/ 31 h 62"/>
                <a:gd name="T8" fmla="*/ 31 w 62"/>
                <a:gd name="T9" fmla="*/ 0 h 62"/>
                <a:gd name="T10" fmla="*/ 31 w 62"/>
                <a:gd name="T11" fmla="*/ 50 h 62"/>
                <a:gd name="T12" fmla="*/ 12 w 62"/>
                <a:gd name="T13" fmla="*/ 31 h 62"/>
                <a:gd name="T14" fmla="*/ 31 w 62"/>
                <a:gd name="T15" fmla="*/ 12 h 62"/>
                <a:gd name="T16" fmla="*/ 50 w 62"/>
                <a:gd name="T17" fmla="*/ 31 h 62"/>
                <a:gd name="T18" fmla="*/ 31 w 62"/>
                <a:gd name="T19"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0"/>
                  </a:moveTo>
                  <a:cubicBezTo>
                    <a:pt x="14" y="0"/>
                    <a:pt x="0" y="13"/>
                    <a:pt x="0" y="31"/>
                  </a:cubicBezTo>
                  <a:cubicBezTo>
                    <a:pt x="0" y="48"/>
                    <a:pt x="14" y="62"/>
                    <a:pt x="31" y="62"/>
                  </a:cubicBezTo>
                  <a:cubicBezTo>
                    <a:pt x="48" y="62"/>
                    <a:pt x="62" y="48"/>
                    <a:pt x="62" y="31"/>
                  </a:cubicBezTo>
                  <a:cubicBezTo>
                    <a:pt x="62" y="14"/>
                    <a:pt x="48" y="0"/>
                    <a:pt x="31" y="0"/>
                  </a:cubicBezTo>
                  <a:moveTo>
                    <a:pt x="31" y="50"/>
                  </a:moveTo>
                  <a:cubicBezTo>
                    <a:pt x="21" y="50"/>
                    <a:pt x="12" y="41"/>
                    <a:pt x="12" y="31"/>
                  </a:cubicBezTo>
                  <a:cubicBezTo>
                    <a:pt x="12" y="20"/>
                    <a:pt x="21" y="12"/>
                    <a:pt x="31" y="12"/>
                  </a:cubicBezTo>
                  <a:cubicBezTo>
                    <a:pt x="42" y="12"/>
                    <a:pt x="50" y="20"/>
                    <a:pt x="50" y="31"/>
                  </a:cubicBezTo>
                  <a:cubicBezTo>
                    <a:pt x="50" y="41"/>
                    <a:pt x="42" y="50"/>
                    <a:pt x="31" y="50"/>
                  </a:cubicBezTo>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4" name="Oval 570">
              <a:extLst>
                <a:ext uri="{FF2B5EF4-FFF2-40B4-BE49-F238E27FC236}">
                  <a16:creationId xmlns:a16="http://schemas.microsoft.com/office/drawing/2014/main" id="{880FE2FC-7FBE-475C-ABCA-A846B5BB96F4}"/>
                </a:ext>
              </a:extLst>
            </p:cNvPr>
            <p:cNvSpPr>
              <a:spLocks noChangeArrowheads="1"/>
            </p:cNvSpPr>
            <p:nvPr/>
          </p:nvSpPr>
          <p:spPr bwMode="auto">
            <a:xfrm>
              <a:off x="5611" y="1033"/>
              <a:ext cx="11" cy="11"/>
            </a:xfrm>
            <a:prstGeom prst="ellipse">
              <a:avLst/>
            </a:pr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5" name="Oval 571">
              <a:extLst>
                <a:ext uri="{FF2B5EF4-FFF2-40B4-BE49-F238E27FC236}">
                  <a16:creationId xmlns:a16="http://schemas.microsoft.com/office/drawing/2014/main" id="{0E965EAC-2979-4D2F-BAC7-FDBC98383B81}"/>
                </a:ext>
              </a:extLst>
            </p:cNvPr>
            <p:cNvSpPr>
              <a:spLocks noChangeArrowheads="1"/>
            </p:cNvSpPr>
            <p:nvPr/>
          </p:nvSpPr>
          <p:spPr bwMode="auto">
            <a:xfrm>
              <a:off x="5722" y="1030"/>
              <a:ext cx="18" cy="17"/>
            </a:xfrm>
            <a:prstGeom prst="ellipse">
              <a:avLst/>
            </a:pr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6" name="Freeform 572">
              <a:extLst>
                <a:ext uri="{FF2B5EF4-FFF2-40B4-BE49-F238E27FC236}">
                  <a16:creationId xmlns:a16="http://schemas.microsoft.com/office/drawing/2014/main" id="{E5A61974-4A5E-4E0E-85E9-FA8C8E8F8895}"/>
                </a:ext>
              </a:extLst>
            </p:cNvPr>
            <p:cNvSpPr>
              <a:spLocks noEditPoints="1"/>
            </p:cNvSpPr>
            <p:nvPr/>
          </p:nvSpPr>
          <p:spPr bwMode="auto">
            <a:xfrm>
              <a:off x="5717" y="1025"/>
              <a:ext cx="28" cy="27"/>
            </a:xfrm>
            <a:custGeom>
              <a:avLst/>
              <a:gdLst>
                <a:gd name="T0" fmla="*/ 31 w 62"/>
                <a:gd name="T1" fmla="*/ 0 h 62"/>
                <a:gd name="T2" fmla="*/ 0 w 62"/>
                <a:gd name="T3" fmla="*/ 31 h 62"/>
                <a:gd name="T4" fmla="*/ 31 w 62"/>
                <a:gd name="T5" fmla="*/ 62 h 62"/>
                <a:gd name="T6" fmla="*/ 62 w 62"/>
                <a:gd name="T7" fmla="*/ 31 h 62"/>
                <a:gd name="T8" fmla="*/ 31 w 62"/>
                <a:gd name="T9" fmla="*/ 0 h 62"/>
                <a:gd name="T10" fmla="*/ 31 w 62"/>
                <a:gd name="T11" fmla="*/ 50 h 62"/>
                <a:gd name="T12" fmla="*/ 12 w 62"/>
                <a:gd name="T13" fmla="*/ 31 h 62"/>
                <a:gd name="T14" fmla="*/ 31 w 62"/>
                <a:gd name="T15" fmla="*/ 12 h 62"/>
                <a:gd name="T16" fmla="*/ 50 w 62"/>
                <a:gd name="T17" fmla="*/ 31 h 62"/>
                <a:gd name="T18" fmla="*/ 31 w 62"/>
                <a:gd name="T19"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0"/>
                  </a:moveTo>
                  <a:cubicBezTo>
                    <a:pt x="14" y="0"/>
                    <a:pt x="0" y="13"/>
                    <a:pt x="0" y="31"/>
                  </a:cubicBezTo>
                  <a:cubicBezTo>
                    <a:pt x="0" y="48"/>
                    <a:pt x="14" y="62"/>
                    <a:pt x="31" y="62"/>
                  </a:cubicBezTo>
                  <a:cubicBezTo>
                    <a:pt x="48" y="62"/>
                    <a:pt x="62" y="48"/>
                    <a:pt x="62" y="31"/>
                  </a:cubicBezTo>
                  <a:cubicBezTo>
                    <a:pt x="62" y="14"/>
                    <a:pt x="48" y="0"/>
                    <a:pt x="31" y="0"/>
                  </a:cubicBezTo>
                  <a:moveTo>
                    <a:pt x="31" y="50"/>
                  </a:moveTo>
                  <a:cubicBezTo>
                    <a:pt x="20" y="50"/>
                    <a:pt x="12" y="41"/>
                    <a:pt x="12" y="31"/>
                  </a:cubicBezTo>
                  <a:cubicBezTo>
                    <a:pt x="12" y="20"/>
                    <a:pt x="20" y="12"/>
                    <a:pt x="31" y="12"/>
                  </a:cubicBezTo>
                  <a:cubicBezTo>
                    <a:pt x="41" y="12"/>
                    <a:pt x="50" y="20"/>
                    <a:pt x="50" y="31"/>
                  </a:cubicBezTo>
                  <a:cubicBezTo>
                    <a:pt x="50" y="41"/>
                    <a:pt x="41" y="50"/>
                    <a:pt x="31" y="50"/>
                  </a:cubicBezTo>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7" name="Oval 573">
              <a:extLst>
                <a:ext uri="{FF2B5EF4-FFF2-40B4-BE49-F238E27FC236}">
                  <a16:creationId xmlns:a16="http://schemas.microsoft.com/office/drawing/2014/main" id="{A7778912-90EB-4BB9-A201-D30470894E37}"/>
                </a:ext>
              </a:extLst>
            </p:cNvPr>
            <p:cNvSpPr>
              <a:spLocks noChangeArrowheads="1"/>
            </p:cNvSpPr>
            <p:nvPr/>
          </p:nvSpPr>
          <p:spPr bwMode="auto">
            <a:xfrm>
              <a:off x="5726" y="1033"/>
              <a:ext cx="10" cy="11"/>
            </a:xfrm>
            <a:prstGeom prst="ellipse">
              <a:avLst/>
            </a:pr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8" name="Freeform 574">
              <a:extLst>
                <a:ext uri="{FF2B5EF4-FFF2-40B4-BE49-F238E27FC236}">
                  <a16:creationId xmlns:a16="http://schemas.microsoft.com/office/drawing/2014/main" id="{4190CFCC-8620-459F-97B3-249F21E629C4}"/>
                </a:ext>
              </a:extLst>
            </p:cNvPr>
            <p:cNvSpPr>
              <a:spLocks/>
            </p:cNvSpPr>
            <p:nvPr/>
          </p:nvSpPr>
          <p:spPr bwMode="auto">
            <a:xfrm>
              <a:off x="5605" y="977"/>
              <a:ext cx="14" cy="28"/>
            </a:xfrm>
            <a:custGeom>
              <a:avLst/>
              <a:gdLst>
                <a:gd name="T0" fmla="*/ 23 w 31"/>
                <a:gd name="T1" fmla="*/ 63 h 63"/>
                <a:gd name="T2" fmla="*/ 30 w 31"/>
                <a:gd name="T3" fmla="*/ 56 h 63"/>
                <a:gd name="T4" fmla="*/ 31 w 31"/>
                <a:gd name="T5" fmla="*/ 4 h 63"/>
                <a:gd name="T6" fmla="*/ 27 w 31"/>
                <a:gd name="T7" fmla="*/ 0 h 63"/>
                <a:gd name="T8" fmla="*/ 21 w 31"/>
                <a:gd name="T9" fmla="*/ 0 h 63"/>
                <a:gd name="T10" fmla="*/ 0 w 31"/>
                <a:gd name="T11" fmla="*/ 63 h 63"/>
                <a:gd name="T12" fmla="*/ 23 w 31"/>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1" h="63">
                  <a:moveTo>
                    <a:pt x="23" y="63"/>
                  </a:moveTo>
                  <a:cubicBezTo>
                    <a:pt x="27" y="63"/>
                    <a:pt x="30" y="60"/>
                    <a:pt x="30" y="56"/>
                  </a:cubicBezTo>
                  <a:cubicBezTo>
                    <a:pt x="31" y="4"/>
                    <a:pt x="31" y="4"/>
                    <a:pt x="31" y="4"/>
                  </a:cubicBezTo>
                  <a:cubicBezTo>
                    <a:pt x="31" y="2"/>
                    <a:pt x="29" y="0"/>
                    <a:pt x="27" y="0"/>
                  </a:cubicBezTo>
                  <a:cubicBezTo>
                    <a:pt x="21" y="0"/>
                    <a:pt x="21" y="0"/>
                    <a:pt x="21" y="0"/>
                  </a:cubicBezTo>
                  <a:cubicBezTo>
                    <a:pt x="12" y="20"/>
                    <a:pt x="5" y="41"/>
                    <a:pt x="0" y="63"/>
                  </a:cubicBezTo>
                  <a:cubicBezTo>
                    <a:pt x="23" y="63"/>
                    <a:pt x="23" y="63"/>
                    <a:pt x="23" y="63"/>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9" name="Freeform 575">
              <a:extLst>
                <a:ext uri="{FF2B5EF4-FFF2-40B4-BE49-F238E27FC236}">
                  <a16:creationId xmlns:a16="http://schemas.microsoft.com/office/drawing/2014/main" id="{964F26E2-A7F5-4AB9-B44F-E7A3E3020BDE}"/>
                </a:ext>
              </a:extLst>
            </p:cNvPr>
            <p:cNvSpPr>
              <a:spLocks/>
            </p:cNvSpPr>
            <p:nvPr/>
          </p:nvSpPr>
          <p:spPr bwMode="auto">
            <a:xfrm>
              <a:off x="5606" y="980"/>
              <a:ext cx="13" cy="24"/>
            </a:xfrm>
            <a:custGeom>
              <a:avLst/>
              <a:gdLst>
                <a:gd name="T0" fmla="*/ 27 w 27"/>
                <a:gd name="T1" fmla="*/ 0 h 53"/>
                <a:gd name="T2" fmla="*/ 0 w 27"/>
                <a:gd name="T3" fmla="*/ 53 h 53"/>
                <a:gd name="T4" fmla="*/ 19 w 27"/>
                <a:gd name="T5" fmla="*/ 53 h 53"/>
                <a:gd name="T6" fmla="*/ 27 w 27"/>
                <a:gd name="T7" fmla="*/ 46 h 53"/>
                <a:gd name="T8" fmla="*/ 27 w 27"/>
                <a:gd name="T9" fmla="*/ 35 h 53"/>
                <a:gd name="T10" fmla="*/ 27 w 27"/>
                <a:gd name="T11" fmla="*/ 0 h 53"/>
              </a:gdLst>
              <a:ahLst/>
              <a:cxnLst>
                <a:cxn ang="0">
                  <a:pos x="T0" y="T1"/>
                </a:cxn>
                <a:cxn ang="0">
                  <a:pos x="T2" y="T3"/>
                </a:cxn>
                <a:cxn ang="0">
                  <a:pos x="T4" y="T5"/>
                </a:cxn>
                <a:cxn ang="0">
                  <a:pos x="T6" y="T7"/>
                </a:cxn>
                <a:cxn ang="0">
                  <a:pos x="T8" y="T9"/>
                </a:cxn>
                <a:cxn ang="0">
                  <a:pos x="T10" y="T11"/>
                </a:cxn>
              </a:cxnLst>
              <a:rect l="0" t="0" r="r" b="b"/>
              <a:pathLst>
                <a:path w="27" h="53">
                  <a:moveTo>
                    <a:pt x="27" y="0"/>
                  </a:moveTo>
                  <a:cubicBezTo>
                    <a:pt x="23" y="25"/>
                    <a:pt x="14" y="42"/>
                    <a:pt x="0" y="53"/>
                  </a:cubicBezTo>
                  <a:cubicBezTo>
                    <a:pt x="19" y="53"/>
                    <a:pt x="19" y="53"/>
                    <a:pt x="19" y="53"/>
                  </a:cubicBezTo>
                  <a:cubicBezTo>
                    <a:pt x="23" y="53"/>
                    <a:pt x="27" y="50"/>
                    <a:pt x="27" y="46"/>
                  </a:cubicBezTo>
                  <a:cubicBezTo>
                    <a:pt x="27" y="35"/>
                    <a:pt x="27" y="35"/>
                    <a:pt x="27" y="35"/>
                  </a:cubicBezTo>
                  <a:cubicBezTo>
                    <a:pt x="27" y="0"/>
                    <a:pt x="27" y="0"/>
                    <a:pt x="27"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0" name="Freeform 576">
              <a:extLst>
                <a:ext uri="{FF2B5EF4-FFF2-40B4-BE49-F238E27FC236}">
                  <a16:creationId xmlns:a16="http://schemas.microsoft.com/office/drawing/2014/main" id="{2FB0BA2D-C6DB-41D2-85CA-5681D0197257}"/>
                </a:ext>
              </a:extLst>
            </p:cNvPr>
            <p:cNvSpPr>
              <a:spLocks/>
            </p:cNvSpPr>
            <p:nvPr/>
          </p:nvSpPr>
          <p:spPr bwMode="auto">
            <a:xfrm>
              <a:off x="5648" y="967"/>
              <a:ext cx="22" cy="4"/>
            </a:xfrm>
            <a:custGeom>
              <a:avLst/>
              <a:gdLst>
                <a:gd name="T0" fmla="*/ 49 w 49"/>
                <a:gd name="T1" fmla="*/ 5 h 9"/>
                <a:gd name="T2" fmla="*/ 44 w 49"/>
                <a:gd name="T3" fmla="*/ 9 h 9"/>
                <a:gd name="T4" fmla="*/ 4 w 49"/>
                <a:gd name="T5" fmla="*/ 9 h 9"/>
                <a:gd name="T6" fmla="*/ 0 w 49"/>
                <a:gd name="T7" fmla="*/ 5 h 9"/>
                <a:gd name="T8" fmla="*/ 4 w 49"/>
                <a:gd name="T9" fmla="*/ 0 h 9"/>
                <a:gd name="T10" fmla="*/ 44 w 49"/>
                <a:gd name="T11" fmla="*/ 0 h 9"/>
                <a:gd name="T12" fmla="*/ 49 w 49"/>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49" h="9">
                  <a:moveTo>
                    <a:pt x="49" y="5"/>
                  </a:moveTo>
                  <a:cubicBezTo>
                    <a:pt x="49" y="7"/>
                    <a:pt x="47" y="9"/>
                    <a:pt x="44" y="9"/>
                  </a:cubicBezTo>
                  <a:cubicBezTo>
                    <a:pt x="4" y="9"/>
                    <a:pt x="4" y="9"/>
                    <a:pt x="4" y="9"/>
                  </a:cubicBezTo>
                  <a:cubicBezTo>
                    <a:pt x="2" y="9"/>
                    <a:pt x="0" y="7"/>
                    <a:pt x="0" y="5"/>
                  </a:cubicBezTo>
                  <a:cubicBezTo>
                    <a:pt x="0" y="2"/>
                    <a:pt x="2" y="0"/>
                    <a:pt x="4" y="0"/>
                  </a:cubicBezTo>
                  <a:cubicBezTo>
                    <a:pt x="44" y="0"/>
                    <a:pt x="44" y="0"/>
                    <a:pt x="44" y="0"/>
                  </a:cubicBezTo>
                  <a:cubicBezTo>
                    <a:pt x="47" y="0"/>
                    <a:pt x="49" y="2"/>
                    <a:pt x="49" y="5"/>
                  </a:cubicBez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1" name="Freeform 577">
              <a:extLst>
                <a:ext uri="{FF2B5EF4-FFF2-40B4-BE49-F238E27FC236}">
                  <a16:creationId xmlns:a16="http://schemas.microsoft.com/office/drawing/2014/main" id="{266F4E60-C413-4C79-A3CD-CDCDE40AC0DB}"/>
                </a:ext>
              </a:extLst>
            </p:cNvPr>
            <p:cNvSpPr>
              <a:spLocks/>
            </p:cNvSpPr>
            <p:nvPr/>
          </p:nvSpPr>
          <p:spPr bwMode="auto">
            <a:xfrm>
              <a:off x="5593" y="970"/>
              <a:ext cx="161" cy="73"/>
            </a:xfrm>
            <a:custGeom>
              <a:avLst/>
              <a:gdLst>
                <a:gd name="T0" fmla="*/ 361 w 362"/>
                <a:gd name="T1" fmla="*/ 82 h 164"/>
                <a:gd name="T2" fmla="*/ 359 w 362"/>
                <a:gd name="T3" fmla="*/ 72 h 164"/>
                <a:gd name="T4" fmla="*/ 343 w 362"/>
                <a:gd name="T5" fmla="*/ 14 h 164"/>
                <a:gd name="T6" fmla="*/ 326 w 362"/>
                <a:gd name="T7" fmla="*/ 1 h 164"/>
                <a:gd name="T8" fmla="*/ 98 w 362"/>
                <a:gd name="T9" fmla="*/ 0 h 164"/>
                <a:gd name="T10" fmla="*/ 46 w 362"/>
                <a:gd name="T11" fmla="*/ 18 h 164"/>
                <a:gd name="T12" fmla="*/ 53 w 362"/>
                <a:gd name="T13" fmla="*/ 18 h 164"/>
                <a:gd name="T14" fmla="*/ 58 w 362"/>
                <a:gd name="T15" fmla="*/ 23 h 164"/>
                <a:gd name="T16" fmla="*/ 58 w 362"/>
                <a:gd name="T17" fmla="*/ 69 h 164"/>
                <a:gd name="T18" fmla="*/ 50 w 362"/>
                <a:gd name="T19" fmla="*/ 77 h 164"/>
                <a:gd name="T20" fmla="*/ 27 w 362"/>
                <a:gd name="T21" fmla="*/ 77 h 164"/>
                <a:gd name="T22" fmla="*/ 25 w 362"/>
                <a:gd name="T23" fmla="*/ 79 h 164"/>
                <a:gd name="T24" fmla="*/ 7 w 362"/>
                <a:gd name="T25" fmla="*/ 98 h 164"/>
                <a:gd name="T26" fmla="*/ 0 w 362"/>
                <a:gd name="T27" fmla="*/ 116 h 164"/>
                <a:gd name="T28" fmla="*/ 0 w 362"/>
                <a:gd name="T29" fmla="*/ 120 h 164"/>
                <a:gd name="T30" fmla="*/ 0 w 362"/>
                <a:gd name="T31" fmla="*/ 125 h 164"/>
                <a:gd name="T32" fmla="*/ 0 w 362"/>
                <a:gd name="T33" fmla="*/ 127 h 164"/>
                <a:gd name="T34" fmla="*/ 0 w 362"/>
                <a:gd name="T35" fmla="*/ 131 h 164"/>
                <a:gd name="T36" fmla="*/ 0 w 362"/>
                <a:gd name="T37" fmla="*/ 133 h 164"/>
                <a:gd name="T38" fmla="*/ 0 w 362"/>
                <a:gd name="T39" fmla="*/ 138 h 164"/>
                <a:gd name="T40" fmla="*/ 0 w 362"/>
                <a:gd name="T41" fmla="*/ 148 h 164"/>
                <a:gd name="T42" fmla="*/ 1 w 362"/>
                <a:gd name="T43" fmla="*/ 153 h 164"/>
                <a:gd name="T44" fmla="*/ 7 w 362"/>
                <a:gd name="T45" fmla="*/ 157 h 164"/>
                <a:gd name="T46" fmla="*/ 18 w 362"/>
                <a:gd name="T47" fmla="*/ 161 h 164"/>
                <a:gd name="T48" fmla="*/ 20 w 362"/>
                <a:gd name="T49" fmla="*/ 162 h 164"/>
                <a:gd name="T50" fmla="*/ 22 w 362"/>
                <a:gd name="T51" fmla="*/ 162 h 164"/>
                <a:gd name="T52" fmla="*/ 88 w 362"/>
                <a:gd name="T53" fmla="*/ 163 h 164"/>
                <a:gd name="T54" fmla="*/ 131 w 362"/>
                <a:gd name="T55" fmla="*/ 163 h 164"/>
                <a:gd name="T56" fmla="*/ 280 w 362"/>
                <a:gd name="T57" fmla="*/ 163 h 164"/>
                <a:gd name="T58" fmla="*/ 346 w 362"/>
                <a:gd name="T59" fmla="*/ 164 h 164"/>
                <a:gd name="T60" fmla="*/ 348 w 362"/>
                <a:gd name="T61" fmla="*/ 163 h 164"/>
                <a:gd name="T62" fmla="*/ 353 w 362"/>
                <a:gd name="T63" fmla="*/ 162 h 164"/>
                <a:gd name="T64" fmla="*/ 362 w 362"/>
                <a:gd name="T65" fmla="*/ 151 h 164"/>
                <a:gd name="T66" fmla="*/ 362 w 362"/>
                <a:gd name="T67" fmla="*/ 150 h 164"/>
                <a:gd name="T68" fmla="*/ 362 w 362"/>
                <a:gd name="T69" fmla="*/ 93 h 164"/>
                <a:gd name="T70" fmla="*/ 361 w 362"/>
                <a:gd name="T7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2" h="164">
                  <a:moveTo>
                    <a:pt x="361" y="82"/>
                  </a:moveTo>
                  <a:cubicBezTo>
                    <a:pt x="361" y="78"/>
                    <a:pt x="360" y="75"/>
                    <a:pt x="359" y="72"/>
                  </a:cubicBezTo>
                  <a:cubicBezTo>
                    <a:pt x="343" y="14"/>
                    <a:pt x="343" y="14"/>
                    <a:pt x="343" y="14"/>
                  </a:cubicBezTo>
                  <a:cubicBezTo>
                    <a:pt x="341" y="6"/>
                    <a:pt x="334" y="1"/>
                    <a:pt x="326" y="1"/>
                  </a:cubicBezTo>
                  <a:cubicBezTo>
                    <a:pt x="98" y="0"/>
                    <a:pt x="98" y="0"/>
                    <a:pt x="98" y="0"/>
                  </a:cubicBezTo>
                  <a:cubicBezTo>
                    <a:pt x="65" y="0"/>
                    <a:pt x="54" y="0"/>
                    <a:pt x="46" y="18"/>
                  </a:cubicBezTo>
                  <a:cubicBezTo>
                    <a:pt x="53" y="18"/>
                    <a:pt x="53" y="18"/>
                    <a:pt x="53" y="18"/>
                  </a:cubicBezTo>
                  <a:cubicBezTo>
                    <a:pt x="56" y="18"/>
                    <a:pt x="58" y="20"/>
                    <a:pt x="58" y="23"/>
                  </a:cubicBezTo>
                  <a:cubicBezTo>
                    <a:pt x="58" y="69"/>
                    <a:pt x="58" y="69"/>
                    <a:pt x="58" y="69"/>
                  </a:cubicBezTo>
                  <a:cubicBezTo>
                    <a:pt x="58" y="73"/>
                    <a:pt x="55" y="77"/>
                    <a:pt x="50" y="77"/>
                  </a:cubicBezTo>
                  <a:cubicBezTo>
                    <a:pt x="27" y="77"/>
                    <a:pt x="27" y="77"/>
                    <a:pt x="27" y="77"/>
                  </a:cubicBezTo>
                  <a:cubicBezTo>
                    <a:pt x="27" y="78"/>
                    <a:pt x="26" y="78"/>
                    <a:pt x="25" y="79"/>
                  </a:cubicBezTo>
                  <a:cubicBezTo>
                    <a:pt x="7" y="98"/>
                    <a:pt x="7" y="98"/>
                    <a:pt x="7" y="98"/>
                  </a:cubicBezTo>
                  <a:cubicBezTo>
                    <a:pt x="3" y="103"/>
                    <a:pt x="0" y="109"/>
                    <a:pt x="0" y="116"/>
                  </a:cubicBezTo>
                  <a:cubicBezTo>
                    <a:pt x="0" y="120"/>
                    <a:pt x="0" y="120"/>
                    <a:pt x="0" y="120"/>
                  </a:cubicBezTo>
                  <a:cubicBezTo>
                    <a:pt x="0" y="125"/>
                    <a:pt x="0" y="125"/>
                    <a:pt x="0" y="125"/>
                  </a:cubicBezTo>
                  <a:cubicBezTo>
                    <a:pt x="0" y="127"/>
                    <a:pt x="0" y="127"/>
                    <a:pt x="0" y="127"/>
                  </a:cubicBezTo>
                  <a:cubicBezTo>
                    <a:pt x="0" y="131"/>
                    <a:pt x="0" y="131"/>
                    <a:pt x="0" y="131"/>
                  </a:cubicBezTo>
                  <a:cubicBezTo>
                    <a:pt x="0" y="133"/>
                    <a:pt x="0" y="133"/>
                    <a:pt x="0" y="133"/>
                  </a:cubicBezTo>
                  <a:cubicBezTo>
                    <a:pt x="0" y="138"/>
                    <a:pt x="0" y="138"/>
                    <a:pt x="0" y="138"/>
                  </a:cubicBezTo>
                  <a:cubicBezTo>
                    <a:pt x="0" y="148"/>
                    <a:pt x="0" y="148"/>
                    <a:pt x="0" y="148"/>
                  </a:cubicBezTo>
                  <a:cubicBezTo>
                    <a:pt x="0" y="150"/>
                    <a:pt x="1" y="151"/>
                    <a:pt x="1" y="153"/>
                  </a:cubicBezTo>
                  <a:cubicBezTo>
                    <a:pt x="2" y="155"/>
                    <a:pt x="4" y="157"/>
                    <a:pt x="7" y="157"/>
                  </a:cubicBezTo>
                  <a:cubicBezTo>
                    <a:pt x="18" y="161"/>
                    <a:pt x="18" y="161"/>
                    <a:pt x="18" y="161"/>
                  </a:cubicBezTo>
                  <a:cubicBezTo>
                    <a:pt x="20" y="162"/>
                    <a:pt x="20" y="162"/>
                    <a:pt x="20" y="162"/>
                  </a:cubicBezTo>
                  <a:cubicBezTo>
                    <a:pt x="22" y="162"/>
                    <a:pt x="22" y="162"/>
                    <a:pt x="22" y="162"/>
                  </a:cubicBezTo>
                  <a:cubicBezTo>
                    <a:pt x="88" y="163"/>
                    <a:pt x="88" y="163"/>
                    <a:pt x="88" y="163"/>
                  </a:cubicBezTo>
                  <a:cubicBezTo>
                    <a:pt x="131" y="163"/>
                    <a:pt x="131" y="163"/>
                    <a:pt x="131" y="163"/>
                  </a:cubicBezTo>
                  <a:cubicBezTo>
                    <a:pt x="280" y="163"/>
                    <a:pt x="280" y="163"/>
                    <a:pt x="280" y="163"/>
                  </a:cubicBezTo>
                  <a:cubicBezTo>
                    <a:pt x="346" y="164"/>
                    <a:pt x="346" y="164"/>
                    <a:pt x="346" y="164"/>
                  </a:cubicBezTo>
                  <a:cubicBezTo>
                    <a:pt x="348" y="163"/>
                    <a:pt x="348" y="163"/>
                    <a:pt x="348" y="163"/>
                  </a:cubicBezTo>
                  <a:cubicBezTo>
                    <a:pt x="353" y="162"/>
                    <a:pt x="353" y="162"/>
                    <a:pt x="353" y="162"/>
                  </a:cubicBezTo>
                  <a:cubicBezTo>
                    <a:pt x="358" y="160"/>
                    <a:pt x="361" y="156"/>
                    <a:pt x="362" y="151"/>
                  </a:cubicBezTo>
                  <a:cubicBezTo>
                    <a:pt x="362" y="151"/>
                    <a:pt x="362" y="150"/>
                    <a:pt x="362" y="150"/>
                  </a:cubicBezTo>
                  <a:cubicBezTo>
                    <a:pt x="362" y="93"/>
                    <a:pt x="362" y="93"/>
                    <a:pt x="362" y="93"/>
                  </a:cubicBezTo>
                  <a:cubicBezTo>
                    <a:pt x="362" y="90"/>
                    <a:pt x="362" y="86"/>
                    <a:pt x="361" y="82"/>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2" name="Oval 578">
              <a:extLst>
                <a:ext uri="{FF2B5EF4-FFF2-40B4-BE49-F238E27FC236}">
                  <a16:creationId xmlns:a16="http://schemas.microsoft.com/office/drawing/2014/main" id="{AE0C537D-085C-4AD3-8729-CCBF65520C08}"/>
                </a:ext>
              </a:extLst>
            </p:cNvPr>
            <p:cNvSpPr>
              <a:spLocks noChangeArrowheads="1"/>
            </p:cNvSpPr>
            <p:nvPr/>
          </p:nvSpPr>
          <p:spPr bwMode="auto">
            <a:xfrm>
              <a:off x="5658" y="1007"/>
              <a:ext cx="27" cy="28"/>
            </a:xfrm>
            <a:prstGeom prst="ellipse">
              <a:avLst/>
            </a:pr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3" name="Rectangle 579">
              <a:extLst>
                <a:ext uri="{FF2B5EF4-FFF2-40B4-BE49-F238E27FC236}">
                  <a16:creationId xmlns:a16="http://schemas.microsoft.com/office/drawing/2014/main" id="{A7612B67-B94D-4B44-8269-6985DF220C41}"/>
                </a:ext>
              </a:extLst>
            </p:cNvPr>
            <p:cNvSpPr>
              <a:spLocks noChangeArrowheads="1"/>
            </p:cNvSpPr>
            <p:nvPr/>
          </p:nvSpPr>
          <p:spPr bwMode="auto">
            <a:xfrm>
              <a:off x="5669" y="1012"/>
              <a:ext cx="6" cy="1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4" name="Rectangle 580">
              <a:extLst>
                <a:ext uri="{FF2B5EF4-FFF2-40B4-BE49-F238E27FC236}">
                  <a16:creationId xmlns:a16="http://schemas.microsoft.com/office/drawing/2014/main" id="{267FD46D-3684-412B-BADA-9B011ADF68EA}"/>
                </a:ext>
              </a:extLst>
            </p:cNvPr>
            <p:cNvSpPr>
              <a:spLocks noChangeArrowheads="1"/>
            </p:cNvSpPr>
            <p:nvPr/>
          </p:nvSpPr>
          <p:spPr bwMode="auto">
            <a:xfrm>
              <a:off x="5669" y="1012"/>
              <a:ext cx="6"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5" name="Rectangle 581">
              <a:extLst>
                <a:ext uri="{FF2B5EF4-FFF2-40B4-BE49-F238E27FC236}">
                  <a16:creationId xmlns:a16="http://schemas.microsoft.com/office/drawing/2014/main" id="{9AE6CA57-F896-4E05-AEDE-5C1BE76D00F5}"/>
                </a:ext>
              </a:extLst>
            </p:cNvPr>
            <p:cNvSpPr>
              <a:spLocks noChangeArrowheads="1"/>
            </p:cNvSpPr>
            <p:nvPr/>
          </p:nvSpPr>
          <p:spPr bwMode="auto">
            <a:xfrm>
              <a:off x="5663" y="1019"/>
              <a:ext cx="18" cy="4"/>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6" name="Freeform 582">
              <a:extLst>
                <a:ext uri="{FF2B5EF4-FFF2-40B4-BE49-F238E27FC236}">
                  <a16:creationId xmlns:a16="http://schemas.microsoft.com/office/drawing/2014/main" id="{E63E7B82-B178-4617-B0E5-52D857523E20}"/>
                </a:ext>
              </a:extLst>
            </p:cNvPr>
            <p:cNvSpPr>
              <a:spLocks/>
            </p:cNvSpPr>
            <p:nvPr/>
          </p:nvSpPr>
          <p:spPr bwMode="auto">
            <a:xfrm>
              <a:off x="5753" y="10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2E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7" name="Freeform 583">
              <a:extLst>
                <a:ext uri="{FF2B5EF4-FFF2-40B4-BE49-F238E27FC236}">
                  <a16:creationId xmlns:a16="http://schemas.microsoft.com/office/drawing/2014/main" id="{D10ED7C5-391C-48D4-8644-ABE8B1C70879}"/>
                </a:ext>
              </a:extLst>
            </p:cNvPr>
            <p:cNvSpPr>
              <a:spLocks noEditPoints="1"/>
            </p:cNvSpPr>
            <p:nvPr/>
          </p:nvSpPr>
          <p:spPr bwMode="auto">
            <a:xfrm>
              <a:off x="5593" y="1005"/>
              <a:ext cx="161" cy="38"/>
            </a:xfrm>
            <a:custGeom>
              <a:avLst/>
              <a:gdLst>
                <a:gd name="T0" fmla="*/ 0 w 362"/>
                <a:gd name="T1" fmla="*/ 69 h 85"/>
                <a:gd name="T2" fmla="*/ 7 w 362"/>
                <a:gd name="T3" fmla="*/ 78 h 85"/>
                <a:gd name="T4" fmla="*/ 20 w 362"/>
                <a:gd name="T5" fmla="*/ 83 h 85"/>
                <a:gd name="T6" fmla="*/ 24 w 362"/>
                <a:gd name="T7" fmla="*/ 83 h 85"/>
                <a:gd name="T8" fmla="*/ 27 w 362"/>
                <a:gd name="T9" fmla="*/ 60 h 85"/>
                <a:gd name="T10" fmla="*/ 361 w 362"/>
                <a:gd name="T11" fmla="*/ 0 h 85"/>
                <a:gd name="T12" fmla="*/ 178 w 362"/>
                <a:gd name="T13" fmla="*/ 67 h 85"/>
                <a:gd name="T14" fmla="*/ 81 w 362"/>
                <a:gd name="T15" fmla="*/ 60 h 85"/>
                <a:gd name="T16" fmla="*/ 85 w 362"/>
                <a:gd name="T17" fmla="*/ 75 h 85"/>
                <a:gd name="T18" fmla="*/ 85 w 362"/>
                <a:gd name="T19" fmla="*/ 75 h 85"/>
                <a:gd name="T20" fmla="*/ 85 w 362"/>
                <a:gd name="T21" fmla="*/ 76 h 85"/>
                <a:gd name="T22" fmla="*/ 85 w 362"/>
                <a:gd name="T23" fmla="*/ 76 h 85"/>
                <a:gd name="T24" fmla="*/ 88 w 362"/>
                <a:gd name="T25" fmla="*/ 84 h 85"/>
                <a:gd name="T26" fmla="*/ 280 w 362"/>
                <a:gd name="T27" fmla="*/ 84 h 85"/>
                <a:gd name="T28" fmla="*/ 280 w 362"/>
                <a:gd name="T29" fmla="*/ 76 h 85"/>
                <a:gd name="T30" fmla="*/ 311 w 362"/>
                <a:gd name="T31" fmla="*/ 45 h 85"/>
                <a:gd name="T32" fmla="*/ 342 w 362"/>
                <a:gd name="T33" fmla="*/ 74 h 85"/>
                <a:gd name="T34" fmla="*/ 342 w 362"/>
                <a:gd name="T35" fmla="*/ 74 h 85"/>
                <a:gd name="T36" fmla="*/ 342 w 362"/>
                <a:gd name="T37" fmla="*/ 74 h 85"/>
                <a:gd name="T38" fmla="*/ 342 w 362"/>
                <a:gd name="T39" fmla="*/ 74 h 85"/>
                <a:gd name="T40" fmla="*/ 342 w 362"/>
                <a:gd name="T41" fmla="*/ 75 h 85"/>
                <a:gd name="T42" fmla="*/ 342 w 362"/>
                <a:gd name="T43" fmla="*/ 75 h 85"/>
                <a:gd name="T44" fmla="*/ 342 w 362"/>
                <a:gd name="T45" fmla="*/ 75 h 85"/>
                <a:gd name="T46" fmla="*/ 342 w 362"/>
                <a:gd name="T47" fmla="*/ 75 h 85"/>
                <a:gd name="T48" fmla="*/ 342 w 362"/>
                <a:gd name="T49" fmla="*/ 76 h 85"/>
                <a:gd name="T50" fmla="*/ 342 w 362"/>
                <a:gd name="T51" fmla="*/ 76 h 85"/>
                <a:gd name="T52" fmla="*/ 346 w 362"/>
                <a:gd name="T53" fmla="*/ 85 h 85"/>
                <a:gd name="T54" fmla="*/ 353 w 362"/>
                <a:gd name="T55" fmla="*/ 83 h 85"/>
                <a:gd name="T56" fmla="*/ 362 w 362"/>
                <a:gd name="T57" fmla="*/ 71 h 85"/>
                <a:gd name="T58" fmla="*/ 361 w 362"/>
                <a:gd name="T59" fmla="*/ 3 h 85"/>
                <a:gd name="T60" fmla="*/ 361 w 362"/>
                <a:gd name="T61" fmla="*/ 3 h 85"/>
                <a:gd name="T62" fmla="*/ 361 w 362"/>
                <a:gd name="T63"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 h="85">
                  <a:moveTo>
                    <a:pt x="0" y="59"/>
                  </a:moveTo>
                  <a:cubicBezTo>
                    <a:pt x="0" y="69"/>
                    <a:pt x="0" y="69"/>
                    <a:pt x="0" y="69"/>
                  </a:cubicBezTo>
                  <a:cubicBezTo>
                    <a:pt x="0" y="71"/>
                    <a:pt x="1" y="72"/>
                    <a:pt x="1" y="74"/>
                  </a:cubicBezTo>
                  <a:cubicBezTo>
                    <a:pt x="2" y="76"/>
                    <a:pt x="4" y="78"/>
                    <a:pt x="7" y="78"/>
                  </a:cubicBezTo>
                  <a:cubicBezTo>
                    <a:pt x="18" y="82"/>
                    <a:pt x="18" y="82"/>
                    <a:pt x="18" y="82"/>
                  </a:cubicBezTo>
                  <a:cubicBezTo>
                    <a:pt x="20" y="83"/>
                    <a:pt x="20" y="83"/>
                    <a:pt x="20" y="83"/>
                  </a:cubicBezTo>
                  <a:cubicBezTo>
                    <a:pt x="22" y="83"/>
                    <a:pt x="22" y="83"/>
                    <a:pt x="22" y="83"/>
                  </a:cubicBezTo>
                  <a:cubicBezTo>
                    <a:pt x="24" y="83"/>
                    <a:pt x="24" y="83"/>
                    <a:pt x="24" y="83"/>
                  </a:cubicBezTo>
                  <a:cubicBezTo>
                    <a:pt x="23" y="81"/>
                    <a:pt x="23" y="78"/>
                    <a:pt x="23" y="76"/>
                  </a:cubicBezTo>
                  <a:cubicBezTo>
                    <a:pt x="23" y="70"/>
                    <a:pt x="25" y="65"/>
                    <a:pt x="27" y="60"/>
                  </a:cubicBezTo>
                  <a:cubicBezTo>
                    <a:pt x="18" y="60"/>
                    <a:pt x="9" y="60"/>
                    <a:pt x="0" y="59"/>
                  </a:cubicBezTo>
                  <a:moveTo>
                    <a:pt x="361" y="0"/>
                  </a:moveTo>
                  <a:cubicBezTo>
                    <a:pt x="331" y="22"/>
                    <a:pt x="275" y="40"/>
                    <a:pt x="205" y="50"/>
                  </a:cubicBezTo>
                  <a:cubicBezTo>
                    <a:pt x="200" y="60"/>
                    <a:pt x="189" y="67"/>
                    <a:pt x="178" y="67"/>
                  </a:cubicBezTo>
                  <a:cubicBezTo>
                    <a:pt x="169" y="67"/>
                    <a:pt x="160" y="63"/>
                    <a:pt x="155" y="56"/>
                  </a:cubicBezTo>
                  <a:cubicBezTo>
                    <a:pt x="131" y="58"/>
                    <a:pt x="107" y="60"/>
                    <a:pt x="81" y="60"/>
                  </a:cubicBezTo>
                  <a:cubicBezTo>
                    <a:pt x="84" y="65"/>
                    <a:pt x="85" y="70"/>
                    <a:pt x="85" y="75"/>
                  </a:cubicBezTo>
                  <a:cubicBezTo>
                    <a:pt x="85" y="75"/>
                    <a:pt x="85" y="75"/>
                    <a:pt x="85" y="75"/>
                  </a:cubicBezTo>
                  <a:cubicBezTo>
                    <a:pt x="85" y="75"/>
                    <a:pt x="85" y="75"/>
                    <a:pt x="85" y="75"/>
                  </a:cubicBezTo>
                  <a:cubicBezTo>
                    <a:pt x="85" y="75"/>
                    <a:pt x="85" y="75"/>
                    <a:pt x="85" y="75"/>
                  </a:cubicBezTo>
                  <a:cubicBezTo>
                    <a:pt x="85" y="75"/>
                    <a:pt x="85" y="76"/>
                    <a:pt x="85" y="76"/>
                  </a:cubicBezTo>
                  <a:cubicBezTo>
                    <a:pt x="85" y="76"/>
                    <a:pt x="85" y="76"/>
                    <a:pt x="85" y="76"/>
                  </a:cubicBezTo>
                  <a:cubicBezTo>
                    <a:pt x="85" y="76"/>
                    <a:pt x="85" y="76"/>
                    <a:pt x="85" y="76"/>
                  </a:cubicBezTo>
                  <a:cubicBezTo>
                    <a:pt x="85" y="76"/>
                    <a:pt x="85" y="76"/>
                    <a:pt x="85" y="76"/>
                  </a:cubicBezTo>
                  <a:cubicBezTo>
                    <a:pt x="85" y="78"/>
                    <a:pt x="85" y="81"/>
                    <a:pt x="84" y="84"/>
                  </a:cubicBezTo>
                  <a:cubicBezTo>
                    <a:pt x="88" y="84"/>
                    <a:pt x="88" y="84"/>
                    <a:pt x="88" y="84"/>
                  </a:cubicBezTo>
                  <a:cubicBezTo>
                    <a:pt x="131" y="84"/>
                    <a:pt x="131" y="84"/>
                    <a:pt x="131" y="84"/>
                  </a:cubicBezTo>
                  <a:cubicBezTo>
                    <a:pt x="280" y="84"/>
                    <a:pt x="280" y="84"/>
                    <a:pt x="280" y="84"/>
                  </a:cubicBezTo>
                  <a:cubicBezTo>
                    <a:pt x="281" y="84"/>
                    <a:pt x="281" y="84"/>
                    <a:pt x="281" y="84"/>
                  </a:cubicBezTo>
                  <a:cubicBezTo>
                    <a:pt x="280" y="82"/>
                    <a:pt x="280" y="79"/>
                    <a:pt x="280" y="76"/>
                  </a:cubicBezTo>
                  <a:cubicBezTo>
                    <a:pt x="280" y="58"/>
                    <a:pt x="294" y="45"/>
                    <a:pt x="311" y="45"/>
                  </a:cubicBezTo>
                  <a:cubicBezTo>
                    <a:pt x="311" y="45"/>
                    <a:pt x="311" y="45"/>
                    <a:pt x="311" y="45"/>
                  </a:cubicBezTo>
                  <a:cubicBezTo>
                    <a:pt x="327" y="45"/>
                    <a:pt x="341" y="57"/>
                    <a:pt x="342" y="74"/>
                  </a:cubicBezTo>
                  <a:cubicBezTo>
                    <a:pt x="342" y="74"/>
                    <a:pt x="342" y="74"/>
                    <a:pt x="342" y="74"/>
                  </a:cubicBezTo>
                  <a:cubicBezTo>
                    <a:pt x="342" y="74"/>
                    <a:pt x="342" y="74"/>
                    <a:pt x="342" y="74"/>
                  </a:cubicBezTo>
                  <a:cubicBezTo>
                    <a:pt x="342" y="74"/>
                    <a:pt x="342" y="74"/>
                    <a:pt x="342" y="74"/>
                  </a:cubicBezTo>
                  <a:cubicBezTo>
                    <a:pt x="342" y="74"/>
                    <a:pt x="342" y="74"/>
                    <a:pt x="342" y="74"/>
                  </a:cubicBezTo>
                  <a:cubicBezTo>
                    <a:pt x="342" y="74"/>
                    <a:pt x="342" y="74"/>
                    <a:pt x="342" y="74"/>
                  </a:cubicBezTo>
                  <a:cubicBezTo>
                    <a:pt x="342" y="74"/>
                    <a:pt x="342" y="74"/>
                    <a:pt x="342" y="74"/>
                  </a:cubicBezTo>
                  <a:cubicBezTo>
                    <a:pt x="342" y="74"/>
                    <a:pt x="342" y="74"/>
                    <a:pt x="342" y="74"/>
                  </a:cubicBezTo>
                  <a:cubicBezTo>
                    <a:pt x="342" y="74"/>
                    <a:pt x="342" y="74"/>
                    <a:pt x="342" y="75"/>
                  </a:cubicBezTo>
                  <a:cubicBezTo>
                    <a:pt x="342" y="75"/>
                    <a:pt x="342" y="75"/>
                    <a:pt x="342" y="75"/>
                  </a:cubicBezTo>
                  <a:cubicBezTo>
                    <a:pt x="342" y="75"/>
                    <a:pt x="342" y="75"/>
                    <a:pt x="342" y="75"/>
                  </a:cubicBezTo>
                  <a:cubicBezTo>
                    <a:pt x="342" y="75"/>
                    <a:pt x="342" y="75"/>
                    <a:pt x="342" y="75"/>
                  </a:cubicBezTo>
                  <a:cubicBezTo>
                    <a:pt x="342" y="75"/>
                    <a:pt x="342" y="75"/>
                    <a:pt x="342" y="75"/>
                  </a:cubicBezTo>
                  <a:cubicBezTo>
                    <a:pt x="342" y="75"/>
                    <a:pt x="342" y="75"/>
                    <a:pt x="342" y="75"/>
                  </a:cubicBezTo>
                  <a:cubicBezTo>
                    <a:pt x="342" y="75"/>
                    <a:pt x="342" y="75"/>
                    <a:pt x="342" y="75"/>
                  </a:cubicBezTo>
                  <a:cubicBezTo>
                    <a:pt x="342" y="75"/>
                    <a:pt x="342" y="75"/>
                    <a:pt x="342" y="75"/>
                  </a:cubicBezTo>
                  <a:cubicBezTo>
                    <a:pt x="342" y="75"/>
                    <a:pt x="342" y="76"/>
                    <a:pt x="342" y="76"/>
                  </a:cubicBezTo>
                  <a:cubicBezTo>
                    <a:pt x="342" y="76"/>
                    <a:pt x="342" y="76"/>
                    <a:pt x="342" y="76"/>
                  </a:cubicBezTo>
                  <a:cubicBezTo>
                    <a:pt x="342" y="76"/>
                    <a:pt x="342" y="76"/>
                    <a:pt x="342" y="76"/>
                  </a:cubicBezTo>
                  <a:cubicBezTo>
                    <a:pt x="342" y="76"/>
                    <a:pt x="342" y="76"/>
                    <a:pt x="342" y="76"/>
                  </a:cubicBezTo>
                  <a:cubicBezTo>
                    <a:pt x="342" y="79"/>
                    <a:pt x="341" y="82"/>
                    <a:pt x="341" y="85"/>
                  </a:cubicBezTo>
                  <a:cubicBezTo>
                    <a:pt x="346" y="85"/>
                    <a:pt x="346" y="85"/>
                    <a:pt x="346" y="85"/>
                  </a:cubicBezTo>
                  <a:cubicBezTo>
                    <a:pt x="348" y="84"/>
                    <a:pt x="348" y="84"/>
                    <a:pt x="348" y="84"/>
                  </a:cubicBezTo>
                  <a:cubicBezTo>
                    <a:pt x="353" y="83"/>
                    <a:pt x="353" y="83"/>
                    <a:pt x="353" y="83"/>
                  </a:cubicBezTo>
                  <a:cubicBezTo>
                    <a:pt x="358" y="81"/>
                    <a:pt x="361" y="77"/>
                    <a:pt x="362" y="72"/>
                  </a:cubicBezTo>
                  <a:cubicBezTo>
                    <a:pt x="362" y="72"/>
                    <a:pt x="362" y="71"/>
                    <a:pt x="362" y="71"/>
                  </a:cubicBezTo>
                  <a:cubicBezTo>
                    <a:pt x="362" y="14"/>
                    <a:pt x="362" y="14"/>
                    <a:pt x="362" y="14"/>
                  </a:cubicBezTo>
                  <a:cubicBezTo>
                    <a:pt x="362" y="11"/>
                    <a:pt x="362" y="7"/>
                    <a:pt x="361" y="3"/>
                  </a:cubicBezTo>
                  <a:cubicBezTo>
                    <a:pt x="361" y="3"/>
                    <a:pt x="361" y="3"/>
                    <a:pt x="361" y="3"/>
                  </a:cubicBezTo>
                  <a:cubicBezTo>
                    <a:pt x="361" y="3"/>
                    <a:pt x="361" y="3"/>
                    <a:pt x="361" y="3"/>
                  </a:cubicBezTo>
                  <a:cubicBezTo>
                    <a:pt x="361" y="3"/>
                    <a:pt x="361" y="3"/>
                    <a:pt x="361" y="3"/>
                  </a:cubicBezTo>
                  <a:cubicBezTo>
                    <a:pt x="361" y="3"/>
                    <a:pt x="361" y="3"/>
                    <a:pt x="361" y="3"/>
                  </a:cubicBezTo>
                  <a:cubicBezTo>
                    <a:pt x="361" y="2"/>
                    <a:pt x="361" y="1"/>
                    <a:pt x="361"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8" name="Freeform 584">
              <a:extLst>
                <a:ext uri="{FF2B5EF4-FFF2-40B4-BE49-F238E27FC236}">
                  <a16:creationId xmlns:a16="http://schemas.microsoft.com/office/drawing/2014/main" id="{D09C19BC-850F-4795-A5A7-67801E16B253}"/>
                </a:ext>
              </a:extLst>
            </p:cNvPr>
            <p:cNvSpPr>
              <a:spLocks/>
            </p:cNvSpPr>
            <p:nvPr/>
          </p:nvSpPr>
          <p:spPr bwMode="auto">
            <a:xfrm>
              <a:off x="5662" y="1027"/>
              <a:ext cx="22" cy="8"/>
            </a:xfrm>
            <a:custGeom>
              <a:avLst/>
              <a:gdLst>
                <a:gd name="T0" fmla="*/ 50 w 50"/>
                <a:gd name="T1" fmla="*/ 0 h 17"/>
                <a:gd name="T2" fmla="*/ 29 w 50"/>
                <a:gd name="T3" fmla="*/ 3 h 17"/>
                <a:gd name="T4" fmla="*/ 29 w 50"/>
                <a:gd name="T5" fmla="*/ 6 h 17"/>
                <a:gd name="T6" fmla="*/ 17 w 50"/>
                <a:gd name="T7" fmla="*/ 6 h 17"/>
                <a:gd name="T8" fmla="*/ 17 w 50"/>
                <a:gd name="T9" fmla="*/ 5 h 17"/>
                <a:gd name="T10" fmla="*/ 0 w 50"/>
                <a:gd name="T11" fmla="*/ 6 h 17"/>
                <a:gd name="T12" fmla="*/ 23 w 50"/>
                <a:gd name="T13" fmla="*/ 17 h 17"/>
                <a:gd name="T14" fmla="*/ 50 w 5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7">
                  <a:moveTo>
                    <a:pt x="50" y="0"/>
                  </a:moveTo>
                  <a:cubicBezTo>
                    <a:pt x="43" y="1"/>
                    <a:pt x="36" y="2"/>
                    <a:pt x="29" y="3"/>
                  </a:cubicBezTo>
                  <a:cubicBezTo>
                    <a:pt x="29" y="6"/>
                    <a:pt x="29" y="6"/>
                    <a:pt x="29" y="6"/>
                  </a:cubicBezTo>
                  <a:cubicBezTo>
                    <a:pt x="17" y="6"/>
                    <a:pt x="17" y="6"/>
                    <a:pt x="17" y="6"/>
                  </a:cubicBezTo>
                  <a:cubicBezTo>
                    <a:pt x="17" y="5"/>
                    <a:pt x="17" y="5"/>
                    <a:pt x="17" y="5"/>
                  </a:cubicBezTo>
                  <a:cubicBezTo>
                    <a:pt x="11" y="5"/>
                    <a:pt x="6" y="6"/>
                    <a:pt x="0" y="6"/>
                  </a:cubicBezTo>
                  <a:cubicBezTo>
                    <a:pt x="5" y="13"/>
                    <a:pt x="14" y="17"/>
                    <a:pt x="23" y="17"/>
                  </a:cubicBezTo>
                  <a:cubicBezTo>
                    <a:pt x="34" y="17"/>
                    <a:pt x="45" y="10"/>
                    <a:pt x="50" y="0"/>
                  </a:cubicBezTo>
                </a:path>
              </a:pathLst>
            </a:custGeom>
            <a:solidFill>
              <a:srgbClr val="D4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9" name="Freeform 585">
              <a:extLst>
                <a:ext uri="{FF2B5EF4-FFF2-40B4-BE49-F238E27FC236}">
                  <a16:creationId xmlns:a16="http://schemas.microsoft.com/office/drawing/2014/main" id="{971152CC-A7B4-450F-99A9-676A611EA91F}"/>
                </a:ext>
              </a:extLst>
            </p:cNvPr>
            <p:cNvSpPr>
              <a:spLocks/>
            </p:cNvSpPr>
            <p:nvPr/>
          </p:nvSpPr>
          <p:spPr bwMode="auto">
            <a:xfrm>
              <a:off x="5669" y="1028"/>
              <a:ext cx="6" cy="2"/>
            </a:xfrm>
            <a:custGeom>
              <a:avLst/>
              <a:gdLst>
                <a:gd name="T0" fmla="*/ 12 w 12"/>
                <a:gd name="T1" fmla="*/ 0 h 3"/>
                <a:gd name="T2" fmla="*/ 0 w 12"/>
                <a:gd name="T3" fmla="*/ 2 h 3"/>
                <a:gd name="T4" fmla="*/ 0 w 12"/>
                <a:gd name="T5" fmla="*/ 3 h 3"/>
                <a:gd name="T6" fmla="*/ 12 w 12"/>
                <a:gd name="T7" fmla="*/ 3 h 3"/>
                <a:gd name="T8" fmla="*/ 12 w 12"/>
                <a:gd name="T9" fmla="*/ 0 h 3"/>
              </a:gdLst>
              <a:ahLst/>
              <a:cxnLst>
                <a:cxn ang="0">
                  <a:pos x="T0" y="T1"/>
                </a:cxn>
                <a:cxn ang="0">
                  <a:pos x="T2" y="T3"/>
                </a:cxn>
                <a:cxn ang="0">
                  <a:pos x="T4" y="T5"/>
                </a:cxn>
                <a:cxn ang="0">
                  <a:pos x="T6" y="T7"/>
                </a:cxn>
                <a:cxn ang="0">
                  <a:pos x="T8" y="T9"/>
                </a:cxn>
              </a:cxnLst>
              <a:rect l="0" t="0" r="r" b="b"/>
              <a:pathLst>
                <a:path w="12" h="3">
                  <a:moveTo>
                    <a:pt x="12" y="0"/>
                  </a:moveTo>
                  <a:cubicBezTo>
                    <a:pt x="8" y="1"/>
                    <a:pt x="4" y="1"/>
                    <a:pt x="0" y="2"/>
                  </a:cubicBezTo>
                  <a:cubicBezTo>
                    <a:pt x="0" y="3"/>
                    <a:pt x="0" y="3"/>
                    <a:pt x="0" y="3"/>
                  </a:cubicBezTo>
                  <a:cubicBezTo>
                    <a:pt x="12" y="3"/>
                    <a:pt x="12" y="3"/>
                    <a:pt x="12" y="3"/>
                  </a:cubicBezTo>
                  <a:cubicBezTo>
                    <a:pt x="12" y="0"/>
                    <a:pt x="12" y="0"/>
                    <a:pt x="12" y="0"/>
                  </a:cubicBezTo>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0" name="Oval 586">
              <a:extLst>
                <a:ext uri="{FF2B5EF4-FFF2-40B4-BE49-F238E27FC236}">
                  <a16:creationId xmlns:a16="http://schemas.microsoft.com/office/drawing/2014/main" id="{D5D31A0D-CD48-4E6C-A925-02DB352EB99C}"/>
                </a:ext>
              </a:extLst>
            </p:cNvPr>
            <p:cNvSpPr>
              <a:spLocks noChangeArrowheads="1"/>
            </p:cNvSpPr>
            <p:nvPr/>
          </p:nvSpPr>
          <p:spPr bwMode="auto">
            <a:xfrm>
              <a:off x="5591" y="1011"/>
              <a:ext cx="1" cy="10"/>
            </a:xfrm>
            <a:prstGeom prst="ellipse">
              <a:avLst/>
            </a:prstGeom>
            <a:solidFill>
              <a:srgbClr val="3D3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1" name="Freeform 587">
              <a:extLst>
                <a:ext uri="{FF2B5EF4-FFF2-40B4-BE49-F238E27FC236}">
                  <a16:creationId xmlns:a16="http://schemas.microsoft.com/office/drawing/2014/main" id="{4076617B-70DA-4286-B8E2-859D25C5EB7B}"/>
                </a:ext>
              </a:extLst>
            </p:cNvPr>
            <p:cNvSpPr>
              <a:spLocks/>
            </p:cNvSpPr>
            <p:nvPr/>
          </p:nvSpPr>
          <p:spPr bwMode="auto">
            <a:xfrm>
              <a:off x="5591" y="1010"/>
              <a:ext cx="25" cy="13"/>
            </a:xfrm>
            <a:custGeom>
              <a:avLst/>
              <a:gdLst>
                <a:gd name="T0" fmla="*/ 56 w 56"/>
                <a:gd name="T1" fmla="*/ 14 h 29"/>
                <a:gd name="T2" fmla="*/ 16 w 56"/>
                <a:gd name="T3" fmla="*/ 29 h 29"/>
                <a:gd name="T4" fmla="*/ 3 w 56"/>
                <a:gd name="T5" fmla="*/ 26 h 29"/>
                <a:gd name="T6" fmla="*/ 2 w 56"/>
                <a:gd name="T7" fmla="*/ 14 h 29"/>
                <a:gd name="T8" fmla="*/ 3 w 56"/>
                <a:gd name="T9" fmla="*/ 3 h 29"/>
                <a:gd name="T10" fmla="*/ 16 w 56"/>
                <a:gd name="T11" fmla="*/ 0 h 29"/>
                <a:gd name="T12" fmla="*/ 56 w 56"/>
                <a:gd name="T13" fmla="*/ 14 h 29"/>
              </a:gdLst>
              <a:ahLst/>
              <a:cxnLst>
                <a:cxn ang="0">
                  <a:pos x="T0" y="T1"/>
                </a:cxn>
                <a:cxn ang="0">
                  <a:pos x="T2" y="T3"/>
                </a:cxn>
                <a:cxn ang="0">
                  <a:pos x="T4" y="T5"/>
                </a:cxn>
                <a:cxn ang="0">
                  <a:pos x="T6" y="T7"/>
                </a:cxn>
                <a:cxn ang="0">
                  <a:pos x="T8" y="T9"/>
                </a:cxn>
                <a:cxn ang="0">
                  <a:pos x="T10" y="T11"/>
                </a:cxn>
                <a:cxn ang="0">
                  <a:pos x="T12" y="T13"/>
                </a:cxn>
              </a:cxnLst>
              <a:rect l="0" t="0" r="r" b="b"/>
              <a:pathLst>
                <a:path w="56" h="29">
                  <a:moveTo>
                    <a:pt x="56" y="14"/>
                  </a:moveTo>
                  <a:cubicBezTo>
                    <a:pt x="56" y="22"/>
                    <a:pt x="33" y="29"/>
                    <a:pt x="16" y="29"/>
                  </a:cubicBezTo>
                  <a:cubicBezTo>
                    <a:pt x="9" y="29"/>
                    <a:pt x="4" y="28"/>
                    <a:pt x="3" y="26"/>
                  </a:cubicBezTo>
                  <a:cubicBezTo>
                    <a:pt x="0" y="23"/>
                    <a:pt x="2" y="19"/>
                    <a:pt x="2" y="14"/>
                  </a:cubicBezTo>
                  <a:cubicBezTo>
                    <a:pt x="2" y="10"/>
                    <a:pt x="0" y="6"/>
                    <a:pt x="3" y="3"/>
                  </a:cubicBezTo>
                  <a:cubicBezTo>
                    <a:pt x="4" y="1"/>
                    <a:pt x="9" y="0"/>
                    <a:pt x="16" y="0"/>
                  </a:cubicBezTo>
                  <a:cubicBezTo>
                    <a:pt x="33" y="0"/>
                    <a:pt x="56" y="7"/>
                    <a:pt x="56" y="14"/>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2" name="Freeform 588">
              <a:extLst>
                <a:ext uri="{FF2B5EF4-FFF2-40B4-BE49-F238E27FC236}">
                  <a16:creationId xmlns:a16="http://schemas.microsoft.com/office/drawing/2014/main" id="{1F9464E5-ABC1-4E85-9674-AA163C2307AE}"/>
                </a:ext>
              </a:extLst>
            </p:cNvPr>
            <p:cNvSpPr>
              <a:spLocks/>
            </p:cNvSpPr>
            <p:nvPr/>
          </p:nvSpPr>
          <p:spPr bwMode="auto">
            <a:xfrm>
              <a:off x="5589" y="1011"/>
              <a:ext cx="4" cy="10"/>
            </a:xfrm>
            <a:custGeom>
              <a:avLst/>
              <a:gdLst>
                <a:gd name="T0" fmla="*/ 9 w 10"/>
                <a:gd name="T1" fmla="*/ 0 h 23"/>
                <a:gd name="T2" fmla="*/ 8 w 10"/>
                <a:gd name="T3" fmla="*/ 0 h 23"/>
                <a:gd name="T4" fmla="*/ 6 w 10"/>
                <a:gd name="T5" fmla="*/ 0 h 23"/>
                <a:gd name="T6" fmla="*/ 6 w 10"/>
                <a:gd name="T7" fmla="*/ 0 h 23"/>
                <a:gd name="T8" fmla="*/ 6 w 10"/>
                <a:gd name="T9" fmla="*/ 23 h 23"/>
                <a:gd name="T10" fmla="*/ 6 w 10"/>
                <a:gd name="T11" fmla="*/ 23 h 23"/>
                <a:gd name="T12" fmla="*/ 6 w 10"/>
                <a:gd name="T13" fmla="*/ 23 h 23"/>
                <a:gd name="T14" fmla="*/ 6 w 10"/>
                <a:gd name="T15" fmla="*/ 23 h 23"/>
                <a:gd name="T16" fmla="*/ 6 w 10"/>
                <a:gd name="T17" fmla="*/ 23 h 23"/>
                <a:gd name="T18" fmla="*/ 8 w 10"/>
                <a:gd name="T19" fmla="*/ 23 h 23"/>
                <a:gd name="T20" fmla="*/ 9 w 10"/>
                <a:gd name="T21" fmla="*/ 23 h 23"/>
                <a:gd name="T22" fmla="*/ 9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9" y="0"/>
                  </a:moveTo>
                  <a:cubicBezTo>
                    <a:pt x="8" y="0"/>
                    <a:pt x="8" y="0"/>
                    <a:pt x="8" y="0"/>
                  </a:cubicBezTo>
                  <a:cubicBezTo>
                    <a:pt x="6" y="0"/>
                    <a:pt x="6" y="0"/>
                    <a:pt x="6" y="0"/>
                  </a:cubicBezTo>
                  <a:cubicBezTo>
                    <a:pt x="6" y="0"/>
                    <a:pt x="6" y="0"/>
                    <a:pt x="6" y="0"/>
                  </a:cubicBezTo>
                  <a:cubicBezTo>
                    <a:pt x="1" y="1"/>
                    <a:pt x="0" y="22"/>
                    <a:pt x="6" y="23"/>
                  </a:cubicBezTo>
                  <a:cubicBezTo>
                    <a:pt x="6" y="23"/>
                    <a:pt x="6" y="23"/>
                    <a:pt x="6" y="23"/>
                  </a:cubicBezTo>
                  <a:cubicBezTo>
                    <a:pt x="6" y="23"/>
                    <a:pt x="6" y="23"/>
                    <a:pt x="6" y="23"/>
                  </a:cubicBezTo>
                  <a:cubicBezTo>
                    <a:pt x="6" y="23"/>
                    <a:pt x="6" y="23"/>
                    <a:pt x="6" y="23"/>
                  </a:cubicBezTo>
                  <a:cubicBezTo>
                    <a:pt x="6" y="23"/>
                    <a:pt x="6" y="23"/>
                    <a:pt x="6" y="23"/>
                  </a:cubicBezTo>
                  <a:cubicBezTo>
                    <a:pt x="8" y="23"/>
                    <a:pt x="8" y="23"/>
                    <a:pt x="8" y="23"/>
                  </a:cubicBezTo>
                  <a:cubicBezTo>
                    <a:pt x="9" y="23"/>
                    <a:pt x="9" y="23"/>
                    <a:pt x="9" y="23"/>
                  </a:cubicBezTo>
                  <a:cubicBezTo>
                    <a:pt x="10" y="15"/>
                    <a:pt x="10" y="7"/>
                    <a:pt x="9" y="0"/>
                  </a:cubicBezTo>
                  <a:close/>
                </a:path>
              </a:pathLst>
            </a:custGeom>
            <a:solidFill>
              <a:srgbClr val="F7C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3" name="Freeform 589">
              <a:extLst>
                <a:ext uri="{FF2B5EF4-FFF2-40B4-BE49-F238E27FC236}">
                  <a16:creationId xmlns:a16="http://schemas.microsoft.com/office/drawing/2014/main" id="{B59B276E-5BC8-49A9-85D9-B1ACE813D2F0}"/>
                </a:ext>
              </a:extLst>
            </p:cNvPr>
            <p:cNvSpPr>
              <a:spLocks/>
            </p:cNvSpPr>
            <p:nvPr/>
          </p:nvSpPr>
          <p:spPr bwMode="auto">
            <a:xfrm>
              <a:off x="5703" y="1007"/>
              <a:ext cx="53" cy="12"/>
            </a:xfrm>
            <a:custGeom>
              <a:avLst/>
              <a:gdLst>
                <a:gd name="T0" fmla="*/ 0 w 121"/>
                <a:gd name="T1" fmla="*/ 14 h 28"/>
                <a:gd name="T2" fmla="*/ 82 w 121"/>
                <a:gd name="T3" fmla="*/ 28 h 28"/>
                <a:gd name="T4" fmla="*/ 116 w 121"/>
                <a:gd name="T5" fmla="*/ 25 h 28"/>
                <a:gd name="T6" fmla="*/ 116 w 121"/>
                <a:gd name="T7" fmla="*/ 3 h 28"/>
                <a:gd name="T8" fmla="*/ 82 w 121"/>
                <a:gd name="T9" fmla="*/ 0 h 28"/>
                <a:gd name="T10" fmla="*/ 0 w 121"/>
                <a:gd name="T11" fmla="*/ 14 h 28"/>
              </a:gdLst>
              <a:ahLst/>
              <a:cxnLst>
                <a:cxn ang="0">
                  <a:pos x="T0" y="T1"/>
                </a:cxn>
                <a:cxn ang="0">
                  <a:pos x="T2" y="T3"/>
                </a:cxn>
                <a:cxn ang="0">
                  <a:pos x="T4" y="T5"/>
                </a:cxn>
                <a:cxn ang="0">
                  <a:pos x="T6" y="T7"/>
                </a:cxn>
                <a:cxn ang="0">
                  <a:pos x="T8" y="T9"/>
                </a:cxn>
                <a:cxn ang="0">
                  <a:pos x="T10" y="T11"/>
                </a:cxn>
              </a:cxnLst>
              <a:rect l="0" t="0" r="r" b="b"/>
              <a:pathLst>
                <a:path w="121" h="28">
                  <a:moveTo>
                    <a:pt x="0" y="14"/>
                  </a:moveTo>
                  <a:cubicBezTo>
                    <a:pt x="0" y="21"/>
                    <a:pt x="48" y="28"/>
                    <a:pt x="82" y="28"/>
                  </a:cubicBezTo>
                  <a:cubicBezTo>
                    <a:pt x="97" y="28"/>
                    <a:pt x="112" y="27"/>
                    <a:pt x="116" y="25"/>
                  </a:cubicBezTo>
                  <a:cubicBezTo>
                    <a:pt x="121" y="22"/>
                    <a:pt x="121" y="5"/>
                    <a:pt x="116" y="3"/>
                  </a:cubicBezTo>
                  <a:cubicBezTo>
                    <a:pt x="112" y="1"/>
                    <a:pt x="97" y="0"/>
                    <a:pt x="82" y="0"/>
                  </a:cubicBezTo>
                  <a:cubicBezTo>
                    <a:pt x="47" y="0"/>
                    <a:pt x="0" y="6"/>
                    <a:pt x="0" y="14"/>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4" name="Freeform 590">
              <a:extLst>
                <a:ext uri="{FF2B5EF4-FFF2-40B4-BE49-F238E27FC236}">
                  <a16:creationId xmlns:a16="http://schemas.microsoft.com/office/drawing/2014/main" id="{EF660233-3889-49F4-8B7E-5DDED6FEB120}"/>
                </a:ext>
              </a:extLst>
            </p:cNvPr>
            <p:cNvSpPr>
              <a:spLocks/>
            </p:cNvSpPr>
            <p:nvPr/>
          </p:nvSpPr>
          <p:spPr bwMode="auto">
            <a:xfrm>
              <a:off x="5745" y="1021"/>
              <a:ext cx="11" cy="6"/>
            </a:xfrm>
            <a:custGeom>
              <a:avLst/>
              <a:gdLst>
                <a:gd name="T0" fmla="*/ 0 w 24"/>
                <a:gd name="T1" fmla="*/ 7 h 15"/>
                <a:gd name="T2" fmla="*/ 14 w 24"/>
                <a:gd name="T3" fmla="*/ 15 h 15"/>
                <a:gd name="T4" fmla="*/ 23 w 24"/>
                <a:gd name="T5" fmla="*/ 13 h 15"/>
                <a:gd name="T6" fmla="*/ 23 w 24"/>
                <a:gd name="T7" fmla="*/ 2 h 15"/>
                <a:gd name="T8" fmla="*/ 14 w 24"/>
                <a:gd name="T9" fmla="*/ 0 h 15"/>
                <a:gd name="T10" fmla="*/ 0 w 24"/>
                <a:gd name="T11" fmla="*/ 7 h 15"/>
              </a:gdLst>
              <a:ahLst/>
              <a:cxnLst>
                <a:cxn ang="0">
                  <a:pos x="T0" y="T1"/>
                </a:cxn>
                <a:cxn ang="0">
                  <a:pos x="T2" y="T3"/>
                </a:cxn>
                <a:cxn ang="0">
                  <a:pos x="T4" y="T5"/>
                </a:cxn>
                <a:cxn ang="0">
                  <a:pos x="T6" y="T7"/>
                </a:cxn>
                <a:cxn ang="0">
                  <a:pos x="T8" y="T9"/>
                </a:cxn>
                <a:cxn ang="0">
                  <a:pos x="T10" y="T11"/>
                </a:cxn>
              </a:cxnLst>
              <a:rect l="0" t="0" r="r" b="b"/>
              <a:pathLst>
                <a:path w="24" h="15">
                  <a:moveTo>
                    <a:pt x="0" y="7"/>
                  </a:moveTo>
                  <a:cubicBezTo>
                    <a:pt x="0" y="11"/>
                    <a:pt x="6" y="15"/>
                    <a:pt x="14" y="15"/>
                  </a:cubicBezTo>
                  <a:cubicBezTo>
                    <a:pt x="18" y="15"/>
                    <a:pt x="22" y="14"/>
                    <a:pt x="23" y="13"/>
                  </a:cubicBezTo>
                  <a:cubicBezTo>
                    <a:pt x="24" y="12"/>
                    <a:pt x="24" y="3"/>
                    <a:pt x="23" y="2"/>
                  </a:cubicBezTo>
                  <a:cubicBezTo>
                    <a:pt x="22" y="1"/>
                    <a:pt x="18" y="0"/>
                    <a:pt x="14" y="0"/>
                  </a:cubicBezTo>
                  <a:cubicBezTo>
                    <a:pt x="5" y="0"/>
                    <a:pt x="0" y="3"/>
                    <a:pt x="0" y="7"/>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5" name="Freeform 591">
              <a:extLst>
                <a:ext uri="{FF2B5EF4-FFF2-40B4-BE49-F238E27FC236}">
                  <a16:creationId xmlns:a16="http://schemas.microsoft.com/office/drawing/2014/main" id="{FE8F80C3-77ED-449C-AC9D-119F1C7FD29E}"/>
                </a:ext>
              </a:extLst>
            </p:cNvPr>
            <p:cNvSpPr>
              <a:spLocks/>
            </p:cNvSpPr>
            <p:nvPr/>
          </p:nvSpPr>
          <p:spPr bwMode="auto">
            <a:xfrm>
              <a:off x="5587" y="1031"/>
              <a:ext cx="11" cy="8"/>
            </a:xfrm>
            <a:custGeom>
              <a:avLst/>
              <a:gdLst>
                <a:gd name="T0" fmla="*/ 21 w 26"/>
                <a:gd name="T1" fmla="*/ 3 h 18"/>
                <a:gd name="T2" fmla="*/ 12 w 26"/>
                <a:gd name="T3" fmla="*/ 3 h 18"/>
                <a:gd name="T4" fmla="*/ 7 w 26"/>
                <a:gd name="T5" fmla="*/ 0 h 18"/>
                <a:gd name="T6" fmla="*/ 7 w 26"/>
                <a:gd name="T7" fmla="*/ 18 h 18"/>
                <a:gd name="T8" fmla="*/ 12 w 26"/>
                <a:gd name="T9" fmla="*/ 15 h 18"/>
                <a:gd name="T10" fmla="*/ 21 w 26"/>
                <a:gd name="T11" fmla="*/ 15 h 18"/>
                <a:gd name="T12" fmla="*/ 26 w 26"/>
                <a:gd name="T13" fmla="*/ 9 h 18"/>
                <a:gd name="T14" fmla="*/ 21 w 26"/>
                <a:gd name="T15" fmla="*/ 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1" y="3"/>
                  </a:moveTo>
                  <a:cubicBezTo>
                    <a:pt x="12" y="3"/>
                    <a:pt x="12" y="3"/>
                    <a:pt x="12" y="3"/>
                  </a:cubicBezTo>
                  <a:cubicBezTo>
                    <a:pt x="11" y="1"/>
                    <a:pt x="10" y="0"/>
                    <a:pt x="7" y="0"/>
                  </a:cubicBezTo>
                  <a:cubicBezTo>
                    <a:pt x="0" y="0"/>
                    <a:pt x="0" y="18"/>
                    <a:pt x="7" y="18"/>
                  </a:cubicBezTo>
                  <a:cubicBezTo>
                    <a:pt x="10" y="18"/>
                    <a:pt x="11" y="17"/>
                    <a:pt x="12" y="15"/>
                  </a:cubicBezTo>
                  <a:cubicBezTo>
                    <a:pt x="21" y="15"/>
                    <a:pt x="21" y="15"/>
                    <a:pt x="21" y="15"/>
                  </a:cubicBezTo>
                  <a:cubicBezTo>
                    <a:pt x="24" y="15"/>
                    <a:pt x="26" y="12"/>
                    <a:pt x="26" y="9"/>
                  </a:cubicBezTo>
                  <a:cubicBezTo>
                    <a:pt x="26" y="6"/>
                    <a:pt x="24" y="3"/>
                    <a:pt x="21" y="3"/>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6" name="Freeform 592">
              <a:extLst>
                <a:ext uri="{FF2B5EF4-FFF2-40B4-BE49-F238E27FC236}">
                  <a16:creationId xmlns:a16="http://schemas.microsoft.com/office/drawing/2014/main" id="{4D8E44FA-BE0B-4614-9AA1-356D68DEC7AC}"/>
                </a:ext>
              </a:extLst>
            </p:cNvPr>
            <p:cNvSpPr>
              <a:spLocks/>
            </p:cNvSpPr>
            <p:nvPr/>
          </p:nvSpPr>
          <p:spPr bwMode="auto">
            <a:xfrm>
              <a:off x="5748" y="1032"/>
              <a:ext cx="13" cy="8"/>
            </a:xfrm>
            <a:custGeom>
              <a:avLst/>
              <a:gdLst>
                <a:gd name="T0" fmla="*/ 20 w 29"/>
                <a:gd name="T1" fmla="*/ 0 h 18"/>
                <a:gd name="T2" fmla="*/ 15 w 29"/>
                <a:gd name="T3" fmla="*/ 3 h 18"/>
                <a:gd name="T4" fmla="*/ 6 w 29"/>
                <a:gd name="T5" fmla="*/ 3 h 18"/>
                <a:gd name="T6" fmla="*/ 0 w 29"/>
                <a:gd name="T7" fmla="*/ 9 h 18"/>
                <a:gd name="T8" fmla="*/ 6 w 29"/>
                <a:gd name="T9" fmla="*/ 15 h 18"/>
                <a:gd name="T10" fmla="*/ 15 w 29"/>
                <a:gd name="T11" fmla="*/ 15 h 18"/>
                <a:gd name="T12" fmla="*/ 20 w 29"/>
                <a:gd name="T13" fmla="*/ 18 h 18"/>
                <a:gd name="T14" fmla="*/ 20 w 2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8">
                  <a:moveTo>
                    <a:pt x="20" y="0"/>
                  </a:moveTo>
                  <a:cubicBezTo>
                    <a:pt x="18" y="0"/>
                    <a:pt x="16" y="1"/>
                    <a:pt x="15" y="3"/>
                  </a:cubicBezTo>
                  <a:cubicBezTo>
                    <a:pt x="6" y="3"/>
                    <a:pt x="6" y="3"/>
                    <a:pt x="6" y="3"/>
                  </a:cubicBezTo>
                  <a:cubicBezTo>
                    <a:pt x="2" y="3"/>
                    <a:pt x="0" y="6"/>
                    <a:pt x="0" y="9"/>
                  </a:cubicBezTo>
                  <a:cubicBezTo>
                    <a:pt x="0" y="12"/>
                    <a:pt x="2" y="15"/>
                    <a:pt x="6" y="15"/>
                  </a:cubicBezTo>
                  <a:cubicBezTo>
                    <a:pt x="15" y="15"/>
                    <a:pt x="15" y="15"/>
                    <a:pt x="15" y="15"/>
                  </a:cubicBezTo>
                  <a:cubicBezTo>
                    <a:pt x="16" y="17"/>
                    <a:pt x="18" y="18"/>
                    <a:pt x="20" y="18"/>
                  </a:cubicBezTo>
                  <a:cubicBezTo>
                    <a:pt x="28" y="18"/>
                    <a:pt x="29" y="0"/>
                    <a:pt x="20" y="0"/>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7" name="Freeform 593">
              <a:extLst>
                <a:ext uri="{FF2B5EF4-FFF2-40B4-BE49-F238E27FC236}">
                  <a16:creationId xmlns:a16="http://schemas.microsoft.com/office/drawing/2014/main" id="{9AE05E88-1AC6-42DC-8AFB-5F6C91C307F2}"/>
                </a:ext>
              </a:extLst>
            </p:cNvPr>
            <p:cNvSpPr>
              <a:spLocks/>
            </p:cNvSpPr>
            <p:nvPr/>
          </p:nvSpPr>
          <p:spPr bwMode="auto">
            <a:xfrm>
              <a:off x="5621" y="978"/>
              <a:ext cx="23" cy="25"/>
            </a:xfrm>
            <a:custGeom>
              <a:avLst/>
              <a:gdLst>
                <a:gd name="T0" fmla="*/ 43 w 51"/>
                <a:gd name="T1" fmla="*/ 55 h 55"/>
                <a:gd name="T2" fmla="*/ 8 w 51"/>
                <a:gd name="T3" fmla="*/ 55 h 55"/>
                <a:gd name="T4" fmla="*/ 0 w 51"/>
                <a:gd name="T5" fmla="*/ 47 h 55"/>
                <a:gd name="T6" fmla="*/ 0 w 51"/>
                <a:gd name="T7" fmla="*/ 8 h 55"/>
                <a:gd name="T8" fmla="*/ 8 w 51"/>
                <a:gd name="T9" fmla="*/ 0 h 55"/>
                <a:gd name="T10" fmla="*/ 43 w 51"/>
                <a:gd name="T11" fmla="*/ 0 h 55"/>
                <a:gd name="T12" fmla="*/ 51 w 51"/>
                <a:gd name="T13" fmla="*/ 8 h 55"/>
                <a:gd name="T14" fmla="*/ 51 w 51"/>
                <a:gd name="T15" fmla="*/ 47 h 55"/>
                <a:gd name="T16" fmla="*/ 43 w 5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8" name="Freeform 594">
              <a:extLst>
                <a:ext uri="{FF2B5EF4-FFF2-40B4-BE49-F238E27FC236}">
                  <a16:creationId xmlns:a16="http://schemas.microsoft.com/office/drawing/2014/main" id="{4175A463-6600-4592-AB93-00507A3676F4}"/>
                </a:ext>
              </a:extLst>
            </p:cNvPr>
            <p:cNvSpPr>
              <a:spLocks/>
            </p:cNvSpPr>
            <p:nvPr/>
          </p:nvSpPr>
          <p:spPr bwMode="auto">
            <a:xfrm>
              <a:off x="5647" y="978"/>
              <a:ext cx="23" cy="25"/>
            </a:xfrm>
            <a:custGeom>
              <a:avLst/>
              <a:gdLst>
                <a:gd name="T0" fmla="*/ 43 w 51"/>
                <a:gd name="T1" fmla="*/ 55 h 55"/>
                <a:gd name="T2" fmla="*/ 8 w 51"/>
                <a:gd name="T3" fmla="*/ 55 h 55"/>
                <a:gd name="T4" fmla="*/ 0 w 51"/>
                <a:gd name="T5" fmla="*/ 47 h 55"/>
                <a:gd name="T6" fmla="*/ 0 w 51"/>
                <a:gd name="T7" fmla="*/ 8 h 55"/>
                <a:gd name="T8" fmla="*/ 8 w 51"/>
                <a:gd name="T9" fmla="*/ 0 h 55"/>
                <a:gd name="T10" fmla="*/ 43 w 51"/>
                <a:gd name="T11" fmla="*/ 0 h 55"/>
                <a:gd name="T12" fmla="*/ 51 w 51"/>
                <a:gd name="T13" fmla="*/ 8 h 55"/>
                <a:gd name="T14" fmla="*/ 51 w 51"/>
                <a:gd name="T15" fmla="*/ 47 h 55"/>
                <a:gd name="T16" fmla="*/ 43 w 5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9" name="Freeform 595">
              <a:extLst>
                <a:ext uri="{FF2B5EF4-FFF2-40B4-BE49-F238E27FC236}">
                  <a16:creationId xmlns:a16="http://schemas.microsoft.com/office/drawing/2014/main" id="{6FD0D46F-9622-4E33-929A-6BFC7067F206}"/>
                </a:ext>
              </a:extLst>
            </p:cNvPr>
            <p:cNvSpPr>
              <a:spLocks/>
            </p:cNvSpPr>
            <p:nvPr/>
          </p:nvSpPr>
          <p:spPr bwMode="auto">
            <a:xfrm>
              <a:off x="5673" y="978"/>
              <a:ext cx="22" cy="25"/>
            </a:xfrm>
            <a:custGeom>
              <a:avLst/>
              <a:gdLst>
                <a:gd name="T0" fmla="*/ 43 w 51"/>
                <a:gd name="T1" fmla="*/ 55 h 55"/>
                <a:gd name="T2" fmla="*/ 8 w 51"/>
                <a:gd name="T3" fmla="*/ 55 h 55"/>
                <a:gd name="T4" fmla="*/ 0 w 51"/>
                <a:gd name="T5" fmla="*/ 47 h 55"/>
                <a:gd name="T6" fmla="*/ 0 w 51"/>
                <a:gd name="T7" fmla="*/ 8 h 55"/>
                <a:gd name="T8" fmla="*/ 8 w 51"/>
                <a:gd name="T9" fmla="*/ 0 h 55"/>
                <a:gd name="T10" fmla="*/ 43 w 51"/>
                <a:gd name="T11" fmla="*/ 0 h 55"/>
                <a:gd name="T12" fmla="*/ 51 w 51"/>
                <a:gd name="T13" fmla="*/ 8 h 55"/>
                <a:gd name="T14" fmla="*/ 51 w 51"/>
                <a:gd name="T15" fmla="*/ 47 h 55"/>
                <a:gd name="T16" fmla="*/ 43 w 5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0" name="Freeform 596">
              <a:extLst>
                <a:ext uri="{FF2B5EF4-FFF2-40B4-BE49-F238E27FC236}">
                  <a16:creationId xmlns:a16="http://schemas.microsoft.com/office/drawing/2014/main" id="{0ECC1265-F0A7-4B12-A613-F663BCA5A60E}"/>
                </a:ext>
              </a:extLst>
            </p:cNvPr>
            <p:cNvSpPr>
              <a:spLocks/>
            </p:cNvSpPr>
            <p:nvPr/>
          </p:nvSpPr>
          <p:spPr bwMode="auto">
            <a:xfrm>
              <a:off x="5699" y="978"/>
              <a:ext cx="22" cy="25"/>
            </a:xfrm>
            <a:custGeom>
              <a:avLst/>
              <a:gdLst>
                <a:gd name="T0" fmla="*/ 43 w 51"/>
                <a:gd name="T1" fmla="*/ 55 h 55"/>
                <a:gd name="T2" fmla="*/ 8 w 51"/>
                <a:gd name="T3" fmla="*/ 55 h 55"/>
                <a:gd name="T4" fmla="*/ 0 w 51"/>
                <a:gd name="T5" fmla="*/ 47 h 55"/>
                <a:gd name="T6" fmla="*/ 0 w 51"/>
                <a:gd name="T7" fmla="*/ 8 h 55"/>
                <a:gd name="T8" fmla="*/ 8 w 51"/>
                <a:gd name="T9" fmla="*/ 0 h 55"/>
                <a:gd name="T10" fmla="*/ 43 w 51"/>
                <a:gd name="T11" fmla="*/ 0 h 55"/>
                <a:gd name="T12" fmla="*/ 51 w 51"/>
                <a:gd name="T13" fmla="*/ 8 h 55"/>
                <a:gd name="T14" fmla="*/ 51 w 51"/>
                <a:gd name="T15" fmla="*/ 47 h 55"/>
                <a:gd name="T16" fmla="*/ 43 w 5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1" name="Freeform 597">
              <a:extLst>
                <a:ext uri="{FF2B5EF4-FFF2-40B4-BE49-F238E27FC236}">
                  <a16:creationId xmlns:a16="http://schemas.microsoft.com/office/drawing/2014/main" id="{C9012229-8062-430C-B99B-89D42511078C}"/>
                </a:ext>
              </a:extLst>
            </p:cNvPr>
            <p:cNvSpPr>
              <a:spLocks/>
            </p:cNvSpPr>
            <p:nvPr/>
          </p:nvSpPr>
          <p:spPr bwMode="auto">
            <a:xfrm>
              <a:off x="5724" y="978"/>
              <a:ext cx="24" cy="25"/>
            </a:xfrm>
            <a:custGeom>
              <a:avLst/>
              <a:gdLst>
                <a:gd name="T0" fmla="*/ 46 w 53"/>
                <a:gd name="T1" fmla="*/ 55 h 55"/>
                <a:gd name="T2" fmla="*/ 8 w 53"/>
                <a:gd name="T3" fmla="*/ 55 h 55"/>
                <a:gd name="T4" fmla="*/ 0 w 53"/>
                <a:gd name="T5" fmla="*/ 45 h 55"/>
                <a:gd name="T6" fmla="*/ 0 w 53"/>
                <a:gd name="T7" fmla="*/ 6 h 55"/>
                <a:gd name="T8" fmla="*/ 6 w 53"/>
                <a:gd name="T9" fmla="*/ 0 h 55"/>
                <a:gd name="T10" fmla="*/ 34 w 53"/>
                <a:gd name="T11" fmla="*/ 0 h 55"/>
                <a:gd name="T12" fmla="*/ 42 w 53"/>
                <a:gd name="T13" fmla="*/ 6 h 55"/>
                <a:gd name="T14" fmla="*/ 52 w 53"/>
                <a:gd name="T15" fmla="*/ 45 h 55"/>
                <a:gd name="T16" fmla="*/ 46 w 53"/>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5">
                  <a:moveTo>
                    <a:pt x="46" y="55"/>
                  </a:moveTo>
                  <a:cubicBezTo>
                    <a:pt x="8" y="55"/>
                    <a:pt x="8" y="55"/>
                    <a:pt x="8" y="55"/>
                  </a:cubicBezTo>
                  <a:cubicBezTo>
                    <a:pt x="4" y="55"/>
                    <a:pt x="0" y="50"/>
                    <a:pt x="0" y="45"/>
                  </a:cubicBezTo>
                  <a:cubicBezTo>
                    <a:pt x="0" y="6"/>
                    <a:pt x="0" y="6"/>
                    <a:pt x="0" y="6"/>
                  </a:cubicBezTo>
                  <a:cubicBezTo>
                    <a:pt x="0" y="3"/>
                    <a:pt x="3" y="0"/>
                    <a:pt x="6" y="0"/>
                  </a:cubicBezTo>
                  <a:cubicBezTo>
                    <a:pt x="34" y="0"/>
                    <a:pt x="34" y="0"/>
                    <a:pt x="34" y="0"/>
                  </a:cubicBezTo>
                  <a:cubicBezTo>
                    <a:pt x="38" y="0"/>
                    <a:pt x="41" y="3"/>
                    <a:pt x="42" y="6"/>
                  </a:cubicBezTo>
                  <a:cubicBezTo>
                    <a:pt x="52" y="45"/>
                    <a:pt x="52" y="45"/>
                    <a:pt x="52" y="45"/>
                  </a:cubicBezTo>
                  <a:cubicBezTo>
                    <a:pt x="53" y="50"/>
                    <a:pt x="51" y="55"/>
                    <a:pt x="46" y="5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2" name="Freeform 598">
              <a:extLst>
                <a:ext uri="{FF2B5EF4-FFF2-40B4-BE49-F238E27FC236}">
                  <a16:creationId xmlns:a16="http://schemas.microsoft.com/office/drawing/2014/main" id="{B0865A3B-DB1D-440B-A616-770AA30727CC}"/>
                </a:ext>
              </a:extLst>
            </p:cNvPr>
            <p:cNvSpPr>
              <a:spLocks/>
            </p:cNvSpPr>
            <p:nvPr/>
          </p:nvSpPr>
          <p:spPr bwMode="auto">
            <a:xfrm>
              <a:off x="5754" y="1009"/>
              <a:ext cx="4" cy="9"/>
            </a:xfrm>
            <a:custGeom>
              <a:avLst/>
              <a:gdLst>
                <a:gd name="T0" fmla="*/ 4 w 9"/>
                <a:gd name="T1" fmla="*/ 0 h 20"/>
                <a:gd name="T2" fmla="*/ 4 w 9"/>
                <a:gd name="T3" fmla="*/ 0 h 20"/>
                <a:gd name="T4" fmla="*/ 2 w 9"/>
                <a:gd name="T5" fmla="*/ 0 h 20"/>
                <a:gd name="T6" fmla="*/ 1 w 9"/>
                <a:gd name="T7" fmla="*/ 0 h 20"/>
                <a:gd name="T8" fmla="*/ 1 w 9"/>
                <a:gd name="T9" fmla="*/ 20 h 20"/>
                <a:gd name="T10" fmla="*/ 2 w 9"/>
                <a:gd name="T11" fmla="*/ 20 h 20"/>
                <a:gd name="T12" fmla="*/ 4 w 9"/>
                <a:gd name="T13" fmla="*/ 20 h 20"/>
                <a:gd name="T14" fmla="*/ 4 w 9"/>
                <a:gd name="T15" fmla="*/ 20 h 20"/>
                <a:gd name="T16" fmla="*/ 4 w 9"/>
                <a:gd name="T17" fmla="*/ 20 h 20"/>
                <a:gd name="T18" fmla="*/ 4 w 9"/>
                <a:gd name="T19" fmla="*/ 20 h 20"/>
                <a:gd name="T20" fmla="*/ 4 w 9"/>
                <a:gd name="T21" fmla="*/ 20 h 20"/>
                <a:gd name="T22" fmla="*/ 4 w 9"/>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0">
                  <a:moveTo>
                    <a:pt x="4" y="0"/>
                  </a:moveTo>
                  <a:cubicBezTo>
                    <a:pt x="4" y="0"/>
                    <a:pt x="4" y="0"/>
                    <a:pt x="4" y="0"/>
                  </a:cubicBezTo>
                  <a:cubicBezTo>
                    <a:pt x="2" y="0"/>
                    <a:pt x="2" y="0"/>
                    <a:pt x="2" y="0"/>
                  </a:cubicBezTo>
                  <a:cubicBezTo>
                    <a:pt x="1" y="0"/>
                    <a:pt x="1" y="0"/>
                    <a:pt x="1" y="0"/>
                  </a:cubicBezTo>
                  <a:cubicBezTo>
                    <a:pt x="0" y="6"/>
                    <a:pt x="0" y="13"/>
                    <a:pt x="1" y="20"/>
                  </a:cubicBezTo>
                  <a:cubicBezTo>
                    <a:pt x="2" y="20"/>
                    <a:pt x="2" y="20"/>
                    <a:pt x="2"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9" y="19"/>
                    <a:pt x="9" y="0"/>
                    <a:pt x="4" y="0"/>
                  </a:cubicBezTo>
                  <a:close/>
                </a:path>
              </a:pathLst>
            </a:cu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3" name="Freeform 599">
              <a:extLst>
                <a:ext uri="{FF2B5EF4-FFF2-40B4-BE49-F238E27FC236}">
                  <a16:creationId xmlns:a16="http://schemas.microsoft.com/office/drawing/2014/main" id="{2ED51A61-8AA1-4856-B0CC-A82B4D81EC79}"/>
                </a:ext>
              </a:extLst>
            </p:cNvPr>
            <p:cNvSpPr>
              <a:spLocks/>
            </p:cNvSpPr>
            <p:nvPr/>
          </p:nvSpPr>
          <p:spPr bwMode="auto">
            <a:xfrm>
              <a:off x="5755" y="1021"/>
              <a:ext cx="1" cy="6"/>
            </a:xfrm>
            <a:custGeom>
              <a:avLst/>
              <a:gdLst>
                <a:gd name="T0" fmla="*/ 2 w 4"/>
                <a:gd name="T1" fmla="*/ 0 h 12"/>
                <a:gd name="T2" fmla="*/ 2 w 4"/>
                <a:gd name="T3" fmla="*/ 0 h 12"/>
                <a:gd name="T4" fmla="*/ 0 w 4"/>
                <a:gd name="T5" fmla="*/ 0 h 12"/>
                <a:gd name="T6" fmla="*/ 0 w 4"/>
                <a:gd name="T7" fmla="*/ 0 h 12"/>
                <a:gd name="T8" fmla="*/ 0 w 4"/>
                <a:gd name="T9" fmla="*/ 12 h 12"/>
                <a:gd name="T10" fmla="*/ 1 w 4"/>
                <a:gd name="T11" fmla="*/ 12 h 12"/>
                <a:gd name="T12" fmla="*/ 2 w 4"/>
                <a:gd name="T13" fmla="*/ 12 h 12"/>
                <a:gd name="T14" fmla="*/ 2 w 4"/>
                <a:gd name="T15" fmla="*/ 12 h 12"/>
                <a:gd name="T16" fmla="*/ 2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2" y="0"/>
                    <a:pt x="2" y="0"/>
                    <a:pt x="2" y="0"/>
                  </a:cubicBezTo>
                  <a:cubicBezTo>
                    <a:pt x="0" y="0"/>
                    <a:pt x="0" y="0"/>
                    <a:pt x="0" y="0"/>
                  </a:cubicBezTo>
                  <a:cubicBezTo>
                    <a:pt x="0" y="0"/>
                    <a:pt x="0" y="0"/>
                    <a:pt x="0" y="0"/>
                  </a:cubicBezTo>
                  <a:cubicBezTo>
                    <a:pt x="0" y="4"/>
                    <a:pt x="0" y="8"/>
                    <a:pt x="0" y="12"/>
                  </a:cubicBezTo>
                  <a:cubicBezTo>
                    <a:pt x="1" y="12"/>
                    <a:pt x="1" y="12"/>
                    <a:pt x="1" y="12"/>
                  </a:cubicBezTo>
                  <a:cubicBezTo>
                    <a:pt x="2" y="12"/>
                    <a:pt x="2" y="12"/>
                    <a:pt x="2" y="12"/>
                  </a:cubicBezTo>
                  <a:cubicBezTo>
                    <a:pt x="2" y="12"/>
                    <a:pt x="2" y="12"/>
                    <a:pt x="2" y="12"/>
                  </a:cubicBezTo>
                  <a:cubicBezTo>
                    <a:pt x="4" y="12"/>
                    <a:pt x="4" y="1"/>
                    <a:pt x="2" y="0"/>
                  </a:cubicBezTo>
                  <a:close/>
                </a:path>
              </a:pathLst>
            </a:custGeom>
            <a:solidFill>
              <a:srgbClr val="F7C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4" name="Freeform 600">
              <a:extLst>
                <a:ext uri="{FF2B5EF4-FFF2-40B4-BE49-F238E27FC236}">
                  <a16:creationId xmlns:a16="http://schemas.microsoft.com/office/drawing/2014/main" id="{91A0F1BE-1304-4108-BDB3-656E1783CEE1}"/>
                </a:ext>
              </a:extLst>
            </p:cNvPr>
            <p:cNvSpPr>
              <a:spLocks/>
            </p:cNvSpPr>
            <p:nvPr/>
          </p:nvSpPr>
          <p:spPr bwMode="auto">
            <a:xfrm>
              <a:off x="5593" y="1023"/>
              <a:ext cx="6" cy="2"/>
            </a:xfrm>
            <a:custGeom>
              <a:avLst/>
              <a:gdLst>
                <a:gd name="T0" fmla="*/ 14 w 14"/>
                <a:gd name="T1" fmla="*/ 3 h 5"/>
                <a:gd name="T2" fmla="*/ 12 w 14"/>
                <a:gd name="T3" fmla="*/ 5 h 5"/>
                <a:gd name="T4" fmla="*/ 0 w 14"/>
                <a:gd name="T5" fmla="*/ 5 h 5"/>
                <a:gd name="T6" fmla="*/ 0 w 14"/>
                <a:gd name="T7" fmla="*/ 0 h 5"/>
                <a:gd name="T8" fmla="*/ 12 w 14"/>
                <a:gd name="T9" fmla="*/ 0 h 5"/>
                <a:gd name="T10" fmla="*/ 14 w 14"/>
                <a:gd name="T11" fmla="*/ 3 h 5"/>
              </a:gdLst>
              <a:ahLst/>
              <a:cxnLst>
                <a:cxn ang="0">
                  <a:pos x="T0" y="T1"/>
                </a:cxn>
                <a:cxn ang="0">
                  <a:pos x="T2" y="T3"/>
                </a:cxn>
                <a:cxn ang="0">
                  <a:pos x="T4" y="T5"/>
                </a:cxn>
                <a:cxn ang="0">
                  <a:pos x="T6" y="T7"/>
                </a:cxn>
                <a:cxn ang="0">
                  <a:pos x="T8" y="T9"/>
                </a:cxn>
                <a:cxn ang="0">
                  <a:pos x="T10" y="T11"/>
                </a:cxn>
              </a:cxnLst>
              <a:rect l="0" t="0" r="r" b="b"/>
              <a:pathLst>
                <a:path w="14" h="5">
                  <a:moveTo>
                    <a:pt x="14" y="3"/>
                  </a:moveTo>
                  <a:cubicBezTo>
                    <a:pt x="14" y="4"/>
                    <a:pt x="13" y="5"/>
                    <a:pt x="12" y="5"/>
                  </a:cubicBezTo>
                  <a:cubicBezTo>
                    <a:pt x="0" y="5"/>
                    <a:pt x="0" y="5"/>
                    <a:pt x="0" y="5"/>
                  </a:cubicBezTo>
                  <a:cubicBezTo>
                    <a:pt x="0" y="0"/>
                    <a:pt x="0" y="0"/>
                    <a:pt x="0" y="0"/>
                  </a:cubicBezTo>
                  <a:cubicBezTo>
                    <a:pt x="12" y="0"/>
                    <a:pt x="12" y="0"/>
                    <a:pt x="12" y="0"/>
                  </a:cubicBezTo>
                  <a:cubicBezTo>
                    <a:pt x="13" y="0"/>
                    <a:pt x="14" y="1"/>
                    <a:pt x="14" y="3"/>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5" name="Freeform 601">
              <a:extLst>
                <a:ext uri="{FF2B5EF4-FFF2-40B4-BE49-F238E27FC236}">
                  <a16:creationId xmlns:a16="http://schemas.microsoft.com/office/drawing/2014/main" id="{BBCA7702-F715-4F94-BBFE-E3E209FC9738}"/>
                </a:ext>
              </a:extLst>
            </p:cNvPr>
            <p:cNvSpPr>
              <a:spLocks/>
            </p:cNvSpPr>
            <p:nvPr/>
          </p:nvSpPr>
          <p:spPr bwMode="auto">
            <a:xfrm>
              <a:off x="5593" y="1026"/>
              <a:ext cx="6" cy="2"/>
            </a:xfrm>
            <a:custGeom>
              <a:avLst/>
              <a:gdLst>
                <a:gd name="T0" fmla="*/ 14 w 14"/>
                <a:gd name="T1" fmla="*/ 2 h 4"/>
                <a:gd name="T2" fmla="*/ 12 w 14"/>
                <a:gd name="T3" fmla="*/ 4 h 4"/>
                <a:gd name="T4" fmla="*/ 0 w 14"/>
                <a:gd name="T5" fmla="*/ 4 h 4"/>
                <a:gd name="T6" fmla="*/ 0 w 14"/>
                <a:gd name="T7" fmla="*/ 0 h 4"/>
                <a:gd name="T8" fmla="*/ 12 w 14"/>
                <a:gd name="T9" fmla="*/ 0 h 4"/>
                <a:gd name="T10" fmla="*/ 14 w 14"/>
                <a:gd name="T11" fmla="*/ 2 h 4"/>
              </a:gdLst>
              <a:ahLst/>
              <a:cxnLst>
                <a:cxn ang="0">
                  <a:pos x="T0" y="T1"/>
                </a:cxn>
                <a:cxn ang="0">
                  <a:pos x="T2" y="T3"/>
                </a:cxn>
                <a:cxn ang="0">
                  <a:pos x="T4" y="T5"/>
                </a:cxn>
                <a:cxn ang="0">
                  <a:pos x="T6" y="T7"/>
                </a:cxn>
                <a:cxn ang="0">
                  <a:pos x="T8" y="T9"/>
                </a:cxn>
                <a:cxn ang="0">
                  <a:pos x="T10" y="T11"/>
                </a:cxn>
              </a:cxnLst>
              <a:rect l="0" t="0" r="r" b="b"/>
              <a:pathLst>
                <a:path w="14" h="4">
                  <a:moveTo>
                    <a:pt x="14" y="2"/>
                  </a:moveTo>
                  <a:cubicBezTo>
                    <a:pt x="14" y="3"/>
                    <a:pt x="13" y="4"/>
                    <a:pt x="12" y="4"/>
                  </a:cubicBezTo>
                  <a:cubicBezTo>
                    <a:pt x="0" y="4"/>
                    <a:pt x="0" y="4"/>
                    <a:pt x="0" y="4"/>
                  </a:cubicBezTo>
                  <a:cubicBezTo>
                    <a:pt x="0" y="0"/>
                    <a:pt x="0" y="0"/>
                    <a:pt x="0" y="0"/>
                  </a:cubicBezTo>
                  <a:cubicBezTo>
                    <a:pt x="12" y="0"/>
                    <a:pt x="12" y="0"/>
                    <a:pt x="12" y="0"/>
                  </a:cubicBezTo>
                  <a:cubicBezTo>
                    <a:pt x="13" y="0"/>
                    <a:pt x="14" y="1"/>
                    <a:pt x="14" y="2"/>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6" name="Freeform 602">
              <a:extLst>
                <a:ext uri="{FF2B5EF4-FFF2-40B4-BE49-F238E27FC236}">
                  <a16:creationId xmlns:a16="http://schemas.microsoft.com/office/drawing/2014/main" id="{EC0DE363-E79E-445C-B1CB-41208DC97A13}"/>
                </a:ext>
              </a:extLst>
            </p:cNvPr>
            <p:cNvSpPr>
              <a:spLocks/>
            </p:cNvSpPr>
            <p:nvPr/>
          </p:nvSpPr>
          <p:spPr bwMode="auto">
            <a:xfrm>
              <a:off x="5593" y="1029"/>
              <a:ext cx="6" cy="2"/>
            </a:xfrm>
            <a:custGeom>
              <a:avLst/>
              <a:gdLst>
                <a:gd name="T0" fmla="*/ 14 w 14"/>
                <a:gd name="T1" fmla="*/ 3 h 5"/>
                <a:gd name="T2" fmla="*/ 12 w 14"/>
                <a:gd name="T3" fmla="*/ 5 h 5"/>
                <a:gd name="T4" fmla="*/ 0 w 14"/>
                <a:gd name="T5" fmla="*/ 5 h 5"/>
                <a:gd name="T6" fmla="*/ 0 w 14"/>
                <a:gd name="T7" fmla="*/ 0 h 5"/>
                <a:gd name="T8" fmla="*/ 12 w 14"/>
                <a:gd name="T9" fmla="*/ 0 h 5"/>
                <a:gd name="T10" fmla="*/ 14 w 14"/>
                <a:gd name="T11" fmla="*/ 3 h 5"/>
              </a:gdLst>
              <a:ahLst/>
              <a:cxnLst>
                <a:cxn ang="0">
                  <a:pos x="T0" y="T1"/>
                </a:cxn>
                <a:cxn ang="0">
                  <a:pos x="T2" y="T3"/>
                </a:cxn>
                <a:cxn ang="0">
                  <a:pos x="T4" y="T5"/>
                </a:cxn>
                <a:cxn ang="0">
                  <a:pos x="T6" y="T7"/>
                </a:cxn>
                <a:cxn ang="0">
                  <a:pos x="T8" y="T9"/>
                </a:cxn>
                <a:cxn ang="0">
                  <a:pos x="T10" y="T11"/>
                </a:cxn>
              </a:cxnLst>
              <a:rect l="0" t="0" r="r" b="b"/>
              <a:pathLst>
                <a:path w="14" h="5">
                  <a:moveTo>
                    <a:pt x="14" y="3"/>
                  </a:moveTo>
                  <a:cubicBezTo>
                    <a:pt x="14" y="4"/>
                    <a:pt x="13" y="5"/>
                    <a:pt x="12" y="5"/>
                  </a:cubicBezTo>
                  <a:cubicBezTo>
                    <a:pt x="0" y="5"/>
                    <a:pt x="0" y="5"/>
                    <a:pt x="0" y="5"/>
                  </a:cubicBezTo>
                  <a:cubicBezTo>
                    <a:pt x="0" y="0"/>
                    <a:pt x="0" y="0"/>
                    <a:pt x="0" y="0"/>
                  </a:cubicBezTo>
                  <a:cubicBezTo>
                    <a:pt x="12" y="0"/>
                    <a:pt x="12" y="0"/>
                    <a:pt x="12" y="0"/>
                  </a:cubicBezTo>
                  <a:cubicBezTo>
                    <a:pt x="13" y="0"/>
                    <a:pt x="14" y="1"/>
                    <a:pt x="14" y="3"/>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7" name="Oval 603">
              <a:extLst>
                <a:ext uri="{FF2B5EF4-FFF2-40B4-BE49-F238E27FC236}">
                  <a16:creationId xmlns:a16="http://schemas.microsoft.com/office/drawing/2014/main" id="{9A9E023D-22EC-4876-859F-0D5B5DA9CB5C}"/>
                </a:ext>
              </a:extLst>
            </p:cNvPr>
            <p:cNvSpPr>
              <a:spLocks noChangeArrowheads="1"/>
            </p:cNvSpPr>
            <p:nvPr/>
          </p:nvSpPr>
          <p:spPr bwMode="auto">
            <a:xfrm>
              <a:off x="5608" y="1030"/>
              <a:ext cx="18" cy="17"/>
            </a:xfrm>
            <a:prstGeom prst="ellipse">
              <a:avLst/>
            </a:pr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8" name="Freeform 604">
              <a:extLst>
                <a:ext uri="{FF2B5EF4-FFF2-40B4-BE49-F238E27FC236}">
                  <a16:creationId xmlns:a16="http://schemas.microsoft.com/office/drawing/2014/main" id="{04A5E1FD-D7E3-49DB-BD0F-8E1A8C61B838}"/>
                </a:ext>
              </a:extLst>
            </p:cNvPr>
            <p:cNvSpPr>
              <a:spLocks noEditPoints="1"/>
            </p:cNvSpPr>
            <p:nvPr/>
          </p:nvSpPr>
          <p:spPr bwMode="auto">
            <a:xfrm>
              <a:off x="5603" y="1025"/>
              <a:ext cx="28" cy="27"/>
            </a:xfrm>
            <a:custGeom>
              <a:avLst/>
              <a:gdLst>
                <a:gd name="T0" fmla="*/ 31 w 62"/>
                <a:gd name="T1" fmla="*/ 0 h 62"/>
                <a:gd name="T2" fmla="*/ 0 w 62"/>
                <a:gd name="T3" fmla="*/ 31 h 62"/>
                <a:gd name="T4" fmla="*/ 31 w 62"/>
                <a:gd name="T5" fmla="*/ 62 h 62"/>
                <a:gd name="T6" fmla="*/ 62 w 62"/>
                <a:gd name="T7" fmla="*/ 31 h 62"/>
                <a:gd name="T8" fmla="*/ 31 w 62"/>
                <a:gd name="T9" fmla="*/ 0 h 62"/>
                <a:gd name="T10" fmla="*/ 31 w 62"/>
                <a:gd name="T11" fmla="*/ 50 h 62"/>
                <a:gd name="T12" fmla="*/ 12 w 62"/>
                <a:gd name="T13" fmla="*/ 31 h 62"/>
                <a:gd name="T14" fmla="*/ 31 w 62"/>
                <a:gd name="T15" fmla="*/ 12 h 62"/>
                <a:gd name="T16" fmla="*/ 50 w 62"/>
                <a:gd name="T17" fmla="*/ 31 h 62"/>
                <a:gd name="T18" fmla="*/ 31 w 62"/>
                <a:gd name="T19"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0"/>
                  </a:moveTo>
                  <a:cubicBezTo>
                    <a:pt x="14" y="0"/>
                    <a:pt x="0" y="13"/>
                    <a:pt x="0" y="31"/>
                  </a:cubicBezTo>
                  <a:cubicBezTo>
                    <a:pt x="0" y="48"/>
                    <a:pt x="14" y="62"/>
                    <a:pt x="31" y="62"/>
                  </a:cubicBezTo>
                  <a:cubicBezTo>
                    <a:pt x="48" y="62"/>
                    <a:pt x="62" y="48"/>
                    <a:pt x="62" y="31"/>
                  </a:cubicBezTo>
                  <a:cubicBezTo>
                    <a:pt x="62" y="14"/>
                    <a:pt x="48" y="0"/>
                    <a:pt x="31" y="0"/>
                  </a:cubicBezTo>
                  <a:moveTo>
                    <a:pt x="31" y="50"/>
                  </a:moveTo>
                  <a:cubicBezTo>
                    <a:pt x="21" y="50"/>
                    <a:pt x="12" y="41"/>
                    <a:pt x="12" y="31"/>
                  </a:cubicBezTo>
                  <a:cubicBezTo>
                    <a:pt x="12" y="20"/>
                    <a:pt x="21" y="12"/>
                    <a:pt x="31" y="12"/>
                  </a:cubicBezTo>
                  <a:cubicBezTo>
                    <a:pt x="42" y="12"/>
                    <a:pt x="50" y="20"/>
                    <a:pt x="50" y="31"/>
                  </a:cubicBezTo>
                  <a:cubicBezTo>
                    <a:pt x="50" y="41"/>
                    <a:pt x="42" y="50"/>
                    <a:pt x="31" y="50"/>
                  </a:cubicBezTo>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9" name="Oval 605">
              <a:extLst>
                <a:ext uri="{FF2B5EF4-FFF2-40B4-BE49-F238E27FC236}">
                  <a16:creationId xmlns:a16="http://schemas.microsoft.com/office/drawing/2014/main" id="{AF862E00-AF9E-4A13-B049-B054F73818CE}"/>
                </a:ext>
              </a:extLst>
            </p:cNvPr>
            <p:cNvSpPr>
              <a:spLocks noChangeArrowheads="1"/>
            </p:cNvSpPr>
            <p:nvPr/>
          </p:nvSpPr>
          <p:spPr bwMode="auto">
            <a:xfrm>
              <a:off x="5611" y="1033"/>
              <a:ext cx="11" cy="11"/>
            </a:xfrm>
            <a:prstGeom prst="ellipse">
              <a:avLst/>
            </a:pr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0" name="Oval 606">
              <a:extLst>
                <a:ext uri="{FF2B5EF4-FFF2-40B4-BE49-F238E27FC236}">
                  <a16:creationId xmlns:a16="http://schemas.microsoft.com/office/drawing/2014/main" id="{D94B60D2-9A83-4E21-9DB3-CB8AC1608A53}"/>
                </a:ext>
              </a:extLst>
            </p:cNvPr>
            <p:cNvSpPr>
              <a:spLocks noChangeArrowheads="1"/>
            </p:cNvSpPr>
            <p:nvPr/>
          </p:nvSpPr>
          <p:spPr bwMode="auto">
            <a:xfrm>
              <a:off x="5722" y="1030"/>
              <a:ext cx="18" cy="17"/>
            </a:xfrm>
            <a:prstGeom prst="ellipse">
              <a:avLst/>
            </a:pr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17" name="Freeform 608">
            <a:extLst>
              <a:ext uri="{FF2B5EF4-FFF2-40B4-BE49-F238E27FC236}">
                <a16:creationId xmlns:a16="http://schemas.microsoft.com/office/drawing/2014/main" id="{6A4E775F-47BB-4A6D-8D85-2A7802F93CEF}"/>
              </a:ext>
            </a:extLst>
          </p:cNvPr>
          <p:cNvSpPr>
            <a:spLocks noEditPoints="1"/>
          </p:cNvSpPr>
          <p:nvPr/>
        </p:nvSpPr>
        <p:spPr bwMode="auto">
          <a:xfrm>
            <a:off x="8890694" y="2813160"/>
            <a:ext cx="162206" cy="156415"/>
          </a:xfrm>
          <a:custGeom>
            <a:avLst/>
            <a:gdLst>
              <a:gd name="T0" fmla="*/ 31 w 62"/>
              <a:gd name="T1" fmla="*/ 0 h 62"/>
              <a:gd name="T2" fmla="*/ 0 w 62"/>
              <a:gd name="T3" fmla="*/ 31 h 62"/>
              <a:gd name="T4" fmla="*/ 31 w 62"/>
              <a:gd name="T5" fmla="*/ 62 h 62"/>
              <a:gd name="T6" fmla="*/ 62 w 62"/>
              <a:gd name="T7" fmla="*/ 31 h 62"/>
              <a:gd name="T8" fmla="*/ 31 w 62"/>
              <a:gd name="T9" fmla="*/ 0 h 62"/>
              <a:gd name="T10" fmla="*/ 31 w 62"/>
              <a:gd name="T11" fmla="*/ 50 h 62"/>
              <a:gd name="T12" fmla="*/ 12 w 62"/>
              <a:gd name="T13" fmla="*/ 31 h 62"/>
              <a:gd name="T14" fmla="*/ 31 w 62"/>
              <a:gd name="T15" fmla="*/ 12 h 62"/>
              <a:gd name="T16" fmla="*/ 50 w 62"/>
              <a:gd name="T17" fmla="*/ 31 h 62"/>
              <a:gd name="T18" fmla="*/ 31 w 62"/>
              <a:gd name="T19"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0"/>
                </a:moveTo>
                <a:cubicBezTo>
                  <a:pt x="14" y="0"/>
                  <a:pt x="0" y="13"/>
                  <a:pt x="0" y="31"/>
                </a:cubicBezTo>
                <a:cubicBezTo>
                  <a:pt x="0" y="48"/>
                  <a:pt x="14" y="62"/>
                  <a:pt x="31" y="62"/>
                </a:cubicBezTo>
                <a:cubicBezTo>
                  <a:pt x="48" y="62"/>
                  <a:pt x="62" y="48"/>
                  <a:pt x="62" y="31"/>
                </a:cubicBezTo>
                <a:cubicBezTo>
                  <a:pt x="62" y="14"/>
                  <a:pt x="48" y="0"/>
                  <a:pt x="31" y="0"/>
                </a:cubicBezTo>
                <a:moveTo>
                  <a:pt x="31" y="50"/>
                </a:moveTo>
                <a:cubicBezTo>
                  <a:pt x="20" y="50"/>
                  <a:pt x="12" y="41"/>
                  <a:pt x="12" y="31"/>
                </a:cubicBezTo>
                <a:cubicBezTo>
                  <a:pt x="12" y="20"/>
                  <a:pt x="20" y="12"/>
                  <a:pt x="31" y="12"/>
                </a:cubicBezTo>
                <a:cubicBezTo>
                  <a:pt x="41" y="12"/>
                  <a:pt x="50" y="20"/>
                  <a:pt x="50" y="31"/>
                </a:cubicBezTo>
                <a:cubicBezTo>
                  <a:pt x="50" y="41"/>
                  <a:pt x="41" y="50"/>
                  <a:pt x="31" y="50"/>
                </a:cubicBezTo>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 name="Oval 609">
            <a:extLst>
              <a:ext uri="{FF2B5EF4-FFF2-40B4-BE49-F238E27FC236}">
                <a16:creationId xmlns:a16="http://schemas.microsoft.com/office/drawing/2014/main" id="{C2F29242-DE4B-47E4-A3B7-93BFFCA74D3D}"/>
              </a:ext>
            </a:extLst>
          </p:cNvPr>
          <p:cNvSpPr>
            <a:spLocks noChangeArrowheads="1"/>
          </p:cNvSpPr>
          <p:nvPr/>
        </p:nvSpPr>
        <p:spPr bwMode="auto">
          <a:xfrm>
            <a:off x="8942833" y="2859504"/>
            <a:ext cx="57931" cy="63726"/>
          </a:xfrm>
          <a:prstGeom prst="ellipse">
            <a:avLst/>
          </a:pr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 name="Freeform 610">
            <a:extLst>
              <a:ext uri="{FF2B5EF4-FFF2-40B4-BE49-F238E27FC236}">
                <a16:creationId xmlns:a16="http://schemas.microsoft.com/office/drawing/2014/main" id="{EB90D9CF-D5DB-47AA-8426-9DBF6D3A9D57}"/>
              </a:ext>
            </a:extLst>
          </p:cNvPr>
          <p:cNvSpPr>
            <a:spLocks noEditPoints="1"/>
          </p:cNvSpPr>
          <p:nvPr/>
        </p:nvSpPr>
        <p:spPr bwMode="auto">
          <a:xfrm>
            <a:off x="8392489" y="288846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B1A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611">
            <a:extLst>
              <a:ext uri="{FF2B5EF4-FFF2-40B4-BE49-F238E27FC236}">
                <a16:creationId xmlns:a16="http://schemas.microsoft.com/office/drawing/2014/main" id="{EF972732-0DDC-4556-9164-212B4AFCE5EA}"/>
              </a:ext>
            </a:extLst>
          </p:cNvPr>
          <p:cNvSpPr>
            <a:spLocks noEditPoints="1"/>
          </p:cNvSpPr>
          <p:nvPr/>
        </p:nvSpPr>
        <p:spPr bwMode="auto">
          <a:xfrm>
            <a:off x="8305595" y="2969571"/>
            <a:ext cx="5795" cy="0"/>
          </a:xfrm>
          <a:custGeom>
            <a:avLst/>
            <a:gdLst>
              <a:gd name="T0" fmla="*/ 1 w 1"/>
              <a:gd name="T1" fmla="*/ 1 w 1"/>
              <a:gd name="T2" fmla="*/ 1 w 1"/>
              <a:gd name="T3" fmla="*/ 1 w 1"/>
              <a:gd name="T4" fmla="*/ 1 w 1"/>
              <a:gd name="T5" fmla="*/ 1 w 1"/>
              <a:gd name="T6" fmla="*/ 0 w 1"/>
              <a:gd name="T7" fmla="*/ 0 w 1"/>
              <a:gd name="T8" fmla="*/ 0 w 1"/>
              <a:gd name="T9" fmla="*/ 0 w 1"/>
              <a:gd name="T10" fmla="*/ 0 w 1"/>
              <a:gd name="T11"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9B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 name="Freeform 612">
            <a:extLst>
              <a:ext uri="{FF2B5EF4-FFF2-40B4-BE49-F238E27FC236}">
                <a16:creationId xmlns:a16="http://schemas.microsoft.com/office/drawing/2014/main" id="{AB71E6DC-B8BF-4033-8855-4E50E0BCDCE7}"/>
              </a:ext>
            </a:extLst>
          </p:cNvPr>
          <p:cNvSpPr>
            <a:spLocks/>
          </p:cNvSpPr>
          <p:nvPr/>
        </p:nvSpPr>
        <p:spPr bwMode="auto">
          <a:xfrm>
            <a:off x="8311386" y="2894263"/>
            <a:ext cx="46345" cy="46345"/>
          </a:xfrm>
          <a:custGeom>
            <a:avLst/>
            <a:gdLst>
              <a:gd name="T0" fmla="*/ 19 w 19"/>
              <a:gd name="T1" fmla="*/ 0 h 19"/>
              <a:gd name="T2" fmla="*/ 0 w 19"/>
              <a:gd name="T3" fmla="*/ 19 h 19"/>
              <a:gd name="T4" fmla="*/ 19 w 19"/>
              <a:gd name="T5" fmla="*/ 0 h 19"/>
            </a:gdLst>
            <a:ahLst/>
            <a:cxnLst>
              <a:cxn ang="0">
                <a:pos x="T0" y="T1"/>
              </a:cxn>
              <a:cxn ang="0">
                <a:pos x="T2" y="T3"/>
              </a:cxn>
              <a:cxn ang="0">
                <a:pos x="T4" y="T5"/>
              </a:cxn>
            </a:cxnLst>
            <a:rect l="0" t="0" r="r" b="b"/>
            <a:pathLst>
              <a:path w="19" h="19">
                <a:moveTo>
                  <a:pt x="19" y="0"/>
                </a:moveTo>
                <a:cubicBezTo>
                  <a:pt x="16" y="9"/>
                  <a:pt x="9" y="16"/>
                  <a:pt x="0" y="19"/>
                </a:cubicBezTo>
                <a:cubicBezTo>
                  <a:pt x="11" y="19"/>
                  <a:pt x="19" y="10"/>
                  <a:pt x="19" y="0"/>
                </a:cubicBezTo>
              </a:path>
            </a:pathLst>
          </a:custGeom>
          <a:solidFill>
            <a:srgbClr val="817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2" name="Freeform 613">
            <a:extLst>
              <a:ext uri="{FF2B5EF4-FFF2-40B4-BE49-F238E27FC236}">
                <a16:creationId xmlns:a16="http://schemas.microsoft.com/office/drawing/2014/main" id="{F3D4AE7F-2849-4C44-987E-417B3F192E9D}"/>
              </a:ext>
            </a:extLst>
          </p:cNvPr>
          <p:cNvSpPr>
            <a:spLocks/>
          </p:cNvSpPr>
          <p:nvPr/>
        </p:nvSpPr>
        <p:spPr bwMode="auto">
          <a:xfrm>
            <a:off x="8241869" y="2824746"/>
            <a:ext cx="150620" cy="144829"/>
          </a:xfrm>
          <a:custGeom>
            <a:avLst/>
            <a:gdLst>
              <a:gd name="T0" fmla="*/ 42 w 57"/>
              <a:gd name="T1" fmla="*/ 0 h 58"/>
              <a:gd name="T2" fmla="*/ 47 w 57"/>
              <a:gd name="T3" fmla="*/ 17 h 58"/>
              <a:gd name="T4" fmla="*/ 45 w 57"/>
              <a:gd name="T5" fmla="*/ 27 h 58"/>
              <a:gd name="T6" fmla="*/ 26 w 57"/>
              <a:gd name="T7" fmla="*/ 46 h 58"/>
              <a:gd name="T8" fmla="*/ 16 w 57"/>
              <a:gd name="T9" fmla="*/ 47 h 58"/>
              <a:gd name="T10" fmla="*/ 0 w 57"/>
              <a:gd name="T11" fmla="*/ 43 h 58"/>
              <a:gd name="T12" fmla="*/ 25 w 57"/>
              <a:gd name="T13" fmla="*/ 58 h 58"/>
              <a:gd name="T14" fmla="*/ 25 w 57"/>
              <a:gd name="T15" fmla="*/ 58 h 58"/>
              <a:gd name="T16" fmla="*/ 25 w 57"/>
              <a:gd name="T17" fmla="*/ 58 h 58"/>
              <a:gd name="T18" fmla="*/ 25 w 57"/>
              <a:gd name="T19" fmla="*/ 58 h 58"/>
              <a:gd name="T20" fmla="*/ 26 w 57"/>
              <a:gd name="T21" fmla="*/ 58 h 58"/>
              <a:gd name="T22" fmla="*/ 26 w 57"/>
              <a:gd name="T23" fmla="*/ 58 h 58"/>
              <a:gd name="T24" fmla="*/ 26 w 57"/>
              <a:gd name="T25" fmla="*/ 58 h 58"/>
              <a:gd name="T26" fmla="*/ 26 w 57"/>
              <a:gd name="T27" fmla="*/ 58 h 58"/>
              <a:gd name="T28" fmla="*/ 26 w 57"/>
              <a:gd name="T29" fmla="*/ 58 h 58"/>
              <a:gd name="T30" fmla="*/ 57 w 57"/>
              <a:gd name="T31" fmla="*/ 27 h 58"/>
              <a:gd name="T32" fmla="*/ 57 w 57"/>
              <a:gd name="T33" fmla="*/ 27 h 58"/>
              <a:gd name="T34" fmla="*/ 57 w 57"/>
              <a:gd name="T35" fmla="*/ 26 h 58"/>
              <a:gd name="T36" fmla="*/ 57 w 57"/>
              <a:gd name="T37" fmla="*/ 26 h 58"/>
              <a:gd name="T38" fmla="*/ 57 w 57"/>
              <a:gd name="T39" fmla="*/ 26 h 58"/>
              <a:gd name="T40" fmla="*/ 57 w 57"/>
              <a:gd name="T41" fmla="*/ 26 h 58"/>
              <a:gd name="T42" fmla="*/ 42 w 57"/>
              <a:gd name="T4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58">
                <a:moveTo>
                  <a:pt x="42" y="0"/>
                </a:moveTo>
                <a:cubicBezTo>
                  <a:pt x="45" y="5"/>
                  <a:pt x="47" y="11"/>
                  <a:pt x="47" y="17"/>
                </a:cubicBezTo>
                <a:cubicBezTo>
                  <a:pt x="47" y="20"/>
                  <a:pt x="46" y="24"/>
                  <a:pt x="45" y="27"/>
                </a:cubicBezTo>
                <a:cubicBezTo>
                  <a:pt x="45" y="37"/>
                  <a:pt x="37" y="46"/>
                  <a:pt x="26" y="46"/>
                </a:cubicBezTo>
                <a:cubicBezTo>
                  <a:pt x="23" y="47"/>
                  <a:pt x="20" y="47"/>
                  <a:pt x="16" y="47"/>
                </a:cubicBezTo>
                <a:cubicBezTo>
                  <a:pt x="10" y="47"/>
                  <a:pt x="4" y="46"/>
                  <a:pt x="0" y="43"/>
                </a:cubicBezTo>
                <a:cubicBezTo>
                  <a:pt x="5" y="51"/>
                  <a:pt x="14" y="57"/>
                  <a:pt x="25" y="58"/>
                </a:cubicBezTo>
                <a:cubicBezTo>
                  <a:pt x="25" y="58"/>
                  <a:pt x="25" y="58"/>
                  <a:pt x="25" y="58"/>
                </a:cubicBezTo>
                <a:cubicBezTo>
                  <a:pt x="25" y="58"/>
                  <a:pt x="25" y="58"/>
                  <a:pt x="25" y="58"/>
                </a:cubicBezTo>
                <a:cubicBezTo>
                  <a:pt x="25" y="58"/>
                  <a:pt x="25" y="58"/>
                  <a:pt x="25" y="58"/>
                </a:cubicBezTo>
                <a:cubicBezTo>
                  <a:pt x="25" y="58"/>
                  <a:pt x="25" y="58"/>
                  <a:pt x="26" y="58"/>
                </a:cubicBezTo>
                <a:cubicBezTo>
                  <a:pt x="26" y="58"/>
                  <a:pt x="26" y="58"/>
                  <a:pt x="26" y="58"/>
                </a:cubicBezTo>
                <a:cubicBezTo>
                  <a:pt x="26" y="58"/>
                  <a:pt x="26" y="58"/>
                  <a:pt x="26" y="58"/>
                </a:cubicBezTo>
                <a:cubicBezTo>
                  <a:pt x="26" y="58"/>
                  <a:pt x="26" y="58"/>
                  <a:pt x="26" y="58"/>
                </a:cubicBezTo>
                <a:cubicBezTo>
                  <a:pt x="26" y="58"/>
                  <a:pt x="26" y="58"/>
                  <a:pt x="26" y="58"/>
                </a:cubicBezTo>
                <a:cubicBezTo>
                  <a:pt x="43" y="58"/>
                  <a:pt x="57" y="44"/>
                  <a:pt x="57" y="27"/>
                </a:cubicBezTo>
                <a:cubicBezTo>
                  <a:pt x="57" y="27"/>
                  <a:pt x="57" y="27"/>
                  <a:pt x="57" y="27"/>
                </a:cubicBezTo>
                <a:cubicBezTo>
                  <a:pt x="57" y="27"/>
                  <a:pt x="57" y="26"/>
                  <a:pt x="57" y="26"/>
                </a:cubicBezTo>
                <a:cubicBezTo>
                  <a:pt x="57" y="26"/>
                  <a:pt x="57" y="26"/>
                  <a:pt x="57" y="26"/>
                </a:cubicBezTo>
                <a:cubicBezTo>
                  <a:pt x="57" y="26"/>
                  <a:pt x="57" y="26"/>
                  <a:pt x="57" y="26"/>
                </a:cubicBezTo>
                <a:cubicBezTo>
                  <a:pt x="57" y="26"/>
                  <a:pt x="57" y="26"/>
                  <a:pt x="57" y="26"/>
                </a:cubicBezTo>
                <a:cubicBezTo>
                  <a:pt x="57" y="15"/>
                  <a:pt x="51" y="6"/>
                  <a:pt x="42" y="0"/>
                </a:cubicBezTo>
              </a:path>
            </a:pathLst>
          </a:custGeom>
          <a:solidFill>
            <a:srgbClr val="434E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3" name="Freeform 614">
            <a:extLst>
              <a:ext uri="{FF2B5EF4-FFF2-40B4-BE49-F238E27FC236}">
                <a16:creationId xmlns:a16="http://schemas.microsoft.com/office/drawing/2014/main" id="{3DC0104A-4831-421D-BC6B-B5A252FD5274}"/>
              </a:ext>
            </a:extLst>
          </p:cNvPr>
          <p:cNvSpPr>
            <a:spLocks noEditPoints="1"/>
          </p:cNvSpPr>
          <p:nvPr/>
        </p:nvSpPr>
        <p:spPr bwMode="auto">
          <a:xfrm>
            <a:off x="8971797" y="2969571"/>
            <a:ext cx="0" cy="0"/>
          </a:xfrm>
          <a:custGeom>
            <a:avLst/>
            <a:gdLst>
              <a:gd name="T0" fmla="*/ 1 w 1"/>
              <a:gd name="T1" fmla="*/ 1 w 1"/>
              <a:gd name="T2" fmla="*/ 1 w 1"/>
              <a:gd name="T3" fmla="*/ 0 w 1"/>
              <a:gd name="T4" fmla="*/ 0 w 1"/>
              <a:gd name="T5" fmla="*/ 0 w 1"/>
              <a:gd name="T6" fmla="*/ 0 w 1"/>
              <a:gd name="T7" fmla="*/ 0 w 1"/>
              <a:gd name="T8" fmla="*/ 0 w 1"/>
              <a:gd name="T9" fmla="*/ 0 w 1"/>
              <a:gd name="T10" fmla="*/ 0 w 1"/>
              <a:gd name="T11"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9B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4" name="Freeform 615">
            <a:extLst>
              <a:ext uri="{FF2B5EF4-FFF2-40B4-BE49-F238E27FC236}">
                <a16:creationId xmlns:a16="http://schemas.microsoft.com/office/drawing/2014/main" id="{CC81C036-C6BD-43D8-8B32-8A27D2981098}"/>
              </a:ext>
            </a:extLst>
          </p:cNvPr>
          <p:cNvSpPr>
            <a:spLocks noEditPoints="1"/>
          </p:cNvSpPr>
          <p:nvPr/>
        </p:nvSpPr>
        <p:spPr bwMode="auto">
          <a:xfrm>
            <a:off x="9052900" y="2888468"/>
            <a:ext cx="0" cy="0"/>
          </a:xfrm>
          <a:custGeom>
            <a:avLst/>
            <a:gdLst>
              <a:gd name="T0" fmla="*/ 1 h 1"/>
              <a:gd name="T1" fmla="*/ 1 h 1"/>
              <a:gd name="T2" fmla="*/ 1 h 1"/>
              <a:gd name="T3" fmla="*/ 1 h 1"/>
              <a:gd name="T4" fmla="*/ 1 h 1"/>
              <a:gd name="T5" fmla="*/ 1 h 1"/>
              <a:gd name="T6" fmla="*/ 1 h 1"/>
              <a:gd name="T7" fmla="*/ 1 h 1"/>
              <a:gd name="T8" fmla="*/ 1 h 1"/>
              <a:gd name="T9" fmla="*/ 1 h 1"/>
              <a:gd name="T10" fmla="*/ 1 h 1"/>
              <a:gd name="T11" fmla="*/ 1 h 1"/>
              <a:gd name="T12" fmla="*/ 0 h 1"/>
              <a:gd name="T13" fmla="*/ 0 h 1"/>
              <a:gd name="T14" fmla="*/ 0 h 1"/>
              <a:gd name="T15" fmla="*/ 0 h 1"/>
              <a:gd name="T16" fmla="*/ 0 h 1"/>
              <a:gd name="T17" fmla="*/ 0 h 1"/>
              <a:gd name="T18" fmla="*/ 0 h 1"/>
              <a:gd name="T19" fmla="*/ 0 h 1"/>
              <a:gd name="T20" fmla="*/ 0 h 1"/>
              <a:gd name="T21" fmla="*/ 0 h 1"/>
              <a:gd name="T22" fmla="*/ 0 h 1"/>
              <a:gd name="T23"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B1A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5" name="Freeform 616">
            <a:extLst>
              <a:ext uri="{FF2B5EF4-FFF2-40B4-BE49-F238E27FC236}">
                <a16:creationId xmlns:a16="http://schemas.microsoft.com/office/drawing/2014/main" id="{D3D3D942-864E-49DD-B3F1-62CB11AC2C38}"/>
              </a:ext>
            </a:extLst>
          </p:cNvPr>
          <p:cNvSpPr>
            <a:spLocks/>
          </p:cNvSpPr>
          <p:nvPr/>
        </p:nvSpPr>
        <p:spPr bwMode="auto">
          <a:xfrm>
            <a:off x="8971797" y="2894263"/>
            <a:ext cx="52140" cy="46345"/>
          </a:xfrm>
          <a:custGeom>
            <a:avLst/>
            <a:gdLst>
              <a:gd name="T0" fmla="*/ 19 w 19"/>
              <a:gd name="T1" fmla="*/ 0 h 19"/>
              <a:gd name="T2" fmla="*/ 0 w 19"/>
              <a:gd name="T3" fmla="*/ 19 h 19"/>
              <a:gd name="T4" fmla="*/ 19 w 19"/>
              <a:gd name="T5" fmla="*/ 0 h 19"/>
            </a:gdLst>
            <a:ahLst/>
            <a:cxnLst>
              <a:cxn ang="0">
                <a:pos x="T0" y="T1"/>
              </a:cxn>
              <a:cxn ang="0">
                <a:pos x="T2" y="T3"/>
              </a:cxn>
              <a:cxn ang="0">
                <a:pos x="T4" y="T5"/>
              </a:cxn>
            </a:cxnLst>
            <a:rect l="0" t="0" r="r" b="b"/>
            <a:pathLst>
              <a:path w="19" h="19">
                <a:moveTo>
                  <a:pt x="19" y="0"/>
                </a:moveTo>
                <a:cubicBezTo>
                  <a:pt x="16" y="9"/>
                  <a:pt x="9" y="16"/>
                  <a:pt x="0" y="19"/>
                </a:cubicBezTo>
                <a:cubicBezTo>
                  <a:pt x="11" y="19"/>
                  <a:pt x="19" y="10"/>
                  <a:pt x="19" y="0"/>
                </a:cubicBezTo>
              </a:path>
            </a:pathLst>
          </a:custGeom>
          <a:solidFill>
            <a:srgbClr val="817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6" name="Freeform 617">
            <a:extLst>
              <a:ext uri="{FF2B5EF4-FFF2-40B4-BE49-F238E27FC236}">
                <a16:creationId xmlns:a16="http://schemas.microsoft.com/office/drawing/2014/main" id="{B436A406-709C-447F-B0AD-F9C79E3E5F83}"/>
              </a:ext>
            </a:extLst>
          </p:cNvPr>
          <p:cNvSpPr>
            <a:spLocks/>
          </p:cNvSpPr>
          <p:nvPr/>
        </p:nvSpPr>
        <p:spPr bwMode="auto">
          <a:xfrm>
            <a:off x="8908075" y="2824746"/>
            <a:ext cx="144829" cy="144829"/>
          </a:xfrm>
          <a:custGeom>
            <a:avLst/>
            <a:gdLst>
              <a:gd name="T0" fmla="*/ 42 w 57"/>
              <a:gd name="T1" fmla="*/ 0 h 58"/>
              <a:gd name="T2" fmla="*/ 47 w 57"/>
              <a:gd name="T3" fmla="*/ 17 h 58"/>
              <a:gd name="T4" fmla="*/ 45 w 57"/>
              <a:gd name="T5" fmla="*/ 27 h 58"/>
              <a:gd name="T6" fmla="*/ 26 w 57"/>
              <a:gd name="T7" fmla="*/ 46 h 58"/>
              <a:gd name="T8" fmla="*/ 16 w 57"/>
              <a:gd name="T9" fmla="*/ 47 h 58"/>
              <a:gd name="T10" fmla="*/ 0 w 57"/>
              <a:gd name="T11" fmla="*/ 43 h 58"/>
              <a:gd name="T12" fmla="*/ 25 w 57"/>
              <a:gd name="T13" fmla="*/ 58 h 58"/>
              <a:gd name="T14" fmla="*/ 25 w 57"/>
              <a:gd name="T15" fmla="*/ 58 h 58"/>
              <a:gd name="T16" fmla="*/ 25 w 57"/>
              <a:gd name="T17" fmla="*/ 58 h 58"/>
              <a:gd name="T18" fmla="*/ 25 w 57"/>
              <a:gd name="T19" fmla="*/ 58 h 58"/>
              <a:gd name="T20" fmla="*/ 25 w 57"/>
              <a:gd name="T21" fmla="*/ 58 h 58"/>
              <a:gd name="T22" fmla="*/ 25 w 57"/>
              <a:gd name="T23" fmla="*/ 58 h 58"/>
              <a:gd name="T24" fmla="*/ 26 w 57"/>
              <a:gd name="T25" fmla="*/ 58 h 58"/>
              <a:gd name="T26" fmla="*/ 26 w 57"/>
              <a:gd name="T27" fmla="*/ 58 h 58"/>
              <a:gd name="T28" fmla="*/ 26 w 57"/>
              <a:gd name="T29" fmla="*/ 58 h 58"/>
              <a:gd name="T30" fmla="*/ 57 w 57"/>
              <a:gd name="T31" fmla="*/ 27 h 58"/>
              <a:gd name="T32" fmla="*/ 57 w 57"/>
              <a:gd name="T33" fmla="*/ 27 h 58"/>
              <a:gd name="T34" fmla="*/ 57 w 57"/>
              <a:gd name="T35" fmla="*/ 26 h 58"/>
              <a:gd name="T36" fmla="*/ 57 w 57"/>
              <a:gd name="T37" fmla="*/ 26 h 58"/>
              <a:gd name="T38" fmla="*/ 57 w 57"/>
              <a:gd name="T39" fmla="*/ 26 h 58"/>
              <a:gd name="T40" fmla="*/ 57 w 57"/>
              <a:gd name="T41" fmla="*/ 26 h 58"/>
              <a:gd name="T42" fmla="*/ 57 w 57"/>
              <a:gd name="T43" fmla="*/ 26 h 58"/>
              <a:gd name="T44" fmla="*/ 57 w 57"/>
              <a:gd name="T45" fmla="*/ 26 h 58"/>
              <a:gd name="T46" fmla="*/ 57 w 57"/>
              <a:gd name="T47" fmla="*/ 26 h 58"/>
              <a:gd name="T48" fmla="*/ 57 w 57"/>
              <a:gd name="T49" fmla="*/ 26 h 58"/>
              <a:gd name="T50" fmla="*/ 57 w 57"/>
              <a:gd name="T51" fmla="*/ 25 h 58"/>
              <a:gd name="T52" fmla="*/ 57 w 57"/>
              <a:gd name="T53" fmla="*/ 25 h 58"/>
              <a:gd name="T54" fmla="*/ 57 w 57"/>
              <a:gd name="T55" fmla="*/ 25 h 58"/>
              <a:gd name="T56" fmla="*/ 57 w 57"/>
              <a:gd name="T57" fmla="*/ 25 h 58"/>
              <a:gd name="T58" fmla="*/ 57 w 57"/>
              <a:gd name="T59" fmla="*/ 25 h 58"/>
              <a:gd name="T60" fmla="*/ 57 w 57"/>
              <a:gd name="T61" fmla="*/ 25 h 58"/>
              <a:gd name="T62" fmla="*/ 57 w 57"/>
              <a:gd name="T63" fmla="*/ 25 h 58"/>
              <a:gd name="T64" fmla="*/ 57 w 57"/>
              <a:gd name="T65" fmla="*/ 25 h 58"/>
              <a:gd name="T66" fmla="*/ 42 w 57"/>
              <a:gd name="T6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58">
                <a:moveTo>
                  <a:pt x="42" y="0"/>
                </a:moveTo>
                <a:cubicBezTo>
                  <a:pt x="45" y="5"/>
                  <a:pt x="47" y="11"/>
                  <a:pt x="47" y="17"/>
                </a:cubicBezTo>
                <a:cubicBezTo>
                  <a:pt x="47" y="20"/>
                  <a:pt x="46" y="24"/>
                  <a:pt x="45" y="27"/>
                </a:cubicBezTo>
                <a:cubicBezTo>
                  <a:pt x="45" y="37"/>
                  <a:pt x="37" y="46"/>
                  <a:pt x="26" y="46"/>
                </a:cubicBezTo>
                <a:cubicBezTo>
                  <a:pt x="23" y="47"/>
                  <a:pt x="19" y="47"/>
                  <a:pt x="16" y="47"/>
                </a:cubicBezTo>
                <a:cubicBezTo>
                  <a:pt x="10" y="47"/>
                  <a:pt x="4" y="46"/>
                  <a:pt x="0" y="43"/>
                </a:cubicBezTo>
                <a:cubicBezTo>
                  <a:pt x="5" y="51"/>
                  <a:pt x="14" y="57"/>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6" y="58"/>
                  <a:pt x="26" y="58"/>
                </a:cubicBezTo>
                <a:cubicBezTo>
                  <a:pt x="26" y="58"/>
                  <a:pt x="26" y="58"/>
                  <a:pt x="26" y="58"/>
                </a:cubicBezTo>
                <a:cubicBezTo>
                  <a:pt x="26" y="58"/>
                  <a:pt x="26" y="58"/>
                  <a:pt x="26" y="58"/>
                </a:cubicBezTo>
                <a:cubicBezTo>
                  <a:pt x="43" y="58"/>
                  <a:pt x="57" y="44"/>
                  <a:pt x="57" y="27"/>
                </a:cubicBezTo>
                <a:cubicBezTo>
                  <a:pt x="57" y="27"/>
                  <a:pt x="57" y="27"/>
                  <a:pt x="57" y="27"/>
                </a:cubicBezTo>
                <a:cubicBezTo>
                  <a:pt x="57" y="27"/>
                  <a:pt x="57" y="26"/>
                  <a:pt x="57" y="26"/>
                </a:cubicBezTo>
                <a:cubicBezTo>
                  <a:pt x="57" y="26"/>
                  <a:pt x="57" y="26"/>
                  <a:pt x="57" y="26"/>
                </a:cubicBezTo>
                <a:cubicBezTo>
                  <a:pt x="57" y="26"/>
                  <a:pt x="57" y="26"/>
                  <a:pt x="57" y="26"/>
                </a:cubicBezTo>
                <a:cubicBezTo>
                  <a:pt x="57" y="26"/>
                  <a:pt x="57" y="26"/>
                  <a:pt x="57" y="26"/>
                </a:cubicBezTo>
                <a:cubicBezTo>
                  <a:pt x="57" y="26"/>
                  <a:pt x="57" y="26"/>
                  <a:pt x="57" y="26"/>
                </a:cubicBezTo>
                <a:cubicBezTo>
                  <a:pt x="57" y="26"/>
                  <a:pt x="57" y="26"/>
                  <a:pt x="57" y="26"/>
                </a:cubicBezTo>
                <a:cubicBezTo>
                  <a:pt x="57" y="26"/>
                  <a:pt x="57" y="26"/>
                  <a:pt x="57" y="26"/>
                </a:cubicBezTo>
                <a:cubicBezTo>
                  <a:pt x="57" y="26"/>
                  <a:pt x="57" y="26"/>
                  <a:pt x="57" y="26"/>
                </a:cubicBezTo>
                <a:cubicBezTo>
                  <a:pt x="57" y="25"/>
                  <a:pt x="57" y="25"/>
                  <a:pt x="57" y="25"/>
                </a:cubicBezTo>
                <a:cubicBezTo>
                  <a:pt x="57" y="25"/>
                  <a:pt x="57" y="25"/>
                  <a:pt x="57" y="25"/>
                </a:cubicBezTo>
                <a:cubicBezTo>
                  <a:pt x="57" y="25"/>
                  <a:pt x="57" y="25"/>
                  <a:pt x="57" y="25"/>
                </a:cubicBezTo>
                <a:cubicBezTo>
                  <a:pt x="57" y="25"/>
                  <a:pt x="57" y="25"/>
                  <a:pt x="57" y="25"/>
                </a:cubicBezTo>
                <a:cubicBezTo>
                  <a:pt x="57" y="25"/>
                  <a:pt x="57" y="25"/>
                  <a:pt x="57" y="25"/>
                </a:cubicBezTo>
                <a:cubicBezTo>
                  <a:pt x="57" y="25"/>
                  <a:pt x="57" y="25"/>
                  <a:pt x="57" y="25"/>
                </a:cubicBezTo>
                <a:cubicBezTo>
                  <a:pt x="57" y="25"/>
                  <a:pt x="57" y="25"/>
                  <a:pt x="57" y="25"/>
                </a:cubicBezTo>
                <a:cubicBezTo>
                  <a:pt x="57" y="25"/>
                  <a:pt x="57" y="25"/>
                  <a:pt x="57" y="25"/>
                </a:cubicBezTo>
                <a:cubicBezTo>
                  <a:pt x="56" y="14"/>
                  <a:pt x="50" y="5"/>
                  <a:pt x="42" y="0"/>
                </a:cubicBezTo>
              </a:path>
            </a:pathLst>
          </a:custGeom>
          <a:solidFill>
            <a:srgbClr val="434E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7" name="Freeform 618">
            <a:extLst>
              <a:ext uri="{FF2B5EF4-FFF2-40B4-BE49-F238E27FC236}">
                <a16:creationId xmlns:a16="http://schemas.microsoft.com/office/drawing/2014/main" id="{9F767233-FD2F-4ECF-8856-857BCAD18416}"/>
              </a:ext>
            </a:extLst>
          </p:cNvPr>
          <p:cNvSpPr>
            <a:spLocks/>
          </p:cNvSpPr>
          <p:nvPr/>
        </p:nvSpPr>
        <p:spPr bwMode="auto">
          <a:xfrm>
            <a:off x="8357731" y="2558264"/>
            <a:ext cx="110070" cy="127448"/>
          </a:xfrm>
          <a:custGeom>
            <a:avLst/>
            <a:gdLst>
              <a:gd name="T0" fmla="*/ 42 w 42"/>
              <a:gd name="T1" fmla="*/ 0 h 49"/>
              <a:gd name="T2" fmla="*/ 0 w 42"/>
              <a:gd name="T3" fmla="*/ 49 h 49"/>
              <a:gd name="T4" fmla="*/ 34 w 42"/>
              <a:gd name="T5" fmla="*/ 49 h 49"/>
              <a:gd name="T6" fmla="*/ 42 w 42"/>
              <a:gd name="T7" fmla="*/ 41 h 49"/>
              <a:gd name="T8" fmla="*/ 42 w 42"/>
              <a:gd name="T9" fmla="*/ 2 h 49"/>
              <a:gd name="T10" fmla="*/ 42 w 42"/>
              <a:gd name="T11" fmla="*/ 2 h 49"/>
              <a:gd name="T12" fmla="*/ 42 w 42"/>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42" h="49">
                <a:moveTo>
                  <a:pt x="42" y="0"/>
                </a:moveTo>
                <a:cubicBezTo>
                  <a:pt x="41" y="23"/>
                  <a:pt x="24" y="43"/>
                  <a:pt x="0" y="49"/>
                </a:cubicBezTo>
                <a:cubicBezTo>
                  <a:pt x="34" y="49"/>
                  <a:pt x="34" y="49"/>
                  <a:pt x="34" y="49"/>
                </a:cubicBezTo>
                <a:cubicBezTo>
                  <a:pt x="38" y="49"/>
                  <a:pt x="42" y="45"/>
                  <a:pt x="42" y="41"/>
                </a:cubicBezTo>
                <a:cubicBezTo>
                  <a:pt x="42" y="2"/>
                  <a:pt x="42" y="2"/>
                  <a:pt x="42" y="2"/>
                </a:cubicBezTo>
                <a:cubicBezTo>
                  <a:pt x="42" y="2"/>
                  <a:pt x="42" y="2"/>
                  <a:pt x="42" y="2"/>
                </a:cubicBezTo>
                <a:cubicBezTo>
                  <a:pt x="42" y="1"/>
                  <a:pt x="42" y="1"/>
                  <a:pt x="42"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 name="Freeform 619">
            <a:extLst>
              <a:ext uri="{FF2B5EF4-FFF2-40B4-BE49-F238E27FC236}">
                <a16:creationId xmlns:a16="http://schemas.microsoft.com/office/drawing/2014/main" id="{402E81AE-8CA9-4E8C-A6B1-9F171254B187}"/>
              </a:ext>
            </a:extLst>
          </p:cNvPr>
          <p:cNvSpPr>
            <a:spLocks/>
          </p:cNvSpPr>
          <p:nvPr/>
        </p:nvSpPr>
        <p:spPr bwMode="auto">
          <a:xfrm>
            <a:off x="8595249" y="2662540"/>
            <a:ext cx="23172" cy="23172"/>
          </a:xfrm>
          <a:custGeom>
            <a:avLst/>
            <a:gdLst>
              <a:gd name="T0" fmla="*/ 8 w 8"/>
              <a:gd name="T1" fmla="*/ 0 h 8"/>
              <a:gd name="T2" fmla="*/ 0 w 8"/>
              <a:gd name="T3" fmla="*/ 8 h 8"/>
              <a:gd name="T4" fmla="*/ 8 w 8"/>
              <a:gd name="T5" fmla="*/ 0 h 8"/>
            </a:gdLst>
            <a:ahLst/>
            <a:cxnLst>
              <a:cxn ang="0">
                <a:pos x="T0" y="T1"/>
              </a:cxn>
              <a:cxn ang="0">
                <a:pos x="T2" y="T3"/>
              </a:cxn>
              <a:cxn ang="0">
                <a:pos x="T4" y="T5"/>
              </a:cxn>
            </a:cxnLst>
            <a:rect l="0" t="0" r="r" b="b"/>
            <a:pathLst>
              <a:path w="8" h="8">
                <a:moveTo>
                  <a:pt x="8" y="0"/>
                </a:moveTo>
                <a:cubicBezTo>
                  <a:pt x="8" y="4"/>
                  <a:pt x="4" y="8"/>
                  <a:pt x="0" y="8"/>
                </a:cubicBezTo>
                <a:cubicBezTo>
                  <a:pt x="4" y="8"/>
                  <a:pt x="8" y="4"/>
                  <a:pt x="8"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 name="Freeform 620">
            <a:extLst>
              <a:ext uri="{FF2B5EF4-FFF2-40B4-BE49-F238E27FC236}">
                <a16:creationId xmlns:a16="http://schemas.microsoft.com/office/drawing/2014/main" id="{AF812A13-69D4-4370-B5F6-FF9F16F8A334}"/>
              </a:ext>
            </a:extLst>
          </p:cNvPr>
          <p:cNvSpPr>
            <a:spLocks/>
          </p:cNvSpPr>
          <p:nvPr/>
        </p:nvSpPr>
        <p:spPr bwMode="auto">
          <a:xfrm>
            <a:off x="8508351" y="2558264"/>
            <a:ext cx="110070" cy="127448"/>
          </a:xfrm>
          <a:custGeom>
            <a:avLst/>
            <a:gdLst>
              <a:gd name="T0" fmla="*/ 42 w 42"/>
              <a:gd name="T1" fmla="*/ 0 h 49"/>
              <a:gd name="T2" fmla="*/ 0 w 42"/>
              <a:gd name="T3" fmla="*/ 49 h 49"/>
              <a:gd name="T4" fmla="*/ 34 w 42"/>
              <a:gd name="T5" fmla="*/ 49 h 49"/>
              <a:gd name="T6" fmla="*/ 34 w 42"/>
              <a:gd name="T7" fmla="*/ 49 h 49"/>
              <a:gd name="T8" fmla="*/ 42 w 42"/>
              <a:gd name="T9" fmla="*/ 41 h 49"/>
              <a:gd name="T10" fmla="*/ 42 w 42"/>
              <a:gd name="T11" fmla="*/ 41 h 49"/>
              <a:gd name="T12" fmla="*/ 42 w 42"/>
              <a:gd name="T13" fmla="*/ 2 h 49"/>
              <a:gd name="T14" fmla="*/ 42 w 42"/>
              <a:gd name="T15" fmla="*/ 2 h 49"/>
              <a:gd name="T16" fmla="*/ 42 w 42"/>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9">
                <a:moveTo>
                  <a:pt x="42" y="0"/>
                </a:moveTo>
                <a:cubicBezTo>
                  <a:pt x="41" y="23"/>
                  <a:pt x="23" y="43"/>
                  <a:pt x="0" y="49"/>
                </a:cubicBezTo>
                <a:cubicBezTo>
                  <a:pt x="34" y="49"/>
                  <a:pt x="34" y="49"/>
                  <a:pt x="34" y="49"/>
                </a:cubicBezTo>
                <a:cubicBezTo>
                  <a:pt x="34" y="49"/>
                  <a:pt x="34" y="49"/>
                  <a:pt x="34" y="49"/>
                </a:cubicBezTo>
                <a:cubicBezTo>
                  <a:pt x="38" y="49"/>
                  <a:pt x="42" y="45"/>
                  <a:pt x="42" y="41"/>
                </a:cubicBezTo>
                <a:cubicBezTo>
                  <a:pt x="42" y="41"/>
                  <a:pt x="42" y="41"/>
                  <a:pt x="42" y="41"/>
                </a:cubicBezTo>
                <a:cubicBezTo>
                  <a:pt x="42" y="2"/>
                  <a:pt x="42" y="2"/>
                  <a:pt x="42" y="2"/>
                </a:cubicBezTo>
                <a:cubicBezTo>
                  <a:pt x="42" y="2"/>
                  <a:pt x="42" y="2"/>
                  <a:pt x="42" y="2"/>
                </a:cubicBezTo>
                <a:cubicBezTo>
                  <a:pt x="42" y="1"/>
                  <a:pt x="42" y="1"/>
                  <a:pt x="42"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 name="Freeform 621">
            <a:extLst>
              <a:ext uri="{FF2B5EF4-FFF2-40B4-BE49-F238E27FC236}">
                <a16:creationId xmlns:a16="http://schemas.microsoft.com/office/drawing/2014/main" id="{0D093458-E0AA-4A3E-8F03-A61BB0C60509}"/>
              </a:ext>
            </a:extLst>
          </p:cNvPr>
          <p:cNvSpPr>
            <a:spLocks/>
          </p:cNvSpPr>
          <p:nvPr/>
        </p:nvSpPr>
        <p:spPr bwMode="auto">
          <a:xfrm>
            <a:off x="8745869" y="2662540"/>
            <a:ext cx="17381" cy="23172"/>
          </a:xfrm>
          <a:custGeom>
            <a:avLst/>
            <a:gdLst>
              <a:gd name="T0" fmla="*/ 8 w 8"/>
              <a:gd name="T1" fmla="*/ 0 h 8"/>
              <a:gd name="T2" fmla="*/ 0 w 8"/>
              <a:gd name="T3" fmla="*/ 8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cubicBezTo>
                  <a:pt x="7" y="4"/>
                  <a:pt x="4" y="8"/>
                  <a:pt x="0" y="8"/>
                </a:cubicBezTo>
                <a:cubicBezTo>
                  <a:pt x="0" y="8"/>
                  <a:pt x="0" y="8"/>
                  <a:pt x="0" y="8"/>
                </a:cubicBezTo>
                <a:cubicBezTo>
                  <a:pt x="4" y="8"/>
                  <a:pt x="7" y="4"/>
                  <a:pt x="8"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 name="Freeform 622">
            <a:extLst>
              <a:ext uri="{FF2B5EF4-FFF2-40B4-BE49-F238E27FC236}">
                <a16:creationId xmlns:a16="http://schemas.microsoft.com/office/drawing/2014/main" id="{3556F04D-471D-48D3-93A7-699AE1C43925}"/>
              </a:ext>
            </a:extLst>
          </p:cNvPr>
          <p:cNvSpPr>
            <a:spLocks/>
          </p:cNvSpPr>
          <p:nvPr/>
        </p:nvSpPr>
        <p:spPr bwMode="auto">
          <a:xfrm>
            <a:off x="8658971" y="2558264"/>
            <a:ext cx="104275" cy="127448"/>
          </a:xfrm>
          <a:custGeom>
            <a:avLst/>
            <a:gdLst>
              <a:gd name="T0" fmla="*/ 42 w 42"/>
              <a:gd name="T1" fmla="*/ 0 h 49"/>
              <a:gd name="T2" fmla="*/ 0 w 42"/>
              <a:gd name="T3" fmla="*/ 49 h 49"/>
              <a:gd name="T4" fmla="*/ 34 w 42"/>
              <a:gd name="T5" fmla="*/ 49 h 49"/>
              <a:gd name="T6" fmla="*/ 42 w 42"/>
              <a:gd name="T7" fmla="*/ 41 h 49"/>
              <a:gd name="T8" fmla="*/ 42 w 42"/>
              <a:gd name="T9" fmla="*/ 41 h 49"/>
              <a:gd name="T10" fmla="*/ 42 w 42"/>
              <a:gd name="T11" fmla="*/ 2 h 49"/>
              <a:gd name="T12" fmla="*/ 42 w 42"/>
              <a:gd name="T13" fmla="*/ 2 h 49"/>
              <a:gd name="T14" fmla="*/ 42 w 42"/>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9">
                <a:moveTo>
                  <a:pt x="42" y="0"/>
                </a:moveTo>
                <a:cubicBezTo>
                  <a:pt x="41" y="23"/>
                  <a:pt x="23" y="43"/>
                  <a:pt x="0" y="49"/>
                </a:cubicBezTo>
                <a:cubicBezTo>
                  <a:pt x="34" y="49"/>
                  <a:pt x="34" y="49"/>
                  <a:pt x="34" y="49"/>
                </a:cubicBezTo>
                <a:cubicBezTo>
                  <a:pt x="38" y="49"/>
                  <a:pt x="41" y="45"/>
                  <a:pt x="42" y="41"/>
                </a:cubicBezTo>
                <a:cubicBezTo>
                  <a:pt x="42" y="41"/>
                  <a:pt x="42" y="41"/>
                  <a:pt x="42" y="41"/>
                </a:cubicBezTo>
                <a:cubicBezTo>
                  <a:pt x="42" y="2"/>
                  <a:pt x="42" y="2"/>
                  <a:pt x="42" y="2"/>
                </a:cubicBezTo>
                <a:cubicBezTo>
                  <a:pt x="42" y="2"/>
                  <a:pt x="42" y="2"/>
                  <a:pt x="42" y="2"/>
                </a:cubicBezTo>
                <a:cubicBezTo>
                  <a:pt x="42" y="1"/>
                  <a:pt x="42" y="1"/>
                  <a:pt x="42"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 name="Freeform 623">
            <a:extLst>
              <a:ext uri="{FF2B5EF4-FFF2-40B4-BE49-F238E27FC236}">
                <a16:creationId xmlns:a16="http://schemas.microsoft.com/office/drawing/2014/main" id="{F648B920-23B5-4E16-A42E-A92BA6771DEC}"/>
              </a:ext>
            </a:extLst>
          </p:cNvPr>
          <p:cNvSpPr>
            <a:spLocks/>
          </p:cNvSpPr>
          <p:nvPr/>
        </p:nvSpPr>
        <p:spPr bwMode="auto">
          <a:xfrm>
            <a:off x="8896489" y="2564056"/>
            <a:ext cx="17381" cy="121656"/>
          </a:xfrm>
          <a:custGeom>
            <a:avLst/>
            <a:gdLst>
              <a:gd name="T0" fmla="*/ 8 w 8"/>
              <a:gd name="T1" fmla="*/ 0 h 48"/>
              <a:gd name="T2" fmla="*/ 8 w 8"/>
              <a:gd name="T3" fmla="*/ 1 h 48"/>
              <a:gd name="T4" fmla="*/ 8 w 8"/>
              <a:gd name="T5" fmla="*/ 40 h 48"/>
              <a:gd name="T6" fmla="*/ 0 w 8"/>
              <a:gd name="T7" fmla="*/ 48 h 48"/>
              <a:gd name="T8" fmla="*/ 0 w 8"/>
              <a:gd name="T9" fmla="*/ 48 h 48"/>
              <a:gd name="T10" fmla="*/ 8 w 8"/>
              <a:gd name="T11" fmla="*/ 40 h 48"/>
              <a:gd name="T12" fmla="*/ 8 w 8"/>
              <a:gd name="T13" fmla="*/ 1 h 48"/>
              <a:gd name="T14" fmla="*/ 8 w 8"/>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8">
                <a:moveTo>
                  <a:pt x="8" y="0"/>
                </a:moveTo>
                <a:cubicBezTo>
                  <a:pt x="8" y="0"/>
                  <a:pt x="8" y="0"/>
                  <a:pt x="8" y="1"/>
                </a:cubicBezTo>
                <a:cubicBezTo>
                  <a:pt x="8" y="40"/>
                  <a:pt x="8" y="40"/>
                  <a:pt x="8" y="40"/>
                </a:cubicBezTo>
                <a:cubicBezTo>
                  <a:pt x="8" y="44"/>
                  <a:pt x="4" y="48"/>
                  <a:pt x="0" y="48"/>
                </a:cubicBezTo>
                <a:cubicBezTo>
                  <a:pt x="0" y="48"/>
                  <a:pt x="0" y="48"/>
                  <a:pt x="0" y="48"/>
                </a:cubicBezTo>
                <a:cubicBezTo>
                  <a:pt x="4" y="48"/>
                  <a:pt x="8" y="44"/>
                  <a:pt x="8" y="40"/>
                </a:cubicBezTo>
                <a:cubicBezTo>
                  <a:pt x="8" y="1"/>
                  <a:pt x="8" y="1"/>
                  <a:pt x="8" y="1"/>
                </a:cubicBezTo>
                <a:cubicBezTo>
                  <a:pt x="8" y="0"/>
                  <a:pt x="8" y="0"/>
                  <a:pt x="8"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 name="Freeform 624">
            <a:extLst>
              <a:ext uri="{FF2B5EF4-FFF2-40B4-BE49-F238E27FC236}">
                <a16:creationId xmlns:a16="http://schemas.microsoft.com/office/drawing/2014/main" id="{FD098C6C-8133-4F7D-89F4-441640B17329}"/>
              </a:ext>
            </a:extLst>
          </p:cNvPr>
          <p:cNvSpPr>
            <a:spLocks/>
          </p:cNvSpPr>
          <p:nvPr/>
        </p:nvSpPr>
        <p:spPr bwMode="auto">
          <a:xfrm>
            <a:off x="8809591" y="2558264"/>
            <a:ext cx="104275" cy="127448"/>
          </a:xfrm>
          <a:custGeom>
            <a:avLst/>
            <a:gdLst>
              <a:gd name="T0" fmla="*/ 41 w 42"/>
              <a:gd name="T1" fmla="*/ 0 h 49"/>
              <a:gd name="T2" fmla="*/ 0 w 42"/>
              <a:gd name="T3" fmla="*/ 49 h 49"/>
              <a:gd name="T4" fmla="*/ 34 w 42"/>
              <a:gd name="T5" fmla="*/ 49 h 49"/>
              <a:gd name="T6" fmla="*/ 42 w 42"/>
              <a:gd name="T7" fmla="*/ 41 h 49"/>
              <a:gd name="T8" fmla="*/ 42 w 42"/>
              <a:gd name="T9" fmla="*/ 2 h 49"/>
              <a:gd name="T10" fmla="*/ 42 w 42"/>
              <a:gd name="T11" fmla="*/ 1 h 49"/>
              <a:gd name="T12" fmla="*/ 41 w 42"/>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42" h="49">
                <a:moveTo>
                  <a:pt x="41" y="0"/>
                </a:moveTo>
                <a:cubicBezTo>
                  <a:pt x="40" y="23"/>
                  <a:pt x="23" y="43"/>
                  <a:pt x="0" y="49"/>
                </a:cubicBezTo>
                <a:cubicBezTo>
                  <a:pt x="34" y="49"/>
                  <a:pt x="34" y="49"/>
                  <a:pt x="34" y="49"/>
                </a:cubicBezTo>
                <a:cubicBezTo>
                  <a:pt x="38" y="49"/>
                  <a:pt x="42" y="45"/>
                  <a:pt x="42" y="41"/>
                </a:cubicBezTo>
                <a:cubicBezTo>
                  <a:pt x="42" y="2"/>
                  <a:pt x="42" y="2"/>
                  <a:pt x="42" y="2"/>
                </a:cubicBezTo>
                <a:cubicBezTo>
                  <a:pt x="42" y="1"/>
                  <a:pt x="42" y="1"/>
                  <a:pt x="42" y="1"/>
                </a:cubicBezTo>
                <a:cubicBezTo>
                  <a:pt x="42" y="1"/>
                  <a:pt x="42" y="1"/>
                  <a:pt x="41"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 name="Freeform 625">
            <a:extLst>
              <a:ext uri="{FF2B5EF4-FFF2-40B4-BE49-F238E27FC236}">
                <a16:creationId xmlns:a16="http://schemas.microsoft.com/office/drawing/2014/main" id="{7EFEFE60-D52E-40F6-AFAD-B9F2D3186834}"/>
              </a:ext>
            </a:extLst>
          </p:cNvPr>
          <p:cNvSpPr>
            <a:spLocks/>
          </p:cNvSpPr>
          <p:nvPr/>
        </p:nvSpPr>
        <p:spPr bwMode="auto">
          <a:xfrm>
            <a:off x="9047109" y="2587228"/>
            <a:ext cx="23172" cy="81103"/>
          </a:xfrm>
          <a:custGeom>
            <a:avLst/>
            <a:gdLst>
              <a:gd name="T0" fmla="*/ 0 w 7"/>
              <a:gd name="T1" fmla="*/ 0 h 30"/>
              <a:gd name="T2" fmla="*/ 0 w 7"/>
              <a:gd name="T3" fmla="*/ 0 h 30"/>
              <a:gd name="T4" fmla="*/ 7 w 7"/>
              <a:gd name="T5" fmla="*/ 27 h 30"/>
              <a:gd name="T6" fmla="*/ 7 w 7"/>
              <a:gd name="T7" fmla="*/ 30 h 30"/>
              <a:gd name="T8" fmla="*/ 7 w 7"/>
              <a:gd name="T9" fmla="*/ 27 h 30"/>
              <a:gd name="T10" fmla="*/ 0 w 7"/>
              <a:gd name="T11" fmla="*/ 0 h 30"/>
            </a:gdLst>
            <a:ahLst/>
            <a:cxnLst>
              <a:cxn ang="0">
                <a:pos x="T0" y="T1"/>
              </a:cxn>
              <a:cxn ang="0">
                <a:pos x="T2" y="T3"/>
              </a:cxn>
              <a:cxn ang="0">
                <a:pos x="T4" y="T5"/>
              </a:cxn>
              <a:cxn ang="0">
                <a:pos x="T6" y="T7"/>
              </a:cxn>
              <a:cxn ang="0">
                <a:pos x="T8" y="T9"/>
              </a:cxn>
              <a:cxn ang="0">
                <a:pos x="T10" y="T11"/>
              </a:cxn>
            </a:cxnLst>
            <a:rect l="0" t="0" r="r" b="b"/>
            <a:pathLst>
              <a:path w="7" h="30">
                <a:moveTo>
                  <a:pt x="0" y="0"/>
                </a:moveTo>
                <a:cubicBezTo>
                  <a:pt x="0" y="0"/>
                  <a:pt x="0" y="0"/>
                  <a:pt x="0" y="0"/>
                </a:cubicBezTo>
                <a:cubicBezTo>
                  <a:pt x="7" y="27"/>
                  <a:pt x="7" y="27"/>
                  <a:pt x="7" y="27"/>
                </a:cubicBezTo>
                <a:cubicBezTo>
                  <a:pt x="7" y="28"/>
                  <a:pt x="7" y="29"/>
                  <a:pt x="7" y="30"/>
                </a:cubicBezTo>
                <a:cubicBezTo>
                  <a:pt x="7" y="29"/>
                  <a:pt x="7" y="28"/>
                  <a:pt x="7" y="27"/>
                </a:cubicBezTo>
                <a:cubicBezTo>
                  <a:pt x="0" y="0"/>
                  <a:pt x="0" y="0"/>
                  <a:pt x="0"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 name="Freeform 626">
            <a:extLst>
              <a:ext uri="{FF2B5EF4-FFF2-40B4-BE49-F238E27FC236}">
                <a16:creationId xmlns:a16="http://schemas.microsoft.com/office/drawing/2014/main" id="{F538DA40-0D49-4879-B17D-D0D96FF6204C}"/>
              </a:ext>
            </a:extLst>
          </p:cNvPr>
          <p:cNvSpPr>
            <a:spLocks/>
          </p:cNvSpPr>
          <p:nvPr/>
        </p:nvSpPr>
        <p:spPr bwMode="auto">
          <a:xfrm>
            <a:off x="8971797" y="2587228"/>
            <a:ext cx="98484" cy="98484"/>
          </a:xfrm>
          <a:custGeom>
            <a:avLst/>
            <a:gdLst>
              <a:gd name="T0" fmla="*/ 30 w 37"/>
              <a:gd name="T1" fmla="*/ 0 h 37"/>
              <a:gd name="T2" fmla="*/ 0 w 37"/>
              <a:gd name="T3" fmla="*/ 37 h 37"/>
              <a:gd name="T4" fmla="*/ 31 w 37"/>
              <a:gd name="T5" fmla="*/ 37 h 37"/>
              <a:gd name="T6" fmla="*/ 37 w 37"/>
              <a:gd name="T7" fmla="*/ 30 h 37"/>
              <a:gd name="T8" fmla="*/ 37 w 37"/>
              <a:gd name="T9" fmla="*/ 27 h 37"/>
              <a:gd name="T10" fmla="*/ 30 w 37"/>
              <a:gd name="T11" fmla="*/ 0 h 37"/>
            </a:gdLst>
            <a:ahLst/>
            <a:cxnLst>
              <a:cxn ang="0">
                <a:pos x="T0" y="T1"/>
              </a:cxn>
              <a:cxn ang="0">
                <a:pos x="T2" y="T3"/>
              </a:cxn>
              <a:cxn ang="0">
                <a:pos x="T4" y="T5"/>
              </a:cxn>
              <a:cxn ang="0">
                <a:pos x="T6" y="T7"/>
              </a:cxn>
              <a:cxn ang="0">
                <a:pos x="T8" y="T9"/>
              </a:cxn>
              <a:cxn ang="0">
                <a:pos x="T10" y="T11"/>
              </a:cxn>
            </a:cxnLst>
            <a:rect l="0" t="0" r="r" b="b"/>
            <a:pathLst>
              <a:path w="37" h="37">
                <a:moveTo>
                  <a:pt x="30" y="0"/>
                </a:moveTo>
                <a:cubicBezTo>
                  <a:pt x="30" y="17"/>
                  <a:pt x="18" y="31"/>
                  <a:pt x="0" y="37"/>
                </a:cubicBezTo>
                <a:cubicBezTo>
                  <a:pt x="31" y="37"/>
                  <a:pt x="31" y="37"/>
                  <a:pt x="31" y="37"/>
                </a:cubicBezTo>
                <a:cubicBezTo>
                  <a:pt x="35" y="37"/>
                  <a:pt x="37" y="34"/>
                  <a:pt x="37" y="30"/>
                </a:cubicBezTo>
                <a:cubicBezTo>
                  <a:pt x="37" y="29"/>
                  <a:pt x="37" y="28"/>
                  <a:pt x="37" y="27"/>
                </a:cubicBezTo>
                <a:cubicBezTo>
                  <a:pt x="30" y="0"/>
                  <a:pt x="30" y="0"/>
                  <a:pt x="30" y="0"/>
                </a:cubicBezTo>
              </a:path>
            </a:pathLst>
          </a:custGeom>
          <a:solidFill>
            <a:srgbClr val="279B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 name="Rectangle 627">
            <a:extLst>
              <a:ext uri="{FF2B5EF4-FFF2-40B4-BE49-F238E27FC236}">
                <a16:creationId xmlns:a16="http://schemas.microsoft.com/office/drawing/2014/main" id="{2F949718-6A5D-41C7-90D0-6B038503674B}"/>
              </a:ext>
            </a:extLst>
          </p:cNvPr>
          <p:cNvSpPr>
            <a:spLocks noChangeArrowheads="1"/>
          </p:cNvSpPr>
          <p:nvPr/>
        </p:nvSpPr>
        <p:spPr bwMode="auto">
          <a:xfrm>
            <a:off x="5142575" y="3676326"/>
            <a:ext cx="23172" cy="34758"/>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 name="Rectangle 628">
            <a:extLst>
              <a:ext uri="{FF2B5EF4-FFF2-40B4-BE49-F238E27FC236}">
                <a16:creationId xmlns:a16="http://schemas.microsoft.com/office/drawing/2014/main" id="{EEB2F242-03B6-45B2-A6B1-37930E19446F}"/>
              </a:ext>
            </a:extLst>
          </p:cNvPr>
          <p:cNvSpPr>
            <a:spLocks noChangeArrowheads="1"/>
          </p:cNvSpPr>
          <p:nvPr/>
        </p:nvSpPr>
        <p:spPr bwMode="auto">
          <a:xfrm>
            <a:off x="5345331" y="3676326"/>
            <a:ext cx="17381" cy="34758"/>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 name="Freeform 629">
            <a:extLst>
              <a:ext uri="{FF2B5EF4-FFF2-40B4-BE49-F238E27FC236}">
                <a16:creationId xmlns:a16="http://schemas.microsoft.com/office/drawing/2014/main" id="{43571091-FC14-4B62-8AF8-05067F9287A8}"/>
              </a:ext>
            </a:extLst>
          </p:cNvPr>
          <p:cNvSpPr>
            <a:spLocks/>
          </p:cNvSpPr>
          <p:nvPr/>
        </p:nvSpPr>
        <p:spPr bwMode="auto">
          <a:xfrm>
            <a:off x="4893471" y="3705294"/>
            <a:ext cx="718341" cy="486618"/>
          </a:xfrm>
          <a:custGeom>
            <a:avLst/>
            <a:gdLst>
              <a:gd name="T0" fmla="*/ 238 w 278"/>
              <a:gd name="T1" fmla="*/ 190 h 190"/>
              <a:gd name="T2" fmla="*/ 40 w 278"/>
              <a:gd name="T3" fmla="*/ 190 h 190"/>
              <a:gd name="T4" fmla="*/ 0 w 278"/>
              <a:gd name="T5" fmla="*/ 148 h 190"/>
              <a:gd name="T6" fmla="*/ 0 w 278"/>
              <a:gd name="T7" fmla="*/ 42 h 190"/>
              <a:gd name="T8" fmla="*/ 40 w 278"/>
              <a:gd name="T9" fmla="*/ 0 h 190"/>
              <a:gd name="T10" fmla="*/ 238 w 278"/>
              <a:gd name="T11" fmla="*/ 0 h 190"/>
              <a:gd name="T12" fmla="*/ 278 w 278"/>
              <a:gd name="T13" fmla="*/ 42 h 190"/>
              <a:gd name="T14" fmla="*/ 278 w 278"/>
              <a:gd name="T15" fmla="*/ 148 h 190"/>
              <a:gd name="T16" fmla="*/ 238 w 278"/>
              <a:gd name="T1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190">
                <a:moveTo>
                  <a:pt x="238" y="190"/>
                </a:moveTo>
                <a:cubicBezTo>
                  <a:pt x="40" y="190"/>
                  <a:pt x="40" y="190"/>
                  <a:pt x="40" y="190"/>
                </a:cubicBezTo>
                <a:cubicBezTo>
                  <a:pt x="18" y="190"/>
                  <a:pt x="0" y="171"/>
                  <a:pt x="0" y="148"/>
                </a:cubicBezTo>
                <a:cubicBezTo>
                  <a:pt x="0" y="42"/>
                  <a:pt x="0" y="42"/>
                  <a:pt x="0" y="42"/>
                </a:cubicBezTo>
                <a:cubicBezTo>
                  <a:pt x="0" y="19"/>
                  <a:pt x="18" y="0"/>
                  <a:pt x="40" y="0"/>
                </a:cubicBezTo>
                <a:cubicBezTo>
                  <a:pt x="238" y="0"/>
                  <a:pt x="238" y="0"/>
                  <a:pt x="238" y="0"/>
                </a:cubicBezTo>
                <a:cubicBezTo>
                  <a:pt x="260" y="0"/>
                  <a:pt x="278" y="19"/>
                  <a:pt x="278" y="42"/>
                </a:cubicBezTo>
                <a:cubicBezTo>
                  <a:pt x="278" y="148"/>
                  <a:pt x="278" y="148"/>
                  <a:pt x="278" y="148"/>
                </a:cubicBezTo>
                <a:cubicBezTo>
                  <a:pt x="278" y="171"/>
                  <a:pt x="260" y="190"/>
                  <a:pt x="238" y="190"/>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 name="Freeform 630">
            <a:extLst>
              <a:ext uri="{FF2B5EF4-FFF2-40B4-BE49-F238E27FC236}">
                <a16:creationId xmlns:a16="http://schemas.microsoft.com/office/drawing/2014/main" id="{DF48551F-9BD7-4094-B8C5-7877F9957027}"/>
              </a:ext>
            </a:extLst>
          </p:cNvPr>
          <p:cNvSpPr>
            <a:spLocks/>
          </p:cNvSpPr>
          <p:nvPr/>
        </p:nvSpPr>
        <p:spPr bwMode="auto">
          <a:xfrm>
            <a:off x="4922438" y="3734257"/>
            <a:ext cx="660411" cy="428688"/>
          </a:xfrm>
          <a:custGeom>
            <a:avLst/>
            <a:gdLst>
              <a:gd name="T0" fmla="*/ 28 w 254"/>
              <a:gd name="T1" fmla="*/ 166 h 166"/>
              <a:gd name="T2" fmla="*/ 0 w 254"/>
              <a:gd name="T3" fmla="*/ 136 h 166"/>
              <a:gd name="T4" fmla="*/ 0 w 254"/>
              <a:gd name="T5" fmla="*/ 30 h 166"/>
              <a:gd name="T6" fmla="*/ 28 w 254"/>
              <a:gd name="T7" fmla="*/ 0 h 166"/>
              <a:gd name="T8" fmla="*/ 226 w 254"/>
              <a:gd name="T9" fmla="*/ 0 h 166"/>
              <a:gd name="T10" fmla="*/ 254 w 254"/>
              <a:gd name="T11" fmla="*/ 30 h 166"/>
              <a:gd name="T12" fmla="*/ 254 w 254"/>
              <a:gd name="T13" fmla="*/ 136 h 166"/>
              <a:gd name="T14" fmla="*/ 226 w 254"/>
              <a:gd name="T15" fmla="*/ 166 h 166"/>
              <a:gd name="T16" fmla="*/ 28 w 254"/>
              <a:gd name="T17"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66">
                <a:moveTo>
                  <a:pt x="28" y="166"/>
                </a:moveTo>
                <a:cubicBezTo>
                  <a:pt x="12" y="166"/>
                  <a:pt x="0" y="153"/>
                  <a:pt x="0" y="136"/>
                </a:cubicBezTo>
                <a:cubicBezTo>
                  <a:pt x="0" y="30"/>
                  <a:pt x="0" y="30"/>
                  <a:pt x="0" y="30"/>
                </a:cubicBezTo>
                <a:cubicBezTo>
                  <a:pt x="0" y="13"/>
                  <a:pt x="12" y="0"/>
                  <a:pt x="28" y="0"/>
                </a:cubicBezTo>
                <a:cubicBezTo>
                  <a:pt x="226" y="0"/>
                  <a:pt x="226" y="0"/>
                  <a:pt x="226" y="0"/>
                </a:cubicBezTo>
                <a:cubicBezTo>
                  <a:pt x="242" y="0"/>
                  <a:pt x="254" y="13"/>
                  <a:pt x="254" y="30"/>
                </a:cubicBezTo>
                <a:cubicBezTo>
                  <a:pt x="254" y="136"/>
                  <a:pt x="254" y="136"/>
                  <a:pt x="254" y="136"/>
                </a:cubicBezTo>
                <a:cubicBezTo>
                  <a:pt x="254" y="153"/>
                  <a:pt x="242" y="166"/>
                  <a:pt x="226" y="166"/>
                </a:cubicBezTo>
                <a:cubicBezTo>
                  <a:pt x="28" y="166"/>
                  <a:pt x="28" y="166"/>
                  <a:pt x="28" y="166"/>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 name="Oval 631">
            <a:extLst>
              <a:ext uri="{FF2B5EF4-FFF2-40B4-BE49-F238E27FC236}">
                <a16:creationId xmlns:a16="http://schemas.microsoft.com/office/drawing/2014/main" id="{F03C6014-EFDF-4CA2-AD27-3AE759732E7E}"/>
              </a:ext>
            </a:extLst>
          </p:cNvPr>
          <p:cNvSpPr>
            <a:spLocks noChangeArrowheads="1"/>
          </p:cNvSpPr>
          <p:nvPr/>
        </p:nvSpPr>
        <p:spPr bwMode="auto">
          <a:xfrm>
            <a:off x="5102022" y="3797983"/>
            <a:ext cx="301240" cy="301240"/>
          </a:xfrm>
          <a:prstGeom prst="ellipse">
            <a:avLst/>
          </a:prstGeom>
          <a:solidFill>
            <a:srgbClr val="E04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 name="Rectangle 632">
            <a:extLst>
              <a:ext uri="{FF2B5EF4-FFF2-40B4-BE49-F238E27FC236}">
                <a16:creationId xmlns:a16="http://schemas.microsoft.com/office/drawing/2014/main" id="{52926C4C-FF82-4C48-947F-D854DDF5B168}"/>
              </a:ext>
            </a:extLst>
          </p:cNvPr>
          <p:cNvSpPr>
            <a:spLocks noChangeArrowheads="1"/>
          </p:cNvSpPr>
          <p:nvPr/>
        </p:nvSpPr>
        <p:spPr bwMode="auto">
          <a:xfrm>
            <a:off x="5223678" y="3850119"/>
            <a:ext cx="57931" cy="19696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 name="Rectangle 633">
            <a:extLst>
              <a:ext uri="{FF2B5EF4-FFF2-40B4-BE49-F238E27FC236}">
                <a16:creationId xmlns:a16="http://schemas.microsoft.com/office/drawing/2014/main" id="{66E09921-F646-4C32-9094-8A98694180F8}"/>
              </a:ext>
            </a:extLst>
          </p:cNvPr>
          <p:cNvSpPr>
            <a:spLocks noChangeArrowheads="1"/>
          </p:cNvSpPr>
          <p:nvPr/>
        </p:nvSpPr>
        <p:spPr bwMode="auto">
          <a:xfrm>
            <a:off x="5154161" y="3919636"/>
            <a:ext cx="196965" cy="57931"/>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 name="Freeform 634">
            <a:extLst>
              <a:ext uri="{FF2B5EF4-FFF2-40B4-BE49-F238E27FC236}">
                <a16:creationId xmlns:a16="http://schemas.microsoft.com/office/drawing/2014/main" id="{C143CF7C-2CA2-4CD2-9125-D04931C4D31F}"/>
              </a:ext>
            </a:extLst>
          </p:cNvPr>
          <p:cNvSpPr>
            <a:spLocks/>
          </p:cNvSpPr>
          <p:nvPr/>
        </p:nvSpPr>
        <p:spPr bwMode="auto">
          <a:xfrm>
            <a:off x="5136780" y="3577846"/>
            <a:ext cx="237518" cy="115862"/>
          </a:xfrm>
          <a:custGeom>
            <a:avLst/>
            <a:gdLst>
              <a:gd name="T0" fmla="*/ 85 w 93"/>
              <a:gd name="T1" fmla="*/ 44 h 44"/>
              <a:gd name="T2" fmla="*/ 77 w 93"/>
              <a:gd name="T3" fmla="*/ 36 h 44"/>
              <a:gd name="T4" fmla="*/ 77 w 93"/>
              <a:gd name="T5" fmla="*/ 18 h 44"/>
              <a:gd name="T6" fmla="*/ 74 w 93"/>
              <a:gd name="T7" fmla="*/ 16 h 44"/>
              <a:gd name="T8" fmla="*/ 19 w 93"/>
              <a:gd name="T9" fmla="*/ 16 h 44"/>
              <a:gd name="T10" fmla="*/ 16 w 93"/>
              <a:gd name="T11" fmla="*/ 18 h 44"/>
              <a:gd name="T12" fmla="*/ 16 w 93"/>
              <a:gd name="T13" fmla="*/ 36 h 44"/>
              <a:gd name="T14" fmla="*/ 8 w 93"/>
              <a:gd name="T15" fmla="*/ 44 h 44"/>
              <a:gd name="T16" fmla="*/ 0 w 93"/>
              <a:gd name="T17" fmla="*/ 36 h 44"/>
              <a:gd name="T18" fmla="*/ 0 w 93"/>
              <a:gd name="T19" fmla="*/ 18 h 44"/>
              <a:gd name="T20" fmla="*/ 19 w 93"/>
              <a:gd name="T21" fmla="*/ 0 h 44"/>
              <a:gd name="T22" fmla="*/ 74 w 93"/>
              <a:gd name="T23" fmla="*/ 0 h 44"/>
              <a:gd name="T24" fmla="*/ 93 w 93"/>
              <a:gd name="T25" fmla="*/ 18 h 44"/>
              <a:gd name="T26" fmla="*/ 93 w 93"/>
              <a:gd name="T27" fmla="*/ 36 h 44"/>
              <a:gd name="T28" fmla="*/ 85 w 93"/>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44">
                <a:moveTo>
                  <a:pt x="85" y="44"/>
                </a:moveTo>
                <a:cubicBezTo>
                  <a:pt x="80" y="44"/>
                  <a:pt x="77" y="41"/>
                  <a:pt x="77" y="36"/>
                </a:cubicBezTo>
                <a:cubicBezTo>
                  <a:pt x="77" y="18"/>
                  <a:pt x="77" y="18"/>
                  <a:pt x="77" y="18"/>
                </a:cubicBezTo>
                <a:cubicBezTo>
                  <a:pt x="77" y="17"/>
                  <a:pt x="75" y="16"/>
                  <a:pt x="74" y="16"/>
                </a:cubicBezTo>
                <a:cubicBezTo>
                  <a:pt x="19" y="16"/>
                  <a:pt x="19" y="16"/>
                  <a:pt x="19" y="16"/>
                </a:cubicBezTo>
                <a:cubicBezTo>
                  <a:pt x="17" y="16"/>
                  <a:pt x="16" y="17"/>
                  <a:pt x="16" y="18"/>
                </a:cubicBezTo>
                <a:cubicBezTo>
                  <a:pt x="16" y="36"/>
                  <a:pt x="16" y="36"/>
                  <a:pt x="16" y="36"/>
                </a:cubicBezTo>
                <a:cubicBezTo>
                  <a:pt x="16" y="41"/>
                  <a:pt x="13" y="44"/>
                  <a:pt x="8" y="44"/>
                </a:cubicBezTo>
                <a:cubicBezTo>
                  <a:pt x="4" y="44"/>
                  <a:pt x="0" y="41"/>
                  <a:pt x="0" y="36"/>
                </a:cubicBezTo>
                <a:cubicBezTo>
                  <a:pt x="0" y="18"/>
                  <a:pt x="0" y="18"/>
                  <a:pt x="0" y="18"/>
                </a:cubicBezTo>
                <a:cubicBezTo>
                  <a:pt x="0" y="8"/>
                  <a:pt x="9" y="0"/>
                  <a:pt x="19" y="0"/>
                </a:cubicBezTo>
                <a:cubicBezTo>
                  <a:pt x="74" y="0"/>
                  <a:pt x="74" y="0"/>
                  <a:pt x="74" y="0"/>
                </a:cubicBezTo>
                <a:cubicBezTo>
                  <a:pt x="84" y="0"/>
                  <a:pt x="93" y="8"/>
                  <a:pt x="93" y="18"/>
                </a:cubicBezTo>
                <a:cubicBezTo>
                  <a:pt x="93" y="36"/>
                  <a:pt x="93" y="36"/>
                  <a:pt x="93" y="36"/>
                </a:cubicBezTo>
                <a:cubicBezTo>
                  <a:pt x="93" y="41"/>
                  <a:pt x="89" y="44"/>
                  <a:pt x="85" y="44"/>
                </a:cubicBez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 name="Freeform 635">
            <a:extLst>
              <a:ext uri="{FF2B5EF4-FFF2-40B4-BE49-F238E27FC236}">
                <a16:creationId xmlns:a16="http://schemas.microsoft.com/office/drawing/2014/main" id="{DEA530EB-3AB4-4397-B425-F3B69473D17B}"/>
              </a:ext>
            </a:extLst>
          </p:cNvPr>
          <p:cNvSpPr>
            <a:spLocks noEditPoints="1"/>
          </p:cNvSpPr>
          <p:nvPr/>
        </p:nvSpPr>
        <p:spPr bwMode="auto">
          <a:xfrm>
            <a:off x="4991955" y="3815360"/>
            <a:ext cx="619861" cy="376552"/>
          </a:xfrm>
          <a:custGeom>
            <a:avLst/>
            <a:gdLst>
              <a:gd name="T0" fmla="*/ 3 w 241"/>
              <a:gd name="T1" fmla="*/ 148 h 148"/>
              <a:gd name="T2" fmla="*/ 3 w 241"/>
              <a:gd name="T3" fmla="*/ 148 h 148"/>
              <a:gd name="T4" fmla="*/ 3 w 241"/>
              <a:gd name="T5" fmla="*/ 148 h 148"/>
              <a:gd name="T6" fmla="*/ 2 w 241"/>
              <a:gd name="T7" fmla="*/ 148 h 148"/>
              <a:gd name="T8" fmla="*/ 2 w 241"/>
              <a:gd name="T9" fmla="*/ 148 h 148"/>
              <a:gd name="T10" fmla="*/ 2 w 241"/>
              <a:gd name="T11" fmla="*/ 148 h 148"/>
              <a:gd name="T12" fmla="*/ 2 w 241"/>
              <a:gd name="T13" fmla="*/ 148 h 148"/>
              <a:gd name="T14" fmla="*/ 2 w 241"/>
              <a:gd name="T15" fmla="*/ 148 h 148"/>
              <a:gd name="T16" fmla="*/ 2 w 241"/>
              <a:gd name="T17" fmla="*/ 148 h 148"/>
              <a:gd name="T18" fmla="*/ 2 w 241"/>
              <a:gd name="T19" fmla="*/ 148 h 148"/>
              <a:gd name="T20" fmla="*/ 2 w 241"/>
              <a:gd name="T21" fmla="*/ 148 h 148"/>
              <a:gd name="T22" fmla="*/ 2 w 241"/>
              <a:gd name="T23" fmla="*/ 148 h 148"/>
              <a:gd name="T24" fmla="*/ 1 w 241"/>
              <a:gd name="T25" fmla="*/ 148 h 148"/>
              <a:gd name="T26" fmla="*/ 1 w 241"/>
              <a:gd name="T27" fmla="*/ 148 h 148"/>
              <a:gd name="T28" fmla="*/ 1 w 241"/>
              <a:gd name="T29" fmla="*/ 148 h 148"/>
              <a:gd name="T30" fmla="*/ 1 w 241"/>
              <a:gd name="T31" fmla="*/ 148 h 148"/>
              <a:gd name="T32" fmla="*/ 1 w 241"/>
              <a:gd name="T33" fmla="*/ 148 h 148"/>
              <a:gd name="T34" fmla="*/ 1 w 241"/>
              <a:gd name="T35" fmla="*/ 148 h 148"/>
              <a:gd name="T36" fmla="*/ 0 w 241"/>
              <a:gd name="T37" fmla="*/ 148 h 148"/>
              <a:gd name="T38" fmla="*/ 0 w 241"/>
              <a:gd name="T39" fmla="*/ 148 h 148"/>
              <a:gd name="T40" fmla="*/ 0 w 241"/>
              <a:gd name="T41" fmla="*/ 148 h 148"/>
              <a:gd name="T42" fmla="*/ 0 w 241"/>
              <a:gd name="T43" fmla="*/ 148 h 148"/>
              <a:gd name="T44" fmla="*/ 0 w 241"/>
              <a:gd name="T45" fmla="*/ 148 h 148"/>
              <a:gd name="T46" fmla="*/ 0 w 241"/>
              <a:gd name="T47" fmla="*/ 148 h 148"/>
              <a:gd name="T48" fmla="*/ 241 w 241"/>
              <a:gd name="T49" fmla="*/ 0 h 148"/>
              <a:gd name="T50" fmla="*/ 241 w 241"/>
              <a:gd name="T51" fmla="*/ 0 h 148"/>
              <a:gd name="T52" fmla="*/ 241 w 241"/>
              <a:gd name="T5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148">
                <a:moveTo>
                  <a:pt x="3" y="148"/>
                </a:moveTo>
                <a:cubicBezTo>
                  <a:pt x="3" y="148"/>
                  <a:pt x="3" y="148"/>
                  <a:pt x="3" y="148"/>
                </a:cubicBezTo>
                <a:cubicBezTo>
                  <a:pt x="3" y="148"/>
                  <a:pt x="3" y="148"/>
                  <a:pt x="3" y="148"/>
                </a:cubicBezTo>
                <a:moveTo>
                  <a:pt x="2" y="148"/>
                </a:moveTo>
                <a:cubicBezTo>
                  <a:pt x="2" y="148"/>
                  <a:pt x="2" y="148"/>
                  <a:pt x="2" y="148"/>
                </a:cubicBezTo>
                <a:cubicBezTo>
                  <a:pt x="2" y="148"/>
                  <a:pt x="2" y="148"/>
                  <a:pt x="2" y="148"/>
                </a:cubicBezTo>
                <a:moveTo>
                  <a:pt x="2" y="148"/>
                </a:moveTo>
                <a:cubicBezTo>
                  <a:pt x="2" y="148"/>
                  <a:pt x="2" y="148"/>
                  <a:pt x="2" y="148"/>
                </a:cubicBezTo>
                <a:cubicBezTo>
                  <a:pt x="2" y="148"/>
                  <a:pt x="2" y="148"/>
                  <a:pt x="2" y="148"/>
                </a:cubicBezTo>
                <a:moveTo>
                  <a:pt x="2" y="148"/>
                </a:moveTo>
                <a:cubicBezTo>
                  <a:pt x="2" y="148"/>
                  <a:pt x="2" y="148"/>
                  <a:pt x="2" y="148"/>
                </a:cubicBezTo>
                <a:cubicBezTo>
                  <a:pt x="2" y="148"/>
                  <a:pt x="2" y="148"/>
                  <a:pt x="2" y="148"/>
                </a:cubicBezTo>
                <a:moveTo>
                  <a:pt x="1" y="148"/>
                </a:moveTo>
                <a:cubicBezTo>
                  <a:pt x="1" y="148"/>
                  <a:pt x="1" y="148"/>
                  <a:pt x="1" y="148"/>
                </a:cubicBezTo>
                <a:cubicBezTo>
                  <a:pt x="1" y="148"/>
                  <a:pt x="1" y="148"/>
                  <a:pt x="1" y="148"/>
                </a:cubicBezTo>
                <a:moveTo>
                  <a:pt x="1" y="148"/>
                </a:moveTo>
                <a:cubicBezTo>
                  <a:pt x="1" y="148"/>
                  <a:pt x="1" y="148"/>
                  <a:pt x="1" y="148"/>
                </a:cubicBezTo>
                <a:cubicBezTo>
                  <a:pt x="1" y="148"/>
                  <a:pt x="1" y="148"/>
                  <a:pt x="1"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241" y="0"/>
                </a:moveTo>
                <a:cubicBezTo>
                  <a:pt x="241" y="0"/>
                  <a:pt x="241" y="0"/>
                  <a:pt x="241" y="0"/>
                </a:cubicBezTo>
                <a:cubicBezTo>
                  <a:pt x="241" y="0"/>
                  <a:pt x="241" y="0"/>
                  <a:pt x="241" y="0"/>
                </a:cubicBezTo>
              </a:path>
            </a:pathLst>
          </a:custGeom>
          <a:solidFill>
            <a:srgbClr val="E1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 name="Freeform 636">
            <a:extLst>
              <a:ext uri="{FF2B5EF4-FFF2-40B4-BE49-F238E27FC236}">
                <a16:creationId xmlns:a16="http://schemas.microsoft.com/office/drawing/2014/main" id="{32AAD28F-5A11-4A3E-A4DE-85AA20CA8FFD}"/>
              </a:ext>
            </a:extLst>
          </p:cNvPr>
          <p:cNvSpPr>
            <a:spLocks/>
          </p:cNvSpPr>
          <p:nvPr/>
        </p:nvSpPr>
        <p:spPr bwMode="auto">
          <a:xfrm>
            <a:off x="4916643" y="3786397"/>
            <a:ext cx="695169" cy="405515"/>
          </a:xfrm>
          <a:custGeom>
            <a:avLst/>
            <a:gdLst>
              <a:gd name="T0" fmla="*/ 268 w 269"/>
              <a:gd name="T1" fmla="*/ 0 h 158"/>
              <a:gd name="T2" fmla="*/ 257 w 269"/>
              <a:gd name="T3" fmla="*/ 26 h 158"/>
              <a:gd name="T4" fmla="*/ 257 w 269"/>
              <a:gd name="T5" fmla="*/ 116 h 158"/>
              <a:gd name="T6" fmla="*/ 229 w 269"/>
              <a:gd name="T7" fmla="*/ 146 h 158"/>
              <a:gd name="T8" fmla="*/ 31 w 269"/>
              <a:gd name="T9" fmla="*/ 146 h 158"/>
              <a:gd name="T10" fmla="*/ 18 w 269"/>
              <a:gd name="T11" fmla="*/ 143 h 158"/>
              <a:gd name="T12" fmla="*/ 0 w 269"/>
              <a:gd name="T13" fmla="*/ 142 h 158"/>
              <a:gd name="T14" fmla="*/ 28 w 269"/>
              <a:gd name="T15" fmla="*/ 158 h 158"/>
              <a:gd name="T16" fmla="*/ 28 w 269"/>
              <a:gd name="T17" fmla="*/ 158 h 158"/>
              <a:gd name="T18" fmla="*/ 28 w 269"/>
              <a:gd name="T19" fmla="*/ 158 h 158"/>
              <a:gd name="T20" fmla="*/ 28 w 269"/>
              <a:gd name="T21" fmla="*/ 158 h 158"/>
              <a:gd name="T22" fmla="*/ 29 w 269"/>
              <a:gd name="T23" fmla="*/ 158 h 158"/>
              <a:gd name="T24" fmla="*/ 29 w 269"/>
              <a:gd name="T25" fmla="*/ 158 h 158"/>
              <a:gd name="T26" fmla="*/ 29 w 269"/>
              <a:gd name="T27" fmla="*/ 158 h 158"/>
              <a:gd name="T28" fmla="*/ 29 w 269"/>
              <a:gd name="T29" fmla="*/ 158 h 158"/>
              <a:gd name="T30" fmla="*/ 30 w 269"/>
              <a:gd name="T31" fmla="*/ 158 h 158"/>
              <a:gd name="T32" fmla="*/ 30 w 269"/>
              <a:gd name="T33" fmla="*/ 158 h 158"/>
              <a:gd name="T34" fmla="*/ 30 w 269"/>
              <a:gd name="T35" fmla="*/ 158 h 158"/>
              <a:gd name="T36" fmla="*/ 30 w 269"/>
              <a:gd name="T37" fmla="*/ 158 h 158"/>
              <a:gd name="T38" fmla="*/ 30 w 269"/>
              <a:gd name="T39" fmla="*/ 158 h 158"/>
              <a:gd name="T40" fmla="*/ 30 w 269"/>
              <a:gd name="T41" fmla="*/ 158 h 158"/>
              <a:gd name="T42" fmla="*/ 31 w 269"/>
              <a:gd name="T43" fmla="*/ 158 h 158"/>
              <a:gd name="T44" fmla="*/ 31 w 269"/>
              <a:gd name="T45" fmla="*/ 158 h 158"/>
              <a:gd name="T46" fmla="*/ 31 w 269"/>
              <a:gd name="T47" fmla="*/ 158 h 158"/>
              <a:gd name="T48" fmla="*/ 229 w 269"/>
              <a:gd name="T49" fmla="*/ 158 h 158"/>
              <a:gd name="T50" fmla="*/ 269 w 269"/>
              <a:gd name="T51" fmla="*/ 116 h 158"/>
              <a:gd name="T52" fmla="*/ 269 w 269"/>
              <a:gd name="T53" fmla="*/ 10 h 158"/>
              <a:gd name="T54" fmla="*/ 269 w 269"/>
              <a:gd name="T55" fmla="*/ 10 h 158"/>
              <a:gd name="T56" fmla="*/ 269 w 269"/>
              <a:gd name="T57" fmla="*/ 10 h 158"/>
              <a:gd name="T58" fmla="*/ 269 w 269"/>
              <a:gd name="T59" fmla="*/ 10 h 158"/>
              <a:gd name="T60" fmla="*/ 268 w 269"/>
              <a:gd name="T6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9" h="158">
                <a:moveTo>
                  <a:pt x="268" y="0"/>
                </a:moveTo>
                <a:cubicBezTo>
                  <a:pt x="265" y="9"/>
                  <a:pt x="261" y="18"/>
                  <a:pt x="257" y="26"/>
                </a:cubicBezTo>
                <a:cubicBezTo>
                  <a:pt x="257" y="116"/>
                  <a:pt x="257" y="116"/>
                  <a:pt x="257" y="116"/>
                </a:cubicBezTo>
                <a:cubicBezTo>
                  <a:pt x="257" y="133"/>
                  <a:pt x="245" y="146"/>
                  <a:pt x="229" y="146"/>
                </a:cubicBezTo>
                <a:cubicBezTo>
                  <a:pt x="31" y="146"/>
                  <a:pt x="31" y="146"/>
                  <a:pt x="31" y="146"/>
                </a:cubicBezTo>
                <a:cubicBezTo>
                  <a:pt x="26" y="146"/>
                  <a:pt x="22" y="145"/>
                  <a:pt x="18" y="143"/>
                </a:cubicBezTo>
                <a:cubicBezTo>
                  <a:pt x="12" y="143"/>
                  <a:pt x="6" y="143"/>
                  <a:pt x="0" y="142"/>
                </a:cubicBezTo>
                <a:cubicBezTo>
                  <a:pt x="6" y="151"/>
                  <a:pt x="17" y="157"/>
                  <a:pt x="28" y="158"/>
                </a:cubicBezTo>
                <a:cubicBezTo>
                  <a:pt x="28" y="158"/>
                  <a:pt x="28" y="158"/>
                  <a:pt x="28" y="158"/>
                </a:cubicBezTo>
                <a:cubicBezTo>
                  <a:pt x="28" y="158"/>
                  <a:pt x="28" y="158"/>
                  <a:pt x="28" y="158"/>
                </a:cubicBezTo>
                <a:cubicBezTo>
                  <a:pt x="28" y="158"/>
                  <a:pt x="28" y="158"/>
                  <a:pt x="28" y="158"/>
                </a:cubicBezTo>
                <a:cubicBezTo>
                  <a:pt x="29" y="158"/>
                  <a:pt x="29" y="158"/>
                  <a:pt x="29" y="158"/>
                </a:cubicBezTo>
                <a:cubicBezTo>
                  <a:pt x="29" y="158"/>
                  <a:pt x="29" y="158"/>
                  <a:pt x="29" y="158"/>
                </a:cubicBezTo>
                <a:cubicBezTo>
                  <a:pt x="29" y="158"/>
                  <a:pt x="29" y="158"/>
                  <a:pt x="29" y="158"/>
                </a:cubicBezTo>
                <a:cubicBezTo>
                  <a:pt x="29" y="158"/>
                  <a:pt x="29" y="158"/>
                  <a:pt x="29" y="158"/>
                </a:cubicBezTo>
                <a:cubicBezTo>
                  <a:pt x="30" y="158"/>
                  <a:pt x="30" y="158"/>
                  <a:pt x="30" y="158"/>
                </a:cubicBezTo>
                <a:cubicBezTo>
                  <a:pt x="30" y="158"/>
                  <a:pt x="30" y="158"/>
                  <a:pt x="30" y="158"/>
                </a:cubicBezTo>
                <a:cubicBezTo>
                  <a:pt x="30" y="158"/>
                  <a:pt x="30" y="158"/>
                  <a:pt x="30" y="158"/>
                </a:cubicBezTo>
                <a:cubicBezTo>
                  <a:pt x="30" y="158"/>
                  <a:pt x="30" y="158"/>
                  <a:pt x="30" y="158"/>
                </a:cubicBezTo>
                <a:cubicBezTo>
                  <a:pt x="30" y="158"/>
                  <a:pt x="30" y="158"/>
                  <a:pt x="30" y="158"/>
                </a:cubicBezTo>
                <a:cubicBezTo>
                  <a:pt x="30" y="158"/>
                  <a:pt x="30" y="158"/>
                  <a:pt x="30" y="158"/>
                </a:cubicBezTo>
                <a:cubicBezTo>
                  <a:pt x="30" y="158"/>
                  <a:pt x="30" y="158"/>
                  <a:pt x="31" y="158"/>
                </a:cubicBezTo>
                <a:cubicBezTo>
                  <a:pt x="31" y="158"/>
                  <a:pt x="31" y="158"/>
                  <a:pt x="31" y="158"/>
                </a:cubicBezTo>
                <a:cubicBezTo>
                  <a:pt x="31" y="158"/>
                  <a:pt x="31" y="158"/>
                  <a:pt x="31" y="158"/>
                </a:cubicBezTo>
                <a:cubicBezTo>
                  <a:pt x="229" y="158"/>
                  <a:pt x="229" y="158"/>
                  <a:pt x="229" y="158"/>
                </a:cubicBezTo>
                <a:cubicBezTo>
                  <a:pt x="251" y="158"/>
                  <a:pt x="269" y="139"/>
                  <a:pt x="269" y="116"/>
                </a:cubicBezTo>
                <a:cubicBezTo>
                  <a:pt x="269" y="10"/>
                  <a:pt x="269" y="10"/>
                  <a:pt x="269" y="10"/>
                </a:cubicBezTo>
                <a:cubicBezTo>
                  <a:pt x="269" y="10"/>
                  <a:pt x="269" y="10"/>
                  <a:pt x="269" y="10"/>
                </a:cubicBezTo>
                <a:cubicBezTo>
                  <a:pt x="269" y="10"/>
                  <a:pt x="269" y="10"/>
                  <a:pt x="269" y="10"/>
                </a:cubicBezTo>
                <a:cubicBezTo>
                  <a:pt x="269" y="10"/>
                  <a:pt x="269" y="10"/>
                  <a:pt x="269" y="10"/>
                </a:cubicBezTo>
                <a:cubicBezTo>
                  <a:pt x="269" y="7"/>
                  <a:pt x="269" y="3"/>
                  <a:pt x="268" y="0"/>
                </a:cubicBezTo>
              </a:path>
            </a:pathLst>
          </a:custGeom>
          <a:solidFill>
            <a:srgbClr val="C3C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 name="Freeform 637">
            <a:extLst>
              <a:ext uri="{FF2B5EF4-FFF2-40B4-BE49-F238E27FC236}">
                <a16:creationId xmlns:a16="http://schemas.microsoft.com/office/drawing/2014/main" id="{061C89E4-37AE-42A8-9932-3B5FB3A7A995}"/>
              </a:ext>
            </a:extLst>
          </p:cNvPr>
          <p:cNvSpPr>
            <a:spLocks/>
          </p:cNvSpPr>
          <p:nvPr/>
        </p:nvSpPr>
        <p:spPr bwMode="auto">
          <a:xfrm>
            <a:off x="4962988" y="3855914"/>
            <a:ext cx="619861" cy="307035"/>
          </a:xfrm>
          <a:custGeom>
            <a:avLst/>
            <a:gdLst>
              <a:gd name="T0" fmla="*/ 239 w 239"/>
              <a:gd name="T1" fmla="*/ 0 h 120"/>
              <a:gd name="T2" fmla="*/ 17 w 239"/>
              <a:gd name="T3" fmla="*/ 117 h 120"/>
              <a:gd name="T4" fmla="*/ 0 w 239"/>
              <a:gd name="T5" fmla="*/ 117 h 120"/>
              <a:gd name="T6" fmla="*/ 13 w 239"/>
              <a:gd name="T7" fmla="*/ 120 h 120"/>
              <a:gd name="T8" fmla="*/ 211 w 239"/>
              <a:gd name="T9" fmla="*/ 120 h 120"/>
              <a:gd name="T10" fmla="*/ 239 w 239"/>
              <a:gd name="T11" fmla="*/ 90 h 120"/>
              <a:gd name="T12" fmla="*/ 239 w 239"/>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239" h="120">
                <a:moveTo>
                  <a:pt x="239" y="0"/>
                </a:moveTo>
                <a:cubicBezTo>
                  <a:pt x="198" y="90"/>
                  <a:pt x="133" y="117"/>
                  <a:pt x="17" y="117"/>
                </a:cubicBezTo>
                <a:cubicBezTo>
                  <a:pt x="12" y="117"/>
                  <a:pt x="6" y="117"/>
                  <a:pt x="0" y="117"/>
                </a:cubicBezTo>
                <a:cubicBezTo>
                  <a:pt x="4" y="119"/>
                  <a:pt x="8" y="120"/>
                  <a:pt x="13" y="120"/>
                </a:cubicBezTo>
                <a:cubicBezTo>
                  <a:pt x="211" y="120"/>
                  <a:pt x="211" y="120"/>
                  <a:pt x="211" y="120"/>
                </a:cubicBezTo>
                <a:cubicBezTo>
                  <a:pt x="227" y="120"/>
                  <a:pt x="239" y="107"/>
                  <a:pt x="239" y="90"/>
                </a:cubicBezTo>
                <a:cubicBezTo>
                  <a:pt x="239" y="0"/>
                  <a:pt x="239" y="0"/>
                  <a:pt x="239"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 name="Freeform 638">
            <a:extLst>
              <a:ext uri="{FF2B5EF4-FFF2-40B4-BE49-F238E27FC236}">
                <a16:creationId xmlns:a16="http://schemas.microsoft.com/office/drawing/2014/main" id="{9E39967A-3B10-40BF-B8F6-D2D7681DAFD6}"/>
              </a:ext>
            </a:extLst>
          </p:cNvPr>
          <p:cNvSpPr>
            <a:spLocks/>
          </p:cNvSpPr>
          <p:nvPr/>
        </p:nvSpPr>
        <p:spPr bwMode="auto">
          <a:xfrm>
            <a:off x="4922438" y="2396058"/>
            <a:ext cx="660411" cy="660411"/>
          </a:xfrm>
          <a:custGeom>
            <a:avLst/>
            <a:gdLst>
              <a:gd name="T0" fmla="*/ 172 w 254"/>
              <a:gd name="T1" fmla="*/ 244 h 255"/>
              <a:gd name="T2" fmla="*/ 10 w 254"/>
              <a:gd name="T3" fmla="*/ 82 h 255"/>
              <a:gd name="T4" fmla="*/ 10 w 254"/>
              <a:gd name="T5" fmla="*/ 44 h 255"/>
              <a:gd name="T6" fmla="*/ 44 w 254"/>
              <a:gd name="T7" fmla="*/ 11 h 255"/>
              <a:gd name="T8" fmla="*/ 82 w 254"/>
              <a:gd name="T9" fmla="*/ 11 h 255"/>
              <a:gd name="T10" fmla="*/ 244 w 254"/>
              <a:gd name="T11" fmla="*/ 173 h 255"/>
              <a:gd name="T12" fmla="*/ 244 w 254"/>
              <a:gd name="T13" fmla="*/ 211 h 255"/>
              <a:gd name="T14" fmla="*/ 210 w 254"/>
              <a:gd name="T15" fmla="*/ 244 h 255"/>
              <a:gd name="T16" fmla="*/ 172 w 254"/>
              <a:gd name="T17" fmla="*/ 24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55">
                <a:moveTo>
                  <a:pt x="172" y="244"/>
                </a:moveTo>
                <a:cubicBezTo>
                  <a:pt x="10" y="82"/>
                  <a:pt x="10" y="82"/>
                  <a:pt x="10" y="82"/>
                </a:cubicBezTo>
                <a:cubicBezTo>
                  <a:pt x="0" y="72"/>
                  <a:pt x="0" y="55"/>
                  <a:pt x="10" y="44"/>
                </a:cubicBezTo>
                <a:cubicBezTo>
                  <a:pt x="44" y="11"/>
                  <a:pt x="44" y="11"/>
                  <a:pt x="44" y="11"/>
                </a:cubicBezTo>
                <a:cubicBezTo>
                  <a:pt x="54" y="0"/>
                  <a:pt x="71" y="0"/>
                  <a:pt x="82" y="11"/>
                </a:cubicBezTo>
                <a:cubicBezTo>
                  <a:pt x="244" y="173"/>
                  <a:pt x="244" y="173"/>
                  <a:pt x="244" y="173"/>
                </a:cubicBezTo>
                <a:cubicBezTo>
                  <a:pt x="254" y="183"/>
                  <a:pt x="254" y="200"/>
                  <a:pt x="244" y="211"/>
                </a:cubicBezTo>
                <a:cubicBezTo>
                  <a:pt x="210" y="244"/>
                  <a:pt x="210" y="244"/>
                  <a:pt x="210" y="244"/>
                </a:cubicBezTo>
                <a:cubicBezTo>
                  <a:pt x="200" y="255"/>
                  <a:pt x="183" y="255"/>
                  <a:pt x="172" y="244"/>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 name="Freeform 639">
            <a:extLst>
              <a:ext uri="{FF2B5EF4-FFF2-40B4-BE49-F238E27FC236}">
                <a16:creationId xmlns:a16="http://schemas.microsoft.com/office/drawing/2014/main" id="{533CCB3A-B42F-4BE5-B7FA-648B131C3158}"/>
              </a:ext>
            </a:extLst>
          </p:cNvPr>
          <p:cNvSpPr>
            <a:spLocks/>
          </p:cNvSpPr>
          <p:nvPr/>
        </p:nvSpPr>
        <p:spPr bwMode="auto">
          <a:xfrm>
            <a:off x="4922438" y="2396058"/>
            <a:ext cx="660411" cy="660411"/>
          </a:xfrm>
          <a:custGeom>
            <a:avLst/>
            <a:gdLst>
              <a:gd name="T0" fmla="*/ 244 w 254"/>
              <a:gd name="T1" fmla="*/ 82 h 255"/>
              <a:gd name="T2" fmla="*/ 82 w 254"/>
              <a:gd name="T3" fmla="*/ 244 h 255"/>
              <a:gd name="T4" fmla="*/ 44 w 254"/>
              <a:gd name="T5" fmla="*/ 244 h 255"/>
              <a:gd name="T6" fmla="*/ 10 w 254"/>
              <a:gd name="T7" fmla="*/ 211 h 255"/>
              <a:gd name="T8" fmla="*/ 10 w 254"/>
              <a:gd name="T9" fmla="*/ 173 h 255"/>
              <a:gd name="T10" fmla="*/ 172 w 254"/>
              <a:gd name="T11" fmla="*/ 11 h 255"/>
              <a:gd name="T12" fmla="*/ 210 w 254"/>
              <a:gd name="T13" fmla="*/ 11 h 255"/>
              <a:gd name="T14" fmla="*/ 244 w 254"/>
              <a:gd name="T15" fmla="*/ 44 h 255"/>
              <a:gd name="T16" fmla="*/ 244 w 254"/>
              <a:gd name="T17" fmla="*/ 8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55">
                <a:moveTo>
                  <a:pt x="244" y="82"/>
                </a:moveTo>
                <a:cubicBezTo>
                  <a:pt x="82" y="244"/>
                  <a:pt x="82" y="244"/>
                  <a:pt x="82" y="244"/>
                </a:cubicBezTo>
                <a:cubicBezTo>
                  <a:pt x="71" y="255"/>
                  <a:pt x="54" y="255"/>
                  <a:pt x="44" y="244"/>
                </a:cubicBezTo>
                <a:cubicBezTo>
                  <a:pt x="10" y="211"/>
                  <a:pt x="10" y="211"/>
                  <a:pt x="10" y="211"/>
                </a:cubicBezTo>
                <a:cubicBezTo>
                  <a:pt x="0" y="200"/>
                  <a:pt x="0" y="183"/>
                  <a:pt x="10" y="173"/>
                </a:cubicBezTo>
                <a:cubicBezTo>
                  <a:pt x="172" y="11"/>
                  <a:pt x="172" y="11"/>
                  <a:pt x="172" y="11"/>
                </a:cubicBezTo>
                <a:cubicBezTo>
                  <a:pt x="183" y="0"/>
                  <a:pt x="200" y="0"/>
                  <a:pt x="210" y="11"/>
                </a:cubicBezTo>
                <a:cubicBezTo>
                  <a:pt x="244" y="44"/>
                  <a:pt x="244" y="44"/>
                  <a:pt x="244" y="44"/>
                </a:cubicBezTo>
                <a:cubicBezTo>
                  <a:pt x="254" y="55"/>
                  <a:pt x="254" y="72"/>
                  <a:pt x="244" y="82"/>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 name="Freeform 640">
            <a:extLst>
              <a:ext uri="{FF2B5EF4-FFF2-40B4-BE49-F238E27FC236}">
                <a16:creationId xmlns:a16="http://schemas.microsoft.com/office/drawing/2014/main" id="{98456417-0C2F-4741-9EEA-B7BBD9D8EE09}"/>
              </a:ext>
            </a:extLst>
          </p:cNvPr>
          <p:cNvSpPr>
            <a:spLocks/>
          </p:cNvSpPr>
          <p:nvPr/>
        </p:nvSpPr>
        <p:spPr bwMode="auto">
          <a:xfrm>
            <a:off x="5113608" y="2587228"/>
            <a:ext cx="278068" cy="278068"/>
          </a:xfrm>
          <a:custGeom>
            <a:avLst/>
            <a:gdLst>
              <a:gd name="T0" fmla="*/ 104 w 108"/>
              <a:gd name="T1" fmla="*/ 49 h 108"/>
              <a:gd name="T2" fmla="*/ 48 w 108"/>
              <a:gd name="T3" fmla="*/ 104 h 108"/>
              <a:gd name="T4" fmla="*/ 32 w 108"/>
              <a:gd name="T5" fmla="*/ 103 h 108"/>
              <a:gd name="T6" fmla="*/ 5 w 108"/>
              <a:gd name="T7" fmla="*/ 77 h 108"/>
              <a:gd name="T8" fmla="*/ 4 w 108"/>
              <a:gd name="T9" fmla="*/ 60 h 108"/>
              <a:gd name="T10" fmla="*/ 60 w 108"/>
              <a:gd name="T11" fmla="*/ 5 h 108"/>
              <a:gd name="T12" fmla="*/ 76 w 108"/>
              <a:gd name="T13" fmla="*/ 6 h 108"/>
              <a:gd name="T14" fmla="*/ 103 w 108"/>
              <a:gd name="T15" fmla="*/ 32 h 108"/>
              <a:gd name="T16" fmla="*/ 104 w 108"/>
              <a:gd name="T17" fmla="*/ 4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08">
                <a:moveTo>
                  <a:pt x="104" y="49"/>
                </a:moveTo>
                <a:cubicBezTo>
                  <a:pt x="48" y="104"/>
                  <a:pt x="48" y="104"/>
                  <a:pt x="48" y="104"/>
                </a:cubicBezTo>
                <a:cubicBezTo>
                  <a:pt x="44" y="108"/>
                  <a:pt x="36" y="108"/>
                  <a:pt x="32" y="103"/>
                </a:cubicBezTo>
                <a:cubicBezTo>
                  <a:pt x="5" y="77"/>
                  <a:pt x="5" y="77"/>
                  <a:pt x="5" y="77"/>
                </a:cubicBezTo>
                <a:cubicBezTo>
                  <a:pt x="0" y="72"/>
                  <a:pt x="0" y="65"/>
                  <a:pt x="4" y="60"/>
                </a:cubicBezTo>
                <a:cubicBezTo>
                  <a:pt x="60" y="5"/>
                  <a:pt x="60" y="5"/>
                  <a:pt x="60" y="5"/>
                </a:cubicBezTo>
                <a:cubicBezTo>
                  <a:pt x="64" y="0"/>
                  <a:pt x="72" y="1"/>
                  <a:pt x="76" y="6"/>
                </a:cubicBezTo>
                <a:cubicBezTo>
                  <a:pt x="103" y="32"/>
                  <a:pt x="103" y="32"/>
                  <a:pt x="103" y="32"/>
                </a:cubicBezTo>
                <a:cubicBezTo>
                  <a:pt x="108" y="37"/>
                  <a:pt x="108" y="44"/>
                  <a:pt x="104" y="49"/>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 name="Freeform 641">
            <a:extLst>
              <a:ext uri="{FF2B5EF4-FFF2-40B4-BE49-F238E27FC236}">
                <a16:creationId xmlns:a16="http://schemas.microsoft.com/office/drawing/2014/main" id="{CE5BE6C0-B25A-4A54-9E8D-770EC39D3CB1}"/>
              </a:ext>
            </a:extLst>
          </p:cNvPr>
          <p:cNvSpPr>
            <a:spLocks/>
          </p:cNvSpPr>
          <p:nvPr/>
        </p:nvSpPr>
        <p:spPr bwMode="auto">
          <a:xfrm>
            <a:off x="4974574" y="2871090"/>
            <a:ext cx="46345" cy="46345"/>
          </a:xfrm>
          <a:custGeom>
            <a:avLst/>
            <a:gdLst>
              <a:gd name="T0" fmla="*/ 15 w 18"/>
              <a:gd name="T1" fmla="*/ 3 h 18"/>
              <a:gd name="T2" fmla="*/ 15 w 18"/>
              <a:gd name="T3" fmla="*/ 15 h 18"/>
              <a:gd name="T4" fmla="*/ 4 w 18"/>
              <a:gd name="T5" fmla="*/ 15 h 18"/>
              <a:gd name="T6" fmla="*/ 4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6"/>
                  <a:pt x="18" y="12"/>
                  <a:pt x="15" y="15"/>
                </a:cubicBezTo>
                <a:cubicBezTo>
                  <a:pt x="12" y="18"/>
                  <a:pt x="7" y="18"/>
                  <a:pt x="4" y="15"/>
                </a:cubicBezTo>
                <a:cubicBezTo>
                  <a:pt x="0" y="12"/>
                  <a:pt x="0" y="6"/>
                  <a:pt x="4" y="3"/>
                </a:cubicBezTo>
                <a:cubicBezTo>
                  <a:pt x="7" y="0"/>
                  <a:pt x="12" y="0"/>
                  <a:pt x="15" y="3"/>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 name="Freeform 642">
            <a:extLst>
              <a:ext uri="{FF2B5EF4-FFF2-40B4-BE49-F238E27FC236}">
                <a16:creationId xmlns:a16="http://schemas.microsoft.com/office/drawing/2014/main" id="{576C6169-7400-49B3-8517-9188DE155DEA}"/>
              </a:ext>
            </a:extLst>
          </p:cNvPr>
          <p:cNvSpPr>
            <a:spLocks/>
          </p:cNvSpPr>
          <p:nvPr/>
        </p:nvSpPr>
        <p:spPr bwMode="auto">
          <a:xfrm>
            <a:off x="5020919" y="2917435"/>
            <a:ext cx="46345" cy="46345"/>
          </a:xfrm>
          <a:custGeom>
            <a:avLst/>
            <a:gdLst>
              <a:gd name="T0" fmla="*/ 15 w 18"/>
              <a:gd name="T1" fmla="*/ 3 h 18"/>
              <a:gd name="T2" fmla="*/ 15 w 18"/>
              <a:gd name="T3" fmla="*/ 15 h 18"/>
              <a:gd name="T4" fmla="*/ 4 w 18"/>
              <a:gd name="T5" fmla="*/ 15 h 18"/>
              <a:gd name="T6" fmla="*/ 4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6"/>
                  <a:pt x="18" y="11"/>
                  <a:pt x="15" y="15"/>
                </a:cubicBezTo>
                <a:cubicBezTo>
                  <a:pt x="12" y="18"/>
                  <a:pt x="7" y="18"/>
                  <a:pt x="4" y="15"/>
                </a:cubicBezTo>
                <a:cubicBezTo>
                  <a:pt x="0" y="11"/>
                  <a:pt x="0" y="6"/>
                  <a:pt x="4" y="3"/>
                </a:cubicBezTo>
                <a:cubicBezTo>
                  <a:pt x="7" y="0"/>
                  <a:pt x="12" y="0"/>
                  <a:pt x="15" y="3"/>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 name="Freeform 643">
            <a:extLst>
              <a:ext uri="{FF2B5EF4-FFF2-40B4-BE49-F238E27FC236}">
                <a16:creationId xmlns:a16="http://schemas.microsoft.com/office/drawing/2014/main" id="{17A7B776-3121-49F1-A497-F93AF645F552}"/>
              </a:ext>
            </a:extLst>
          </p:cNvPr>
          <p:cNvSpPr>
            <a:spLocks/>
          </p:cNvSpPr>
          <p:nvPr/>
        </p:nvSpPr>
        <p:spPr bwMode="auto">
          <a:xfrm>
            <a:off x="5067263" y="2963780"/>
            <a:ext cx="46345" cy="46345"/>
          </a:xfrm>
          <a:custGeom>
            <a:avLst/>
            <a:gdLst>
              <a:gd name="T0" fmla="*/ 15 w 18"/>
              <a:gd name="T1" fmla="*/ 3 h 18"/>
              <a:gd name="T2" fmla="*/ 15 w 18"/>
              <a:gd name="T3" fmla="*/ 15 h 18"/>
              <a:gd name="T4" fmla="*/ 3 w 18"/>
              <a:gd name="T5" fmla="*/ 15 h 18"/>
              <a:gd name="T6" fmla="*/ 3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6"/>
                  <a:pt x="18" y="11"/>
                  <a:pt x="15" y="15"/>
                </a:cubicBezTo>
                <a:cubicBezTo>
                  <a:pt x="12" y="18"/>
                  <a:pt x="7" y="18"/>
                  <a:pt x="3" y="15"/>
                </a:cubicBezTo>
                <a:cubicBezTo>
                  <a:pt x="0" y="11"/>
                  <a:pt x="0" y="6"/>
                  <a:pt x="3" y="3"/>
                </a:cubicBezTo>
                <a:cubicBezTo>
                  <a:pt x="7" y="0"/>
                  <a:pt x="12" y="0"/>
                  <a:pt x="15"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3" name="Freeform 644">
            <a:extLst>
              <a:ext uri="{FF2B5EF4-FFF2-40B4-BE49-F238E27FC236}">
                <a16:creationId xmlns:a16="http://schemas.microsoft.com/office/drawing/2014/main" id="{FD169FCF-86E7-42AA-9E56-D49CC322773D}"/>
              </a:ext>
            </a:extLst>
          </p:cNvPr>
          <p:cNvSpPr>
            <a:spLocks/>
          </p:cNvSpPr>
          <p:nvPr/>
        </p:nvSpPr>
        <p:spPr bwMode="auto">
          <a:xfrm>
            <a:off x="5015127" y="2824746"/>
            <a:ext cx="46345" cy="46345"/>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4" name="Freeform 645">
            <a:extLst>
              <a:ext uri="{FF2B5EF4-FFF2-40B4-BE49-F238E27FC236}">
                <a16:creationId xmlns:a16="http://schemas.microsoft.com/office/drawing/2014/main" id="{B6D3EA46-0015-4ECE-81BC-CC7878E57B2D}"/>
              </a:ext>
            </a:extLst>
          </p:cNvPr>
          <p:cNvSpPr>
            <a:spLocks/>
          </p:cNvSpPr>
          <p:nvPr/>
        </p:nvSpPr>
        <p:spPr bwMode="auto">
          <a:xfrm>
            <a:off x="5061472" y="2871090"/>
            <a:ext cx="46345" cy="46345"/>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5" name="Freeform 646">
            <a:extLst>
              <a:ext uri="{FF2B5EF4-FFF2-40B4-BE49-F238E27FC236}">
                <a16:creationId xmlns:a16="http://schemas.microsoft.com/office/drawing/2014/main" id="{62F99FE0-6860-4897-BB0C-EE9D66C4DB7B}"/>
              </a:ext>
            </a:extLst>
          </p:cNvPr>
          <p:cNvSpPr>
            <a:spLocks/>
          </p:cNvSpPr>
          <p:nvPr/>
        </p:nvSpPr>
        <p:spPr bwMode="auto">
          <a:xfrm>
            <a:off x="5107817" y="2917435"/>
            <a:ext cx="46345" cy="46345"/>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6" name="Freeform 647">
            <a:extLst>
              <a:ext uri="{FF2B5EF4-FFF2-40B4-BE49-F238E27FC236}">
                <a16:creationId xmlns:a16="http://schemas.microsoft.com/office/drawing/2014/main" id="{E3EF0E07-F8CB-47D2-B272-AD14142EFD38}"/>
              </a:ext>
            </a:extLst>
          </p:cNvPr>
          <p:cNvSpPr>
            <a:spLocks/>
          </p:cNvSpPr>
          <p:nvPr/>
        </p:nvSpPr>
        <p:spPr bwMode="auto">
          <a:xfrm>
            <a:off x="5055677" y="2784193"/>
            <a:ext cx="46345" cy="46345"/>
          </a:xfrm>
          <a:custGeom>
            <a:avLst/>
            <a:gdLst>
              <a:gd name="T0" fmla="*/ 15 w 18"/>
              <a:gd name="T1" fmla="*/ 3 h 18"/>
              <a:gd name="T2" fmla="*/ 15 w 18"/>
              <a:gd name="T3" fmla="*/ 15 h 18"/>
              <a:gd name="T4" fmla="*/ 4 w 18"/>
              <a:gd name="T5" fmla="*/ 15 h 18"/>
              <a:gd name="T6" fmla="*/ 4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6"/>
                  <a:pt x="18" y="11"/>
                  <a:pt x="15" y="15"/>
                </a:cubicBezTo>
                <a:cubicBezTo>
                  <a:pt x="12" y="18"/>
                  <a:pt x="7" y="18"/>
                  <a:pt x="4" y="15"/>
                </a:cubicBezTo>
                <a:cubicBezTo>
                  <a:pt x="0" y="11"/>
                  <a:pt x="0" y="6"/>
                  <a:pt x="4" y="3"/>
                </a:cubicBezTo>
                <a:cubicBezTo>
                  <a:pt x="7" y="0"/>
                  <a:pt x="12" y="0"/>
                  <a:pt x="15" y="3"/>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7" name="Freeform 648">
            <a:extLst>
              <a:ext uri="{FF2B5EF4-FFF2-40B4-BE49-F238E27FC236}">
                <a16:creationId xmlns:a16="http://schemas.microsoft.com/office/drawing/2014/main" id="{AE8A4B84-9840-4883-9D41-257B856A1031}"/>
              </a:ext>
            </a:extLst>
          </p:cNvPr>
          <p:cNvSpPr>
            <a:spLocks/>
          </p:cNvSpPr>
          <p:nvPr/>
        </p:nvSpPr>
        <p:spPr bwMode="auto">
          <a:xfrm>
            <a:off x="5102022" y="2830537"/>
            <a:ext cx="46345" cy="46345"/>
          </a:xfrm>
          <a:custGeom>
            <a:avLst/>
            <a:gdLst>
              <a:gd name="T0" fmla="*/ 15 w 18"/>
              <a:gd name="T1" fmla="*/ 3 h 18"/>
              <a:gd name="T2" fmla="*/ 15 w 18"/>
              <a:gd name="T3" fmla="*/ 15 h 18"/>
              <a:gd name="T4" fmla="*/ 4 w 18"/>
              <a:gd name="T5" fmla="*/ 15 h 18"/>
              <a:gd name="T6" fmla="*/ 4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6"/>
                  <a:pt x="18" y="11"/>
                  <a:pt x="15" y="15"/>
                </a:cubicBezTo>
                <a:cubicBezTo>
                  <a:pt x="12" y="18"/>
                  <a:pt x="7" y="18"/>
                  <a:pt x="4" y="15"/>
                </a:cubicBezTo>
                <a:cubicBezTo>
                  <a:pt x="0" y="11"/>
                  <a:pt x="0" y="6"/>
                  <a:pt x="4" y="3"/>
                </a:cubicBezTo>
                <a:cubicBezTo>
                  <a:pt x="7" y="0"/>
                  <a:pt x="12" y="0"/>
                  <a:pt x="15" y="3"/>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 name="Freeform 649">
            <a:extLst>
              <a:ext uri="{FF2B5EF4-FFF2-40B4-BE49-F238E27FC236}">
                <a16:creationId xmlns:a16="http://schemas.microsoft.com/office/drawing/2014/main" id="{9D4B6F93-2137-4A7F-997D-39D572C84860}"/>
              </a:ext>
            </a:extLst>
          </p:cNvPr>
          <p:cNvSpPr>
            <a:spLocks/>
          </p:cNvSpPr>
          <p:nvPr/>
        </p:nvSpPr>
        <p:spPr bwMode="auto">
          <a:xfrm>
            <a:off x="5148366" y="2876882"/>
            <a:ext cx="46345" cy="46345"/>
          </a:xfrm>
          <a:custGeom>
            <a:avLst/>
            <a:gdLst>
              <a:gd name="T0" fmla="*/ 15 w 18"/>
              <a:gd name="T1" fmla="*/ 3 h 18"/>
              <a:gd name="T2" fmla="*/ 15 w 18"/>
              <a:gd name="T3" fmla="*/ 15 h 18"/>
              <a:gd name="T4" fmla="*/ 4 w 18"/>
              <a:gd name="T5" fmla="*/ 15 h 18"/>
              <a:gd name="T6" fmla="*/ 4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6"/>
                  <a:pt x="18" y="11"/>
                  <a:pt x="15" y="15"/>
                </a:cubicBezTo>
                <a:cubicBezTo>
                  <a:pt x="12" y="18"/>
                  <a:pt x="7" y="18"/>
                  <a:pt x="4" y="15"/>
                </a:cubicBezTo>
                <a:cubicBezTo>
                  <a:pt x="0" y="11"/>
                  <a:pt x="0" y="6"/>
                  <a:pt x="4" y="3"/>
                </a:cubicBezTo>
                <a:cubicBezTo>
                  <a:pt x="7" y="0"/>
                  <a:pt x="12" y="0"/>
                  <a:pt x="15"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9" name="Freeform 650">
            <a:extLst>
              <a:ext uri="{FF2B5EF4-FFF2-40B4-BE49-F238E27FC236}">
                <a16:creationId xmlns:a16="http://schemas.microsoft.com/office/drawing/2014/main" id="{2107730D-2D97-4936-874C-7CADDB380B6C}"/>
              </a:ext>
            </a:extLst>
          </p:cNvPr>
          <p:cNvSpPr>
            <a:spLocks/>
          </p:cNvSpPr>
          <p:nvPr/>
        </p:nvSpPr>
        <p:spPr bwMode="auto">
          <a:xfrm>
            <a:off x="5310572" y="2529297"/>
            <a:ext cx="46345" cy="46345"/>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0" name="Freeform 651">
            <a:extLst>
              <a:ext uri="{FF2B5EF4-FFF2-40B4-BE49-F238E27FC236}">
                <a16:creationId xmlns:a16="http://schemas.microsoft.com/office/drawing/2014/main" id="{0C26FCA1-2217-4EC9-A363-F6A82A122049}"/>
              </a:ext>
            </a:extLst>
          </p:cNvPr>
          <p:cNvSpPr>
            <a:spLocks/>
          </p:cNvSpPr>
          <p:nvPr/>
        </p:nvSpPr>
        <p:spPr bwMode="auto">
          <a:xfrm>
            <a:off x="5356917" y="2575642"/>
            <a:ext cx="46345" cy="46345"/>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1" name="Freeform 652">
            <a:extLst>
              <a:ext uri="{FF2B5EF4-FFF2-40B4-BE49-F238E27FC236}">
                <a16:creationId xmlns:a16="http://schemas.microsoft.com/office/drawing/2014/main" id="{9DAA18EA-7FFB-4874-A398-353BE4C4FC82}"/>
              </a:ext>
            </a:extLst>
          </p:cNvPr>
          <p:cNvSpPr>
            <a:spLocks/>
          </p:cNvSpPr>
          <p:nvPr/>
        </p:nvSpPr>
        <p:spPr bwMode="auto">
          <a:xfrm>
            <a:off x="5403262" y="2621986"/>
            <a:ext cx="46345" cy="46345"/>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2" name="Freeform 653">
            <a:extLst>
              <a:ext uri="{FF2B5EF4-FFF2-40B4-BE49-F238E27FC236}">
                <a16:creationId xmlns:a16="http://schemas.microsoft.com/office/drawing/2014/main" id="{CFFE38CB-B48A-442B-B6A9-D5EF7FDD7A0F}"/>
              </a:ext>
            </a:extLst>
          </p:cNvPr>
          <p:cNvSpPr>
            <a:spLocks/>
          </p:cNvSpPr>
          <p:nvPr/>
        </p:nvSpPr>
        <p:spPr bwMode="auto">
          <a:xfrm>
            <a:off x="5351126" y="2488747"/>
            <a:ext cx="46345" cy="46345"/>
          </a:xfrm>
          <a:custGeom>
            <a:avLst/>
            <a:gdLst>
              <a:gd name="T0" fmla="*/ 15 w 18"/>
              <a:gd name="T1" fmla="*/ 3 h 18"/>
              <a:gd name="T2" fmla="*/ 15 w 18"/>
              <a:gd name="T3" fmla="*/ 15 h 18"/>
              <a:gd name="T4" fmla="*/ 3 w 18"/>
              <a:gd name="T5" fmla="*/ 15 h 18"/>
              <a:gd name="T6" fmla="*/ 3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7"/>
                  <a:pt x="18" y="12"/>
                  <a:pt x="15" y="15"/>
                </a:cubicBezTo>
                <a:cubicBezTo>
                  <a:pt x="12" y="18"/>
                  <a:pt x="7" y="18"/>
                  <a:pt x="3" y="15"/>
                </a:cubicBezTo>
                <a:cubicBezTo>
                  <a:pt x="0" y="12"/>
                  <a:pt x="0" y="7"/>
                  <a:pt x="3" y="3"/>
                </a:cubicBezTo>
                <a:cubicBezTo>
                  <a:pt x="7" y="0"/>
                  <a:pt x="12" y="0"/>
                  <a:pt x="15"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6" name="Freeform 654">
            <a:extLst>
              <a:ext uri="{FF2B5EF4-FFF2-40B4-BE49-F238E27FC236}">
                <a16:creationId xmlns:a16="http://schemas.microsoft.com/office/drawing/2014/main" id="{1BC6FCAB-D7BC-4A75-96BE-3D572933A442}"/>
              </a:ext>
            </a:extLst>
          </p:cNvPr>
          <p:cNvSpPr>
            <a:spLocks/>
          </p:cNvSpPr>
          <p:nvPr/>
        </p:nvSpPr>
        <p:spPr bwMode="auto">
          <a:xfrm>
            <a:off x="5397470" y="2535092"/>
            <a:ext cx="46345" cy="46345"/>
          </a:xfrm>
          <a:custGeom>
            <a:avLst/>
            <a:gdLst>
              <a:gd name="T0" fmla="*/ 15 w 18"/>
              <a:gd name="T1" fmla="*/ 3 h 18"/>
              <a:gd name="T2" fmla="*/ 15 w 18"/>
              <a:gd name="T3" fmla="*/ 15 h 18"/>
              <a:gd name="T4" fmla="*/ 3 w 18"/>
              <a:gd name="T5" fmla="*/ 15 h 18"/>
              <a:gd name="T6" fmla="*/ 3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7"/>
                  <a:pt x="18" y="12"/>
                  <a:pt x="15" y="15"/>
                </a:cubicBezTo>
                <a:cubicBezTo>
                  <a:pt x="12" y="18"/>
                  <a:pt x="7" y="18"/>
                  <a:pt x="3" y="15"/>
                </a:cubicBezTo>
                <a:cubicBezTo>
                  <a:pt x="0" y="12"/>
                  <a:pt x="0" y="7"/>
                  <a:pt x="3" y="3"/>
                </a:cubicBezTo>
                <a:cubicBezTo>
                  <a:pt x="7" y="0"/>
                  <a:pt x="12" y="0"/>
                  <a:pt x="15"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7" name="Freeform 655">
            <a:extLst>
              <a:ext uri="{FF2B5EF4-FFF2-40B4-BE49-F238E27FC236}">
                <a16:creationId xmlns:a16="http://schemas.microsoft.com/office/drawing/2014/main" id="{8BF44A6F-5FAD-4541-810C-83294F62786C}"/>
              </a:ext>
            </a:extLst>
          </p:cNvPr>
          <p:cNvSpPr>
            <a:spLocks/>
          </p:cNvSpPr>
          <p:nvPr/>
        </p:nvSpPr>
        <p:spPr bwMode="auto">
          <a:xfrm>
            <a:off x="5443815" y="2581437"/>
            <a:ext cx="46345" cy="46345"/>
          </a:xfrm>
          <a:custGeom>
            <a:avLst/>
            <a:gdLst>
              <a:gd name="T0" fmla="*/ 15 w 18"/>
              <a:gd name="T1" fmla="*/ 3 h 18"/>
              <a:gd name="T2" fmla="*/ 15 w 18"/>
              <a:gd name="T3" fmla="*/ 15 h 18"/>
              <a:gd name="T4" fmla="*/ 3 w 18"/>
              <a:gd name="T5" fmla="*/ 15 h 18"/>
              <a:gd name="T6" fmla="*/ 3 w 18"/>
              <a:gd name="T7" fmla="*/ 3 h 18"/>
              <a:gd name="T8" fmla="*/ 15 w 18"/>
              <a:gd name="T9" fmla="*/ 3 h 18"/>
            </a:gdLst>
            <a:ahLst/>
            <a:cxnLst>
              <a:cxn ang="0">
                <a:pos x="T0" y="T1"/>
              </a:cxn>
              <a:cxn ang="0">
                <a:pos x="T2" y="T3"/>
              </a:cxn>
              <a:cxn ang="0">
                <a:pos x="T4" y="T5"/>
              </a:cxn>
              <a:cxn ang="0">
                <a:pos x="T6" y="T7"/>
              </a:cxn>
              <a:cxn ang="0">
                <a:pos x="T8" y="T9"/>
              </a:cxn>
            </a:cxnLst>
            <a:rect l="0" t="0" r="r" b="b"/>
            <a:pathLst>
              <a:path w="18" h="18">
                <a:moveTo>
                  <a:pt x="15" y="3"/>
                </a:moveTo>
                <a:cubicBezTo>
                  <a:pt x="18" y="7"/>
                  <a:pt x="18" y="12"/>
                  <a:pt x="15" y="15"/>
                </a:cubicBezTo>
                <a:cubicBezTo>
                  <a:pt x="12" y="18"/>
                  <a:pt x="6" y="18"/>
                  <a:pt x="3" y="15"/>
                </a:cubicBezTo>
                <a:cubicBezTo>
                  <a:pt x="0" y="12"/>
                  <a:pt x="0" y="7"/>
                  <a:pt x="3" y="3"/>
                </a:cubicBezTo>
                <a:cubicBezTo>
                  <a:pt x="6" y="0"/>
                  <a:pt x="12" y="0"/>
                  <a:pt x="15"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8" name="Freeform 656">
            <a:extLst>
              <a:ext uri="{FF2B5EF4-FFF2-40B4-BE49-F238E27FC236}">
                <a16:creationId xmlns:a16="http://schemas.microsoft.com/office/drawing/2014/main" id="{4B96D0B6-0543-489C-85DC-1D457818A7F0}"/>
              </a:ext>
            </a:extLst>
          </p:cNvPr>
          <p:cNvSpPr>
            <a:spLocks/>
          </p:cNvSpPr>
          <p:nvPr/>
        </p:nvSpPr>
        <p:spPr bwMode="auto">
          <a:xfrm>
            <a:off x="5397470" y="2442403"/>
            <a:ext cx="40553" cy="46345"/>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9" name="Freeform 657">
            <a:extLst>
              <a:ext uri="{FF2B5EF4-FFF2-40B4-BE49-F238E27FC236}">
                <a16:creationId xmlns:a16="http://schemas.microsoft.com/office/drawing/2014/main" id="{8FA97B95-03A6-46D2-BC17-95E5BBF865A8}"/>
              </a:ext>
            </a:extLst>
          </p:cNvPr>
          <p:cNvSpPr>
            <a:spLocks/>
          </p:cNvSpPr>
          <p:nvPr/>
        </p:nvSpPr>
        <p:spPr bwMode="auto">
          <a:xfrm>
            <a:off x="5443815" y="2494539"/>
            <a:ext cx="40553" cy="40553"/>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0" name="Freeform 658">
            <a:extLst>
              <a:ext uri="{FF2B5EF4-FFF2-40B4-BE49-F238E27FC236}">
                <a16:creationId xmlns:a16="http://schemas.microsoft.com/office/drawing/2014/main" id="{2847AED4-96CA-416F-B02E-57835F530CAF}"/>
              </a:ext>
            </a:extLst>
          </p:cNvPr>
          <p:cNvSpPr>
            <a:spLocks/>
          </p:cNvSpPr>
          <p:nvPr/>
        </p:nvSpPr>
        <p:spPr bwMode="auto">
          <a:xfrm>
            <a:off x="5490160" y="2540883"/>
            <a:ext cx="46345" cy="40553"/>
          </a:xfrm>
          <a:custGeom>
            <a:avLst/>
            <a:gdLst>
              <a:gd name="T0" fmla="*/ 14 w 17"/>
              <a:gd name="T1" fmla="*/ 3 h 17"/>
              <a:gd name="T2" fmla="*/ 14 w 17"/>
              <a:gd name="T3" fmla="*/ 14 h 17"/>
              <a:gd name="T4" fmla="*/ 3 w 17"/>
              <a:gd name="T5" fmla="*/ 14 h 17"/>
              <a:gd name="T6" fmla="*/ 3 w 17"/>
              <a:gd name="T7" fmla="*/ 3 h 17"/>
              <a:gd name="T8" fmla="*/ 14 w 17"/>
              <a:gd name="T9" fmla="*/ 3 h 17"/>
            </a:gdLst>
            <a:ahLst/>
            <a:cxnLst>
              <a:cxn ang="0">
                <a:pos x="T0" y="T1"/>
              </a:cxn>
              <a:cxn ang="0">
                <a:pos x="T2" y="T3"/>
              </a:cxn>
              <a:cxn ang="0">
                <a:pos x="T4" y="T5"/>
              </a:cxn>
              <a:cxn ang="0">
                <a:pos x="T6" y="T7"/>
              </a:cxn>
              <a:cxn ang="0">
                <a:pos x="T8" y="T9"/>
              </a:cxn>
            </a:cxnLst>
            <a:rect l="0" t="0" r="r" b="b"/>
            <a:pathLst>
              <a:path w="17" h="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1" name="Freeform 659">
            <a:extLst>
              <a:ext uri="{FF2B5EF4-FFF2-40B4-BE49-F238E27FC236}">
                <a16:creationId xmlns:a16="http://schemas.microsoft.com/office/drawing/2014/main" id="{1EF6240E-5022-4F6E-880D-D56BBF498B0C}"/>
              </a:ext>
            </a:extLst>
          </p:cNvPr>
          <p:cNvSpPr>
            <a:spLocks/>
          </p:cNvSpPr>
          <p:nvPr/>
        </p:nvSpPr>
        <p:spPr bwMode="auto">
          <a:xfrm>
            <a:off x="5397470" y="2963780"/>
            <a:ext cx="40553"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6"/>
                  <a:pt x="17" y="11"/>
                  <a:pt x="14" y="15"/>
                </a:cubicBezTo>
                <a:cubicBezTo>
                  <a:pt x="11" y="18"/>
                  <a:pt x="6" y="18"/>
                  <a:pt x="3" y="15"/>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2" name="Freeform 660">
            <a:extLst>
              <a:ext uri="{FF2B5EF4-FFF2-40B4-BE49-F238E27FC236}">
                <a16:creationId xmlns:a16="http://schemas.microsoft.com/office/drawing/2014/main" id="{43647FBC-35C1-4382-99B4-C4947A5E1819}"/>
              </a:ext>
            </a:extLst>
          </p:cNvPr>
          <p:cNvSpPr>
            <a:spLocks/>
          </p:cNvSpPr>
          <p:nvPr/>
        </p:nvSpPr>
        <p:spPr bwMode="auto">
          <a:xfrm>
            <a:off x="5443815" y="2917435"/>
            <a:ext cx="40553"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6"/>
                  <a:pt x="17" y="11"/>
                  <a:pt x="14" y="15"/>
                </a:cubicBezTo>
                <a:cubicBezTo>
                  <a:pt x="11" y="18"/>
                  <a:pt x="6" y="18"/>
                  <a:pt x="3" y="15"/>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3" name="Freeform 661">
            <a:extLst>
              <a:ext uri="{FF2B5EF4-FFF2-40B4-BE49-F238E27FC236}">
                <a16:creationId xmlns:a16="http://schemas.microsoft.com/office/drawing/2014/main" id="{4FADCEDF-C201-439E-9B27-BB2C6E4F81C7}"/>
              </a:ext>
            </a:extLst>
          </p:cNvPr>
          <p:cNvSpPr>
            <a:spLocks/>
          </p:cNvSpPr>
          <p:nvPr/>
        </p:nvSpPr>
        <p:spPr bwMode="auto">
          <a:xfrm>
            <a:off x="5490160" y="2871090"/>
            <a:ext cx="46345"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6"/>
                  <a:pt x="17" y="12"/>
                  <a:pt x="14" y="15"/>
                </a:cubicBezTo>
                <a:cubicBezTo>
                  <a:pt x="11" y="18"/>
                  <a:pt x="6" y="18"/>
                  <a:pt x="3" y="15"/>
                </a:cubicBezTo>
                <a:cubicBezTo>
                  <a:pt x="0" y="12"/>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4" name="Freeform 662">
            <a:extLst>
              <a:ext uri="{FF2B5EF4-FFF2-40B4-BE49-F238E27FC236}">
                <a16:creationId xmlns:a16="http://schemas.microsoft.com/office/drawing/2014/main" id="{7711CE92-BB0B-4A43-A215-25B2F194927A}"/>
              </a:ext>
            </a:extLst>
          </p:cNvPr>
          <p:cNvSpPr>
            <a:spLocks/>
          </p:cNvSpPr>
          <p:nvPr/>
        </p:nvSpPr>
        <p:spPr bwMode="auto">
          <a:xfrm>
            <a:off x="5351126" y="2917435"/>
            <a:ext cx="46345" cy="46345"/>
          </a:xfrm>
          <a:custGeom>
            <a:avLst/>
            <a:gdLst>
              <a:gd name="T0" fmla="*/ 3 w 18"/>
              <a:gd name="T1" fmla="*/ 3 h 17"/>
              <a:gd name="T2" fmla="*/ 15 w 18"/>
              <a:gd name="T3" fmla="*/ 3 h 17"/>
              <a:gd name="T4" fmla="*/ 15 w 18"/>
              <a:gd name="T5" fmla="*/ 14 h 17"/>
              <a:gd name="T6" fmla="*/ 3 w 18"/>
              <a:gd name="T7" fmla="*/ 14 h 17"/>
              <a:gd name="T8" fmla="*/ 3 w 18"/>
              <a:gd name="T9" fmla="*/ 3 h 17"/>
            </a:gdLst>
            <a:ahLst/>
            <a:cxnLst>
              <a:cxn ang="0">
                <a:pos x="T0" y="T1"/>
              </a:cxn>
              <a:cxn ang="0">
                <a:pos x="T2" y="T3"/>
              </a:cxn>
              <a:cxn ang="0">
                <a:pos x="T4" y="T5"/>
              </a:cxn>
              <a:cxn ang="0">
                <a:pos x="T6" y="T7"/>
              </a:cxn>
              <a:cxn ang="0">
                <a:pos x="T8" y="T9"/>
              </a:cxn>
            </a:cxnLst>
            <a:rect l="0" t="0" r="r" b="b"/>
            <a:pathLst>
              <a:path w="18" h="17">
                <a:moveTo>
                  <a:pt x="3" y="3"/>
                </a:moveTo>
                <a:cubicBezTo>
                  <a:pt x="7" y="0"/>
                  <a:pt x="12" y="0"/>
                  <a:pt x="15" y="3"/>
                </a:cubicBezTo>
                <a:cubicBezTo>
                  <a:pt x="18" y="6"/>
                  <a:pt x="18" y="11"/>
                  <a:pt x="15" y="14"/>
                </a:cubicBezTo>
                <a:cubicBezTo>
                  <a:pt x="12" y="17"/>
                  <a:pt x="7" y="17"/>
                  <a:pt x="3" y="14"/>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5" name="Freeform 663">
            <a:extLst>
              <a:ext uri="{FF2B5EF4-FFF2-40B4-BE49-F238E27FC236}">
                <a16:creationId xmlns:a16="http://schemas.microsoft.com/office/drawing/2014/main" id="{9876A7C9-0CCF-430B-9B5D-CEF62917E3DC}"/>
              </a:ext>
            </a:extLst>
          </p:cNvPr>
          <p:cNvSpPr>
            <a:spLocks/>
          </p:cNvSpPr>
          <p:nvPr/>
        </p:nvSpPr>
        <p:spPr bwMode="auto">
          <a:xfrm>
            <a:off x="5397470" y="2871090"/>
            <a:ext cx="46345" cy="46345"/>
          </a:xfrm>
          <a:custGeom>
            <a:avLst/>
            <a:gdLst>
              <a:gd name="T0" fmla="*/ 3 w 18"/>
              <a:gd name="T1" fmla="*/ 3 h 17"/>
              <a:gd name="T2" fmla="*/ 15 w 18"/>
              <a:gd name="T3" fmla="*/ 3 h 17"/>
              <a:gd name="T4" fmla="*/ 15 w 18"/>
              <a:gd name="T5" fmla="*/ 14 h 17"/>
              <a:gd name="T6" fmla="*/ 3 w 18"/>
              <a:gd name="T7" fmla="*/ 14 h 17"/>
              <a:gd name="T8" fmla="*/ 3 w 18"/>
              <a:gd name="T9" fmla="*/ 3 h 17"/>
            </a:gdLst>
            <a:ahLst/>
            <a:cxnLst>
              <a:cxn ang="0">
                <a:pos x="T0" y="T1"/>
              </a:cxn>
              <a:cxn ang="0">
                <a:pos x="T2" y="T3"/>
              </a:cxn>
              <a:cxn ang="0">
                <a:pos x="T4" y="T5"/>
              </a:cxn>
              <a:cxn ang="0">
                <a:pos x="T6" y="T7"/>
              </a:cxn>
              <a:cxn ang="0">
                <a:pos x="T8" y="T9"/>
              </a:cxn>
            </a:cxnLst>
            <a:rect l="0" t="0" r="r" b="b"/>
            <a:pathLst>
              <a:path w="18" h="17">
                <a:moveTo>
                  <a:pt x="3" y="3"/>
                </a:moveTo>
                <a:cubicBezTo>
                  <a:pt x="7" y="0"/>
                  <a:pt x="12" y="0"/>
                  <a:pt x="15" y="3"/>
                </a:cubicBezTo>
                <a:cubicBezTo>
                  <a:pt x="18" y="6"/>
                  <a:pt x="18" y="11"/>
                  <a:pt x="15" y="14"/>
                </a:cubicBezTo>
                <a:cubicBezTo>
                  <a:pt x="12" y="17"/>
                  <a:pt x="7" y="17"/>
                  <a:pt x="3" y="14"/>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6" name="Freeform 664">
            <a:extLst>
              <a:ext uri="{FF2B5EF4-FFF2-40B4-BE49-F238E27FC236}">
                <a16:creationId xmlns:a16="http://schemas.microsoft.com/office/drawing/2014/main" id="{73FBC23F-060E-4B09-B2AB-5E1A0F45ABEB}"/>
              </a:ext>
            </a:extLst>
          </p:cNvPr>
          <p:cNvSpPr>
            <a:spLocks/>
          </p:cNvSpPr>
          <p:nvPr/>
        </p:nvSpPr>
        <p:spPr bwMode="auto">
          <a:xfrm>
            <a:off x="5443815" y="2824746"/>
            <a:ext cx="46345" cy="46345"/>
          </a:xfrm>
          <a:custGeom>
            <a:avLst/>
            <a:gdLst>
              <a:gd name="T0" fmla="*/ 3 w 18"/>
              <a:gd name="T1" fmla="*/ 3 h 17"/>
              <a:gd name="T2" fmla="*/ 15 w 18"/>
              <a:gd name="T3" fmla="*/ 3 h 17"/>
              <a:gd name="T4" fmla="*/ 15 w 18"/>
              <a:gd name="T5" fmla="*/ 14 h 17"/>
              <a:gd name="T6" fmla="*/ 3 w 18"/>
              <a:gd name="T7" fmla="*/ 14 h 17"/>
              <a:gd name="T8" fmla="*/ 3 w 18"/>
              <a:gd name="T9" fmla="*/ 3 h 17"/>
            </a:gdLst>
            <a:ahLst/>
            <a:cxnLst>
              <a:cxn ang="0">
                <a:pos x="T0" y="T1"/>
              </a:cxn>
              <a:cxn ang="0">
                <a:pos x="T2" y="T3"/>
              </a:cxn>
              <a:cxn ang="0">
                <a:pos x="T4" y="T5"/>
              </a:cxn>
              <a:cxn ang="0">
                <a:pos x="T6" y="T7"/>
              </a:cxn>
              <a:cxn ang="0">
                <a:pos x="T8" y="T9"/>
              </a:cxn>
            </a:cxnLst>
            <a:rect l="0" t="0" r="r" b="b"/>
            <a:pathLst>
              <a:path w="18" h="17">
                <a:moveTo>
                  <a:pt x="3" y="3"/>
                </a:moveTo>
                <a:cubicBezTo>
                  <a:pt x="6" y="0"/>
                  <a:pt x="12" y="0"/>
                  <a:pt x="15" y="3"/>
                </a:cubicBezTo>
                <a:cubicBezTo>
                  <a:pt x="18" y="6"/>
                  <a:pt x="18" y="11"/>
                  <a:pt x="15" y="14"/>
                </a:cubicBezTo>
                <a:cubicBezTo>
                  <a:pt x="12" y="17"/>
                  <a:pt x="6" y="17"/>
                  <a:pt x="3" y="14"/>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7" name="Freeform 665">
            <a:extLst>
              <a:ext uri="{FF2B5EF4-FFF2-40B4-BE49-F238E27FC236}">
                <a16:creationId xmlns:a16="http://schemas.microsoft.com/office/drawing/2014/main" id="{3012CC18-462E-427D-9840-8FAF9F470E29}"/>
              </a:ext>
            </a:extLst>
          </p:cNvPr>
          <p:cNvSpPr>
            <a:spLocks/>
          </p:cNvSpPr>
          <p:nvPr/>
        </p:nvSpPr>
        <p:spPr bwMode="auto">
          <a:xfrm>
            <a:off x="5310572" y="2876882"/>
            <a:ext cx="46345"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6"/>
                  <a:pt x="17" y="11"/>
                  <a:pt x="14" y="15"/>
                </a:cubicBezTo>
                <a:cubicBezTo>
                  <a:pt x="11" y="18"/>
                  <a:pt x="6" y="18"/>
                  <a:pt x="3" y="15"/>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8" name="Freeform 666">
            <a:extLst>
              <a:ext uri="{FF2B5EF4-FFF2-40B4-BE49-F238E27FC236}">
                <a16:creationId xmlns:a16="http://schemas.microsoft.com/office/drawing/2014/main" id="{191BAE18-18EE-4B0C-9622-72FD16E64792}"/>
              </a:ext>
            </a:extLst>
          </p:cNvPr>
          <p:cNvSpPr>
            <a:spLocks/>
          </p:cNvSpPr>
          <p:nvPr/>
        </p:nvSpPr>
        <p:spPr bwMode="auto">
          <a:xfrm>
            <a:off x="5356917" y="2830537"/>
            <a:ext cx="46345"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6"/>
                  <a:pt x="17" y="11"/>
                  <a:pt x="14" y="15"/>
                </a:cubicBezTo>
                <a:cubicBezTo>
                  <a:pt x="11" y="18"/>
                  <a:pt x="6" y="18"/>
                  <a:pt x="3" y="15"/>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9" name="Freeform 667">
            <a:extLst>
              <a:ext uri="{FF2B5EF4-FFF2-40B4-BE49-F238E27FC236}">
                <a16:creationId xmlns:a16="http://schemas.microsoft.com/office/drawing/2014/main" id="{59E5E568-EEC1-4ECC-8D4E-D19198DF89EA}"/>
              </a:ext>
            </a:extLst>
          </p:cNvPr>
          <p:cNvSpPr>
            <a:spLocks/>
          </p:cNvSpPr>
          <p:nvPr/>
        </p:nvSpPr>
        <p:spPr bwMode="auto">
          <a:xfrm>
            <a:off x="5403262" y="2784193"/>
            <a:ext cx="46345"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6"/>
                  <a:pt x="17" y="11"/>
                  <a:pt x="14" y="15"/>
                </a:cubicBezTo>
                <a:cubicBezTo>
                  <a:pt x="11" y="18"/>
                  <a:pt x="6" y="18"/>
                  <a:pt x="3" y="15"/>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0" name="Freeform 668">
            <a:extLst>
              <a:ext uri="{FF2B5EF4-FFF2-40B4-BE49-F238E27FC236}">
                <a16:creationId xmlns:a16="http://schemas.microsoft.com/office/drawing/2014/main" id="{EEC020A5-3CCE-4965-A79C-1DF660880363}"/>
              </a:ext>
            </a:extLst>
          </p:cNvPr>
          <p:cNvSpPr>
            <a:spLocks/>
          </p:cNvSpPr>
          <p:nvPr/>
        </p:nvSpPr>
        <p:spPr bwMode="auto">
          <a:xfrm>
            <a:off x="5055677" y="2621986"/>
            <a:ext cx="46345" cy="46345"/>
          </a:xfrm>
          <a:custGeom>
            <a:avLst/>
            <a:gdLst>
              <a:gd name="T0" fmla="*/ 4 w 18"/>
              <a:gd name="T1" fmla="*/ 3 h 17"/>
              <a:gd name="T2" fmla="*/ 15 w 18"/>
              <a:gd name="T3" fmla="*/ 3 h 17"/>
              <a:gd name="T4" fmla="*/ 15 w 18"/>
              <a:gd name="T5" fmla="*/ 14 h 17"/>
              <a:gd name="T6" fmla="*/ 4 w 18"/>
              <a:gd name="T7" fmla="*/ 14 h 17"/>
              <a:gd name="T8" fmla="*/ 4 w 18"/>
              <a:gd name="T9" fmla="*/ 3 h 17"/>
            </a:gdLst>
            <a:ahLst/>
            <a:cxnLst>
              <a:cxn ang="0">
                <a:pos x="T0" y="T1"/>
              </a:cxn>
              <a:cxn ang="0">
                <a:pos x="T2" y="T3"/>
              </a:cxn>
              <a:cxn ang="0">
                <a:pos x="T4" y="T5"/>
              </a:cxn>
              <a:cxn ang="0">
                <a:pos x="T6" y="T7"/>
              </a:cxn>
              <a:cxn ang="0">
                <a:pos x="T8" y="T9"/>
              </a:cxn>
            </a:cxnLst>
            <a:rect l="0" t="0" r="r" b="b"/>
            <a:pathLst>
              <a:path w="18" h="17">
                <a:moveTo>
                  <a:pt x="4" y="3"/>
                </a:moveTo>
                <a:cubicBezTo>
                  <a:pt x="7" y="0"/>
                  <a:pt x="12" y="0"/>
                  <a:pt x="15" y="3"/>
                </a:cubicBezTo>
                <a:cubicBezTo>
                  <a:pt x="18" y="6"/>
                  <a:pt x="18" y="11"/>
                  <a:pt x="15" y="14"/>
                </a:cubicBezTo>
                <a:cubicBezTo>
                  <a:pt x="12" y="17"/>
                  <a:pt x="7" y="17"/>
                  <a:pt x="4" y="14"/>
                </a:cubicBezTo>
                <a:cubicBezTo>
                  <a:pt x="0" y="11"/>
                  <a:pt x="0" y="6"/>
                  <a:pt x="4"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1" name="Freeform 669">
            <a:extLst>
              <a:ext uri="{FF2B5EF4-FFF2-40B4-BE49-F238E27FC236}">
                <a16:creationId xmlns:a16="http://schemas.microsoft.com/office/drawing/2014/main" id="{1D5771E8-0793-4378-A082-6BF78436F072}"/>
              </a:ext>
            </a:extLst>
          </p:cNvPr>
          <p:cNvSpPr>
            <a:spLocks/>
          </p:cNvSpPr>
          <p:nvPr/>
        </p:nvSpPr>
        <p:spPr bwMode="auto">
          <a:xfrm>
            <a:off x="5102022" y="2575642"/>
            <a:ext cx="46345" cy="46345"/>
          </a:xfrm>
          <a:custGeom>
            <a:avLst/>
            <a:gdLst>
              <a:gd name="T0" fmla="*/ 4 w 18"/>
              <a:gd name="T1" fmla="*/ 3 h 17"/>
              <a:gd name="T2" fmla="*/ 15 w 18"/>
              <a:gd name="T3" fmla="*/ 3 h 17"/>
              <a:gd name="T4" fmla="*/ 15 w 18"/>
              <a:gd name="T5" fmla="*/ 14 h 17"/>
              <a:gd name="T6" fmla="*/ 4 w 18"/>
              <a:gd name="T7" fmla="*/ 14 h 17"/>
              <a:gd name="T8" fmla="*/ 4 w 18"/>
              <a:gd name="T9" fmla="*/ 3 h 17"/>
            </a:gdLst>
            <a:ahLst/>
            <a:cxnLst>
              <a:cxn ang="0">
                <a:pos x="T0" y="T1"/>
              </a:cxn>
              <a:cxn ang="0">
                <a:pos x="T2" y="T3"/>
              </a:cxn>
              <a:cxn ang="0">
                <a:pos x="T4" y="T5"/>
              </a:cxn>
              <a:cxn ang="0">
                <a:pos x="T6" y="T7"/>
              </a:cxn>
              <a:cxn ang="0">
                <a:pos x="T8" y="T9"/>
              </a:cxn>
            </a:cxnLst>
            <a:rect l="0" t="0" r="r" b="b"/>
            <a:pathLst>
              <a:path w="18" h="17">
                <a:moveTo>
                  <a:pt x="4" y="3"/>
                </a:moveTo>
                <a:cubicBezTo>
                  <a:pt x="7" y="0"/>
                  <a:pt x="12" y="0"/>
                  <a:pt x="15" y="3"/>
                </a:cubicBezTo>
                <a:cubicBezTo>
                  <a:pt x="18" y="6"/>
                  <a:pt x="18" y="11"/>
                  <a:pt x="15" y="14"/>
                </a:cubicBezTo>
                <a:cubicBezTo>
                  <a:pt x="12" y="17"/>
                  <a:pt x="7" y="17"/>
                  <a:pt x="4" y="14"/>
                </a:cubicBezTo>
                <a:cubicBezTo>
                  <a:pt x="0" y="11"/>
                  <a:pt x="0" y="6"/>
                  <a:pt x="4"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2" name="Freeform 670">
            <a:extLst>
              <a:ext uri="{FF2B5EF4-FFF2-40B4-BE49-F238E27FC236}">
                <a16:creationId xmlns:a16="http://schemas.microsoft.com/office/drawing/2014/main" id="{FF25ED00-CF73-494C-9D2B-DAE73E3AE25E}"/>
              </a:ext>
            </a:extLst>
          </p:cNvPr>
          <p:cNvSpPr>
            <a:spLocks/>
          </p:cNvSpPr>
          <p:nvPr/>
        </p:nvSpPr>
        <p:spPr bwMode="auto">
          <a:xfrm>
            <a:off x="5148366" y="2529297"/>
            <a:ext cx="46345" cy="46345"/>
          </a:xfrm>
          <a:custGeom>
            <a:avLst/>
            <a:gdLst>
              <a:gd name="T0" fmla="*/ 4 w 18"/>
              <a:gd name="T1" fmla="*/ 3 h 17"/>
              <a:gd name="T2" fmla="*/ 15 w 18"/>
              <a:gd name="T3" fmla="*/ 3 h 17"/>
              <a:gd name="T4" fmla="*/ 15 w 18"/>
              <a:gd name="T5" fmla="*/ 14 h 17"/>
              <a:gd name="T6" fmla="*/ 4 w 18"/>
              <a:gd name="T7" fmla="*/ 14 h 17"/>
              <a:gd name="T8" fmla="*/ 4 w 18"/>
              <a:gd name="T9" fmla="*/ 3 h 17"/>
            </a:gdLst>
            <a:ahLst/>
            <a:cxnLst>
              <a:cxn ang="0">
                <a:pos x="T0" y="T1"/>
              </a:cxn>
              <a:cxn ang="0">
                <a:pos x="T2" y="T3"/>
              </a:cxn>
              <a:cxn ang="0">
                <a:pos x="T4" y="T5"/>
              </a:cxn>
              <a:cxn ang="0">
                <a:pos x="T6" y="T7"/>
              </a:cxn>
              <a:cxn ang="0">
                <a:pos x="T8" y="T9"/>
              </a:cxn>
            </a:cxnLst>
            <a:rect l="0" t="0" r="r" b="b"/>
            <a:pathLst>
              <a:path w="18" h="17">
                <a:moveTo>
                  <a:pt x="4" y="3"/>
                </a:moveTo>
                <a:cubicBezTo>
                  <a:pt x="7" y="0"/>
                  <a:pt x="12" y="0"/>
                  <a:pt x="15" y="3"/>
                </a:cubicBezTo>
                <a:cubicBezTo>
                  <a:pt x="18" y="6"/>
                  <a:pt x="18" y="11"/>
                  <a:pt x="15" y="14"/>
                </a:cubicBezTo>
                <a:cubicBezTo>
                  <a:pt x="12" y="17"/>
                  <a:pt x="7" y="17"/>
                  <a:pt x="4" y="14"/>
                </a:cubicBezTo>
                <a:cubicBezTo>
                  <a:pt x="0" y="11"/>
                  <a:pt x="0" y="6"/>
                  <a:pt x="4"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3" name="Freeform 671">
            <a:extLst>
              <a:ext uri="{FF2B5EF4-FFF2-40B4-BE49-F238E27FC236}">
                <a16:creationId xmlns:a16="http://schemas.microsoft.com/office/drawing/2014/main" id="{EE9D30AF-329E-4937-8E6B-1744C73FE930}"/>
              </a:ext>
            </a:extLst>
          </p:cNvPr>
          <p:cNvSpPr>
            <a:spLocks/>
          </p:cNvSpPr>
          <p:nvPr/>
        </p:nvSpPr>
        <p:spPr bwMode="auto">
          <a:xfrm>
            <a:off x="5015127" y="2581437"/>
            <a:ext cx="46345"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7"/>
                  <a:pt x="17" y="12"/>
                  <a:pt x="14" y="15"/>
                </a:cubicBezTo>
                <a:cubicBezTo>
                  <a:pt x="11" y="18"/>
                  <a:pt x="6" y="18"/>
                  <a:pt x="3" y="15"/>
                </a:cubicBezTo>
                <a:cubicBezTo>
                  <a:pt x="0" y="12"/>
                  <a:pt x="0" y="7"/>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4" name="Freeform 672">
            <a:extLst>
              <a:ext uri="{FF2B5EF4-FFF2-40B4-BE49-F238E27FC236}">
                <a16:creationId xmlns:a16="http://schemas.microsoft.com/office/drawing/2014/main" id="{99638FCB-1CC6-4F2C-AF97-5BF53851D863}"/>
              </a:ext>
            </a:extLst>
          </p:cNvPr>
          <p:cNvSpPr>
            <a:spLocks/>
          </p:cNvSpPr>
          <p:nvPr/>
        </p:nvSpPr>
        <p:spPr bwMode="auto">
          <a:xfrm>
            <a:off x="5061472" y="2535092"/>
            <a:ext cx="46345"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7"/>
                  <a:pt x="17" y="12"/>
                  <a:pt x="14" y="15"/>
                </a:cubicBezTo>
                <a:cubicBezTo>
                  <a:pt x="11" y="18"/>
                  <a:pt x="6" y="18"/>
                  <a:pt x="3" y="15"/>
                </a:cubicBezTo>
                <a:cubicBezTo>
                  <a:pt x="0" y="12"/>
                  <a:pt x="0" y="7"/>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 name="Freeform 673">
            <a:extLst>
              <a:ext uri="{FF2B5EF4-FFF2-40B4-BE49-F238E27FC236}">
                <a16:creationId xmlns:a16="http://schemas.microsoft.com/office/drawing/2014/main" id="{5769E1E8-CF57-4001-A6D5-8B8AB5905160}"/>
              </a:ext>
            </a:extLst>
          </p:cNvPr>
          <p:cNvSpPr>
            <a:spLocks/>
          </p:cNvSpPr>
          <p:nvPr/>
        </p:nvSpPr>
        <p:spPr bwMode="auto">
          <a:xfrm>
            <a:off x="5107817" y="2488747"/>
            <a:ext cx="46345" cy="46345"/>
          </a:xfrm>
          <a:custGeom>
            <a:avLst/>
            <a:gdLst>
              <a:gd name="T0" fmla="*/ 3 w 17"/>
              <a:gd name="T1" fmla="*/ 3 h 18"/>
              <a:gd name="T2" fmla="*/ 14 w 17"/>
              <a:gd name="T3" fmla="*/ 3 h 18"/>
              <a:gd name="T4" fmla="*/ 14 w 17"/>
              <a:gd name="T5" fmla="*/ 15 h 18"/>
              <a:gd name="T6" fmla="*/ 3 w 17"/>
              <a:gd name="T7" fmla="*/ 15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6" y="0"/>
                  <a:pt x="11" y="0"/>
                  <a:pt x="14" y="3"/>
                </a:cubicBezTo>
                <a:cubicBezTo>
                  <a:pt x="17" y="7"/>
                  <a:pt x="17" y="12"/>
                  <a:pt x="14" y="15"/>
                </a:cubicBezTo>
                <a:cubicBezTo>
                  <a:pt x="11" y="18"/>
                  <a:pt x="6" y="18"/>
                  <a:pt x="3" y="15"/>
                </a:cubicBezTo>
                <a:cubicBezTo>
                  <a:pt x="0" y="12"/>
                  <a:pt x="0" y="7"/>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 name="Freeform 674">
            <a:extLst>
              <a:ext uri="{FF2B5EF4-FFF2-40B4-BE49-F238E27FC236}">
                <a16:creationId xmlns:a16="http://schemas.microsoft.com/office/drawing/2014/main" id="{0F55C90A-D3CF-43E2-A08D-56A2F32EC97B}"/>
              </a:ext>
            </a:extLst>
          </p:cNvPr>
          <p:cNvSpPr>
            <a:spLocks/>
          </p:cNvSpPr>
          <p:nvPr/>
        </p:nvSpPr>
        <p:spPr bwMode="auto">
          <a:xfrm>
            <a:off x="4974574" y="2540883"/>
            <a:ext cx="46345" cy="40553"/>
          </a:xfrm>
          <a:custGeom>
            <a:avLst/>
            <a:gdLst>
              <a:gd name="T0" fmla="*/ 4 w 18"/>
              <a:gd name="T1" fmla="*/ 3 h 17"/>
              <a:gd name="T2" fmla="*/ 15 w 18"/>
              <a:gd name="T3" fmla="*/ 3 h 17"/>
              <a:gd name="T4" fmla="*/ 15 w 18"/>
              <a:gd name="T5" fmla="*/ 14 h 17"/>
              <a:gd name="T6" fmla="*/ 4 w 18"/>
              <a:gd name="T7" fmla="*/ 14 h 17"/>
              <a:gd name="T8" fmla="*/ 4 w 18"/>
              <a:gd name="T9" fmla="*/ 3 h 17"/>
            </a:gdLst>
            <a:ahLst/>
            <a:cxnLst>
              <a:cxn ang="0">
                <a:pos x="T0" y="T1"/>
              </a:cxn>
              <a:cxn ang="0">
                <a:pos x="T2" y="T3"/>
              </a:cxn>
              <a:cxn ang="0">
                <a:pos x="T4" y="T5"/>
              </a:cxn>
              <a:cxn ang="0">
                <a:pos x="T6" y="T7"/>
              </a:cxn>
              <a:cxn ang="0">
                <a:pos x="T8" y="T9"/>
              </a:cxn>
            </a:cxnLst>
            <a:rect l="0" t="0" r="r" b="b"/>
            <a:pathLst>
              <a:path w="18" h="17">
                <a:moveTo>
                  <a:pt x="4" y="3"/>
                </a:moveTo>
                <a:cubicBezTo>
                  <a:pt x="7" y="0"/>
                  <a:pt x="12" y="0"/>
                  <a:pt x="15" y="3"/>
                </a:cubicBezTo>
                <a:cubicBezTo>
                  <a:pt x="18" y="6"/>
                  <a:pt x="18" y="11"/>
                  <a:pt x="15" y="14"/>
                </a:cubicBezTo>
                <a:cubicBezTo>
                  <a:pt x="12" y="17"/>
                  <a:pt x="7" y="17"/>
                  <a:pt x="4" y="14"/>
                </a:cubicBezTo>
                <a:cubicBezTo>
                  <a:pt x="0" y="11"/>
                  <a:pt x="0" y="6"/>
                  <a:pt x="4"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7" name="Freeform 675">
            <a:extLst>
              <a:ext uri="{FF2B5EF4-FFF2-40B4-BE49-F238E27FC236}">
                <a16:creationId xmlns:a16="http://schemas.microsoft.com/office/drawing/2014/main" id="{295F9FBF-AA6A-459D-A9E9-6EE0EC70A19B}"/>
              </a:ext>
            </a:extLst>
          </p:cNvPr>
          <p:cNvSpPr>
            <a:spLocks/>
          </p:cNvSpPr>
          <p:nvPr/>
        </p:nvSpPr>
        <p:spPr bwMode="auto">
          <a:xfrm>
            <a:off x="5020919" y="2494539"/>
            <a:ext cx="46345" cy="40553"/>
          </a:xfrm>
          <a:custGeom>
            <a:avLst/>
            <a:gdLst>
              <a:gd name="T0" fmla="*/ 4 w 18"/>
              <a:gd name="T1" fmla="*/ 3 h 17"/>
              <a:gd name="T2" fmla="*/ 15 w 18"/>
              <a:gd name="T3" fmla="*/ 3 h 17"/>
              <a:gd name="T4" fmla="*/ 15 w 18"/>
              <a:gd name="T5" fmla="*/ 14 h 17"/>
              <a:gd name="T6" fmla="*/ 4 w 18"/>
              <a:gd name="T7" fmla="*/ 14 h 17"/>
              <a:gd name="T8" fmla="*/ 4 w 18"/>
              <a:gd name="T9" fmla="*/ 3 h 17"/>
            </a:gdLst>
            <a:ahLst/>
            <a:cxnLst>
              <a:cxn ang="0">
                <a:pos x="T0" y="T1"/>
              </a:cxn>
              <a:cxn ang="0">
                <a:pos x="T2" y="T3"/>
              </a:cxn>
              <a:cxn ang="0">
                <a:pos x="T4" y="T5"/>
              </a:cxn>
              <a:cxn ang="0">
                <a:pos x="T6" y="T7"/>
              </a:cxn>
              <a:cxn ang="0">
                <a:pos x="T8" y="T9"/>
              </a:cxn>
            </a:cxnLst>
            <a:rect l="0" t="0" r="r" b="b"/>
            <a:pathLst>
              <a:path w="18" h="17">
                <a:moveTo>
                  <a:pt x="4" y="3"/>
                </a:moveTo>
                <a:cubicBezTo>
                  <a:pt x="7" y="0"/>
                  <a:pt x="12" y="0"/>
                  <a:pt x="15" y="3"/>
                </a:cubicBezTo>
                <a:cubicBezTo>
                  <a:pt x="18" y="6"/>
                  <a:pt x="18" y="11"/>
                  <a:pt x="15" y="14"/>
                </a:cubicBezTo>
                <a:cubicBezTo>
                  <a:pt x="12" y="17"/>
                  <a:pt x="7" y="17"/>
                  <a:pt x="4" y="14"/>
                </a:cubicBezTo>
                <a:cubicBezTo>
                  <a:pt x="0" y="11"/>
                  <a:pt x="0" y="6"/>
                  <a:pt x="4"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8" name="Freeform 676">
            <a:extLst>
              <a:ext uri="{FF2B5EF4-FFF2-40B4-BE49-F238E27FC236}">
                <a16:creationId xmlns:a16="http://schemas.microsoft.com/office/drawing/2014/main" id="{F988634B-096E-4091-959A-7CB6DFBA8490}"/>
              </a:ext>
            </a:extLst>
          </p:cNvPr>
          <p:cNvSpPr>
            <a:spLocks/>
          </p:cNvSpPr>
          <p:nvPr/>
        </p:nvSpPr>
        <p:spPr bwMode="auto">
          <a:xfrm>
            <a:off x="5067263" y="2442403"/>
            <a:ext cx="46345" cy="46345"/>
          </a:xfrm>
          <a:custGeom>
            <a:avLst/>
            <a:gdLst>
              <a:gd name="T0" fmla="*/ 3 w 18"/>
              <a:gd name="T1" fmla="*/ 3 h 17"/>
              <a:gd name="T2" fmla="*/ 15 w 18"/>
              <a:gd name="T3" fmla="*/ 3 h 17"/>
              <a:gd name="T4" fmla="*/ 15 w 18"/>
              <a:gd name="T5" fmla="*/ 14 h 17"/>
              <a:gd name="T6" fmla="*/ 3 w 18"/>
              <a:gd name="T7" fmla="*/ 14 h 17"/>
              <a:gd name="T8" fmla="*/ 3 w 18"/>
              <a:gd name="T9" fmla="*/ 3 h 17"/>
            </a:gdLst>
            <a:ahLst/>
            <a:cxnLst>
              <a:cxn ang="0">
                <a:pos x="T0" y="T1"/>
              </a:cxn>
              <a:cxn ang="0">
                <a:pos x="T2" y="T3"/>
              </a:cxn>
              <a:cxn ang="0">
                <a:pos x="T4" y="T5"/>
              </a:cxn>
              <a:cxn ang="0">
                <a:pos x="T6" y="T7"/>
              </a:cxn>
              <a:cxn ang="0">
                <a:pos x="T8" y="T9"/>
              </a:cxn>
            </a:cxnLst>
            <a:rect l="0" t="0" r="r" b="b"/>
            <a:pathLst>
              <a:path w="18" h="17">
                <a:moveTo>
                  <a:pt x="3" y="3"/>
                </a:moveTo>
                <a:cubicBezTo>
                  <a:pt x="7" y="0"/>
                  <a:pt x="12" y="0"/>
                  <a:pt x="15" y="3"/>
                </a:cubicBezTo>
                <a:cubicBezTo>
                  <a:pt x="18" y="6"/>
                  <a:pt x="18" y="11"/>
                  <a:pt x="15" y="14"/>
                </a:cubicBezTo>
                <a:cubicBezTo>
                  <a:pt x="12" y="17"/>
                  <a:pt x="7" y="17"/>
                  <a:pt x="3" y="14"/>
                </a:cubicBezTo>
                <a:cubicBezTo>
                  <a:pt x="0" y="11"/>
                  <a:pt x="0" y="6"/>
                  <a:pt x="3" y="3"/>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9" name="Freeform 677">
            <a:extLst>
              <a:ext uri="{FF2B5EF4-FFF2-40B4-BE49-F238E27FC236}">
                <a16:creationId xmlns:a16="http://schemas.microsoft.com/office/drawing/2014/main" id="{1231A4D6-FCDA-46D0-A603-469E64E68D58}"/>
              </a:ext>
            </a:extLst>
          </p:cNvPr>
          <p:cNvSpPr>
            <a:spLocks noEditPoints="1"/>
          </p:cNvSpPr>
          <p:nvPr/>
        </p:nvSpPr>
        <p:spPr bwMode="auto">
          <a:xfrm>
            <a:off x="5078849" y="2401849"/>
            <a:ext cx="498205" cy="643033"/>
          </a:xfrm>
          <a:custGeom>
            <a:avLst/>
            <a:gdLst>
              <a:gd name="T0" fmla="*/ 129 w 192"/>
              <a:gd name="T1" fmla="*/ 99 h 249"/>
              <a:gd name="T2" fmla="*/ 135 w 192"/>
              <a:gd name="T3" fmla="*/ 86 h 249"/>
              <a:gd name="T4" fmla="*/ 140 w 192"/>
              <a:gd name="T5" fmla="*/ 99 h 249"/>
              <a:gd name="T6" fmla="*/ 151 w 192"/>
              <a:gd name="T7" fmla="*/ 85 h 249"/>
              <a:gd name="T8" fmla="*/ 145 w 192"/>
              <a:gd name="T9" fmla="*/ 71 h 249"/>
              <a:gd name="T10" fmla="*/ 157 w 192"/>
              <a:gd name="T11" fmla="*/ 71 h 249"/>
              <a:gd name="T12" fmla="*/ 151 w 192"/>
              <a:gd name="T13" fmla="*/ 85 h 249"/>
              <a:gd name="T14" fmla="*/ 111 w 192"/>
              <a:gd name="T15" fmla="*/ 81 h 249"/>
              <a:gd name="T16" fmla="*/ 117 w 192"/>
              <a:gd name="T17" fmla="*/ 68 h 249"/>
              <a:gd name="T18" fmla="*/ 122 w 192"/>
              <a:gd name="T19" fmla="*/ 81 h 249"/>
              <a:gd name="T20" fmla="*/ 168 w 192"/>
              <a:gd name="T21" fmla="*/ 68 h 249"/>
              <a:gd name="T22" fmla="*/ 162 w 192"/>
              <a:gd name="T23" fmla="*/ 55 h 249"/>
              <a:gd name="T24" fmla="*/ 173 w 192"/>
              <a:gd name="T25" fmla="*/ 55 h 249"/>
              <a:gd name="T26" fmla="*/ 168 w 192"/>
              <a:gd name="T27" fmla="*/ 68 h 249"/>
              <a:gd name="T28" fmla="*/ 127 w 192"/>
              <a:gd name="T29" fmla="*/ 65 h 249"/>
              <a:gd name="T30" fmla="*/ 133 w 192"/>
              <a:gd name="T31" fmla="*/ 51 h 249"/>
              <a:gd name="T32" fmla="*/ 139 w 192"/>
              <a:gd name="T33" fmla="*/ 65 h 249"/>
              <a:gd name="T34" fmla="*/ 150 w 192"/>
              <a:gd name="T35" fmla="*/ 50 h 249"/>
              <a:gd name="T36" fmla="*/ 144 w 192"/>
              <a:gd name="T37" fmla="*/ 37 h 249"/>
              <a:gd name="T38" fmla="*/ 155 w 192"/>
              <a:gd name="T39" fmla="*/ 37 h 249"/>
              <a:gd name="T40" fmla="*/ 150 w 192"/>
              <a:gd name="T41" fmla="*/ 50 h 249"/>
              <a:gd name="T42" fmla="*/ 126 w 192"/>
              <a:gd name="T43" fmla="*/ 30 h 249"/>
              <a:gd name="T44" fmla="*/ 132 w 192"/>
              <a:gd name="T45" fmla="*/ 17 h 249"/>
              <a:gd name="T46" fmla="*/ 137 w 192"/>
              <a:gd name="T47" fmla="*/ 30 h 249"/>
              <a:gd name="T48" fmla="*/ 131 w 192"/>
              <a:gd name="T49" fmla="*/ 0 h 249"/>
              <a:gd name="T50" fmla="*/ 121 w 192"/>
              <a:gd name="T51" fmla="*/ 36 h 249"/>
              <a:gd name="T52" fmla="*/ 117 w 192"/>
              <a:gd name="T53" fmla="*/ 49 h 249"/>
              <a:gd name="T54" fmla="*/ 116 w 192"/>
              <a:gd name="T55" fmla="*/ 102 h 249"/>
              <a:gd name="T56" fmla="*/ 61 w 192"/>
              <a:gd name="T57" fmla="*/ 174 h 249"/>
              <a:gd name="T58" fmla="*/ 52 w 192"/>
              <a:gd name="T59" fmla="*/ 177 h 249"/>
              <a:gd name="T60" fmla="*/ 42 w 192"/>
              <a:gd name="T61" fmla="*/ 198 h 249"/>
              <a:gd name="T62" fmla="*/ 0 w 192"/>
              <a:gd name="T63" fmla="*/ 249 h 249"/>
              <a:gd name="T64" fmla="*/ 22 w 192"/>
              <a:gd name="T65" fmla="*/ 241 h 249"/>
              <a:gd name="T66" fmla="*/ 192 w 192"/>
              <a:gd name="T67" fmla="*/ 60 h 249"/>
              <a:gd name="T68" fmla="*/ 150 w 192"/>
              <a:gd name="T69" fmla="*/ 8 h 249"/>
              <a:gd name="T70" fmla="*/ 131 w 192"/>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49">
                <a:moveTo>
                  <a:pt x="135" y="101"/>
                </a:moveTo>
                <a:cubicBezTo>
                  <a:pt x="132" y="101"/>
                  <a:pt x="130" y="101"/>
                  <a:pt x="129" y="99"/>
                </a:cubicBezTo>
                <a:cubicBezTo>
                  <a:pt x="126" y="96"/>
                  <a:pt x="126" y="91"/>
                  <a:pt x="129" y="88"/>
                </a:cubicBezTo>
                <a:cubicBezTo>
                  <a:pt x="130" y="86"/>
                  <a:pt x="132" y="86"/>
                  <a:pt x="135" y="86"/>
                </a:cubicBezTo>
                <a:cubicBezTo>
                  <a:pt x="137" y="86"/>
                  <a:pt x="139" y="86"/>
                  <a:pt x="140" y="88"/>
                </a:cubicBezTo>
                <a:cubicBezTo>
                  <a:pt x="143" y="91"/>
                  <a:pt x="143" y="96"/>
                  <a:pt x="140" y="99"/>
                </a:cubicBezTo>
                <a:cubicBezTo>
                  <a:pt x="139" y="101"/>
                  <a:pt x="137" y="101"/>
                  <a:pt x="135" y="101"/>
                </a:cubicBezTo>
                <a:moveTo>
                  <a:pt x="151" y="85"/>
                </a:moveTo>
                <a:cubicBezTo>
                  <a:pt x="149" y="85"/>
                  <a:pt x="147" y="84"/>
                  <a:pt x="145" y="83"/>
                </a:cubicBezTo>
                <a:cubicBezTo>
                  <a:pt x="142" y="80"/>
                  <a:pt x="142" y="75"/>
                  <a:pt x="145" y="71"/>
                </a:cubicBezTo>
                <a:cubicBezTo>
                  <a:pt x="147" y="70"/>
                  <a:pt x="149" y="69"/>
                  <a:pt x="151" y="69"/>
                </a:cubicBezTo>
                <a:cubicBezTo>
                  <a:pt x="153" y="69"/>
                  <a:pt x="155" y="70"/>
                  <a:pt x="157" y="71"/>
                </a:cubicBezTo>
                <a:cubicBezTo>
                  <a:pt x="160" y="75"/>
                  <a:pt x="160" y="80"/>
                  <a:pt x="157" y="83"/>
                </a:cubicBezTo>
                <a:cubicBezTo>
                  <a:pt x="155" y="84"/>
                  <a:pt x="153" y="85"/>
                  <a:pt x="151" y="85"/>
                </a:cubicBezTo>
                <a:moveTo>
                  <a:pt x="117" y="83"/>
                </a:moveTo>
                <a:cubicBezTo>
                  <a:pt x="114" y="83"/>
                  <a:pt x="112" y="83"/>
                  <a:pt x="111" y="81"/>
                </a:cubicBezTo>
                <a:cubicBezTo>
                  <a:pt x="108" y="78"/>
                  <a:pt x="108" y="73"/>
                  <a:pt x="111" y="70"/>
                </a:cubicBezTo>
                <a:cubicBezTo>
                  <a:pt x="112" y="68"/>
                  <a:pt x="114" y="68"/>
                  <a:pt x="117" y="68"/>
                </a:cubicBezTo>
                <a:cubicBezTo>
                  <a:pt x="119" y="68"/>
                  <a:pt x="121" y="68"/>
                  <a:pt x="122" y="70"/>
                </a:cubicBezTo>
                <a:cubicBezTo>
                  <a:pt x="125" y="73"/>
                  <a:pt x="125" y="78"/>
                  <a:pt x="122" y="81"/>
                </a:cubicBezTo>
                <a:cubicBezTo>
                  <a:pt x="121" y="83"/>
                  <a:pt x="119" y="83"/>
                  <a:pt x="117" y="83"/>
                </a:cubicBezTo>
                <a:moveTo>
                  <a:pt x="168" y="68"/>
                </a:moveTo>
                <a:cubicBezTo>
                  <a:pt x="165" y="68"/>
                  <a:pt x="163" y="68"/>
                  <a:pt x="162" y="66"/>
                </a:cubicBezTo>
                <a:cubicBezTo>
                  <a:pt x="159" y="63"/>
                  <a:pt x="159" y="58"/>
                  <a:pt x="162" y="55"/>
                </a:cubicBezTo>
                <a:cubicBezTo>
                  <a:pt x="163" y="53"/>
                  <a:pt x="165" y="53"/>
                  <a:pt x="168" y="53"/>
                </a:cubicBezTo>
                <a:cubicBezTo>
                  <a:pt x="170" y="53"/>
                  <a:pt x="172" y="53"/>
                  <a:pt x="173" y="55"/>
                </a:cubicBezTo>
                <a:cubicBezTo>
                  <a:pt x="176" y="58"/>
                  <a:pt x="176" y="63"/>
                  <a:pt x="173" y="66"/>
                </a:cubicBezTo>
                <a:cubicBezTo>
                  <a:pt x="172" y="68"/>
                  <a:pt x="170" y="68"/>
                  <a:pt x="168" y="68"/>
                </a:cubicBezTo>
                <a:moveTo>
                  <a:pt x="133" y="67"/>
                </a:moveTo>
                <a:cubicBezTo>
                  <a:pt x="131" y="67"/>
                  <a:pt x="129" y="66"/>
                  <a:pt x="127" y="65"/>
                </a:cubicBezTo>
                <a:cubicBezTo>
                  <a:pt x="124" y="62"/>
                  <a:pt x="124" y="57"/>
                  <a:pt x="127" y="53"/>
                </a:cubicBezTo>
                <a:cubicBezTo>
                  <a:pt x="129" y="52"/>
                  <a:pt x="131" y="51"/>
                  <a:pt x="133" y="51"/>
                </a:cubicBezTo>
                <a:cubicBezTo>
                  <a:pt x="135" y="51"/>
                  <a:pt x="137" y="52"/>
                  <a:pt x="139" y="53"/>
                </a:cubicBezTo>
                <a:cubicBezTo>
                  <a:pt x="142" y="57"/>
                  <a:pt x="142" y="62"/>
                  <a:pt x="139" y="65"/>
                </a:cubicBezTo>
                <a:cubicBezTo>
                  <a:pt x="137" y="66"/>
                  <a:pt x="135" y="67"/>
                  <a:pt x="133" y="67"/>
                </a:cubicBezTo>
                <a:moveTo>
                  <a:pt x="150" y="50"/>
                </a:moveTo>
                <a:cubicBezTo>
                  <a:pt x="147" y="50"/>
                  <a:pt x="145" y="50"/>
                  <a:pt x="144" y="48"/>
                </a:cubicBezTo>
                <a:cubicBezTo>
                  <a:pt x="141" y="45"/>
                  <a:pt x="141" y="40"/>
                  <a:pt x="144" y="37"/>
                </a:cubicBezTo>
                <a:cubicBezTo>
                  <a:pt x="145" y="35"/>
                  <a:pt x="147" y="35"/>
                  <a:pt x="150" y="35"/>
                </a:cubicBezTo>
                <a:cubicBezTo>
                  <a:pt x="152" y="35"/>
                  <a:pt x="154" y="35"/>
                  <a:pt x="155" y="37"/>
                </a:cubicBezTo>
                <a:cubicBezTo>
                  <a:pt x="158" y="40"/>
                  <a:pt x="158" y="45"/>
                  <a:pt x="155" y="48"/>
                </a:cubicBezTo>
                <a:cubicBezTo>
                  <a:pt x="154" y="50"/>
                  <a:pt x="152" y="50"/>
                  <a:pt x="150" y="50"/>
                </a:cubicBezTo>
                <a:moveTo>
                  <a:pt x="132" y="33"/>
                </a:moveTo>
                <a:cubicBezTo>
                  <a:pt x="130" y="33"/>
                  <a:pt x="127" y="32"/>
                  <a:pt x="126" y="30"/>
                </a:cubicBezTo>
                <a:cubicBezTo>
                  <a:pt x="123" y="27"/>
                  <a:pt x="123" y="22"/>
                  <a:pt x="126" y="19"/>
                </a:cubicBezTo>
                <a:cubicBezTo>
                  <a:pt x="127" y="17"/>
                  <a:pt x="130" y="17"/>
                  <a:pt x="132" y="17"/>
                </a:cubicBezTo>
                <a:cubicBezTo>
                  <a:pt x="134" y="17"/>
                  <a:pt x="136" y="17"/>
                  <a:pt x="137" y="19"/>
                </a:cubicBezTo>
                <a:cubicBezTo>
                  <a:pt x="140" y="22"/>
                  <a:pt x="140" y="27"/>
                  <a:pt x="137" y="30"/>
                </a:cubicBezTo>
                <a:cubicBezTo>
                  <a:pt x="136" y="32"/>
                  <a:pt x="134" y="33"/>
                  <a:pt x="132" y="33"/>
                </a:cubicBezTo>
                <a:moveTo>
                  <a:pt x="131" y="0"/>
                </a:moveTo>
                <a:cubicBezTo>
                  <a:pt x="130" y="0"/>
                  <a:pt x="128" y="0"/>
                  <a:pt x="127" y="0"/>
                </a:cubicBezTo>
                <a:cubicBezTo>
                  <a:pt x="126" y="11"/>
                  <a:pt x="124" y="23"/>
                  <a:pt x="121" y="36"/>
                </a:cubicBezTo>
                <a:cubicBezTo>
                  <a:pt x="124" y="39"/>
                  <a:pt x="124" y="44"/>
                  <a:pt x="121" y="47"/>
                </a:cubicBezTo>
                <a:cubicBezTo>
                  <a:pt x="120" y="48"/>
                  <a:pt x="118" y="48"/>
                  <a:pt x="117" y="49"/>
                </a:cubicBezTo>
                <a:cubicBezTo>
                  <a:pt x="113" y="61"/>
                  <a:pt x="108" y="75"/>
                  <a:pt x="102" y="88"/>
                </a:cubicBezTo>
                <a:cubicBezTo>
                  <a:pt x="116" y="102"/>
                  <a:pt x="116" y="102"/>
                  <a:pt x="116" y="102"/>
                </a:cubicBezTo>
                <a:cubicBezTo>
                  <a:pt x="121" y="107"/>
                  <a:pt x="121" y="114"/>
                  <a:pt x="117" y="119"/>
                </a:cubicBezTo>
                <a:cubicBezTo>
                  <a:pt x="61" y="174"/>
                  <a:pt x="61" y="174"/>
                  <a:pt x="61" y="174"/>
                </a:cubicBezTo>
                <a:cubicBezTo>
                  <a:pt x="59" y="176"/>
                  <a:pt x="56" y="177"/>
                  <a:pt x="54" y="177"/>
                </a:cubicBezTo>
                <a:cubicBezTo>
                  <a:pt x="53" y="177"/>
                  <a:pt x="53" y="177"/>
                  <a:pt x="52" y="177"/>
                </a:cubicBezTo>
                <a:cubicBezTo>
                  <a:pt x="49" y="181"/>
                  <a:pt x="47" y="185"/>
                  <a:pt x="44" y="190"/>
                </a:cubicBezTo>
                <a:cubicBezTo>
                  <a:pt x="44" y="192"/>
                  <a:pt x="44" y="195"/>
                  <a:pt x="42" y="198"/>
                </a:cubicBezTo>
                <a:cubicBezTo>
                  <a:pt x="40" y="199"/>
                  <a:pt x="38" y="200"/>
                  <a:pt x="37" y="200"/>
                </a:cubicBezTo>
                <a:cubicBezTo>
                  <a:pt x="25" y="216"/>
                  <a:pt x="13" y="233"/>
                  <a:pt x="0" y="249"/>
                </a:cubicBezTo>
                <a:cubicBezTo>
                  <a:pt x="1" y="249"/>
                  <a:pt x="2" y="249"/>
                  <a:pt x="3" y="249"/>
                </a:cubicBezTo>
                <a:cubicBezTo>
                  <a:pt x="10" y="249"/>
                  <a:pt x="16" y="246"/>
                  <a:pt x="22" y="241"/>
                </a:cubicBezTo>
                <a:cubicBezTo>
                  <a:pt x="184" y="79"/>
                  <a:pt x="184" y="79"/>
                  <a:pt x="184" y="79"/>
                </a:cubicBezTo>
                <a:cubicBezTo>
                  <a:pt x="189" y="74"/>
                  <a:pt x="192" y="67"/>
                  <a:pt x="192" y="60"/>
                </a:cubicBezTo>
                <a:cubicBezTo>
                  <a:pt x="192" y="53"/>
                  <a:pt x="189" y="47"/>
                  <a:pt x="184" y="41"/>
                </a:cubicBezTo>
                <a:cubicBezTo>
                  <a:pt x="150" y="8"/>
                  <a:pt x="150" y="8"/>
                  <a:pt x="150" y="8"/>
                </a:cubicBezTo>
                <a:cubicBezTo>
                  <a:pt x="150" y="8"/>
                  <a:pt x="150" y="8"/>
                  <a:pt x="150" y="8"/>
                </a:cubicBezTo>
                <a:cubicBezTo>
                  <a:pt x="145" y="3"/>
                  <a:pt x="138" y="0"/>
                  <a:pt x="131"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0" name="Freeform 678">
            <a:extLst>
              <a:ext uri="{FF2B5EF4-FFF2-40B4-BE49-F238E27FC236}">
                <a16:creationId xmlns:a16="http://schemas.microsoft.com/office/drawing/2014/main" id="{EC1D9FA6-691B-42A4-B198-F3B8D895BF17}"/>
              </a:ext>
            </a:extLst>
          </p:cNvPr>
          <p:cNvSpPr>
            <a:spLocks/>
          </p:cNvSpPr>
          <p:nvPr/>
        </p:nvSpPr>
        <p:spPr bwMode="auto">
          <a:xfrm>
            <a:off x="5212092" y="2633573"/>
            <a:ext cx="179587" cy="225932"/>
          </a:xfrm>
          <a:custGeom>
            <a:avLst/>
            <a:gdLst>
              <a:gd name="T0" fmla="*/ 50 w 69"/>
              <a:gd name="T1" fmla="*/ 0 h 89"/>
              <a:gd name="T2" fmla="*/ 0 w 69"/>
              <a:gd name="T3" fmla="*/ 89 h 89"/>
              <a:gd name="T4" fmla="*/ 2 w 69"/>
              <a:gd name="T5" fmla="*/ 89 h 89"/>
              <a:gd name="T6" fmla="*/ 9 w 69"/>
              <a:gd name="T7" fmla="*/ 86 h 89"/>
              <a:gd name="T8" fmla="*/ 65 w 69"/>
              <a:gd name="T9" fmla="*/ 31 h 89"/>
              <a:gd name="T10" fmla="*/ 64 w 69"/>
              <a:gd name="T11" fmla="*/ 14 h 89"/>
              <a:gd name="T12" fmla="*/ 50 w 69"/>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9" h="89">
                <a:moveTo>
                  <a:pt x="50" y="0"/>
                </a:moveTo>
                <a:cubicBezTo>
                  <a:pt x="37" y="29"/>
                  <a:pt x="20" y="59"/>
                  <a:pt x="0" y="89"/>
                </a:cubicBezTo>
                <a:cubicBezTo>
                  <a:pt x="1" y="89"/>
                  <a:pt x="1" y="89"/>
                  <a:pt x="2" y="89"/>
                </a:cubicBezTo>
                <a:cubicBezTo>
                  <a:pt x="4" y="89"/>
                  <a:pt x="7" y="88"/>
                  <a:pt x="9" y="86"/>
                </a:cubicBezTo>
                <a:cubicBezTo>
                  <a:pt x="65" y="31"/>
                  <a:pt x="65" y="31"/>
                  <a:pt x="65" y="31"/>
                </a:cubicBezTo>
                <a:cubicBezTo>
                  <a:pt x="69" y="26"/>
                  <a:pt x="69" y="19"/>
                  <a:pt x="64" y="14"/>
                </a:cubicBezTo>
                <a:cubicBezTo>
                  <a:pt x="50" y="0"/>
                  <a:pt x="50" y="0"/>
                  <a:pt x="50" y="0"/>
                </a:cubicBezTo>
              </a:path>
            </a:pathLst>
          </a:custGeom>
          <a:solidFill>
            <a:srgbClr val="1EA3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1" name="Freeform 679">
            <a:extLst>
              <a:ext uri="{FF2B5EF4-FFF2-40B4-BE49-F238E27FC236}">
                <a16:creationId xmlns:a16="http://schemas.microsoft.com/office/drawing/2014/main" id="{12091D68-F628-4871-A0D9-CAC6B3611D50}"/>
              </a:ext>
            </a:extLst>
          </p:cNvPr>
          <p:cNvSpPr>
            <a:spLocks/>
          </p:cNvSpPr>
          <p:nvPr/>
        </p:nvSpPr>
        <p:spPr bwMode="auto">
          <a:xfrm>
            <a:off x="5177334" y="2894263"/>
            <a:ext cx="17381" cy="23172"/>
          </a:xfrm>
          <a:custGeom>
            <a:avLst/>
            <a:gdLst>
              <a:gd name="T0" fmla="*/ 7 w 7"/>
              <a:gd name="T1" fmla="*/ 0 h 10"/>
              <a:gd name="T2" fmla="*/ 0 w 7"/>
              <a:gd name="T3" fmla="*/ 10 h 10"/>
              <a:gd name="T4" fmla="*/ 5 w 7"/>
              <a:gd name="T5" fmla="*/ 8 h 10"/>
              <a:gd name="T6" fmla="*/ 7 w 7"/>
              <a:gd name="T7" fmla="*/ 0 h 10"/>
            </a:gdLst>
            <a:ahLst/>
            <a:cxnLst>
              <a:cxn ang="0">
                <a:pos x="T0" y="T1"/>
              </a:cxn>
              <a:cxn ang="0">
                <a:pos x="T2" y="T3"/>
              </a:cxn>
              <a:cxn ang="0">
                <a:pos x="T4" y="T5"/>
              </a:cxn>
              <a:cxn ang="0">
                <a:pos x="T6" y="T7"/>
              </a:cxn>
            </a:cxnLst>
            <a:rect l="0" t="0" r="r" b="b"/>
            <a:pathLst>
              <a:path w="7" h="10">
                <a:moveTo>
                  <a:pt x="7" y="0"/>
                </a:moveTo>
                <a:cubicBezTo>
                  <a:pt x="4" y="3"/>
                  <a:pt x="2" y="6"/>
                  <a:pt x="0" y="10"/>
                </a:cubicBezTo>
                <a:cubicBezTo>
                  <a:pt x="1" y="10"/>
                  <a:pt x="3" y="9"/>
                  <a:pt x="5" y="8"/>
                </a:cubicBezTo>
                <a:cubicBezTo>
                  <a:pt x="7" y="5"/>
                  <a:pt x="7" y="2"/>
                  <a:pt x="7"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2" name="Freeform 680">
            <a:extLst>
              <a:ext uri="{FF2B5EF4-FFF2-40B4-BE49-F238E27FC236}">
                <a16:creationId xmlns:a16="http://schemas.microsoft.com/office/drawing/2014/main" id="{AAD00A6B-3758-44F7-9948-CC8D16ED0ACC}"/>
              </a:ext>
            </a:extLst>
          </p:cNvPr>
          <p:cNvSpPr>
            <a:spLocks/>
          </p:cNvSpPr>
          <p:nvPr/>
        </p:nvSpPr>
        <p:spPr bwMode="auto">
          <a:xfrm>
            <a:off x="5356917" y="2581437"/>
            <a:ext cx="46345" cy="34758"/>
          </a:xfrm>
          <a:custGeom>
            <a:avLst/>
            <a:gdLst>
              <a:gd name="T0" fmla="*/ 9 w 17"/>
              <a:gd name="T1" fmla="*/ 0 h 15"/>
              <a:gd name="T2" fmla="*/ 3 w 17"/>
              <a:gd name="T3" fmla="*/ 2 h 15"/>
              <a:gd name="T4" fmla="*/ 3 w 17"/>
              <a:gd name="T5" fmla="*/ 13 h 15"/>
              <a:gd name="T6" fmla="*/ 9 w 17"/>
              <a:gd name="T7" fmla="*/ 15 h 15"/>
              <a:gd name="T8" fmla="*/ 14 w 17"/>
              <a:gd name="T9" fmla="*/ 13 h 15"/>
              <a:gd name="T10" fmla="*/ 14 w 17"/>
              <a:gd name="T11" fmla="*/ 2 h 15"/>
              <a:gd name="T12" fmla="*/ 9 w 1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 h="15">
                <a:moveTo>
                  <a:pt x="9" y="0"/>
                </a:moveTo>
                <a:cubicBezTo>
                  <a:pt x="6" y="0"/>
                  <a:pt x="4" y="0"/>
                  <a:pt x="3" y="2"/>
                </a:cubicBezTo>
                <a:cubicBezTo>
                  <a:pt x="0" y="5"/>
                  <a:pt x="0" y="10"/>
                  <a:pt x="3" y="13"/>
                </a:cubicBezTo>
                <a:cubicBezTo>
                  <a:pt x="4" y="15"/>
                  <a:pt x="6" y="15"/>
                  <a:pt x="9" y="15"/>
                </a:cubicBezTo>
                <a:cubicBezTo>
                  <a:pt x="11" y="15"/>
                  <a:pt x="13" y="15"/>
                  <a:pt x="14" y="13"/>
                </a:cubicBezTo>
                <a:cubicBezTo>
                  <a:pt x="17" y="10"/>
                  <a:pt x="17" y="5"/>
                  <a:pt x="14" y="2"/>
                </a:cubicBezTo>
                <a:cubicBezTo>
                  <a:pt x="13" y="0"/>
                  <a:pt x="11" y="0"/>
                  <a:pt x="9"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3" name="Freeform 681">
            <a:extLst>
              <a:ext uri="{FF2B5EF4-FFF2-40B4-BE49-F238E27FC236}">
                <a16:creationId xmlns:a16="http://schemas.microsoft.com/office/drawing/2014/main" id="{D83AE441-B769-482E-8D49-78E4C826C0EA}"/>
              </a:ext>
            </a:extLst>
          </p:cNvPr>
          <p:cNvSpPr>
            <a:spLocks/>
          </p:cNvSpPr>
          <p:nvPr/>
        </p:nvSpPr>
        <p:spPr bwMode="auto">
          <a:xfrm>
            <a:off x="5403262" y="2627781"/>
            <a:ext cx="46345" cy="34758"/>
          </a:xfrm>
          <a:custGeom>
            <a:avLst/>
            <a:gdLst>
              <a:gd name="T0" fmla="*/ 9 w 17"/>
              <a:gd name="T1" fmla="*/ 0 h 15"/>
              <a:gd name="T2" fmla="*/ 3 w 17"/>
              <a:gd name="T3" fmla="*/ 2 h 15"/>
              <a:gd name="T4" fmla="*/ 3 w 17"/>
              <a:gd name="T5" fmla="*/ 13 h 15"/>
              <a:gd name="T6" fmla="*/ 9 w 17"/>
              <a:gd name="T7" fmla="*/ 15 h 15"/>
              <a:gd name="T8" fmla="*/ 14 w 17"/>
              <a:gd name="T9" fmla="*/ 13 h 15"/>
              <a:gd name="T10" fmla="*/ 14 w 17"/>
              <a:gd name="T11" fmla="*/ 2 h 15"/>
              <a:gd name="T12" fmla="*/ 9 w 1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 h="15">
                <a:moveTo>
                  <a:pt x="9" y="0"/>
                </a:moveTo>
                <a:cubicBezTo>
                  <a:pt x="6" y="0"/>
                  <a:pt x="4" y="0"/>
                  <a:pt x="3" y="2"/>
                </a:cubicBezTo>
                <a:cubicBezTo>
                  <a:pt x="0" y="5"/>
                  <a:pt x="0" y="10"/>
                  <a:pt x="3" y="13"/>
                </a:cubicBezTo>
                <a:cubicBezTo>
                  <a:pt x="4" y="15"/>
                  <a:pt x="6" y="15"/>
                  <a:pt x="9" y="15"/>
                </a:cubicBezTo>
                <a:cubicBezTo>
                  <a:pt x="11" y="15"/>
                  <a:pt x="13" y="15"/>
                  <a:pt x="14" y="13"/>
                </a:cubicBezTo>
                <a:cubicBezTo>
                  <a:pt x="17" y="10"/>
                  <a:pt x="17" y="5"/>
                  <a:pt x="14" y="2"/>
                </a:cubicBezTo>
                <a:cubicBezTo>
                  <a:pt x="13" y="0"/>
                  <a:pt x="11" y="0"/>
                  <a:pt x="9"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4" name="Freeform 682">
            <a:extLst>
              <a:ext uri="{FF2B5EF4-FFF2-40B4-BE49-F238E27FC236}">
                <a16:creationId xmlns:a16="http://schemas.microsoft.com/office/drawing/2014/main" id="{4C53AA28-E987-4608-B439-95D708ED0F41}"/>
              </a:ext>
            </a:extLst>
          </p:cNvPr>
          <p:cNvSpPr>
            <a:spLocks/>
          </p:cNvSpPr>
          <p:nvPr/>
        </p:nvSpPr>
        <p:spPr bwMode="auto">
          <a:xfrm>
            <a:off x="5380089" y="2494539"/>
            <a:ext cx="17381" cy="34758"/>
          </a:xfrm>
          <a:custGeom>
            <a:avLst/>
            <a:gdLst>
              <a:gd name="T0" fmla="*/ 4 w 7"/>
              <a:gd name="T1" fmla="*/ 0 h 13"/>
              <a:gd name="T2" fmla="*/ 0 w 7"/>
              <a:gd name="T3" fmla="*/ 13 h 13"/>
              <a:gd name="T4" fmla="*/ 4 w 7"/>
              <a:gd name="T5" fmla="*/ 11 h 13"/>
              <a:gd name="T6" fmla="*/ 4 w 7"/>
              <a:gd name="T7" fmla="*/ 0 h 13"/>
            </a:gdLst>
            <a:ahLst/>
            <a:cxnLst>
              <a:cxn ang="0">
                <a:pos x="T0" y="T1"/>
              </a:cxn>
              <a:cxn ang="0">
                <a:pos x="T2" y="T3"/>
              </a:cxn>
              <a:cxn ang="0">
                <a:pos x="T4" y="T5"/>
              </a:cxn>
              <a:cxn ang="0">
                <a:pos x="T6" y="T7"/>
              </a:cxn>
            </a:cxnLst>
            <a:rect l="0" t="0" r="r" b="b"/>
            <a:pathLst>
              <a:path w="7" h="13">
                <a:moveTo>
                  <a:pt x="4" y="0"/>
                </a:moveTo>
                <a:cubicBezTo>
                  <a:pt x="3" y="4"/>
                  <a:pt x="1" y="8"/>
                  <a:pt x="0" y="13"/>
                </a:cubicBezTo>
                <a:cubicBezTo>
                  <a:pt x="1" y="12"/>
                  <a:pt x="3" y="12"/>
                  <a:pt x="4" y="11"/>
                </a:cubicBezTo>
                <a:cubicBezTo>
                  <a:pt x="7" y="8"/>
                  <a:pt x="7" y="3"/>
                  <a:pt x="4"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5" name="Freeform 683">
            <a:extLst>
              <a:ext uri="{FF2B5EF4-FFF2-40B4-BE49-F238E27FC236}">
                <a16:creationId xmlns:a16="http://schemas.microsoft.com/office/drawing/2014/main" id="{C29A1DBA-1E33-4338-8CBD-39A2F5ED668F}"/>
              </a:ext>
            </a:extLst>
          </p:cNvPr>
          <p:cNvSpPr>
            <a:spLocks/>
          </p:cNvSpPr>
          <p:nvPr/>
        </p:nvSpPr>
        <p:spPr bwMode="auto">
          <a:xfrm>
            <a:off x="5397470" y="2535092"/>
            <a:ext cx="46345" cy="40553"/>
          </a:xfrm>
          <a:custGeom>
            <a:avLst/>
            <a:gdLst>
              <a:gd name="T0" fmla="*/ 9 w 18"/>
              <a:gd name="T1" fmla="*/ 0 h 16"/>
              <a:gd name="T2" fmla="*/ 3 w 18"/>
              <a:gd name="T3" fmla="*/ 2 h 16"/>
              <a:gd name="T4" fmla="*/ 3 w 18"/>
              <a:gd name="T5" fmla="*/ 14 h 16"/>
              <a:gd name="T6" fmla="*/ 9 w 18"/>
              <a:gd name="T7" fmla="*/ 16 h 16"/>
              <a:gd name="T8" fmla="*/ 15 w 18"/>
              <a:gd name="T9" fmla="*/ 14 h 16"/>
              <a:gd name="T10" fmla="*/ 15 w 18"/>
              <a:gd name="T11" fmla="*/ 2 h 16"/>
              <a:gd name="T12" fmla="*/ 9 w 1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9" y="0"/>
                </a:moveTo>
                <a:cubicBezTo>
                  <a:pt x="7" y="0"/>
                  <a:pt x="5" y="1"/>
                  <a:pt x="3" y="2"/>
                </a:cubicBezTo>
                <a:cubicBezTo>
                  <a:pt x="0" y="6"/>
                  <a:pt x="0" y="11"/>
                  <a:pt x="3" y="14"/>
                </a:cubicBezTo>
                <a:cubicBezTo>
                  <a:pt x="5" y="15"/>
                  <a:pt x="7" y="16"/>
                  <a:pt x="9" y="16"/>
                </a:cubicBezTo>
                <a:cubicBezTo>
                  <a:pt x="11" y="16"/>
                  <a:pt x="13" y="15"/>
                  <a:pt x="15" y="14"/>
                </a:cubicBezTo>
                <a:cubicBezTo>
                  <a:pt x="18" y="11"/>
                  <a:pt x="18" y="6"/>
                  <a:pt x="15" y="2"/>
                </a:cubicBezTo>
                <a:cubicBezTo>
                  <a:pt x="13" y="1"/>
                  <a:pt x="11" y="0"/>
                  <a:pt x="9"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6" name="Freeform 684">
            <a:extLst>
              <a:ext uri="{FF2B5EF4-FFF2-40B4-BE49-F238E27FC236}">
                <a16:creationId xmlns:a16="http://schemas.microsoft.com/office/drawing/2014/main" id="{D6590E7D-BFE6-4E55-9439-C35A2AD70CC8}"/>
              </a:ext>
            </a:extLst>
          </p:cNvPr>
          <p:cNvSpPr>
            <a:spLocks/>
          </p:cNvSpPr>
          <p:nvPr/>
        </p:nvSpPr>
        <p:spPr bwMode="auto">
          <a:xfrm>
            <a:off x="5443815" y="2581437"/>
            <a:ext cx="46345" cy="40553"/>
          </a:xfrm>
          <a:custGeom>
            <a:avLst/>
            <a:gdLst>
              <a:gd name="T0" fmla="*/ 9 w 18"/>
              <a:gd name="T1" fmla="*/ 0 h 16"/>
              <a:gd name="T2" fmla="*/ 3 w 18"/>
              <a:gd name="T3" fmla="*/ 2 h 16"/>
              <a:gd name="T4" fmla="*/ 3 w 18"/>
              <a:gd name="T5" fmla="*/ 14 h 16"/>
              <a:gd name="T6" fmla="*/ 9 w 18"/>
              <a:gd name="T7" fmla="*/ 16 h 16"/>
              <a:gd name="T8" fmla="*/ 15 w 18"/>
              <a:gd name="T9" fmla="*/ 14 h 16"/>
              <a:gd name="T10" fmla="*/ 15 w 18"/>
              <a:gd name="T11" fmla="*/ 2 h 16"/>
              <a:gd name="T12" fmla="*/ 9 w 1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9" y="0"/>
                </a:moveTo>
                <a:cubicBezTo>
                  <a:pt x="7" y="0"/>
                  <a:pt x="5" y="1"/>
                  <a:pt x="3" y="2"/>
                </a:cubicBezTo>
                <a:cubicBezTo>
                  <a:pt x="0" y="6"/>
                  <a:pt x="0" y="11"/>
                  <a:pt x="3" y="14"/>
                </a:cubicBezTo>
                <a:cubicBezTo>
                  <a:pt x="5" y="15"/>
                  <a:pt x="7" y="16"/>
                  <a:pt x="9" y="16"/>
                </a:cubicBezTo>
                <a:cubicBezTo>
                  <a:pt x="11" y="16"/>
                  <a:pt x="13" y="15"/>
                  <a:pt x="15" y="14"/>
                </a:cubicBezTo>
                <a:cubicBezTo>
                  <a:pt x="18" y="11"/>
                  <a:pt x="18" y="6"/>
                  <a:pt x="15" y="2"/>
                </a:cubicBezTo>
                <a:cubicBezTo>
                  <a:pt x="13" y="1"/>
                  <a:pt x="11" y="0"/>
                  <a:pt x="9"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7" name="Freeform 685">
            <a:extLst>
              <a:ext uri="{FF2B5EF4-FFF2-40B4-BE49-F238E27FC236}">
                <a16:creationId xmlns:a16="http://schemas.microsoft.com/office/drawing/2014/main" id="{F3BCF95E-06D1-4776-A8EA-620878F08D95}"/>
              </a:ext>
            </a:extLst>
          </p:cNvPr>
          <p:cNvSpPr>
            <a:spLocks/>
          </p:cNvSpPr>
          <p:nvPr/>
        </p:nvSpPr>
        <p:spPr bwMode="auto">
          <a:xfrm>
            <a:off x="5397470" y="2448194"/>
            <a:ext cx="40553" cy="40553"/>
          </a:xfrm>
          <a:custGeom>
            <a:avLst/>
            <a:gdLst>
              <a:gd name="T0" fmla="*/ 9 w 17"/>
              <a:gd name="T1" fmla="*/ 0 h 16"/>
              <a:gd name="T2" fmla="*/ 3 w 17"/>
              <a:gd name="T3" fmla="*/ 2 h 16"/>
              <a:gd name="T4" fmla="*/ 3 w 17"/>
              <a:gd name="T5" fmla="*/ 13 h 16"/>
              <a:gd name="T6" fmla="*/ 9 w 17"/>
              <a:gd name="T7" fmla="*/ 16 h 16"/>
              <a:gd name="T8" fmla="*/ 14 w 17"/>
              <a:gd name="T9" fmla="*/ 13 h 16"/>
              <a:gd name="T10" fmla="*/ 14 w 17"/>
              <a:gd name="T11" fmla="*/ 2 h 16"/>
              <a:gd name="T12" fmla="*/ 9 w 1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9" y="0"/>
                </a:moveTo>
                <a:cubicBezTo>
                  <a:pt x="7" y="0"/>
                  <a:pt x="4" y="0"/>
                  <a:pt x="3" y="2"/>
                </a:cubicBezTo>
                <a:cubicBezTo>
                  <a:pt x="0" y="5"/>
                  <a:pt x="0" y="10"/>
                  <a:pt x="3" y="13"/>
                </a:cubicBezTo>
                <a:cubicBezTo>
                  <a:pt x="4" y="15"/>
                  <a:pt x="7" y="16"/>
                  <a:pt x="9" y="16"/>
                </a:cubicBezTo>
                <a:cubicBezTo>
                  <a:pt x="11" y="16"/>
                  <a:pt x="13" y="15"/>
                  <a:pt x="14" y="13"/>
                </a:cubicBezTo>
                <a:cubicBezTo>
                  <a:pt x="17" y="10"/>
                  <a:pt x="17" y="5"/>
                  <a:pt x="14" y="2"/>
                </a:cubicBezTo>
                <a:cubicBezTo>
                  <a:pt x="13" y="0"/>
                  <a:pt x="11" y="0"/>
                  <a:pt x="9"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8" name="Freeform 686">
            <a:extLst>
              <a:ext uri="{FF2B5EF4-FFF2-40B4-BE49-F238E27FC236}">
                <a16:creationId xmlns:a16="http://schemas.microsoft.com/office/drawing/2014/main" id="{98E75A1C-5ADB-47F2-96EC-80B74BDFF335}"/>
              </a:ext>
            </a:extLst>
          </p:cNvPr>
          <p:cNvSpPr>
            <a:spLocks/>
          </p:cNvSpPr>
          <p:nvPr/>
        </p:nvSpPr>
        <p:spPr bwMode="auto">
          <a:xfrm>
            <a:off x="5443815" y="2494539"/>
            <a:ext cx="40553" cy="40553"/>
          </a:xfrm>
          <a:custGeom>
            <a:avLst/>
            <a:gdLst>
              <a:gd name="T0" fmla="*/ 9 w 17"/>
              <a:gd name="T1" fmla="*/ 0 h 15"/>
              <a:gd name="T2" fmla="*/ 3 w 17"/>
              <a:gd name="T3" fmla="*/ 2 h 15"/>
              <a:gd name="T4" fmla="*/ 3 w 17"/>
              <a:gd name="T5" fmla="*/ 13 h 15"/>
              <a:gd name="T6" fmla="*/ 9 w 17"/>
              <a:gd name="T7" fmla="*/ 15 h 15"/>
              <a:gd name="T8" fmla="*/ 14 w 17"/>
              <a:gd name="T9" fmla="*/ 13 h 15"/>
              <a:gd name="T10" fmla="*/ 14 w 17"/>
              <a:gd name="T11" fmla="*/ 2 h 15"/>
              <a:gd name="T12" fmla="*/ 9 w 1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 h="15">
                <a:moveTo>
                  <a:pt x="9" y="0"/>
                </a:moveTo>
                <a:cubicBezTo>
                  <a:pt x="6" y="0"/>
                  <a:pt x="4" y="0"/>
                  <a:pt x="3" y="2"/>
                </a:cubicBezTo>
                <a:cubicBezTo>
                  <a:pt x="0" y="5"/>
                  <a:pt x="0" y="10"/>
                  <a:pt x="3" y="13"/>
                </a:cubicBezTo>
                <a:cubicBezTo>
                  <a:pt x="4" y="15"/>
                  <a:pt x="6" y="15"/>
                  <a:pt x="9" y="15"/>
                </a:cubicBezTo>
                <a:cubicBezTo>
                  <a:pt x="11" y="15"/>
                  <a:pt x="13" y="15"/>
                  <a:pt x="14" y="13"/>
                </a:cubicBezTo>
                <a:cubicBezTo>
                  <a:pt x="17" y="10"/>
                  <a:pt x="17" y="5"/>
                  <a:pt x="14" y="2"/>
                </a:cubicBezTo>
                <a:cubicBezTo>
                  <a:pt x="13" y="0"/>
                  <a:pt x="11" y="0"/>
                  <a:pt x="9"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9" name="Freeform 687">
            <a:extLst>
              <a:ext uri="{FF2B5EF4-FFF2-40B4-BE49-F238E27FC236}">
                <a16:creationId xmlns:a16="http://schemas.microsoft.com/office/drawing/2014/main" id="{B5D8E5DA-4F70-46A0-BE70-50CC61ED4792}"/>
              </a:ext>
            </a:extLst>
          </p:cNvPr>
          <p:cNvSpPr>
            <a:spLocks/>
          </p:cNvSpPr>
          <p:nvPr/>
        </p:nvSpPr>
        <p:spPr bwMode="auto">
          <a:xfrm>
            <a:off x="5490160" y="2540883"/>
            <a:ext cx="46345" cy="40553"/>
          </a:xfrm>
          <a:custGeom>
            <a:avLst/>
            <a:gdLst>
              <a:gd name="T0" fmla="*/ 9 w 17"/>
              <a:gd name="T1" fmla="*/ 0 h 15"/>
              <a:gd name="T2" fmla="*/ 3 w 17"/>
              <a:gd name="T3" fmla="*/ 2 h 15"/>
              <a:gd name="T4" fmla="*/ 3 w 17"/>
              <a:gd name="T5" fmla="*/ 13 h 15"/>
              <a:gd name="T6" fmla="*/ 9 w 17"/>
              <a:gd name="T7" fmla="*/ 15 h 15"/>
              <a:gd name="T8" fmla="*/ 14 w 17"/>
              <a:gd name="T9" fmla="*/ 13 h 15"/>
              <a:gd name="T10" fmla="*/ 14 w 17"/>
              <a:gd name="T11" fmla="*/ 2 h 15"/>
              <a:gd name="T12" fmla="*/ 9 w 1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 h="15">
                <a:moveTo>
                  <a:pt x="9" y="0"/>
                </a:moveTo>
                <a:cubicBezTo>
                  <a:pt x="6" y="0"/>
                  <a:pt x="4" y="0"/>
                  <a:pt x="3" y="2"/>
                </a:cubicBezTo>
                <a:cubicBezTo>
                  <a:pt x="0" y="5"/>
                  <a:pt x="0" y="10"/>
                  <a:pt x="3" y="13"/>
                </a:cubicBezTo>
                <a:cubicBezTo>
                  <a:pt x="4" y="15"/>
                  <a:pt x="6" y="15"/>
                  <a:pt x="9" y="15"/>
                </a:cubicBezTo>
                <a:cubicBezTo>
                  <a:pt x="11" y="15"/>
                  <a:pt x="13" y="15"/>
                  <a:pt x="14" y="13"/>
                </a:cubicBezTo>
                <a:cubicBezTo>
                  <a:pt x="17" y="10"/>
                  <a:pt x="17" y="5"/>
                  <a:pt x="14" y="2"/>
                </a:cubicBezTo>
                <a:cubicBezTo>
                  <a:pt x="13" y="0"/>
                  <a:pt x="11" y="0"/>
                  <a:pt x="9" y="0"/>
                </a:cubicBezTo>
              </a:path>
            </a:pathLst>
          </a:custGeom>
          <a:solidFill>
            <a:srgbClr val="D0C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0" name="Rectangle 688">
            <a:extLst>
              <a:ext uri="{FF2B5EF4-FFF2-40B4-BE49-F238E27FC236}">
                <a16:creationId xmlns:a16="http://schemas.microsoft.com/office/drawing/2014/main" id="{720EA1A8-FF5B-4ECF-905A-9BE3BD3977DF}"/>
              </a:ext>
            </a:extLst>
          </p:cNvPr>
          <p:cNvSpPr>
            <a:spLocks noChangeArrowheads="1"/>
          </p:cNvSpPr>
          <p:nvPr/>
        </p:nvSpPr>
        <p:spPr bwMode="auto">
          <a:xfrm>
            <a:off x="8311386" y="3508329"/>
            <a:ext cx="359171" cy="69517"/>
          </a:xfrm>
          <a:prstGeom prst="rect">
            <a:avLst/>
          </a:prstGeom>
          <a:solidFill>
            <a:srgbClr val="DCDA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1" name="Freeform 689">
            <a:extLst>
              <a:ext uri="{FF2B5EF4-FFF2-40B4-BE49-F238E27FC236}">
                <a16:creationId xmlns:a16="http://schemas.microsoft.com/office/drawing/2014/main" id="{E3E09EAD-A807-44A7-91D4-886A1CFBAA26}"/>
              </a:ext>
            </a:extLst>
          </p:cNvPr>
          <p:cNvSpPr>
            <a:spLocks/>
          </p:cNvSpPr>
          <p:nvPr/>
        </p:nvSpPr>
        <p:spPr bwMode="auto">
          <a:xfrm>
            <a:off x="8270836" y="3554674"/>
            <a:ext cx="440274" cy="527172"/>
          </a:xfrm>
          <a:custGeom>
            <a:avLst/>
            <a:gdLst>
              <a:gd name="T0" fmla="*/ 148 w 170"/>
              <a:gd name="T1" fmla="*/ 205 h 205"/>
              <a:gd name="T2" fmla="*/ 22 w 170"/>
              <a:gd name="T3" fmla="*/ 205 h 205"/>
              <a:gd name="T4" fmla="*/ 0 w 170"/>
              <a:gd name="T5" fmla="*/ 183 h 205"/>
              <a:gd name="T6" fmla="*/ 0 w 170"/>
              <a:gd name="T7" fmla="*/ 22 h 205"/>
              <a:gd name="T8" fmla="*/ 22 w 170"/>
              <a:gd name="T9" fmla="*/ 0 h 205"/>
              <a:gd name="T10" fmla="*/ 148 w 170"/>
              <a:gd name="T11" fmla="*/ 0 h 205"/>
              <a:gd name="T12" fmla="*/ 170 w 170"/>
              <a:gd name="T13" fmla="*/ 22 h 205"/>
              <a:gd name="T14" fmla="*/ 170 w 170"/>
              <a:gd name="T15" fmla="*/ 183 h 205"/>
              <a:gd name="T16" fmla="*/ 148 w 170"/>
              <a:gd name="T1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05">
                <a:moveTo>
                  <a:pt x="148" y="205"/>
                </a:moveTo>
                <a:cubicBezTo>
                  <a:pt x="22" y="205"/>
                  <a:pt x="22" y="205"/>
                  <a:pt x="22" y="205"/>
                </a:cubicBezTo>
                <a:cubicBezTo>
                  <a:pt x="10" y="205"/>
                  <a:pt x="0" y="195"/>
                  <a:pt x="0" y="183"/>
                </a:cubicBezTo>
                <a:cubicBezTo>
                  <a:pt x="0" y="22"/>
                  <a:pt x="0" y="22"/>
                  <a:pt x="0" y="22"/>
                </a:cubicBezTo>
                <a:cubicBezTo>
                  <a:pt x="0" y="10"/>
                  <a:pt x="10" y="0"/>
                  <a:pt x="22" y="0"/>
                </a:cubicBezTo>
                <a:cubicBezTo>
                  <a:pt x="148" y="0"/>
                  <a:pt x="148" y="0"/>
                  <a:pt x="148" y="0"/>
                </a:cubicBezTo>
                <a:cubicBezTo>
                  <a:pt x="160" y="0"/>
                  <a:pt x="170" y="10"/>
                  <a:pt x="170" y="22"/>
                </a:cubicBezTo>
                <a:cubicBezTo>
                  <a:pt x="170" y="183"/>
                  <a:pt x="170" y="183"/>
                  <a:pt x="170" y="183"/>
                </a:cubicBezTo>
                <a:cubicBezTo>
                  <a:pt x="170" y="195"/>
                  <a:pt x="160" y="205"/>
                  <a:pt x="148" y="205"/>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2" name="Freeform 690">
            <a:extLst>
              <a:ext uri="{FF2B5EF4-FFF2-40B4-BE49-F238E27FC236}">
                <a16:creationId xmlns:a16="http://schemas.microsoft.com/office/drawing/2014/main" id="{61ABFFD1-0AEF-4562-BF0B-1F3E400627AC}"/>
              </a:ext>
            </a:extLst>
          </p:cNvPr>
          <p:cNvSpPr>
            <a:spLocks/>
          </p:cNvSpPr>
          <p:nvPr/>
        </p:nvSpPr>
        <p:spPr bwMode="auto">
          <a:xfrm>
            <a:off x="8294009" y="3409845"/>
            <a:ext cx="393929" cy="104275"/>
          </a:xfrm>
          <a:custGeom>
            <a:avLst/>
            <a:gdLst>
              <a:gd name="T0" fmla="*/ 140 w 154"/>
              <a:gd name="T1" fmla="*/ 0 h 40"/>
              <a:gd name="T2" fmla="*/ 14 w 154"/>
              <a:gd name="T3" fmla="*/ 0 h 40"/>
              <a:gd name="T4" fmla="*/ 0 w 154"/>
              <a:gd name="T5" fmla="*/ 13 h 40"/>
              <a:gd name="T6" fmla="*/ 0 w 154"/>
              <a:gd name="T7" fmla="*/ 40 h 40"/>
              <a:gd name="T8" fmla="*/ 154 w 154"/>
              <a:gd name="T9" fmla="*/ 40 h 40"/>
              <a:gd name="T10" fmla="*/ 154 w 154"/>
              <a:gd name="T11" fmla="*/ 13 h 40"/>
              <a:gd name="T12" fmla="*/ 140 w 154"/>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54" h="40">
                <a:moveTo>
                  <a:pt x="140" y="0"/>
                </a:moveTo>
                <a:cubicBezTo>
                  <a:pt x="14" y="0"/>
                  <a:pt x="14" y="0"/>
                  <a:pt x="14" y="0"/>
                </a:cubicBezTo>
                <a:cubicBezTo>
                  <a:pt x="6" y="0"/>
                  <a:pt x="0" y="6"/>
                  <a:pt x="0" y="13"/>
                </a:cubicBezTo>
                <a:cubicBezTo>
                  <a:pt x="0" y="40"/>
                  <a:pt x="0" y="40"/>
                  <a:pt x="0" y="40"/>
                </a:cubicBezTo>
                <a:cubicBezTo>
                  <a:pt x="154" y="40"/>
                  <a:pt x="154" y="40"/>
                  <a:pt x="154" y="40"/>
                </a:cubicBezTo>
                <a:cubicBezTo>
                  <a:pt x="154" y="13"/>
                  <a:pt x="154" y="13"/>
                  <a:pt x="154" y="13"/>
                </a:cubicBezTo>
                <a:cubicBezTo>
                  <a:pt x="154" y="6"/>
                  <a:pt x="148" y="0"/>
                  <a:pt x="140" y="0"/>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3" name="Rectangle 691">
            <a:extLst>
              <a:ext uri="{FF2B5EF4-FFF2-40B4-BE49-F238E27FC236}">
                <a16:creationId xmlns:a16="http://schemas.microsoft.com/office/drawing/2014/main" id="{52119155-B045-4B6E-A3E7-29332EB62D5B}"/>
              </a:ext>
            </a:extLst>
          </p:cNvPr>
          <p:cNvSpPr>
            <a:spLocks noChangeArrowheads="1"/>
          </p:cNvSpPr>
          <p:nvPr/>
        </p:nvSpPr>
        <p:spPr bwMode="auto">
          <a:xfrm>
            <a:off x="8270836" y="3664740"/>
            <a:ext cx="440274" cy="266482"/>
          </a:xfrm>
          <a:prstGeom prst="rect">
            <a:avLst/>
          </a:prstGeom>
          <a:solidFill>
            <a:srgbClr val="E04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4" name="Rectangle 692">
            <a:extLst>
              <a:ext uri="{FF2B5EF4-FFF2-40B4-BE49-F238E27FC236}">
                <a16:creationId xmlns:a16="http://schemas.microsoft.com/office/drawing/2014/main" id="{56B8F56E-03A2-47B7-9ABD-23F69D6D357E}"/>
              </a:ext>
            </a:extLst>
          </p:cNvPr>
          <p:cNvSpPr>
            <a:spLocks noChangeArrowheads="1"/>
          </p:cNvSpPr>
          <p:nvPr/>
        </p:nvSpPr>
        <p:spPr bwMode="auto">
          <a:xfrm>
            <a:off x="8270836" y="3664740"/>
            <a:ext cx="440274" cy="26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5" name="Oval 693">
            <a:extLst>
              <a:ext uri="{FF2B5EF4-FFF2-40B4-BE49-F238E27FC236}">
                <a16:creationId xmlns:a16="http://schemas.microsoft.com/office/drawing/2014/main" id="{1D4839D0-E206-42C6-A87A-4713A822A9F2}"/>
              </a:ext>
            </a:extLst>
          </p:cNvPr>
          <p:cNvSpPr>
            <a:spLocks noChangeArrowheads="1"/>
          </p:cNvSpPr>
          <p:nvPr/>
        </p:nvSpPr>
        <p:spPr bwMode="auto">
          <a:xfrm>
            <a:off x="8317181" y="3699499"/>
            <a:ext cx="75312" cy="75312"/>
          </a:xfrm>
          <a:prstGeom prst="ellipse">
            <a:avLst/>
          </a:pr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6" name="Rectangle 694">
            <a:extLst>
              <a:ext uri="{FF2B5EF4-FFF2-40B4-BE49-F238E27FC236}">
                <a16:creationId xmlns:a16="http://schemas.microsoft.com/office/drawing/2014/main" id="{8C991A05-6E85-4DF1-A2D8-30A84621396B}"/>
              </a:ext>
            </a:extLst>
          </p:cNvPr>
          <p:cNvSpPr>
            <a:spLocks noChangeArrowheads="1"/>
          </p:cNvSpPr>
          <p:nvPr/>
        </p:nvSpPr>
        <p:spPr bwMode="auto">
          <a:xfrm>
            <a:off x="8444629" y="3699499"/>
            <a:ext cx="220137" cy="2317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7" name="Rectangle 695">
            <a:extLst>
              <a:ext uri="{FF2B5EF4-FFF2-40B4-BE49-F238E27FC236}">
                <a16:creationId xmlns:a16="http://schemas.microsoft.com/office/drawing/2014/main" id="{7C9F0D4A-3A6A-4577-B560-D7435BE0A92B}"/>
              </a:ext>
            </a:extLst>
          </p:cNvPr>
          <p:cNvSpPr>
            <a:spLocks noChangeArrowheads="1"/>
          </p:cNvSpPr>
          <p:nvPr/>
        </p:nvSpPr>
        <p:spPr bwMode="auto">
          <a:xfrm>
            <a:off x="8444629" y="3699499"/>
            <a:ext cx="220137" cy="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8" name="Rectangle 696">
            <a:extLst>
              <a:ext uri="{FF2B5EF4-FFF2-40B4-BE49-F238E27FC236}">
                <a16:creationId xmlns:a16="http://schemas.microsoft.com/office/drawing/2014/main" id="{D10EFFED-B7B3-4A54-A618-FF9135F62457}"/>
              </a:ext>
            </a:extLst>
          </p:cNvPr>
          <p:cNvSpPr>
            <a:spLocks noChangeArrowheads="1"/>
          </p:cNvSpPr>
          <p:nvPr/>
        </p:nvSpPr>
        <p:spPr bwMode="auto">
          <a:xfrm>
            <a:off x="8444629" y="3757429"/>
            <a:ext cx="139034" cy="2317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9" name="Rectangle 697">
            <a:extLst>
              <a:ext uri="{FF2B5EF4-FFF2-40B4-BE49-F238E27FC236}">
                <a16:creationId xmlns:a16="http://schemas.microsoft.com/office/drawing/2014/main" id="{101D7A3D-06C8-4109-9726-72320722E726}"/>
              </a:ext>
            </a:extLst>
          </p:cNvPr>
          <p:cNvSpPr>
            <a:spLocks noChangeArrowheads="1"/>
          </p:cNvSpPr>
          <p:nvPr/>
        </p:nvSpPr>
        <p:spPr bwMode="auto">
          <a:xfrm>
            <a:off x="8317181" y="3815360"/>
            <a:ext cx="347585" cy="2317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0" name="Rectangle 698">
            <a:extLst>
              <a:ext uri="{FF2B5EF4-FFF2-40B4-BE49-F238E27FC236}">
                <a16:creationId xmlns:a16="http://schemas.microsoft.com/office/drawing/2014/main" id="{54D8A14F-076C-4B1B-B579-73093DA2CD08}"/>
              </a:ext>
            </a:extLst>
          </p:cNvPr>
          <p:cNvSpPr>
            <a:spLocks noChangeArrowheads="1"/>
          </p:cNvSpPr>
          <p:nvPr/>
        </p:nvSpPr>
        <p:spPr bwMode="auto">
          <a:xfrm>
            <a:off x="8317181" y="3815360"/>
            <a:ext cx="347585" cy="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1" name="Rectangle 699">
            <a:extLst>
              <a:ext uri="{FF2B5EF4-FFF2-40B4-BE49-F238E27FC236}">
                <a16:creationId xmlns:a16="http://schemas.microsoft.com/office/drawing/2014/main" id="{0C08339B-9D7D-4B3C-8405-63E21BB5A4DE}"/>
              </a:ext>
            </a:extLst>
          </p:cNvPr>
          <p:cNvSpPr>
            <a:spLocks noChangeArrowheads="1"/>
          </p:cNvSpPr>
          <p:nvPr/>
        </p:nvSpPr>
        <p:spPr bwMode="auto">
          <a:xfrm>
            <a:off x="8317181" y="3867500"/>
            <a:ext cx="347585" cy="2317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2" name="Rectangle 700">
            <a:extLst>
              <a:ext uri="{FF2B5EF4-FFF2-40B4-BE49-F238E27FC236}">
                <a16:creationId xmlns:a16="http://schemas.microsoft.com/office/drawing/2014/main" id="{9AACCE3D-9B1D-4024-A1B1-35C3BB819E09}"/>
              </a:ext>
            </a:extLst>
          </p:cNvPr>
          <p:cNvSpPr>
            <a:spLocks noChangeArrowheads="1"/>
          </p:cNvSpPr>
          <p:nvPr/>
        </p:nvSpPr>
        <p:spPr bwMode="auto">
          <a:xfrm>
            <a:off x="8317181" y="3867500"/>
            <a:ext cx="347585" cy="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3" name="Freeform 701">
            <a:extLst>
              <a:ext uri="{FF2B5EF4-FFF2-40B4-BE49-F238E27FC236}">
                <a16:creationId xmlns:a16="http://schemas.microsoft.com/office/drawing/2014/main" id="{76D99039-D3DF-4B6C-9F0B-0BFC46653201}"/>
              </a:ext>
            </a:extLst>
          </p:cNvPr>
          <p:cNvSpPr>
            <a:spLocks noEditPoints="1"/>
          </p:cNvSpPr>
          <p:nvPr/>
        </p:nvSpPr>
        <p:spPr bwMode="auto">
          <a:xfrm>
            <a:off x="8270836" y="3606809"/>
            <a:ext cx="440274" cy="475032"/>
          </a:xfrm>
          <a:custGeom>
            <a:avLst/>
            <a:gdLst>
              <a:gd name="T0" fmla="*/ 0 w 170"/>
              <a:gd name="T1" fmla="*/ 162 h 184"/>
              <a:gd name="T2" fmla="*/ 0 w 170"/>
              <a:gd name="T3" fmla="*/ 162 h 184"/>
              <a:gd name="T4" fmla="*/ 21 w 170"/>
              <a:gd name="T5" fmla="*/ 184 h 184"/>
              <a:gd name="T6" fmla="*/ 0 w 170"/>
              <a:gd name="T7" fmla="*/ 162 h 184"/>
              <a:gd name="T8" fmla="*/ 170 w 170"/>
              <a:gd name="T9" fmla="*/ 1 h 184"/>
              <a:gd name="T10" fmla="*/ 170 w 170"/>
              <a:gd name="T11" fmla="*/ 1 h 184"/>
              <a:gd name="T12" fmla="*/ 170 w 170"/>
              <a:gd name="T13" fmla="*/ 22 h 184"/>
              <a:gd name="T14" fmla="*/ 170 w 170"/>
              <a:gd name="T15" fmla="*/ 126 h 184"/>
              <a:gd name="T16" fmla="*/ 170 w 170"/>
              <a:gd name="T17" fmla="*/ 162 h 184"/>
              <a:gd name="T18" fmla="*/ 170 w 170"/>
              <a:gd name="T19" fmla="*/ 162 h 184"/>
              <a:gd name="T20" fmla="*/ 170 w 170"/>
              <a:gd name="T21" fmla="*/ 126 h 184"/>
              <a:gd name="T22" fmla="*/ 170 w 170"/>
              <a:gd name="T23" fmla="*/ 22 h 184"/>
              <a:gd name="T24" fmla="*/ 170 w 170"/>
              <a:gd name="T25" fmla="*/ 1 h 184"/>
              <a:gd name="T26" fmla="*/ 170 w 170"/>
              <a:gd name="T27" fmla="*/ 1 h 184"/>
              <a:gd name="T28" fmla="*/ 170 w 170"/>
              <a:gd name="T29" fmla="*/ 0 h 184"/>
              <a:gd name="T30" fmla="*/ 170 w 170"/>
              <a:gd name="T31" fmla="*/ 1 h 184"/>
              <a:gd name="T32" fmla="*/ 170 w 170"/>
              <a:gd name="T33" fmla="*/ 0 h 184"/>
              <a:gd name="T34" fmla="*/ 170 w 170"/>
              <a:gd name="T35" fmla="*/ 0 h 184"/>
              <a:gd name="T36" fmla="*/ 170 w 170"/>
              <a:gd name="T37" fmla="*/ 0 h 184"/>
              <a:gd name="T38" fmla="*/ 170 w 170"/>
              <a:gd name="T39" fmla="*/ 0 h 184"/>
              <a:gd name="T40" fmla="*/ 170 w 170"/>
              <a:gd name="T41" fmla="*/ 0 h 184"/>
              <a:gd name="T42" fmla="*/ 170 w 170"/>
              <a:gd name="T43" fmla="*/ 0 h 184"/>
              <a:gd name="T44" fmla="*/ 170 w 170"/>
              <a:gd name="T4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84">
                <a:moveTo>
                  <a:pt x="0" y="162"/>
                </a:moveTo>
                <a:cubicBezTo>
                  <a:pt x="0" y="162"/>
                  <a:pt x="0" y="162"/>
                  <a:pt x="0" y="162"/>
                </a:cubicBezTo>
                <a:cubicBezTo>
                  <a:pt x="0" y="173"/>
                  <a:pt x="10" y="183"/>
                  <a:pt x="21" y="184"/>
                </a:cubicBezTo>
                <a:cubicBezTo>
                  <a:pt x="10" y="183"/>
                  <a:pt x="0" y="173"/>
                  <a:pt x="0" y="162"/>
                </a:cubicBezTo>
                <a:moveTo>
                  <a:pt x="170" y="1"/>
                </a:moveTo>
                <a:cubicBezTo>
                  <a:pt x="170" y="1"/>
                  <a:pt x="170" y="1"/>
                  <a:pt x="170" y="1"/>
                </a:cubicBezTo>
                <a:cubicBezTo>
                  <a:pt x="170" y="22"/>
                  <a:pt x="170" y="22"/>
                  <a:pt x="170" y="22"/>
                </a:cubicBezTo>
                <a:cubicBezTo>
                  <a:pt x="170" y="126"/>
                  <a:pt x="170" y="126"/>
                  <a:pt x="170" y="126"/>
                </a:cubicBezTo>
                <a:cubicBezTo>
                  <a:pt x="170" y="162"/>
                  <a:pt x="170" y="162"/>
                  <a:pt x="170" y="162"/>
                </a:cubicBezTo>
                <a:cubicBezTo>
                  <a:pt x="170" y="162"/>
                  <a:pt x="170" y="162"/>
                  <a:pt x="170" y="162"/>
                </a:cubicBezTo>
                <a:cubicBezTo>
                  <a:pt x="170" y="126"/>
                  <a:pt x="170" y="126"/>
                  <a:pt x="170" y="126"/>
                </a:cubicBezTo>
                <a:cubicBezTo>
                  <a:pt x="170" y="22"/>
                  <a:pt x="170" y="22"/>
                  <a:pt x="170" y="22"/>
                </a:cubicBezTo>
                <a:cubicBezTo>
                  <a:pt x="170" y="1"/>
                  <a:pt x="170" y="1"/>
                  <a:pt x="170" y="1"/>
                </a:cubicBezTo>
                <a:cubicBezTo>
                  <a:pt x="170" y="1"/>
                  <a:pt x="170" y="1"/>
                  <a:pt x="170" y="1"/>
                </a:cubicBezTo>
                <a:moveTo>
                  <a:pt x="170" y="0"/>
                </a:moveTo>
                <a:cubicBezTo>
                  <a:pt x="170" y="1"/>
                  <a:pt x="170" y="1"/>
                  <a:pt x="170" y="1"/>
                </a:cubicBezTo>
                <a:cubicBezTo>
                  <a:pt x="170" y="1"/>
                  <a:pt x="170" y="1"/>
                  <a:pt x="170" y="0"/>
                </a:cubicBezTo>
                <a:moveTo>
                  <a:pt x="170" y="0"/>
                </a:moveTo>
                <a:cubicBezTo>
                  <a:pt x="170" y="0"/>
                  <a:pt x="170" y="0"/>
                  <a:pt x="170" y="0"/>
                </a:cubicBezTo>
                <a:cubicBezTo>
                  <a:pt x="170" y="0"/>
                  <a:pt x="170" y="0"/>
                  <a:pt x="170" y="0"/>
                </a:cubicBezTo>
                <a:moveTo>
                  <a:pt x="170" y="0"/>
                </a:moveTo>
                <a:cubicBezTo>
                  <a:pt x="170" y="0"/>
                  <a:pt x="170" y="0"/>
                  <a:pt x="170" y="0"/>
                </a:cubicBezTo>
                <a:cubicBezTo>
                  <a:pt x="170" y="0"/>
                  <a:pt x="170" y="0"/>
                  <a:pt x="170" y="0"/>
                </a:cubicBezTo>
              </a:path>
            </a:pathLst>
          </a:custGeom>
          <a:solidFill>
            <a:srgbClr val="E1D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4" name="Freeform 702">
            <a:extLst>
              <a:ext uri="{FF2B5EF4-FFF2-40B4-BE49-F238E27FC236}">
                <a16:creationId xmlns:a16="http://schemas.microsoft.com/office/drawing/2014/main" id="{7298B654-9A87-4538-8E44-AFDCA5FC4BAB}"/>
              </a:ext>
            </a:extLst>
          </p:cNvPr>
          <p:cNvSpPr>
            <a:spLocks noEditPoints="1"/>
          </p:cNvSpPr>
          <p:nvPr/>
        </p:nvSpPr>
        <p:spPr bwMode="auto">
          <a:xfrm>
            <a:off x="8270836" y="3589432"/>
            <a:ext cx="440274" cy="492413"/>
          </a:xfrm>
          <a:custGeom>
            <a:avLst/>
            <a:gdLst>
              <a:gd name="T0" fmla="*/ 170 w 170"/>
              <a:gd name="T1" fmla="*/ 132 h 190"/>
              <a:gd name="T2" fmla="*/ 79 w 170"/>
              <a:gd name="T3" fmla="*/ 132 h 190"/>
              <a:gd name="T4" fmla="*/ 0 w 170"/>
              <a:gd name="T5" fmla="*/ 168 h 190"/>
              <a:gd name="T6" fmla="*/ 21 w 170"/>
              <a:gd name="T7" fmla="*/ 190 h 190"/>
              <a:gd name="T8" fmla="*/ 22 w 170"/>
              <a:gd name="T9" fmla="*/ 190 h 190"/>
              <a:gd name="T10" fmla="*/ 148 w 170"/>
              <a:gd name="T11" fmla="*/ 190 h 190"/>
              <a:gd name="T12" fmla="*/ 170 w 170"/>
              <a:gd name="T13" fmla="*/ 168 h 190"/>
              <a:gd name="T14" fmla="*/ 170 w 170"/>
              <a:gd name="T15" fmla="*/ 132 h 190"/>
              <a:gd name="T16" fmla="*/ 169 w 170"/>
              <a:gd name="T17" fmla="*/ 0 h 190"/>
              <a:gd name="T18" fmla="*/ 159 w 170"/>
              <a:gd name="T19" fmla="*/ 28 h 190"/>
              <a:gd name="T20" fmla="*/ 170 w 170"/>
              <a:gd name="T21" fmla="*/ 28 h 190"/>
              <a:gd name="T22" fmla="*/ 170 w 170"/>
              <a:gd name="T23" fmla="*/ 7 h 190"/>
              <a:gd name="T24" fmla="*/ 170 w 170"/>
              <a:gd name="T25" fmla="*/ 7 h 190"/>
              <a:gd name="T26" fmla="*/ 170 w 170"/>
              <a:gd name="T27" fmla="*/ 7 h 190"/>
              <a:gd name="T28" fmla="*/ 170 w 170"/>
              <a:gd name="T29" fmla="*/ 6 h 190"/>
              <a:gd name="T30" fmla="*/ 170 w 170"/>
              <a:gd name="T31" fmla="*/ 6 h 190"/>
              <a:gd name="T32" fmla="*/ 170 w 170"/>
              <a:gd name="T33" fmla="*/ 6 h 190"/>
              <a:gd name="T34" fmla="*/ 170 w 170"/>
              <a:gd name="T35" fmla="*/ 6 h 190"/>
              <a:gd name="T36" fmla="*/ 170 w 170"/>
              <a:gd name="T37" fmla="*/ 6 h 190"/>
              <a:gd name="T38" fmla="*/ 169 w 170"/>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90">
                <a:moveTo>
                  <a:pt x="170" y="132"/>
                </a:moveTo>
                <a:cubicBezTo>
                  <a:pt x="79" y="132"/>
                  <a:pt x="79" y="132"/>
                  <a:pt x="79" y="132"/>
                </a:cubicBezTo>
                <a:cubicBezTo>
                  <a:pt x="57" y="147"/>
                  <a:pt x="31" y="159"/>
                  <a:pt x="0" y="168"/>
                </a:cubicBezTo>
                <a:cubicBezTo>
                  <a:pt x="0" y="179"/>
                  <a:pt x="10" y="189"/>
                  <a:pt x="21" y="190"/>
                </a:cubicBezTo>
                <a:cubicBezTo>
                  <a:pt x="22" y="190"/>
                  <a:pt x="22" y="190"/>
                  <a:pt x="22" y="190"/>
                </a:cubicBezTo>
                <a:cubicBezTo>
                  <a:pt x="148" y="190"/>
                  <a:pt x="148" y="190"/>
                  <a:pt x="148" y="190"/>
                </a:cubicBezTo>
                <a:cubicBezTo>
                  <a:pt x="160" y="190"/>
                  <a:pt x="170" y="180"/>
                  <a:pt x="170" y="168"/>
                </a:cubicBezTo>
                <a:cubicBezTo>
                  <a:pt x="170" y="132"/>
                  <a:pt x="170" y="132"/>
                  <a:pt x="170" y="132"/>
                </a:cubicBezTo>
                <a:moveTo>
                  <a:pt x="169" y="0"/>
                </a:moveTo>
                <a:cubicBezTo>
                  <a:pt x="166" y="10"/>
                  <a:pt x="163" y="19"/>
                  <a:pt x="159" y="28"/>
                </a:cubicBezTo>
                <a:cubicBezTo>
                  <a:pt x="170" y="28"/>
                  <a:pt x="170" y="28"/>
                  <a:pt x="170" y="28"/>
                </a:cubicBezTo>
                <a:cubicBezTo>
                  <a:pt x="170" y="7"/>
                  <a:pt x="170" y="7"/>
                  <a:pt x="170" y="7"/>
                </a:cubicBezTo>
                <a:cubicBezTo>
                  <a:pt x="170" y="7"/>
                  <a:pt x="170" y="7"/>
                  <a:pt x="170" y="7"/>
                </a:cubicBezTo>
                <a:cubicBezTo>
                  <a:pt x="170" y="7"/>
                  <a:pt x="170" y="7"/>
                  <a:pt x="170" y="7"/>
                </a:cubicBezTo>
                <a:cubicBezTo>
                  <a:pt x="170" y="7"/>
                  <a:pt x="170" y="7"/>
                  <a:pt x="170" y="6"/>
                </a:cubicBezTo>
                <a:cubicBezTo>
                  <a:pt x="170" y="6"/>
                  <a:pt x="170" y="6"/>
                  <a:pt x="170" y="6"/>
                </a:cubicBezTo>
                <a:cubicBezTo>
                  <a:pt x="170" y="6"/>
                  <a:pt x="170" y="6"/>
                  <a:pt x="170" y="6"/>
                </a:cubicBezTo>
                <a:cubicBezTo>
                  <a:pt x="170" y="6"/>
                  <a:pt x="170" y="6"/>
                  <a:pt x="170" y="6"/>
                </a:cubicBezTo>
                <a:cubicBezTo>
                  <a:pt x="170" y="6"/>
                  <a:pt x="170" y="6"/>
                  <a:pt x="170" y="6"/>
                </a:cubicBezTo>
                <a:cubicBezTo>
                  <a:pt x="170" y="4"/>
                  <a:pt x="169" y="2"/>
                  <a:pt x="169" y="0"/>
                </a:cubicBezTo>
              </a:path>
            </a:pathLst>
          </a:custGeom>
          <a:solidFill>
            <a:srgbClr val="D5D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5" name="Freeform 703">
            <a:extLst>
              <a:ext uri="{FF2B5EF4-FFF2-40B4-BE49-F238E27FC236}">
                <a16:creationId xmlns:a16="http://schemas.microsoft.com/office/drawing/2014/main" id="{3360369B-C38B-4921-9D47-A0F531E1847F}"/>
              </a:ext>
            </a:extLst>
          </p:cNvPr>
          <p:cNvSpPr>
            <a:spLocks/>
          </p:cNvSpPr>
          <p:nvPr/>
        </p:nvSpPr>
        <p:spPr bwMode="auto">
          <a:xfrm>
            <a:off x="8473592" y="3664740"/>
            <a:ext cx="237518" cy="266482"/>
          </a:xfrm>
          <a:custGeom>
            <a:avLst/>
            <a:gdLst>
              <a:gd name="T0" fmla="*/ 91 w 91"/>
              <a:gd name="T1" fmla="*/ 0 h 104"/>
              <a:gd name="T2" fmla="*/ 91 w 91"/>
              <a:gd name="T3" fmla="*/ 0 h 104"/>
              <a:gd name="T4" fmla="*/ 80 w 91"/>
              <a:gd name="T5" fmla="*/ 0 h 104"/>
              <a:gd name="T6" fmla="*/ 73 w 91"/>
              <a:gd name="T7" fmla="*/ 15 h 104"/>
              <a:gd name="T8" fmla="*/ 73 w 91"/>
              <a:gd name="T9" fmla="*/ 23 h 104"/>
              <a:gd name="T10" fmla="*/ 69 w 91"/>
              <a:gd name="T11" fmla="*/ 23 h 104"/>
              <a:gd name="T12" fmla="*/ 47 w 91"/>
              <a:gd name="T13" fmla="*/ 58 h 104"/>
              <a:gd name="T14" fmla="*/ 73 w 91"/>
              <a:gd name="T15" fmla="*/ 58 h 104"/>
              <a:gd name="T16" fmla="*/ 73 w 91"/>
              <a:gd name="T17" fmla="*/ 67 h 104"/>
              <a:gd name="T18" fmla="*/ 40 w 91"/>
              <a:gd name="T19" fmla="*/ 67 h 104"/>
              <a:gd name="T20" fmla="*/ 28 w 91"/>
              <a:gd name="T21" fmla="*/ 80 h 104"/>
              <a:gd name="T22" fmla="*/ 73 w 91"/>
              <a:gd name="T23" fmla="*/ 80 h 104"/>
              <a:gd name="T24" fmla="*/ 73 w 91"/>
              <a:gd name="T25" fmla="*/ 89 h 104"/>
              <a:gd name="T26" fmla="*/ 19 w 91"/>
              <a:gd name="T27" fmla="*/ 89 h 104"/>
              <a:gd name="T28" fmla="*/ 0 w 91"/>
              <a:gd name="T29" fmla="*/ 104 h 104"/>
              <a:gd name="T30" fmla="*/ 91 w 91"/>
              <a:gd name="T31" fmla="*/ 104 h 104"/>
              <a:gd name="T32" fmla="*/ 91 w 91"/>
              <a:gd name="T3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04">
                <a:moveTo>
                  <a:pt x="91" y="0"/>
                </a:moveTo>
                <a:cubicBezTo>
                  <a:pt x="91" y="0"/>
                  <a:pt x="91" y="0"/>
                  <a:pt x="91" y="0"/>
                </a:cubicBezTo>
                <a:cubicBezTo>
                  <a:pt x="80" y="0"/>
                  <a:pt x="80" y="0"/>
                  <a:pt x="80" y="0"/>
                </a:cubicBezTo>
                <a:cubicBezTo>
                  <a:pt x="78" y="5"/>
                  <a:pt x="76" y="10"/>
                  <a:pt x="73" y="15"/>
                </a:cubicBezTo>
                <a:cubicBezTo>
                  <a:pt x="73" y="23"/>
                  <a:pt x="73" y="23"/>
                  <a:pt x="73" y="23"/>
                </a:cubicBezTo>
                <a:cubicBezTo>
                  <a:pt x="69" y="23"/>
                  <a:pt x="69" y="23"/>
                  <a:pt x="69" y="23"/>
                </a:cubicBezTo>
                <a:cubicBezTo>
                  <a:pt x="63" y="36"/>
                  <a:pt x="55" y="48"/>
                  <a:pt x="47" y="58"/>
                </a:cubicBezTo>
                <a:cubicBezTo>
                  <a:pt x="73" y="58"/>
                  <a:pt x="73" y="58"/>
                  <a:pt x="73" y="58"/>
                </a:cubicBezTo>
                <a:cubicBezTo>
                  <a:pt x="73" y="67"/>
                  <a:pt x="73" y="67"/>
                  <a:pt x="73" y="67"/>
                </a:cubicBezTo>
                <a:cubicBezTo>
                  <a:pt x="40" y="67"/>
                  <a:pt x="40" y="67"/>
                  <a:pt x="40" y="67"/>
                </a:cubicBezTo>
                <a:cubicBezTo>
                  <a:pt x="36" y="72"/>
                  <a:pt x="32" y="76"/>
                  <a:pt x="28" y="80"/>
                </a:cubicBezTo>
                <a:cubicBezTo>
                  <a:pt x="73" y="80"/>
                  <a:pt x="73" y="80"/>
                  <a:pt x="73" y="80"/>
                </a:cubicBezTo>
                <a:cubicBezTo>
                  <a:pt x="73" y="89"/>
                  <a:pt x="73" y="89"/>
                  <a:pt x="73" y="89"/>
                </a:cubicBezTo>
                <a:cubicBezTo>
                  <a:pt x="19" y="89"/>
                  <a:pt x="19" y="89"/>
                  <a:pt x="19" y="89"/>
                </a:cubicBezTo>
                <a:cubicBezTo>
                  <a:pt x="13" y="94"/>
                  <a:pt x="7" y="99"/>
                  <a:pt x="0" y="104"/>
                </a:cubicBezTo>
                <a:cubicBezTo>
                  <a:pt x="91" y="104"/>
                  <a:pt x="91" y="104"/>
                  <a:pt x="91" y="104"/>
                </a:cubicBezTo>
                <a:cubicBezTo>
                  <a:pt x="91" y="0"/>
                  <a:pt x="91" y="0"/>
                  <a:pt x="91" y="0"/>
                </a:cubicBezTo>
              </a:path>
            </a:pathLst>
          </a:custGeom>
          <a:solidFill>
            <a:srgbClr val="C84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6" name="Freeform 704">
            <a:extLst>
              <a:ext uri="{FF2B5EF4-FFF2-40B4-BE49-F238E27FC236}">
                <a16:creationId xmlns:a16="http://schemas.microsoft.com/office/drawing/2014/main" id="{858EDE30-B39F-4F38-8AC0-D8C1D4513F3A}"/>
              </a:ext>
            </a:extLst>
          </p:cNvPr>
          <p:cNvSpPr>
            <a:spLocks/>
          </p:cNvSpPr>
          <p:nvPr/>
        </p:nvSpPr>
        <p:spPr bwMode="auto">
          <a:xfrm>
            <a:off x="8653179" y="3699499"/>
            <a:ext cx="11586" cy="23172"/>
          </a:xfrm>
          <a:custGeom>
            <a:avLst/>
            <a:gdLst>
              <a:gd name="T0" fmla="*/ 4 w 4"/>
              <a:gd name="T1" fmla="*/ 0 h 8"/>
              <a:gd name="T2" fmla="*/ 0 w 4"/>
              <a:gd name="T3" fmla="*/ 8 h 8"/>
              <a:gd name="T4" fmla="*/ 4 w 4"/>
              <a:gd name="T5" fmla="*/ 8 h 8"/>
              <a:gd name="T6" fmla="*/ 4 w 4"/>
              <a:gd name="T7" fmla="*/ 0 h 8"/>
            </a:gdLst>
            <a:ahLst/>
            <a:cxnLst>
              <a:cxn ang="0">
                <a:pos x="T0" y="T1"/>
              </a:cxn>
              <a:cxn ang="0">
                <a:pos x="T2" y="T3"/>
              </a:cxn>
              <a:cxn ang="0">
                <a:pos x="T4" y="T5"/>
              </a:cxn>
              <a:cxn ang="0">
                <a:pos x="T6" y="T7"/>
              </a:cxn>
            </a:cxnLst>
            <a:rect l="0" t="0" r="r" b="b"/>
            <a:pathLst>
              <a:path w="4" h="8">
                <a:moveTo>
                  <a:pt x="4" y="0"/>
                </a:moveTo>
                <a:cubicBezTo>
                  <a:pt x="3" y="3"/>
                  <a:pt x="2" y="6"/>
                  <a:pt x="0" y="8"/>
                </a:cubicBezTo>
                <a:cubicBezTo>
                  <a:pt x="4" y="8"/>
                  <a:pt x="4" y="8"/>
                  <a:pt x="4" y="8"/>
                </a:cubicBezTo>
                <a:cubicBezTo>
                  <a:pt x="4" y="0"/>
                  <a:pt x="4" y="0"/>
                  <a:pt x="4" y="0"/>
                </a:cubicBezTo>
              </a:path>
            </a:pathLst>
          </a:custGeom>
          <a:solidFill>
            <a:srgbClr val="D9D7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7" name="Freeform 705">
            <a:extLst>
              <a:ext uri="{FF2B5EF4-FFF2-40B4-BE49-F238E27FC236}">
                <a16:creationId xmlns:a16="http://schemas.microsoft.com/office/drawing/2014/main" id="{5B0C592D-0AEA-4869-AB9C-D245EF6F6DB3}"/>
              </a:ext>
            </a:extLst>
          </p:cNvPr>
          <p:cNvSpPr>
            <a:spLocks/>
          </p:cNvSpPr>
          <p:nvPr/>
        </p:nvSpPr>
        <p:spPr bwMode="auto">
          <a:xfrm>
            <a:off x="8577868" y="3815360"/>
            <a:ext cx="86898" cy="23172"/>
          </a:xfrm>
          <a:custGeom>
            <a:avLst/>
            <a:gdLst>
              <a:gd name="T0" fmla="*/ 33 w 33"/>
              <a:gd name="T1" fmla="*/ 0 h 9"/>
              <a:gd name="T2" fmla="*/ 7 w 33"/>
              <a:gd name="T3" fmla="*/ 0 h 9"/>
              <a:gd name="T4" fmla="*/ 0 w 33"/>
              <a:gd name="T5" fmla="*/ 9 h 9"/>
              <a:gd name="T6" fmla="*/ 33 w 33"/>
              <a:gd name="T7" fmla="*/ 9 h 9"/>
              <a:gd name="T8" fmla="*/ 33 w 33"/>
              <a:gd name="T9" fmla="*/ 0 h 9"/>
            </a:gdLst>
            <a:ahLst/>
            <a:cxnLst>
              <a:cxn ang="0">
                <a:pos x="T0" y="T1"/>
              </a:cxn>
              <a:cxn ang="0">
                <a:pos x="T2" y="T3"/>
              </a:cxn>
              <a:cxn ang="0">
                <a:pos x="T4" y="T5"/>
              </a:cxn>
              <a:cxn ang="0">
                <a:pos x="T6" y="T7"/>
              </a:cxn>
              <a:cxn ang="0">
                <a:pos x="T8" y="T9"/>
              </a:cxn>
            </a:cxnLst>
            <a:rect l="0" t="0" r="r" b="b"/>
            <a:pathLst>
              <a:path w="33" h="9">
                <a:moveTo>
                  <a:pt x="33" y="0"/>
                </a:moveTo>
                <a:cubicBezTo>
                  <a:pt x="7" y="0"/>
                  <a:pt x="7" y="0"/>
                  <a:pt x="7" y="0"/>
                </a:cubicBezTo>
                <a:cubicBezTo>
                  <a:pt x="5" y="3"/>
                  <a:pt x="3" y="6"/>
                  <a:pt x="0" y="9"/>
                </a:cubicBezTo>
                <a:cubicBezTo>
                  <a:pt x="33" y="9"/>
                  <a:pt x="33" y="9"/>
                  <a:pt x="33" y="9"/>
                </a:cubicBezTo>
                <a:cubicBezTo>
                  <a:pt x="33" y="0"/>
                  <a:pt x="33" y="0"/>
                  <a:pt x="33" y="0"/>
                </a:cubicBezTo>
              </a:path>
            </a:pathLst>
          </a:custGeom>
          <a:solidFill>
            <a:srgbClr val="D9D7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8" name="Freeform 706">
            <a:extLst>
              <a:ext uri="{FF2B5EF4-FFF2-40B4-BE49-F238E27FC236}">
                <a16:creationId xmlns:a16="http://schemas.microsoft.com/office/drawing/2014/main" id="{7A6D836B-36E2-4E18-B88A-2785878A2E00}"/>
              </a:ext>
            </a:extLst>
          </p:cNvPr>
          <p:cNvSpPr>
            <a:spLocks/>
          </p:cNvSpPr>
          <p:nvPr/>
        </p:nvSpPr>
        <p:spPr bwMode="auto">
          <a:xfrm>
            <a:off x="8525732" y="3867500"/>
            <a:ext cx="139034" cy="23172"/>
          </a:xfrm>
          <a:custGeom>
            <a:avLst/>
            <a:gdLst>
              <a:gd name="T0" fmla="*/ 54 w 54"/>
              <a:gd name="T1" fmla="*/ 0 h 9"/>
              <a:gd name="T2" fmla="*/ 9 w 54"/>
              <a:gd name="T3" fmla="*/ 0 h 9"/>
              <a:gd name="T4" fmla="*/ 0 w 54"/>
              <a:gd name="T5" fmla="*/ 9 h 9"/>
              <a:gd name="T6" fmla="*/ 54 w 54"/>
              <a:gd name="T7" fmla="*/ 9 h 9"/>
              <a:gd name="T8" fmla="*/ 54 w 54"/>
              <a:gd name="T9" fmla="*/ 0 h 9"/>
            </a:gdLst>
            <a:ahLst/>
            <a:cxnLst>
              <a:cxn ang="0">
                <a:pos x="T0" y="T1"/>
              </a:cxn>
              <a:cxn ang="0">
                <a:pos x="T2" y="T3"/>
              </a:cxn>
              <a:cxn ang="0">
                <a:pos x="T4" y="T5"/>
              </a:cxn>
              <a:cxn ang="0">
                <a:pos x="T6" y="T7"/>
              </a:cxn>
              <a:cxn ang="0">
                <a:pos x="T8" y="T9"/>
              </a:cxn>
            </a:cxnLst>
            <a:rect l="0" t="0" r="r" b="b"/>
            <a:pathLst>
              <a:path w="54" h="9">
                <a:moveTo>
                  <a:pt x="54" y="0"/>
                </a:moveTo>
                <a:cubicBezTo>
                  <a:pt x="9" y="0"/>
                  <a:pt x="9" y="0"/>
                  <a:pt x="9" y="0"/>
                </a:cubicBezTo>
                <a:cubicBezTo>
                  <a:pt x="6" y="3"/>
                  <a:pt x="3" y="6"/>
                  <a:pt x="0" y="9"/>
                </a:cubicBezTo>
                <a:cubicBezTo>
                  <a:pt x="54" y="9"/>
                  <a:pt x="54" y="9"/>
                  <a:pt x="54" y="9"/>
                </a:cubicBezTo>
                <a:cubicBezTo>
                  <a:pt x="54" y="0"/>
                  <a:pt x="54" y="0"/>
                  <a:pt x="54" y="0"/>
                </a:cubicBezTo>
              </a:path>
            </a:pathLst>
          </a:custGeom>
          <a:solidFill>
            <a:srgbClr val="D9D7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9" name="Freeform 707">
            <a:extLst>
              <a:ext uri="{FF2B5EF4-FFF2-40B4-BE49-F238E27FC236}">
                <a16:creationId xmlns:a16="http://schemas.microsoft.com/office/drawing/2014/main" id="{F0FA1BB6-F2A1-4060-9598-B2C600F9041B}"/>
              </a:ext>
            </a:extLst>
          </p:cNvPr>
          <p:cNvSpPr>
            <a:spLocks/>
          </p:cNvSpPr>
          <p:nvPr/>
        </p:nvSpPr>
        <p:spPr bwMode="auto">
          <a:xfrm>
            <a:off x="6515532" y="3485157"/>
            <a:ext cx="168001" cy="422896"/>
          </a:xfrm>
          <a:custGeom>
            <a:avLst/>
            <a:gdLst>
              <a:gd name="T0" fmla="*/ 2 w 67"/>
              <a:gd name="T1" fmla="*/ 164 h 164"/>
              <a:gd name="T2" fmla="*/ 0 w 67"/>
              <a:gd name="T3" fmla="*/ 164 h 164"/>
              <a:gd name="T4" fmla="*/ 0 w 67"/>
              <a:gd name="T5" fmla="*/ 156 h 164"/>
              <a:gd name="T6" fmla="*/ 2 w 67"/>
              <a:gd name="T7" fmla="*/ 156 h 164"/>
              <a:gd name="T8" fmla="*/ 14 w 67"/>
              <a:gd name="T9" fmla="*/ 145 h 164"/>
              <a:gd name="T10" fmla="*/ 29 w 67"/>
              <a:gd name="T11" fmla="*/ 19 h 164"/>
              <a:gd name="T12" fmla="*/ 51 w 67"/>
              <a:gd name="T13" fmla="*/ 0 h 164"/>
              <a:gd name="T14" fmla="*/ 67 w 67"/>
              <a:gd name="T15" fmla="*/ 0 h 164"/>
              <a:gd name="T16" fmla="*/ 67 w 67"/>
              <a:gd name="T17" fmla="*/ 8 h 164"/>
              <a:gd name="T18" fmla="*/ 51 w 67"/>
              <a:gd name="T19" fmla="*/ 8 h 164"/>
              <a:gd name="T20" fmla="*/ 37 w 67"/>
              <a:gd name="T21" fmla="*/ 20 h 164"/>
              <a:gd name="T22" fmla="*/ 22 w 67"/>
              <a:gd name="T23" fmla="*/ 146 h 164"/>
              <a:gd name="T24" fmla="*/ 2 w 67"/>
              <a:gd name="T25"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64">
                <a:moveTo>
                  <a:pt x="2" y="164"/>
                </a:moveTo>
                <a:cubicBezTo>
                  <a:pt x="0" y="164"/>
                  <a:pt x="0" y="164"/>
                  <a:pt x="0" y="164"/>
                </a:cubicBezTo>
                <a:cubicBezTo>
                  <a:pt x="0" y="156"/>
                  <a:pt x="0" y="156"/>
                  <a:pt x="0" y="156"/>
                </a:cubicBezTo>
                <a:cubicBezTo>
                  <a:pt x="2" y="156"/>
                  <a:pt x="2" y="156"/>
                  <a:pt x="2" y="156"/>
                </a:cubicBezTo>
                <a:cubicBezTo>
                  <a:pt x="9" y="156"/>
                  <a:pt x="14" y="151"/>
                  <a:pt x="14" y="145"/>
                </a:cubicBezTo>
                <a:cubicBezTo>
                  <a:pt x="29" y="19"/>
                  <a:pt x="29" y="19"/>
                  <a:pt x="29" y="19"/>
                </a:cubicBezTo>
                <a:cubicBezTo>
                  <a:pt x="31" y="8"/>
                  <a:pt x="40" y="0"/>
                  <a:pt x="51" y="0"/>
                </a:cubicBezTo>
                <a:cubicBezTo>
                  <a:pt x="67" y="0"/>
                  <a:pt x="67" y="0"/>
                  <a:pt x="67" y="0"/>
                </a:cubicBezTo>
                <a:cubicBezTo>
                  <a:pt x="67" y="8"/>
                  <a:pt x="67" y="8"/>
                  <a:pt x="67" y="8"/>
                </a:cubicBezTo>
                <a:cubicBezTo>
                  <a:pt x="51" y="8"/>
                  <a:pt x="51" y="8"/>
                  <a:pt x="51" y="8"/>
                </a:cubicBezTo>
                <a:cubicBezTo>
                  <a:pt x="44" y="8"/>
                  <a:pt x="38" y="13"/>
                  <a:pt x="37" y="20"/>
                </a:cubicBezTo>
                <a:cubicBezTo>
                  <a:pt x="22" y="146"/>
                  <a:pt x="22" y="146"/>
                  <a:pt x="22" y="146"/>
                </a:cubicBezTo>
                <a:cubicBezTo>
                  <a:pt x="21" y="156"/>
                  <a:pt x="13" y="164"/>
                  <a:pt x="2" y="164"/>
                </a:cubicBezTo>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20" name="Freeform 708">
            <a:extLst>
              <a:ext uri="{FF2B5EF4-FFF2-40B4-BE49-F238E27FC236}">
                <a16:creationId xmlns:a16="http://schemas.microsoft.com/office/drawing/2014/main" id="{FED4737F-F053-4F07-97E1-5D3183E8930C}"/>
              </a:ext>
            </a:extLst>
          </p:cNvPr>
          <p:cNvSpPr>
            <a:spLocks/>
          </p:cNvSpPr>
          <p:nvPr/>
        </p:nvSpPr>
        <p:spPr bwMode="auto">
          <a:xfrm>
            <a:off x="6167948" y="3890672"/>
            <a:ext cx="353379" cy="318621"/>
          </a:xfrm>
          <a:custGeom>
            <a:avLst/>
            <a:gdLst>
              <a:gd name="T0" fmla="*/ 3 w 61"/>
              <a:gd name="T1" fmla="*/ 55 h 55"/>
              <a:gd name="T2" fmla="*/ 0 w 61"/>
              <a:gd name="T3" fmla="*/ 55 h 55"/>
              <a:gd name="T4" fmla="*/ 0 w 61"/>
              <a:gd name="T5" fmla="*/ 0 h 55"/>
              <a:gd name="T6" fmla="*/ 61 w 61"/>
              <a:gd name="T7" fmla="*/ 0 h 55"/>
              <a:gd name="T8" fmla="*/ 61 w 61"/>
              <a:gd name="T9" fmla="*/ 26 h 55"/>
              <a:gd name="T10" fmla="*/ 58 w 61"/>
              <a:gd name="T11" fmla="*/ 26 h 55"/>
              <a:gd name="T12" fmla="*/ 58 w 61"/>
              <a:gd name="T13" fmla="*/ 3 h 55"/>
              <a:gd name="T14" fmla="*/ 3 w 61"/>
              <a:gd name="T15" fmla="*/ 3 h 55"/>
              <a:gd name="T16" fmla="*/ 3 w 6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3" y="55"/>
                </a:moveTo>
                <a:lnTo>
                  <a:pt x="0" y="55"/>
                </a:lnTo>
                <a:lnTo>
                  <a:pt x="0" y="0"/>
                </a:lnTo>
                <a:lnTo>
                  <a:pt x="61" y="0"/>
                </a:lnTo>
                <a:lnTo>
                  <a:pt x="61" y="26"/>
                </a:lnTo>
                <a:lnTo>
                  <a:pt x="58" y="26"/>
                </a:lnTo>
                <a:lnTo>
                  <a:pt x="58" y="3"/>
                </a:lnTo>
                <a:lnTo>
                  <a:pt x="3" y="3"/>
                </a:lnTo>
                <a:lnTo>
                  <a:pt x="3" y="55"/>
                </a:lnTo>
                <a:close/>
              </a:path>
            </a:pathLst>
          </a:custGeom>
          <a:solidFill>
            <a:srgbClr val="485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21" name="Freeform 709">
            <a:extLst>
              <a:ext uri="{FF2B5EF4-FFF2-40B4-BE49-F238E27FC236}">
                <a16:creationId xmlns:a16="http://schemas.microsoft.com/office/drawing/2014/main" id="{4B2CB894-1200-49DC-BC93-F077DB93CF8D}"/>
              </a:ext>
            </a:extLst>
          </p:cNvPr>
          <p:cNvSpPr>
            <a:spLocks/>
          </p:cNvSpPr>
          <p:nvPr/>
        </p:nvSpPr>
        <p:spPr bwMode="auto">
          <a:xfrm>
            <a:off x="6167948" y="3890672"/>
            <a:ext cx="353379" cy="318621"/>
          </a:xfrm>
          <a:custGeom>
            <a:avLst/>
            <a:gdLst>
              <a:gd name="T0" fmla="*/ 3 w 61"/>
              <a:gd name="T1" fmla="*/ 55 h 55"/>
              <a:gd name="T2" fmla="*/ 0 w 61"/>
              <a:gd name="T3" fmla="*/ 55 h 55"/>
              <a:gd name="T4" fmla="*/ 0 w 61"/>
              <a:gd name="T5" fmla="*/ 0 h 55"/>
              <a:gd name="T6" fmla="*/ 61 w 61"/>
              <a:gd name="T7" fmla="*/ 0 h 55"/>
              <a:gd name="T8" fmla="*/ 61 w 61"/>
              <a:gd name="T9" fmla="*/ 26 h 55"/>
              <a:gd name="T10" fmla="*/ 58 w 61"/>
              <a:gd name="T11" fmla="*/ 26 h 55"/>
              <a:gd name="T12" fmla="*/ 58 w 61"/>
              <a:gd name="T13" fmla="*/ 3 h 55"/>
              <a:gd name="T14" fmla="*/ 3 w 61"/>
              <a:gd name="T15" fmla="*/ 3 h 55"/>
              <a:gd name="T16" fmla="*/ 3 w 61"/>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3" y="55"/>
                </a:moveTo>
                <a:lnTo>
                  <a:pt x="0" y="55"/>
                </a:lnTo>
                <a:lnTo>
                  <a:pt x="0" y="0"/>
                </a:lnTo>
                <a:lnTo>
                  <a:pt x="61" y="0"/>
                </a:lnTo>
                <a:lnTo>
                  <a:pt x="61" y="26"/>
                </a:lnTo>
                <a:lnTo>
                  <a:pt x="58" y="26"/>
                </a:lnTo>
                <a:lnTo>
                  <a:pt x="58" y="3"/>
                </a:lnTo>
                <a:lnTo>
                  <a:pt x="3" y="3"/>
                </a:lnTo>
                <a:lnTo>
                  <a:pt x="3"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22" name="Freeform 710">
            <a:extLst>
              <a:ext uri="{FF2B5EF4-FFF2-40B4-BE49-F238E27FC236}">
                <a16:creationId xmlns:a16="http://schemas.microsoft.com/office/drawing/2014/main" id="{843B8014-C4BD-48EA-AE4C-FE2B967A9C68}"/>
              </a:ext>
            </a:extLst>
          </p:cNvPr>
          <p:cNvSpPr>
            <a:spLocks/>
          </p:cNvSpPr>
          <p:nvPr/>
        </p:nvSpPr>
        <p:spPr bwMode="auto">
          <a:xfrm>
            <a:off x="6127398" y="3531501"/>
            <a:ext cx="463446" cy="364966"/>
          </a:xfrm>
          <a:custGeom>
            <a:avLst/>
            <a:gdLst>
              <a:gd name="T0" fmla="*/ 156 w 179"/>
              <a:gd name="T1" fmla="*/ 15 h 142"/>
              <a:gd name="T2" fmla="*/ 144 w 179"/>
              <a:gd name="T3" fmla="*/ 114 h 142"/>
              <a:gd name="T4" fmla="*/ 134 w 179"/>
              <a:gd name="T5" fmla="*/ 124 h 142"/>
              <a:gd name="T6" fmla="*/ 18 w 179"/>
              <a:gd name="T7" fmla="*/ 124 h 142"/>
              <a:gd name="T8" fmla="*/ 0 w 179"/>
              <a:gd name="T9" fmla="*/ 142 h 142"/>
              <a:gd name="T10" fmla="*/ 0 w 179"/>
              <a:gd name="T11" fmla="*/ 142 h 142"/>
              <a:gd name="T12" fmla="*/ 148 w 179"/>
              <a:gd name="T13" fmla="*/ 142 h 142"/>
              <a:gd name="T14" fmla="*/ 164 w 179"/>
              <a:gd name="T15" fmla="*/ 128 h 142"/>
              <a:gd name="T16" fmla="*/ 179 w 179"/>
              <a:gd name="T17" fmla="*/ 1 h 142"/>
              <a:gd name="T18" fmla="*/ 173 w 179"/>
              <a:gd name="T19" fmla="*/ 1 h 142"/>
              <a:gd name="T20" fmla="*/ 156 w 179"/>
              <a:gd name="T21" fmla="*/ 1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42">
                <a:moveTo>
                  <a:pt x="156" y="15"/>
                </a:moveTo>
                <a:cubicBezTo>
                  <a:pt x="144" y="114"/>
                  <a:pt x="144" y="114"/>
                  <a:pt x="144" y="114"/>
                </a:cubicBezTo>
                <a:cubicBezTo>
                  <a:pt x="144" y="120"/>
                  <a:pt x="139" y="124"/>
                  <a:pt x="134" y="124"/>
                </a:cubicBezTo>
                <a:cubicBezTo>
                  <a:pt x="18" y="124"/>
                  <a:pt x="18" y="124"/>
                  <a:pt x="18" y="124"/>
                </a:cubicBezTo>
                <a:cubicBezTo>
                  <a:pt x="8" y="124"/>
                  <a:pt x="0" y="132"/>
                  <a:pt x="0" y="142"/>
                </a:cubicBezTo>
                <a:cubicBezTo>
                  <a:pt x="0" y="142"/>
                  <a:pt x="0" y="142"/>
                  <a:pt x="0" y="142"/>
                </a:cubicBezTo>
                <a:cubicBezTo>
                  <a:pt x="148" y="142"/>
                  <a:pt x="148" y="142"/>
                  <a:pt x="148" y="142"/>
                </a:cubicBezTo>
                <a:cubicBezTo>
                  <a:pt x="156" y="142"/>
                  <a:pt x="163" y="136"/>
                  <a:pt x="164" y="128"/>
                </a:cubicBezTo>
                <a:cubicBezTo>
                  <a:pt x="179" y="1"/>
                  <a:pt x="179" y="1"/>
                  <a:pt x="179" y="1"/>
                </a:cubicBezTo>
                <a:cubicBezTo>
                  <a:pt x="173" y="1"/>
                  <a:pt x="173" y="1"/>
                  <a:pt x="173" y="1"/>
                </a:cubicBezTo>
                <a:cubicBezTo>
                  <a:pt x="165" y="0"/>
                  <a:pt x="157" y="6"/>
                  <a:pt x="156" y="15"/>
                </a:cubicBezTo>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23" name="Freeform 711">
            <a:extLst>
              <a:ext uri="{FF2B5EF4-FFF2-40B4-BE49-F238E27FC236}">
                <a16:creationId xmlns:a16="http://schemas.microsoft.com/office/drawing/2014/main" id="{A0B864B0-4E8C-4878-9033-8B7DB8126F55}"/>
              </a:ext>
            </a:extLst>
          </p:cNvPr>
          <p:cNvSpPr>
            <a:spLocks/>
          </p:cNvSpPr>
          <p:nvPr/>
        </p:nvSpPr>
        <p:spPr bwMode="auto">
          <a:xfrm>
            <a:off x="6573463" y="3531501"/>
            <a:ext cx="17381" cy="0"/>
          </a:xfrm>
          <a:custGeom>
            <a:avLst/>
            <a:gdLst>
              <a:gd name="T0" fmla="*/ 0 w 6"/>
              <a:gd name="T1" fmla="*/ 0 w 6"/>
              <a:gd name="T2" fmla="*/ 6 w 6"/>
              <a:gd name="T3" fmla="*/ 6 w 6"/>
              <a:gd name="T4" fmla="*/ 0 w 6"/>
              <a:gd name="T5" fmla="*/ 0 w 6"/>
            </a:gdLst>
            <a:ahLst/>
            <a:cxnLst>
              <a:cxn ang="0">
                <a:pos x="T0" y="0"/>
              </a:cxn>
              <a:cxn ang="0">
                <a:pos x="T1" y="0"/>
              </a:cxn>
              <a:cxn ang="0">
                <a:pos x="T2" y="0"/>
              </a:cxn>
              <a:cxn ang="0">
                <a:pos x="T3" y="0"/>
              </a:cxn>
              <a:cxn ang="0">
                <a:pos x="T4" y="0"/>
              </a:cxn>
              <a:cxn ang="0">
                <a:pos x="T5" y="0"/>
              </a:cxn>
            </a:cxnLst>
            <a:rect l="0" t="0" r="r" b="b"/>
            <a:pathLst>
              <a:path w="6">
                <a:moveTo>
                  <a:pt x="0" y="0"/>
                </a:moveTo>
                <a:cubicBezTo>
                  <a:pt x="0" y="0"/>
                  <a:pt x="0" y="0"/>
                  <a:pt x="0" y="0"/>
                </a:cubicBezTo>
                <a:cubicBezTo>
                  <a:pt x="6" y="0"/>
                  <a:pt x="6" y="0"/>
                  <a:pt x="6" y="0"/>
                </a:cubicBezTo>
                <a:cubicBezTo>
                  <a:pt x="6" y="0"/>
                  <a:pt x="6" y="0"/>
                  <a:pt x="6" y="0"/>
                </a:cubicBezTo>
                <a:cubicBezTo>
                  <a:pt x="0" y="0"/>
                  <a:pt x="0" y="0"/>
                  <a:pt x="0" y="0"/>
                </a:cubicBezTo>
                <a:cubicBezTo>
                  <a:pt x="0" y="0"/>
                  <a:pt x="0" y="0"/>
                  <a:pt x="0"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24" name="Freeform 712">
            <a:extLst>
              <a:ext uri="{FF2B5EF4-FFF2-40B4-BE49-F238E27FC236}">
                <a16:creationId xmlns:a16="http://schemas.microsoft.com/office/drawing/2014/main" id="{E7D77E62-45D5-4AEC-A53A-9D7F7237DDB4}"/>
              </a:ext>
            </a:extLst>
          </p:cNvPr>
          <p:cNvSpPr>
            <a:spLocks noEditPoints="1"/>
          </p:cNvSpPr>
          <p:nvPr/>
        </p:nvSpPr>
        <p:spPr bwMode="auto">
          <a:xfrm>
            <a:off x="6127398" y="3890672"/>
            <a:ext cx="0" cy="5795"/>
          </a:xfrm>
          <a:custGeom>
            <a:avLst/>
            <a:gdLst>
              <a:gd name="T0" fmla="*/ 0 h 1"/>
              <a:gd name="T1" fmla="*/ 1 h 1"/>
              <a:gd name="T2" fmla="*/ 1 h 1"/>
              <a:gd name="T3" fmla="*/ 0 h 1"/>
              <a:gd name="T4" fmla="*/ 0 h 1"/>
              <a:gd name="T5" fmla="*/ 0 h 1"/>
              <a:gd name="T6" fmla="*/ 0 h 1"/>
            </a:gdLst>
            <a:ahLst/>
            <a:cxnLst>
              <a:cxn ang="0">
                <a:pos x="0" y="T0"/>
              </a:cxn>
              <a:cxn ang="0">
                <a:pos x="0" y="T1"/>
              </a:cxn>
              <a:cxn ang="0">
                <a:pos x="0" y="T2"/>
              </a:cxn>
              <a:cxn ang="0">
                <a:pos x="0" y="T3"/>
              </a:cxn>
              <a:cxn ang="0">
                <a:pos x="0" y="T4"/>
              </a:cxn>
              <a:cxn ang="0">
                <a:pos x="0" y="T5"/>
              </a:cxn>
              <a:cxn ang="0">
                <a:pos x="0" y="T6"/>
              </a:cxn>
            </a:cxnLst>
            <a:rect l="0" t="0" r="r" b="b"/>
            <a:pathLst>
              <a:path h="1">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4" name="Freeform 713">
            <a:extLst>
              <a:ext uri="{FF2B5EF4-FFF2-40B4-BE49-F238E27FC236}">
                <a16:creationId xmlns:a16="http://schemas.microsoft.com/office/drawing/2014/main" id="{4185157C-F2A8-412F-BEC0-3FD838EF9C78}"/>
              </a:ext>
            </a:extLst>
          </p:cNvPr>
          <p:cNvSpPr>
            <a:spLocks noEditPoints="1"/>
          </p:cNvSpPr>
          <p:nvPr/>
        </p:nvSpPr>
        <p:spPr bwMode="auto">
          <a:xfrm>
            <a:off x="6127398" y="3531501"/>
            <a:ext cx="463446" cy="364966"/>
          </a:xfrm>
          <a:custGeom>
            <a:avLst/>
            <a:gdLst>
              <a:gd name="T0" fmla="*/ 70 w 179"/>
              <a:gd name="T1" fmla="*/ 133 h 141"/>
              <a:gd name="T2" fmla="*/ 2 w 179"/>
              <a:gd name="T3" fmla="*/ 133 h 141"/>
              <a:gd name="T4" fmla="*/ 0 w 179"/>
              <a:gd name="T5" fmla="*/ 140 h 141"/>
              <a:gd name="T6" fmla="*/ 0 w 179"/>
              <a:gd name="T7" fmla="*/ 140 h 141"/>
              <a:gd name="T8" fmla="*/ 0 w 179"/>
              <a:gd name="T9" fmla="*/ 140 h 141"/>
              <a:gd name="T10" fmla="*/ 0 w 179"/>
              <a:gd name="T11" fmla="*/ 141 h 141"/>
              <a:gd name="T12" fmla="*/ 0 w 179"/>
              <a:gd name="T13" fmla="*/ 141 h 141"/>
              <a:gd name="T14" fmla="*/ 65 w 179"/>
              <a:gd name="T15" fmla="*/ 141 h 141"/>
              <a:gd name="T16" fmla="*/ 70 w 179"/>
              <a:gd name="T17" fmla="*/ 133 h 141"/>
              <a:gd name="T18" fmla="*/ 122 w 179"/>
              <a:gd name="T19" fmla="*/ 133 h 141"/>
              <a:gd name="T20" fmla="*/ 91 w 179"/>
              <a:gd name="T21" fmla="*/ 133 h 141"/>
              <a:gd name="T22" fmla="*/ 84 w 179"/>
              <a:gd name="T23" fmla="*/ 141 h 141"/>
              <a:gd name="T24" fmla="*/ 125 w 179"/>
              <a:gd name="T25" fmla="*/ 141 h 141"/>
              <a:gd name="T26" fmla="*/ 122 w 179"/>
              <a:gd name="T27" fmla="*/ 133 h 141"/>
              <a:gd name="T28" fmla="*/ 158 w 179"/>
              <a:gd name="T29" fmla="*/ 111 h 141"/>
              <a:gd name="T30" fmla="*/ 157 w 179"/>
              <a:gd name="T31" fmla="*/ 119 h 141"/>
              <a:gd name="T32" fmla="*/ 142 w 179"/>
              <a:gd name="T33" fmla="*/ 133 h 141"/>
              <a:gd name="T34" fmla="*/ 128 w 179"/>
              <a:gd name="T35" fmla="*/ 133 h 141"/>
              <a:gd name="T36" fmla="*/ 131 w 179"/>
              <a:gd name="T37" fmla="*/ 141 h 141"/>
              <a:gd name="T38" fmla="*/ 148 w 179"/>
              <a:gd name="T39" fmla="*/ 141 h 141"/>
              <a:gd name="T40" fmla="*/ 164 w 179"/>
              <a:gd name="T41" fmla="*/ 127 h 141"/>
              <a:gd name="T42" fmla="*/ 166 w 179"/>
              <a:gd name="T43" fmla="*/ 112 h 141"/>
              <a:gd name="T44" fmla="*/ 158 w 179"/>
              <a:gd name="T45" fmla="*/ 111 h 141"/>
              <a:gd name="T46" fmla="*/ 172 w 179"/>
              <a:gd name="T47" fmla="*/ 0 h 141"/>
              <a:gd name="T48" fmla="*/ 171 w 179"/>
              <a:gd name="T49" fmla="*/ 0 h 141"/>
              <a:gd name="T50" fmla="*/ 160 w 179"/>
              <a:gd name="T51" fmla="*/ 95 h 141"/>
              <a:gd name="T52" fmla="*/ 167 w 179"/>
              <a:gd name="T53" fmla="*/ 97 h 141"/>
              <a:gd name="T54" fmla="*/ 179 w 179"/>
              <a:gd name="T55" fmla="*/ 0 h 141"/>
              <a:gd name="T56" fmla="*/ 179 w 179"/>
              <a:gd name="T57" fmla="*/ 0 h 141"/>
              <a:gd name="T58" fmla="*/ 173 w 179"/>
              <a:gd name="T59" fmla="*/ 0 h 141"/>
              <a:gd name="T60" fmla="*/ 173 w 179"/>
              <a:gd name="T61" fmla="*/ 0 h 141"/>
              <a:gd name="T62" fmla="*/ 172 w 179"/>
              <a:gd name="T6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9" h="141">
                <a:moveTo>
                  <a:pt x="70" y="133"/>
                </a:moveTo>
                <a:cubicBezTo>
                  <a:pt x="2" y="133"/>
                  <a:pt x="2" y="133"/>
                  <a:pt x="2" y="133"/>
                </a:cubicBezTo>
                <a:cubicBezTo>
                  <a:pt x="1" y="135"/>
                  <a:pt x="0" y="138"/>
                  <a:pt x="0" y="140"/>
                </a:cubicBezTo>
                <a:cubicBezTo>
                  <a:pt x="0" y="140"/>
                  <a:pt x="0" y="140"/>
                  <a:pt x="0" y="140"/>
                </a:cubicBezTo>
                <a:cubicBezTo>
                  <a:pt x="0" y="140"/>
                  <a:pt x="0" y="140"/>
                  <a:pt x="0" y="140"/>
                </a:cubicBezTo>
                <a:cubicBezTo>
                  <a:pt x="0" y="140"/>
                  <a:pt x="0" y="140"/>
                  <a:pt x="0" y="141"/>
                </a:cubicBezTo>
                <a:cubicBezTo>
                  <a:pt x="0" y="141"/>
                  <a:pt x="0" y="141"/>
                  <a:pt x="0" y="141"/>
                </a:cubicBezTo>
                <a:cubicBezTo>
                  <a:pt x="65" y="141"/>
                  <a:pt x="65" y="141"/>
                  <a:pt x="65" y="141"/>
                </a:cubicBezTo>
                <a:cubicBezTo>
                  <a:pt x="67" y="138"/>
                  <a:pt x="68" y="136"/>
                  <a:pt x="70" y="133"/>
                </a:cubicBezTo>
                <a:moveTo>
                  <a:pt x="122" y="133"/>
                </a:moveTo>
                <a:cubicBezTo>
                  <a:pt x="91" y="133"/>
                  <a:pt x="91" y="133"/>
                  <a:pt x="91" y="133"/>
                </a:cubicBezTo>
                <a:cubicBezTo>
                  <a:pt x="89" y="135"/>
                  <a:pt x="86" y="138"/>
                  <a:pt x="84" y="141"/>
                </a:cubicBezTo>
                <a:cubicBezTo>
                  <a:pt x="125" y="141"/>
                  <a:pt x="125" y="141"/>
                  <a:pt x="125" y="141"/>
                </a:cubicBezTo>
                <a:cubicBezTo>
                  <a:pt x="122" y="133"/>
                  <a:pt x="122" y="133"/>
                  <a:pt x="122" y="133"/>
                </a:cubicBezTo>
                <a:moveTo>
                  <a:pt x="158" y="111"/>
                </a:moveTo>
                <a:cubicBezTo>
                  <a:pt x="157" y="119"/>
                  <a:pt x="157" y="119"/>
                  <a:pt x="157" y="119"/>
                </a:cubicBezTo>
                <a:cubicBezTo>
                  <a:pt x="156" y="127"/>
                  <a:pt x="150" y="133"/>
                  <a:pt x="142" y="133"/>
                </a:cubicBezTo>
                <a:cubicBezTo>
                  <a:pt x="128" y="133"/>
                  <a:pt x="128" y="133"/>
                  <a:pt x="128" y="133"/>
                </a:cubicBezTo>
                <a:cubicBezTo>
                  <a:pt x="131" y="141"/>
                  <a:pt x="131" y="141"/>
                  <a:pt x="131" y="141"/>
                </a:cubicBezTo>
                <a:cubicBezTo>
                  <a:pt x="148" y="141"/>
                  <a:pt x="148" y="141"/>
                  <a:pt x="148" y="141"/>
                </a:cubicBezTo>
                <a:cubicBezTo>
                  <a:pt x="156" y="141"/>
                  <a:pt x="163" y="135"/>
                  <a:pt x="164" y="127"/>
                </a:cubicBezTo>
                <a:cubicBezTo>
                  <a:pt x="166" y="112"/>
                  <a:pt x="166" y="112"/>
                  <a:pt x="166" y="112"/>
                </a:cubicBezTo>
                <a:cubicBezTo>
                  <a:pt x="163" y="111"/>
                  <a:pt x="161" y="111"/>
                  <a:pt x="158" y="111"/>
                </a:cubicBezTo>
                <a:moveTo>
                  <a:pt x="172" y="0"/>
                </a:moveTo>
                <a:cubicBezTo>
                  <a:pt x="172" y="0"/>
                  <a:pt x="172" y="0"/>
                  <a:pt x="171" y="0"/>
                </a:cubicBezTo>
                <a:cubicBezTo>
                  <a:pt x="160" y="95"/>
                  <a:pt x="160" y="95"/>
                  <a:pt x="160" y="95"/>
                </a:cubicBezTo>
                <a:cubicBezTo>
                  <a:pt x="162" y="96"/>
                  <a:pt x="165" y="96"/>
                  <a:pt x="167" y="97"/>
                </a:cubicBezTo>
                <a:cubicBezTo>
                  <a:pt x="179" y="0"/>
                  <a:pt x="179" y="0"/>
                  <a:pt x="179" y="0"/>
                </a:cubicBezTo>
                <a:cubicBezTo>
                  <a:pt x="179" y="0"/>
                  <a:pt x="179" y="0"/>
                  <a:pt x="179" y="0"/>
                </a:cubicBezTo>
                <a:cubicBezTo>
                  <a:pt x="173" y="0"/>
                  <a:pt x="173" y="0"/>
                  <a:pt x="173" y="0"/>
                </a:cubicBezTo>
                <a:cubicBezTo>
                  <a:pt x="173" y="0"/>
                  <a:pt x="173" y="0"/>
                  <a:pt x="173" y="0"/>
                </a:cubicBezTo>
                <a:cubicBezTo>
                  <a:pt x="173" y="0"/>
                  <a:pt x="173" y="0"/>
                  <a:pt x="172" y="0"/>
                </a:cubicBezTo>
              </a:path>
            </a:pathLst>
          </a:custGeom>
          <a:solidFill>
            <a:srgbClr val="2B9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5" name="Oval 714">
            <a:extLst>
              <a:ext uri="{FF2B5EF4-FFF2-40B4-BE49-F238E27FC236}">
                <a16:creationId xmlns:a16="http://schemas.microsoft.com/office/drawing/2014/main" id="{632BFB2C-517C-4660-92C7-88FA9AC88E59}"/>
              </a:ext>
            </a:extLst>
          </p:cNvPr>
          <p:cNvSpPr>
            <a:spLocks noChangeArrowheads="1"/>
          </p:cNvSpPr>
          <p:nvPr/>
        </p:nvSpPr>
        <p:spPr bwMode="auto">
          <a:xfrm>
            <a:off x="6046295" y="4122395"/>
            <a:ext cx="168001" cy="168001"/>
          </a:xfrm>
          <a:prstGeom prst="ellipse">
            <a:avLst/>
          </a:pr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6" name="Freeform 715">
            <a:extLst>
              <a:ext uri="{FF2B5EF4-FFF2-40B4-BE49-F238E27FC236}">
                <a16:creationId xmlns:a16="http://schemas.microsoft.com/office/drawing/2014/main" id="{809A5BE1-BB24-4A25-81FF-C91BE0B50173}"/>
              </a:ext>
            </a:extLst>
          </p:cNvPr>
          <p:cNvSpPr>
            <a:spLocks noEditPoints="1"/>
          </p:cNvSpPr>
          <p:nvPr/>
        </p:nvSpPr>
        <p:spPr bwMode="auto">
          <a:xfrm>
            <a:off x="6046295" y="4122395"/>
            <a:ext cx="168001" cy="168001"/>
          </a:xfrm>
          <a:custGeom>
            <a:avLst/>
            <a:gdLst>
              <a:gd name="T0" fmla="*/ 32 w 65"/>
              <a:gd name="T1" fmla="*/ 9 h 65"/>
              <a:gd name="T2" fmla="*/ 56 w 65"/>
              <a:gd name="T3" fmla="*/ 32 h 65"/>
              <a:gd name="T4" fmla="*/ 32 w 65"/>
              <a:gd name="T5" fmla="*/ 55 h 65"/>
              <a:gd name="T6" fmla="*/ 9 w 65"/>
              <a:gd name="T7" fmla="*/ 32 h 65"/>
              <a:gd name="T8" fmla="*/ 32 w 65"/>
              <a:gd name="T9" fmla="*/ 9 h 65"/>
              <a:gd name="T10" fmla="*/ 32 w 65"/>
              <a:gd name="T11" fmla="*/ 0 h 65"/>
              <a:gd name="T12" fmla="*/ 0 w 65"/>
              <a:gd name="T13" fmla="*/ 32 h 65"/>
              <a:gd name="T14" fmla="*/ 32 w 65"/>
              <a:gd name="T15" fmla="*/ 65 h 65"/>
              <a:gd name="T16" fmla="*/ 65 w 65"/>
              <a:gd name="T17" fmla="*/ 32 h 65"/>
              <a:gd name="T18" fmla="*/ 32 w 65"/>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32" y="9"/>
                </a:moveTo>
                <a:cubicBezTo>
                  <a:pt x="45" y="9"/>
                  <a:pt x="56" y="19"/>
                  <a:pt x="56" y="32"/>
                </a:cubicBezTo>
                <a:cubicBezTo>
                  <a:pt x="56" y="45"/>
                  <a:pt x="45" y="55"/>
                  <a:pt x="32" y="55"/>
                </a:cubicBezTo>
                <a:cubicBezTo>
                  <a:pt x="19" y="55"/>
                  <a:pt x="9" y="45"/>
                  <a:pt x="9" y="32"/>
                </a:cubicBezTo>
                <a:cubicBezTo>
                  <a:pt x="9" y="19"/>
                  <a:pt x="19" y="9"/>
                  <a:pt x="32" y="9"/>
                </a:cubicBezTo>
                <a:moveTo>
                  <a:pt x="32" y="0"/>
                </a:moveTo>
                <a:cubicBezTo>
                  <a:pt x="14" y="0"/>
                  <a:pt x="0" y="14"/>
                  <a:pt x="0" y="32"/>
                </a:cubicBezTo>
                <a:cubicBezTo>
                  <a:pt x="0" y="50"/>
                  <a:pt x="14" y="65"/>
                  <a:pt x="32" y="65"/>
                </a:cubicBezTo>
                <a:cubicBezTo>
                  <a:pt x="50" y="65"/>
                  <a:pt x="65" y="50"/>
                  <a:pt x="65" y="32"/>
                </a:cubicBezTo>
                <a:cubicBezTo>
                  <a:pt x="65" y="14"/>
                  <a:pt x="50" y="0"/>
                  <a:pt x="32" y="0"/>
                </a:cubicBezTo>
              </a:path>
            </a:pathLst>
          </a:custGeom>
          <a:solidFill>
            <a:srgbClr val="354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7" name="Freeform 716">
            <a:extLst>
              <a:ext uri="{FF2B5EF4-FFF2-40B4-BE49-F238E27FC236}">
                <a16:creationId xmlns:a16="http://schemas.microsoft.com/office/drawing/2014/main" id="{FD3B2A76-D930-4C1E-A3EE-A123B6C9BEC9}"/>
              </a:ext>
            </a:extLst>
          </p:cNvPr>
          <p:cNvSpPr>
            <a:spLocks/>
          </p:cNvSpPr>
          <p:nvPr/>
        </p:nvSpPr>
        <p:spPr bwMode="auto">
          <a:xfrm>
            <a:off x="6092640" y="4168740"/>
            <a:ext cx="75312" cy="81103"/>
          </a:xfrm>
          <a:custGeom>
            <a:avLst/>
            <a:gdLst>
              <a:gd name="T0" fmla="*/ 23 w 31"/>
              <a:gd name="T1" fmla="*/ 8 h 31"/>
              <a:gd name="T2" fmla="*/ 8 w 31"/>
              <a:gd name="T3" fmla="*/ 22 h 31"/>
              <a:gd name="T4" fmla="*/ 23 w 31"/>
              <a:gd name="T5" fmla="*/ 8 h 31"/>
            </a:gdLst>
            <a:ahLst/>
            <a:cxnLst>
              <a:cxn ang="0">
                <a:pos x="T0" y="T1"/>
              </a:cxn>
              <a:cxn ang="0">
                <a:pos x="T2" y="T3"/>
              </a:cxn>
              <a:cxn ang="0">
                <a:pos x="T4" y="T5"/>
              </a:cxn>
            </a:cxnLst>
            <a:rect l="0" t="0" r="r" b="b"/>
            <a:pathLst>
              <a:path w="31" h="31">
                <a:moveTo>
                  <a:pt x="23" y="8"/>
                </a:moveTo>
                <a:cubicBezTo>
                  <a:pt x="31" y="18"/>
                  <a:pt x="19" y="31"/>
                  <a:pt x="8" y="22"/>
                </a:cubicBezTo>
                <a:cubicBezTo>
                  <a:pt x="0" y="12"/>
                  <a:pt x="12" y="0"/>
                  <a:pt x="23" y="8"/>
                </a:cubicBezTo>
                <a:close/>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8" name="Freeform 717">
            <a:extLst>
              <a:ext uri="{FF2B5EF4-FFF2-40B4-BE49-F238E27FC236}">
                <a16:creationId xmlns:a16="http://schemas.microsoft.com/office/drawing/2014/main" id="{B91A07FD-93F1-47F2-BD3C-1767E8EE7115}"/>
              </a:ext>
            </a:extLst>
          </p:cNvPr>
          <p:cNvSpPr>
            <a:spLocks/>
          </p:cNvSpPr>
          <p:nvPr/>
        </p:nvSpPr>
        <p:spPr bwMode="auto">
          <a:xfrm>
            <a:off x="6422843" y="3809569"/>
            <a:ext cx="185378" cy="451860"/>
          </a:xfrm>
          <a:custGeom>
            <a:avLst/>
            <a:gdLst>
              <a:gd name="T0" fmla="*/ 2 w 32"/>
              <a:gd name="T1" fmla="*/ 0 h 78"/>
              <a:gd name="T2" fmla="*/ 0 w 32"/>
              <a:gd name="T3" fmla="*/ 1 h 78"/>
              <a:gd name="T4" fmla="*/ 29 w 32"/>
              <a:gd name="T5" fmla="*/ 78 h 78"/>
              <a:gd name="T6" fmla="*/ 32 w 32"/>
              <a:gd name="T7" fmla="*/ 77 h 78"/>
              <a:gd name="T8" fmla="*/ 2 w 32"/>
              <a:gd name="T9" fmla="*/ 0 h 78"/>
            </a:gdLst>
            <a:ahLst/>
            <a:cxnLst>
              <a:cxn ang="0">
                <a:pos x="T0" y="T1"/>
              </a:cxn>
              <a:cxn ang="0">
                <a:pos x="T2" y="T3"/>
              </a:cxn>
              <a:cxn ang="0">
                <a:pos x="T4" y="T5"/>
              </a:cxn>
              <a:cxn ang="0">
                <a:pos x="T6" y="T7"/>
              </a:cxn>
              <a:cxn ang="0">
                <a:pos x="T8" y="T9"/>
              </a:cxn>
            </a:cxnLst>
            <a:rect l="0" t="0" r="r" b="b"/>
            <a:pathLst>
              <a:path w="32" h="78">
                <a:moveTo>
                  <a:pt x="2" y="0"/>
                </a:moveTo>
                <a:lnTo>
                  <a:pt x="0" y="1"/>
                </a:lnTo>
                <a:lnTo>
                  <a:pt x="29" y="78"/>
                </a:lnTo>
                <a:lnTo>
                  <a:pt x="32" y="77"/>
                </a:lnTo>
                <a:lnTo>
                  <a:pt x="2" y="0"/>
                </a:ln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9" name="Freeform 718">
            <a:extLst>
              <a:ext uri="{FF2B5EF4-FFF2-40B4-BE49-F238E27FC236}">
                <a16:creationId xmlns:a16="http://schemas.microsoft.com/office/drawing/2014/main" id="{F8B7B184-98E2-4057-A430-3F8AA082994A}"/>
              </a:ext>
            </a:extLst>
          </p:cNvPr>
          <p:cNvSpPr>
            <a:spLocks/>
          </p:cNvSpPr>
          <p:nvPr/>
        </p:nvSpPr>
        <p:spPr bwMode="auto">
          <a:xfrm>
            <a:off x="6422843" y="3809569"/>
            <a:ext cx="185378" cy="451860"/>
          </a:xfrm>
          <a:custGeom>
            <a:avLst/>
            <a:gdLst>
              <a:gd name="T0" fmla="*/ 2 w 32"/>
              <a:gd name="T1" fmla="*/ 0 h 78"/>
              <a:gd name="T2" fmla="*/ 0 w 32"/>
              <a:gd name="T3" fmla="*/ 1 h 78"/>
              <a:gd name="T4" fmla="*/ 29 w 32"/>
              <a:gd name="T5" fmla="*/ 78 h 78"/>
              <a:gd name="T6" fmla="*/ 32 w 32"/>
              <a:gd name="T7" fmla="*/ 77 h 78"/>
              <a:gd name="T8" fmla="*/ 2 w 32"/>
              <a:gd name="T9" fmla="*/ 0 h 78"/>
            </a:gdLst>
            <a:ahLst/>
            <a:cxnLst>
              <a:cxn ang="0">
                <a:pos x="T0" y="T1"/>
              </a:cxn>
              <a:cxn ang="0">
                <a:pos x="T2" y="T3"/>
              </a:cxn>
              <a:cxn ang="0">
                <a:pos x="T4" y="T5"/>
              </a:cxn>
              <a:cxn ang="0">
                <a:pos x="T6" y="T7"/>
              </a:cxn>
              <a:cxn ang="0">
                <a:pos x="T8" y="T9"/>
              </a:cxn>
            </a:cxnLst>
            <a:rect l="0" t="0" r="r" b="b"/>
            <a:pathLst>
              <a:path w="32" h="78">
                <a:moveTo>
                  <a:pt x="2" y="0"/>
                </a:moveTo>
                <a:lnTo>
                  <a:pt x="0" y="1"/>
                </a:lnTo>
                <a:lnTo>
                  <a:pt x="29" y="78"/>
                </a:lnTo>
                <a:lnTo>
                  <a:pt x="32" y="7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0" name="Freeform 719">
            <a:extLst>
              <a:ext uri="{FF2B5EF4-FFF2-40B4-BE49-F238E27FC236}">
                <a16:creationId xmlns:a16="http://schemas.microsoft.com/office/drawing/2014/main" id="{694C1873-7A96-48ED-99F8-E1BC8D887D86}"/>
              </a:ext>
            </a:extLst>
          </p:cNvPr>
          <p:cNvSpPr>
            <a:spLocks/>
          </p:cNvSpPr>
          <p:nvPr/>
        </p:nvSpPr>
        <p:spPr bwMode="auto">
          <a:xfrm>
            <a:off x="6405466" y="3815360"/>
            <a:ext cx="208551" cy="440274"/>
          </a:xfrm>
          <a:custGeom>
            <a:avLst/>
            <a:gdLst>
              <a:gd name="T0" fmla="*/ 36 w 36"/>
              <a:gd name="T1" fmla="*/ 0 h 76"/>
              <a:gd name="T2" fmla="*/ 34 w 36"/>
              <a:gd name="T3" fmla="*/ 0 h 76"/>
              <a:gd name="T4" fmla="*/ 0 w 36"/>
              <a:gd name="T5" fmla="*/ 75 h 76"/>
              <a:gd name="T6" fmla="*/ 3 w 36"/>
              <a:gd name="T7" fmla="*/ 76 h 76"/>
              <a:gd name="T8" fmla="*/ 36 w 36"/>
              <a:gd name="T9" fmla="*/ 0 h 76"/>
            </a:gdLst>
            <a:ahLst/>
            <a:cxnLst>
              <a:cxn ang="0">
                <a:pos x="T0" y="T1"/>
              </a:cxn>
              <a:cxn ang="0">
                <a:pos x="T2" y="T3"/>
              </a:cxn>
              <a:cxn ang="0">
                <a:pos x="T4" y="T5"/>
              </a:cxn>
              <a:cxn ang="0">
                <a:pos x="T6" y="T7"/>
              </a:cxn>
              <a:cxn ang="0">
                <a:pos x="T8" y="T9"/>
              </a:cxn>
            </a:cxnLst>
            <a:rect l="0" t="0" r="r" b="b"/>
            <a:pathLst>
              <a:path w="36" h="76">
                <a:moveTo>
                  <a:pt x="36" y="0"/>
                </a:moveTo>
                <a:lnTo>
                  <a:pt x="34" y="0"/>
                </a:lnTo>
                <a:lnTo>
                  <a:pt x="0" y="75"/>
                </a:lnTo>
                <a:lnTo>
                  <a:pt x="3" y="76"/>
                </a:lnTo>
                <a:lnTo>
                  <a:pt x="36" y="0"/>
                </a:ln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1" name="Freeform 720">
            <a:extLst>
              <a:ext uri="{FF2B5EF4-FFF2-40B4-BE49-F238E27FC236}">
                <a16:creationId xmlns:a16="http://schemas.microsoft.com/office/drawing/2014/main" id="{23372D47-E6C3-43D4-92C9-866240C18FAB}"/>
              </a:ext>
            </a:extLst>
          </p:cNvPr>
          <p:cNvSpPr>
            <a:spLocks/>
          </p:cNvSpPr>
          <p:nvPr/>
        </p:nvSpPr>
        <p:spPr bwMode="auto">
          <a:xfrm>
            <a:off x="6405466" y="3815360"/>
            <a:ext cx="208551" cy="440274"/>
          </a:xfrm>
          <a:custGeom>
            <a:avLst/>
            <a:gdLst>
              <a:gd name="T0" fmla="*/ 36 w 36"/>
              <a:gd name="T1" fmla="*/ 0 h 76"/>
              <a:gd name="T2" fmla="*/ 34 w 36"/>
              <a:gd name="T3" fmla="*/ 0 h 76"/>
              <a:gd name="T4" fmla="*/ 0 w 36"/>
              <a:gd name="T5" fmla="*/ 75 h 76"/>
              <a:gd name="T6" fmla="*/ 3 w 36"/>
              <a:gd name="T7" fmla="*/ 76 h 76"/>
              <a:gd name="T8" fmla="*/ 36 w 36"/>
              <a:gd name="T9" fmla="*/ 0 h 76"/>
            </a:gdLst>
            <a:ahLst/>
            <a:cxnLst>
              <a:cxn ang="0">
                <a:pos x="T0" y="T1"/>
              </a:cxn>
              <a:cxn ang="0">
                <a:pos x="T2" y="T3"/>
              </a:cxn>
              <a:cxn ang="0">
                <a:pos x="T4" y="T5"/>
              </a:cxn>
              <a:cxn ang="0">
                <a:pos x="T6" y="T7"/>
              </a:cxn>
              <a:cxn ang="0">
                <a:pos x="T8" y="T9"/>
              </a:cxn>
            </a:cxnLst>
            <a:rect l="0" t="0" r="r" b="b"/>
            <a:pathLst>
              <a:path w="36" h="76">
                <a:moveTo>
                  <a:pt x="36" y="0"/>
                </a:moveTo>
                <a:lnTo>
                  <a:pt x="34" y="0"/>
                </a:lnTo>
                <a:lnTo>
                  <a:pt x="0" y="75"/>
                </a:lnTo>
                <a:lnTo>
                  <a:pt x="3" y="76"/>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2" name="Freeform 721">
            <a:extLst>
              <a:ext uri="{FF2B5EF4-FFF2-40B4-BE49-F238E27FC236}">
                <a16:creationId xmlns:a16="http://schemas.microsoft.com/office/drawing/2014/main" id="{6BD09366-F137-4A6D-A8D7-E3685F93C85F}"/>
              </a:ext>
            </a:extLst>
          </p:cNvPr>
          <p:cNvSpPr>
            <a:spLocks/>
          </p:cNvSpPr>
          <p:nvPr/>
        </p:nvSpPr>
        <p:spPr bwMode="auto">
          <a:xfrm>
            <a:off x="6283809" y="3937017"/>
            <a:ext cx="451860" cy="191173"/>
          </a:xfrm>
          <a:custGeom>
            <a:avLst/>
            <a:gdLst>
              <a:gd name="T0" fmla="*/ 78 w 78"/>
              <a:gd name="T1" fmla="*/ 3 h 33"/>
              <a:gd name="T2" fmla="*/ 77 w 78"/>
              <a:gd name="T3" fmla="*/ 0 h 33"/>
              <a:gd name="T4" fmla="*/ 0 w 78"/>
              <a:gd name="T5" fmla="*/ 30 h 33"/>
              <a:gd name="T6" fmla="*/ 1 w 78"/>
              <a:gd name="T7" fmla="*/ 33 h 33"/>
              <a:gd name="T8" fmla="*/ 78 w 78"/>
              <a:gd name="T9" fmla="*/ 3 h 33"/>
            </a:gdLst>
            <a:ahLst/>
            <a:cxnLst>
              <a:cxn ang="0">
                <a:pos x="T0" y="T1"/>
              </a:cxn>
              <a:cxn ang="0">
                <a:pos x="T2" y="T3"/>
              </a:cxn>
              <a:cxn ang="0">
                <a:pos x="T4" y="T5"/>
              </a:cxn>
              <a:cxn ang="0">
                <a:pos x="T6" y="T7"/>
              </a:cxn>
              <a:cxn ang="0">
                <a:pos x="T8" y="T9"/>
              </a:cxn>
            </a:cxnLst>
            <a:rect l="0" t="0" r="r" b="b"/>
            <a:pathLst>
              <a:path w="78" h="33">
                <a:moveTo>
                  <a:pt x="78" y="3"/>
                </a:moveTo>
                <a:lnTo>
                  <a:pt x="77" y="0"/>
                </a:lnTo>
                <a:lnTo>
                  <a:pt x="0" y="30"/>
                </a:lnTo>
                <a:lnTo>
                  <a:pt x="1" y="33"/>
                </a:lnTo>
                <a:lnTo>
                  <a:pt x="78" y="3"/>
                </a:ln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3" name="Freeform 722">
            <a:extLst>
              <a:ext uri="{FF2B5EF4-FFF2-40B4-BE49-F238E27FC236}">
                <a16:creationId xmlns:a16="http://schemas.microsoft.com/office/drawing/2014/main" id="{A4DB3573-648A-4FC9-9A1D-B37004F5E163}"/>
              </a:ext>
            </a:extLst>
          </p:cNvPr>
          <p:cNvSpPr>
            <a:spLocks/>
          </p:cNvSpPr>
          <p:nvPr/>
        </p:nvSpPr>
        <p:spPr bwMode="auto">
          <a:xfrm>
            <a:off x="6283809" y="3937017"/>
            <a:ext cx="451860" cy="191173"/>
          </a:xfrm>
          <a:custGeom>
            <a:avLst/>
            <a:gdLst>
              <a:gd name="T0" fmla="*/ 78 w 78"/>
              <a:gd name="T1" fmla="*/ 3 h 33"/>
              <a:gd name="T2" fmla="*/ 77 w 78"/>
              <a:gd name="T3" fmla="*/ 0 h 33"/>
              <a:gd name="T4" fmla="*/ 0 w 78"/>
              <a:gd name="T5" fmla="*/ 30 h 33"/>
              <a:gd name="T6" fmla="*/ 1 w 78"/>
              <a:gd name="T7" fmla="*/ 33 h 33"/>
              <a:gd name="T8" fmla="*/ 78 w 78"/>
              <a:gd name="T9" fmla="*/ 3 h 33"/>
            </a:gdLst>
            <a:ahLst/>
            <a:cxnLst>
              <a:cxn ang="0">
                <a:pos x="T0" y="T1"/>
              </a:cxn>
              <a:cxn ang="0">
                <a:pos x="T2" y="T3"/>
              </a:cxn>
              <a:cxn ang="0">
                <a:pos x="T4" y="T5"/>
              </a:cxn>
              <a:cxn ang="0">
                <a:pos x="T6" y="T7"/>
              </a:cxn>
              <a:cxn ang="0">
                <a:pos x="T8" y="T9"/>
              </a:cxn>
            </a:cxnLst>
            <a:rect l="0" t="0" r="r" b="b"/>
            <a:pathLst>
              <a:path w="78" h="33">
                <a:moveTo>
                  <a:pt x="78" y="3"/>
                </a:moveTo>
                <a:lnTo>
                  <a:pt x="77" y="0"/>
                </a:lnTo>
                <a:lnTo>
                  <a:pt x="0" y="30"/>
                </a:lnTo>
                <a:lnTo>
                  <a:pt x="1" y="33"/>
                </a:lnTo>
                <a:lnTo>
                  <a:pt x="78"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4" name="Freeform 723">
            <a:extLst>
              <a:ext uri="{FF2B5EF4-FFF2-40B4-BE49-F238E27FC236}">
                <a16:creationId xmlns:a16="http://schemas.microsoft.com/office/drawing/2014/main" id="{92F3C724-826F-4885-90CC-AC9FC4B7BF15}"/>
              </a:ext>
            </a:extLst>
          </p:cNvPr>
          <p:cNvSpPr>
            <a:spLocks/>
          </p:cNvSpPr>
          <p:nvPr/>
        </p:nvSpPr>
        <p:spPr bwMode="auto">
          <a:xfrm>
            <a:off x="6289604" y="3931222"/>
            <a:ext cx="446069" cy="208551"/>
          </a:xfrm>
          <a:custGeom>
            <a:avLst/>
            <a:gdLst>
              <a:gd name="T0" fmla="*/ 76 w 77"/>
              <a:gd name="T1" fmla="*/ 36 h 36"/>
              <a:gd name="T2" fmla="*/ 77 w 77"/>
              <a:gd name="T3" fmla="*/ 33 h 36"/>
              <a:gd name="T4" fmla="*/ 1 w 77"/>
              <a:gd name="T5" fmla="*/ 0 h 36"/>
              <a:gd name="T6" fmla="*/ 0 w 77"/>
              <a:gd name="T7" fmla="*/ 2 h 36"/>
              <a:gd name="T8" fmla="*/ 76 w 77"/>
              <a:gd name="T9" fmla="*/ 36 h 36"/>
            </a:gdLst>
            <a:ahLst/>
            <a:cxnLst>
              <a:cxn ang="0">
                <a:pos x="T0" y="T1"/>
              </a:cxn>
              <a:cxn ang="0">
                <a:pos x="T2" y="T3"/>
              </a:cxn>
              <a:cxn ang="0">
                <a:pos x="T4" y="T5"/>
              </a:cxn>
              <a:cxn ang="0">
                <a:pos x="T6" y="T7"/>
              </a:cxn>
              <a:cxn ang="0">
                <a:pos x="T8" y="T9"/>
              </a:cxn>
            </a:cxnLst>
            <a:rect l="0" t="0" r="r" b="b"/>
            <a:pathLst>
              <a:path w="77" h="36">
                <a:moveTo>
                  <a:pt x="76" y="36"/>
                </a:moveTo>
                <a:lnTo>
                  <a:pt x="77" y="33"/>
                </a:lnTo>
                <a:lnTo>
                  <a:pt x="1" y="0"/>
                </a:lnTo>
                <a:lnTo>
                  <a:pt x="0" y="2"/>
                </a:lnTo>
                <a:lnTo>
                  <a:pt x="76" y="36"/>
                </a:lnTo>
                <a:close/>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5" name="Freeform 724">
            <a:extLst>
              <a:ext uri="{FF2B5EF4-FFF2-40B4-BE49-F238E27FC236}">
                <a16:creationId xmlns:a16="http://schemas.microsoft.com/office/drawing/2014/main" id="{14D2EE7E-C9A5-4D9F-95BF-9B2AB8BC9FF8}"/>
              </a:ext>
            </a:extLst>
          </p:cNvPr>
          <p:cNvSpPr>
            <a:spLocks/>
          </p:cNvSpPr>
          <p:nvPr/>
        </p:nvSpPr>
        <p:spPr bwMode="auto">
          <a:xfrm>
            <a:off x="6289604" y="3931222"/>
            <a:ext cx="446069" cy="208551"/>
          </a:xfrm>
          <a:custGeom>
            <a:avLst/>
            <a:gdLst>
              <a:gd name="T0" fmla="*/ 76 w 77"/>
              <a:gd name="T1" fmla="*/ 36 h 36"/>
              <a:gd name="T2" fmla="*/ 77 w 77"/>
              <a:gd name="T3" fmla="*/ 33 h 36"/>
              <a:gd name="T4" fmla="*/ 1 w 77"/>
              <a:gd name="T5" fmla="*/ 0 h 36"/>
              <a:gd name="T6" fmla="*/ 0 w 77"/>
              <a:gd name="T7" fmla="*/ 2 h 36"/>
              <a:gd name="T8" fmla="*/ 76 w 77"/>
              <a:gd name="T9" fmla="*/ 36 h 36"/>
            </a:gdLst>
            <a:ahLst/>
            <a:cxnLst>
              <a:cxn ang="0">
                <a:pos x="T0" y="T1"/>
              </a:cxn>
              <a:cxn ang="0">
                <a:pos x="T2" y="T3"/>
              </a:cxn>
              <a:cxn ang="0">
                <a:pos x="T4" y="T5"/>
              </a:cxn>
              <a:cxn ang="0">
                <a:pos x="T6" y="T7"/>
              </a:cxn>
              <a:cxn ang="0">
                <a:pos x="T8" y="T9"/>
              </a:cxn>
            </a:cxnLst>
            <a:rect l="0" t="0" r="r" b="b"/>
            <a:pathLst>
              <a:path w="77" h="36">
                <a:moveTo>
                  <a:pt x="76" y="36"/>
                </a:moveTo>
                <a:lnTo>
                  <a:pt x="77" y="33"/>
                </a:lnTo>
                <a:lnTo>
                  <a:pt x="1" y="0"/>
                </a:lnTo>
                <a:lnTo>
                  <a:pt x="0" y="2"/>
                </a:lnTo>
                <a:lnTo>
                  <a:pt x="76"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6" name="Freeform 725">
            <a:extLst>
              <a:ext uri="{FF2B5EF4-FFF2-40B4-BE49-F238E27FC236}">
                <a16:creationId xmlns:a16="http://schemas.microsoft.com/office/drawing/2014/main" id="{5047AA25-E27A-493B-9B92-A90B577DA420}"/>
              </a:ext>
            </a:extLst>
          </p:cNvPr>
          <p:cNvSpPr>
            <a:spLocks noEditPoints="1"/>
          </p:cNvSpPr>
          <p:nvPr/>
        </p:nvSpPr>
        <p:spPr bwMode="auto">
          <a:xfrm>
            <a:off x="6225879" y="3745843"/>
            <a:ext cx="573516" cy="573516"/>
          </a:xfrm>
          <a:custGeom>
            <a:avLst/>
            <a:gdLst>
              <a:gd name="T0" fmla="*/ 200 w 222"/>
              <a:gd name="T1" fmla="*/ 151 h 223"/>
              <a:gd name="T2" fmla="*/ 71 w 222"/>
              <a:gd name="T3" fmla="*/ 201 h 223"/>
              <a:gd name="T4" fmla="*/ 21 w 222"/>
              <a:gd name="T5" fmla="*/ 72 h 223"/>
              <a:gd name="T6" fmla="*/ 151 w 222"/>
              <a:gd name="T7" fmla="*/ 22 h 223"/>
              <a:gd name="T8" fmla="*/ 200 w 222"/>
              <a:gd name="T9" fmla="*/ 151 h 223"/>
              <a:gd name="T10" fmla="*/ 34 w 222"/>
              <a:gd name="T11" fmla="*/ 77 h 223"/>
              <a:gd name="T12" fmla="*/ 77 w 222"/>
              <a:gd name="T13" fmla="*/ 189 h 223"/>
              <a:gd name="T14" fmla="*/ 188 w 222"/>
              <a:gd name="T15" fmla="*/ 146 h 223"/>
              <a:gd name="T16" fmla="*/ 145 w 222"/>
              <a:gd name="T17" fmla="*/ 35 h 223"/>
              <a:gd name="T18" fmla="*/ 34 w 222"/>
              <a:gd name="T19" fmla="*/ 7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23">
                <a:moveTo>
                  <a:pt x="200" y="151"/>
                </a:moveTo>
                <a:cubicBezTo>
                  <a:pt x="178" y="201"/>
                  <a:pt x="120" y="223"/>
                  <a:pt x="71" y="201"/>
                </a:cubicBezTo>
                <a:cubicBezTo>
                  <a:pt x="22" y="179"/>
                  <a:pt x="0" y="121"/>
                  <a:pt x="21" y="72"/>
                </a:cubicBezTo>
                <a:cubicBezTo>
                  <a:pt x="43" y="23"/>
                  <a:pt x="101" y="0"/>
                  <a:pt x="151" y="22"/>
                </a:cubicBezTo>
                <a:cubicBezTo>
                  <a:pt x="200" y="44"/>
                  <a:pt x="222" y="102"/>
                  <a:pt x="200" y="151"/>
                </a:cubicBezTo>
                <a:moveTo>
                  <a:pt x="34" y="77"/>
                </a:moveTo>
                <a:cubicBezTo>
                  <a:pt x="15" y="120"/>
                  <a:pt x="34" y="170"/>
                  <a:pt x="77" y="189"/>
                </a:cubicBezTo>
                <a:cubicBezTo>
                  <a:pt x="119" y="208"/>
                  <a:pt x="169" y="189"/>
                  <a:pt x="188" y="146"/>
                </a:cubicBezTo>
                <a:cubicBezTo>
                  <a:pt x="207" y="103"/>
                  <a:pt x="188" y="53"/>
                  <a:pt x="145" y="35"/>
                </a:cubicBezTo>
                <a:cubicBezTo>
                  <a:pt x="103" y="16"/>
                  <a:pt x="53" y="35"/>
                  <a:pt x="34" y="77"/>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7" name="Freeform 726">
            <a:extLst>
              <a:ext uri="{FF2B5EF4-FFF2-40B4-BE49-F238E27FC236}">
                <a16:creationId xmlns:a16="http://schemas.microsoft.com/office/drawing/2014/main" id="{D47A5988-1212-4D6B-918D-FDAF52F35745}"/>
              </a:ext>
            </a:extLst>
          </p:cNvPr>
          <p:cNvSpPr>
            <a:spLocks noEditPoints="1"/>
          </p:cNvSpPr>
          <p:nvPr/>
        </p:nvSpPr>
        <p:spPr bwMode="auto">
          <a:xfrm>
            <a:off x="6220087" y="3745843"/>
            <a:ext cx="585103" cy="579308"/>
          </a:xfrm>
          <a:custGeom>
            <a:avLst/>
            <a:gdLst>
              <a:gd name="T0" fmla="*/ 80 w 226"/>
              <a:gd name="T1" fmla="*/ 28 h 226"/>
              <a:gd name="T2" fmla="*/ 198 w 226"/>
              <a:gd name="T3" fmla="*/ 80 h 226"/>
              <a:gd name="T4" fmla="*/ 145 w 226"/>
              <a:gd name="T5" fmla="*/ 197 h 226"/>
              <a:gd name="T6" fmla="*/ 28 w 226"/>
              <a:gd name="T7" fmla="*/ 145 h 226"/>
              <a:gd name="T8" fmla="*/ 80 w 226"/>
              <a:gd name="T9" fmla="*/ 28 h 226"/>
              <a:gd name="T10" fmla="*/ 77 w 226"/>
              <a:gd name="T11" fmla="*/ 20 h 226"/>
              <a:gd name="T12" fmla="*/ 20 w 226"/>
              <a:gd name="T13" fmla="*/ 149 h 226"/>
              <a:gd name="T14" fmla="*/ 149 w 226"/>
              <a:gd name="T15" fmla="*/ 206 h 226"/>
              <a:gd name="T16" fmla="*/ 206 w 226"/>
              <a:gd name="T17" fmla="*/ 77 h 226"/>
              <a:gd name="T18" fmla="*/ 77 w 226"/>
              <a:gd name="T19" fmla="*/ 2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226">
                <a:moveTo>
                  <a:pt x="80" y="28"/>
                </a:moveTo>
                <a:cubicBezTo>
                  <a:pt x="127" y="10"/>
                  <a:pt x="180" y="33"/>
                  <a:pt x="198" y="80"/>
                </a:cubicBezTo>
                <a:cubicBezTo>
                  <a:pt x="215" y="127"/>
                  <a:pt x="192" y="179"/>
                  <a:pt x="145" y="197"/>
                </a:cubicBezTo>
                <a:cubicBezTo>
                  <a:pt x="99" y="215"/>
                  <a:pt x="46" y="192"/>
                  <a:pt x="28" y="145"/>
                </a:cubicBezTo>
                <a:cubicBezTo>
                  <a:pt x="10" y="99"/>
                  <a:pt x="34" y="46"/>
                  <a:pt x="80" y="28"/>
                </a:cubicBezTo>
                <a:moveTo>
                  <a:pt x="77" y="20"/>
                </a:moveTo>
                <a:cubicBezTo>
                  <a:pt x="26" y="39"/>
                  <a:pt x="0" y="97"/>
                  <a:pt x="20" y="149"/>
                </a:cubicBezTo>
                <a:cubicBezTo>
                  <a:pt x="39" y="200"/>
                  <a:pt x="97" y="226"/>
                  <a:pt x="149" y="206"/>
                </a:cubicBezTo>
                <a:cubicBezTo>
                  <a:pt x="200" y="186"/>
                  <a:pt x="226" y="128"/>
                  <a:pt x="206" y="77"/>
                </a:cubicBezTo>
                <a:cubicBezTo>
                  <a:pt x="186" y="25"/>
                  <a:pt x="128" y="0"/>
                  <a:pt x="77" y="20"/>
                </a:cubicBezTo>
              </a:path>
            </a:pathLst>
          </a:custGeom>
          <a:solidFill>
            <a:srgbClr val="354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8" name="Freeform 727">
            <a:extLst>
              <a:ext uri="{FF2B5EF4-FFF2-40B4-BE49-F238E27FC236}">
                <a16:creationId xmlns:a16="http://schemas.microsoft.com/office/drawing/2014/main" id="{B9F796EB-0CBA-4FA9-9B91-9857E88E7D4F}"/>
              </a:ext>
            </a:extLst>
          </p:cNvPr>
          <p:cNvSpPr>
            <a:spLocks/>
          </p:cNvSpPr>
          <p:nvPr/>
        </p:nvSpPr>
        <p:spPr bwMode="auto">
          <a:xfrm>
            <a:off x="6446015" y="3965980"/>
            <a:ext cx="133243" cy="133243"/>
          </a:xfrm>
          <a:custGeom>
            <a:avLst/>
            <a:gdLst>
              <a:gd name="T0" fmla="*/ 36 w 53"/>
              <a:gd name="T1" fmla="*/ 5 h 53"/>
              <a:gd name="T2" fmla="*/ 48 w 53"/>
              <a:gd name="T3" fmla="*/ 36 h 53"/>
              <a:gd name="T4" fmla="*/ 17 w 53"/>
              <a:gd name="T5" fmla="*/ 48 h 53"/>
              <a:gd name="T6" fmla="*/ 5 w 53"/>
              <a:gd name="T7" fmla="*/ 17 h 53"/>
              <a:gd name="T8" fmla="*/ 36 w 53"/>
              <a:gd name="T9" fmla="*/ 5 h 53"/>
            </a:gdLst>
            <a:ahLst/>
            <a:cxnLst>
              <a:cxn ang="0">
                <a:pos x="T0" y="T1"/>
              </a:cxn>
              <a:cxn ang="0">
                <a:pos x="T2" y="T3"/>
              </a:cxn>
              <a:cxn ang="0">
                <a:pos x="T4" y="T5"/>
              </a:cxn>
              <a:cxn ang="0">
                <a:pos x="T6" y="T7"/>
              </a:cxn>
              <a:cxn ang="0">
                <a:pos x="T8" y="T9"/>
              </a:cxn>
            </a:cxnLst>
            <a:rect l="0" t="0" r="r" b="b"/>
            <a:pathLst>
              <a:path w="53" h="53">
                <a:moveTo>
                  <a:pt x="36" y="5"/>
                </a:moveTo>
                <a:cubicBezTo>
                  <a:pt x="48" y="11"/>
                  <a:pt x="53" y="24"/>
                  <a:pt x="48" y="36"/>
                </a:cubicBezTo>
                <a:cubicBezTo>
                  <a:pt x="43" y="48"/>
                  <a:pt x="29" y="53"/>
                  <a:pt x="17" y="48"/>
                </a:cubicBezTo>
                <a:cubicBezTo>
                  <a:pt x="6" y="43"/>
                  <a:pt x="0" y="29"/>
                  <a:pt x="5" y="17"/>
                </a:cubicBezTo>
                <a:cubicBezTo>
                  <a:pt x="11" y="5"/>
                  <a:pt x="25" y="0"/>
                  <a:pt x="36" y="5"/>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9" name="Freeform 728">
            <a:extLst>
              <a:ext uri="{FF2B5EF4-FFF2-40B4-BE49-F238E27FC236}">
                <a16:creationId xmlns:a16="http://schemas.microsoft.com/office/drawing/2014/main" id="{2C75164A-5F07-4A48-9127-87EE84405A1D}"/>
              </a:ext>
            </a:extLst>
          </p:cNvPr>
          <p:cNvSpPr>
            <a:spLocks/>
          </p:cNvSpPr>
          <p:nvPr/>
        </p:nvSpPr>
        <p:spPr bwMode="auto">
          <a:xfrm>
            <a:off x="6469188" y="4000739"/>
            <a:ext cx="81103" cy="69517"/>
          </a:xfrm>
          <a:custGeom>
            <a:avLst/>
            <a:gdLst>
              <a:gd name="T0" fmla="*/ 20 w 31"/>
              <a:gd name="T1" fmla="*/ 3 h 26"/>
              <a:gd name="T2" fmla="*/ 12 w 31"/>
              <a:gd name="T3" fmla="*/ 22 h 26"/>
              <a:gd name="T4" fmla="*/ 20 w 31"/>
              <a:gd name="T5" fmla="*/ 3 h 26"/>
            </a:gdLst>
            <a:ahLst/>
            <a:cxnLst>
              <a:cxn ang="0">
                <a:pos x="T0" y="T1"/>
              </a:cxn>
              <a:cxn ang="0">
                <a:pos x="T2" y="T3"/>
              </a:cxn>
              <a:cxn ang="0">
                <a:pos x="T4" y="T5"/>
              </a:cxn>
            </a:cxnLst>
            <a:rect l="0" t="0" r="r" b="b"/>
            <a:pathLst>
              <a:path w="31" h="26">
                <a:moveTo>
                  <a:pt x="20" y="3"/>
                </a:moveTo>
                <a:cubicBezTo>
                  <a:pt x="31" y="10"/>
                  <a:pt x="24" y="26"/>
                  <a:pt x="12" y="22"/>
                </a:cubicBezTo>
                <a:cubicBezTo>
                  <a:pt x="0" y="15"/>
                  <a:pt x="7" y="0"/>
                  <a:pt x="20" y="3"/>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0" name="Freeform 729">
            <a:extLst>
              <a:ext uri="{FF2B5EF4-FFF2-40B4-BE49-F238E27FC236}">
                <a16:creationId xmlns:a16="http://schemas.microsoft.com/office/drawing/2014/main" id="{DDFBF819-BEA0-4175-9E9F-77BF7FC7273E}"/>
              </a:ext>
            </a:extLst>
          </p:cNvPr>
          <p:cNvSpPr>
            <a:spLocks/>
          </p:cNvSpPr>
          <p:nvPr/>
        </p:nvSpPr>
        <p:spPr bwMode="auto">
          <a:xfrm>
            <a:off x="6660361" y="3479362"/>
            <a:ext cx="115862" cy="34758"/>
          </a:xfrm>
          <a:custGeom>
            <a:avLst/>
            <a:gdLst>
              <a:gd name="T0" fmla="*/ 41 w 46"/>
              <a:gd name="T1" fmla="*/ 14 h 14"/>
              <a:gd name="T2" fmla="*/ 5 w 46"/>
              <a:gd name="T3" fmla="*/ 14 h 14"/>
              <a:gd name="T4" fmla="*/ 0 w 46"/>
              <a:gd name="T5" fmla="*/ 9 h 14"/>
              <a:gd name="T6" fmla="*/ 0 w 46"/>
              <a:gd name="T7" fmla="*/ 5 h 14"/>
              <a:gd name="T8" fmla="*/ 5 w 46"/>
              <a:gd name="T9" fmla="*/ 0 h 14"/>
              <a:gd name="T10" fmla="*/ 41 w 46"/>
              <a:gd name="T11" fmla="*/ 0 h 14"/>
              <a:gd name="T12" fmla="*/ 46 w 46"/>
              <a:gd name="T13" fmla="*/ 5 h 14"/>
              <a:gd name="T14" fmla="*/ 46 w 46"/>
              <a:gd name="T15" fmla="*/ 9 h 14"/>
              <a:gd name="T16" fmla="*/ 41 w 4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4">
                <a:moveTo>
                  <a:pt x="41" y="14"/>
                </a:moveTo>
                <a:cubicBezTo>
                  <a:pt x="5" y="14"/>
                  <a:pt x="5" y="14"/>
                  <a:pt x="5" y="14"/>
                </a:cubicBezTo>
                <a:cubicBezTo>
                  <a:pt x="2" y="14"/>
                  <a:pt x="0" y="12"/>
                  <a:pt x="0" y="9"/>
                </a:cubicBezTo>
                <a:cubicBezTo>
                  <a:pt x="0" y="5"/>
                  <a:pt x="0" y="5"/>
                  <a:pt x="0" y="5"/>
                </a:cubicBezTo>
                <a:cubicBezTo>
                  <a:pt x="0" y="2"/>
                  <a:pt x="2" y="0"/>
                  <a:pt x="5" y="0"/>
                </a:cubicBezTo>
                <a:cubicBezTo>
                  <a:pt x="41" y="0"/>
                  <a:pt x="41" y="0"/>
                  <a:pt x="41" y="0"/>
                </a:cubicBezTo>
                <a:cubicBezTo>
                  <a:pt x="44" y="0"/>
                  <a:pt x="46" y="2"/>
                  <a:pt x="46" y="5"/>
                </a:cubicBezTo>
                <a:cubicBezTo>
                  <a:pt x="46" y="9"/>
                  <a:pt x="46" y="9"/>
                  <a:pt x="46" y="9"/>
                </a:cubicBezTo>
                <a:cubicBezTo>
                  <a:pt x="46" y="12"/>
                  <a:pt x="44" y="14"/>
                  <a:pt x="41" y="14"/>
                </a:cubicBezTo>
                <a:close/>
              </a:path>
            </a:pathLst>
          </a:custGeom>
          <a:solidFill>
            <a:srgbClr val="1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1" name="Freeform 730">
            <a:extLst>
              <a:ext uri="{FF2B5EF4-FFF2-40B4-BE49-F238E27FC236}">
                <a16:creationId xmlns:a16="http://schemas.microsoft.com/office/drawing/2014/main" id="{77B994F8-6D63-41B8-A689-AA03F5558977}"/>
              </a:ext>
            </a:extLst>
          </p:cNvPr>
          <p:cNvSpPr>
            <a:spLocks noEditPoints="1"/>
          </p:cNvSpPr>
          <p:nvPr/>
        </p:nvSpPr>
        <p:spPr bwMode="auto">
          <a:xfrm>
            <a:off x="6057881" y="4162945"/>
            <a:ext cx="156415" cy="127448"/>
          </a:xfrm>
          <a:custGeom>
            <a:avLst/>
            <a:gdLst>
              <a:gd name="T0" fmla="*/ 8 w 60"/>
              <a:gd name="T1" fmla="*/ 44 h 51"/>
              <a:gd name="T2" fmla="*/ 26 w 60"/>
              <a:gd name="T3" fmla="*/ 51 h 51"/>
              <a:gd name="T4" fmla="*/ 8 w 60"/>
              <a:gd name="T5" fmla="*/ 44 h 51"/>
              <a:gd name="T6" fmla="*/ 52 w 60"/>
              <a:gd name="T7" fmla="*/ 39 h 51"/>
              <a:gd name="T8" fmla="*/ 28 w 60"/>
              <a:gd name="T9" fmla="*/ 51 h 51"/>
              <a:gd name="T10" fmla="*/ 50 w 60"/>
              <a:gd name="T11" fmla="*/ 41 h 51"/>
              <a:gd name="T12" fmla="*/ 52 w 60"/>
              <a:gd name="T13" fmla="*/ 39 h 51"/>
              <a:gd name="T14" fmla="*/ 0 w 60"/>
              <a:gd name="T15" fmla="*/ 36 h 51"/>
              <a:gd name="T16" fmla="*/ 0 w 60"/>
              <a:gd name="T17" fmla="*/ 36 h 51"/>
              <a:gd name="T18" fmla="*/ 3 w 60"/>
              <a:gd name="T19" fmla="*/ 40 h 51"/>
              <a:gd name="T20" fmla="*/ 0 w 60"/>
              <a:gd name="T21" fmla="*/ 36 h 51"/>
              <a:gd name="T22" fmla="*/ 55 w 60"/>
              <a:gd name="T23" fmla="*/ 35 h 51"/>
              <a:gd name="T24" fmla="*/ 54 w 60"/>
              <a:gd name="T25" fmla="*/ 37 h 51"/>
              <a:gd name="T26" fmla="*/ 54 w 60"/>
              <a:gd name="T27" fmla="*/ 36 h 51"/>
              <a:gd name="T28" fmla="*/ 55 w 60"/>
              <a:gd name="T29" fmla="*/ 35 h 51"/>
              <a:gd name="T30" fmla="*/ 57 w 60"/>
              <a:gd name="T31" fmla="*/ 32 h 51"/>
              <a:gd name="T32" fmla="*/ 57 w 60"/>
              <a:gd name="T33" fmla="*/ 32 h 51"/>
              <a:gd name="T34" fmla="*/ 57 w 60"/>
              <a:gd name="T35" fmla="*/ 32 h 51"/>
              <a:gd name="T36" fmla="*/ 57 w 60"/>
              <a:gd name="T37" fmla="*/ 32 h 51"/>
              <a:gd name="T38" fmla="*/ 57 w 60"/>
              <a:gd name="T39" fmla="*/ 32 h 51"/>
              <a:gd name="T40" fmla="*/ 57 w 60"/>
              <a:gd name="T41" fmla="*/ 32 h 51"/>
              <a:gd name="T42" fmla="*/ 60 w 60"/>
              <a:gd name="T43" fmla="*/ 21 h 51"/>
              <a:gd name="T44" fmla="*/ 57 w 60"/>
              <a:gd name="T45" fmla="*/ 32 h 51"/>
              <a:gd name="T46" fmla="*/ 60 w 60"/>
              <a:gd name="T47" fmla="*/ 21 h 51"/>
              <a:gd name="T48" fmla="*/ 60 w 60"/>
              <a:gd name="T49" fmla="*/ 20 h 51"/>
              <a:gd name="T50" fmla="*/ 60 w 60"/>
              <a:gd name="T51" fmla="*/ 21 h 51"/>
              <a:gd name="T52" fmla="*/ 60 w 60"/>
              <a:gd name="T53" fmla="*/ 20 h 51"/>
              <a:gd name="T54" fmla="*/ 60 w 60"/>
              <a:gd name="T55" fmla="*/ 20 h 51"/>
              <a:gd name="T56" fmla="*/ 60 w 60"/>
              <a:gd name="T57" fmla="*/ 20 h 51"/>
              <a:gd name="T58" fmla="*/ 60 w 60"/>
              <a:gd name="T59" fmla="*/ 20 h 51"/>
              <a:gd name="T60" fmla="*/ 60 w 60"/>
              <a:gd name="T61" fmla="*/ 20 h 51"/>
              <a:gd name="T62" fmla="*/ 60 w 60"/>
              <a:gd name="T63" fmla="*/ 20 h 51"/>
              <a:gd name="T64" fmla="*/ 60 w 60"/>
              <a:gd name="T65" fmla="*/ 20 h 51"/>
              <a:gd name="T66" fmla="*/ 60 w 60"/>
              <a:gd name="T67" fmla="*/ 19 h 51"/>
              <a:gd name="T68" fmla="*/ 60 w 60"/>
              <a:gd name="T69" fmla="*/ 19 h 51"/>
              <a:gd name="T70" fmla="*/ 60 w 60"/>
              <a:gd name="T71" fmla="*/ 19 h 51"/>
              <a:gd name="T72" fmla="*/ 60 w 60"/>
              <a:gd name="T73" fmla="*/ 19 h 51"/>
              <a:gd name="T74" fmla="*/ 60 w 60"/>
              <a:gd name="T75" fmla="*/ 19 h 51"/>
              <a:gd name="T76" fmla="*/ 60 w 60"/>
              <a:gd name="T77" fmla="*/ 19 h 51"/>
              <a:gd name="T78" fmla="*/ 60 w 60"/>
              <a:gd name="T79" fmla="*/ 19 h 51"/>
              <a:gd name="T80" fmla="*/ 60 w 60"/>
              <a:gd name="T81" fmla="*/ 19 h 51"/>
              <a:gd name="T82" fmla="*/ 60 w 60"/>
              <a:gd name="T83" fmla="*/ 19 h 51"/>
              <a:gd name="T84" fmla="*/ 60 w 60"/>
              <a:gd name="T85" fmla="*/ 19 h 51"/>
              <a:gd name="T86" fmla="*/ 60 w 60"/>
              <a:gd name="T87" fmla="*/ 19 h 51"/>
              <a:gd name="T88" fmla="*/ 60 w 60"/>
              <a:gd name="T89" fmla="*/ 19 h 51"/>
              <a:gd name="T90" fmla="*/ 60 w 60"/>
              <a:gd name="T91" fmla="*/ 18 h 51"/>
              <a:gd name="T92" fmla="*/ 60 w 60"/>
              <a:gd name="T93" fmla="*/ 18 h 51"/>
              <a:gd name="T94" fmla="*/ 60 w 60"/>
              <a:gd name="T95" fmla="*/ 18 h 51"/>
              <a:gd name="T96" fmla="*/ 60 w 60"/>
              <a:gd name="T97" fmla="*/ 18 h 51"/>
              <a:gd name="T98" fmla="*/ 60 w 60"/>
              <a:gd name="T99" fmla="*/ 18 h 51"/>
              <a:gd name="T100" fmla="*/ 60 w 60"/>
              <a:gd name="T101" fmla="*/ 18 h 51"/>
              <a:gd name="T102" fmla="*/ 60 w 60"/>
              <a:gd name="T103" fmla="*/ 17 h 51"/>
              <a:gd name="T104" fmla="*/ 60 w 60"/>
              <a:gd name="T105" fmla="*/ 17 h 51"/>
              <a:gd name="T106" fmla="*/ 60 w 60"/>
              <a:gd name="T107" fmla="*/ 17 h 51"/>
              <a:gd name="T108" fmla="*/ 60 w 60"/>
              <a:gd name="T109" fmla="*/ 17 h 51"/>
              <a:gd name="T110" fmla="*/ 60 w 60"/>
              <a:gd name="T111" fmla="*/ 17 h 51"/>
              <a:gd name="T112" fmla="*/ 60 w 60"/>
              <a:gd name="T113" fmla="*/ 17 h 51"/>
              <a:gd name="T114" fmla="*/ 60 w 60"/>
              <a:gd name="T115" fmla="*/ 16 h 51"/>
              <a:gd name="T116" fmla="*/ 60 w 60"/>
              <a:gd name="T117" fmla="*/ 16 h 51"/>
              <a:gd name="T118" fmla="*/ 60 w 60"/>
              <a:gd name="T119" fmla="*/ 16 h 51"/>
              <a:gd name="T120" fmla="*/ 54 w 60"/>
              <a:gd name="T121" fmla="*/ 0 h 51"/>
              <a:gd name="T122" fmla="*/ 54 w 60"/>
              <a:gd name="T123" fmla="*/ 0 h 51"/>
              <a:gd name="T124" fmla="*/ 54 w 60"/>
              <a:gd name="T1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51">
                <a:moveTo>
                  <a:pt x="8" y="44"/>
                </a:moveTo>
                <a:cubicBezTo>
                  <a:pt x="13" y="48"/>
                  <a:pt x="19" y="50"/>
                  <a:pt x="26" y="51"/>
                </a:cubicBezTo>
                <a:cubicBezTo>
                  <a:pt x="19" y="50"/>
                  <a:pt x="13" y="48"/>
                  <a:pt x="8" y="44"/>
                </a:cubicBezTo>
                <a:moveTo>
                  <a:pt x="52" y="39"/>
                </a:moveTo>
                <a:cubicBezTo>
                  <a:pt x="47" y="46"/>
                  <a:pt x="38" y="50"/>
                  <a:pt x="28" y="51"/>
                </a:cubicBezTo>
                <a:cubicBezTo>
                  <a:pt x="37" y="50"/>
                  <a:pt x="45" y="47"/>
                  <a:pt x="50" y="41"/>
                </a:cubicBezTo>
                <a:cubicBezTo>
                  <a:pt x="51" y="40"/>
                  <a:pt x="52" y="40"/>
                  <a:pt x="52" y="39"/>
                </a:cubicBezTo>
                <a:moveTo>
                  <a:pt x="0" y="36"/>
                </a:moveTo>
                <a:cubicBezTo>
                  <a:pt x="0" y="36"/>
                  <a:pt x="0" y="36"/>
                  <a:pt x="0" y="36"/>
                </a:cubicBezTo>
                <a:cubicBezTo>
                  <a:pt x="1" y="38"/>
                  <a:pt x="2" y="39"/>
                  <a:pt x="3" y="40"/>
                </a:cubicBezTo>
                <a:cubicBezTo>
                  <a:pt x="2" y="39"/>
                  <a:pt x="1" y="38"/>
                  <a:pt x="0" y="36"/>
                </a:cubicBezTo>
                <a:moveTo>
                  <a:pt x="55" y="35"/>
                </a:moveTo>
                <a:cubicBezTo>
                  <a:pt x="55" y="36"/>
                  <a:pt x="54" y="36"/>
                  <a:pt x="54" y="37"/>
                </a:cubicBezTo>
                <a:cubicBezTo>
                  <a:pt x="54" y="37"/>
                  <a:pt x="54" y="36"/>
                  <a:pt x="54" y="36"/>
                </a:cubicBezTo>
                <a:cubicBezTo>
                  <a:pt x="55" y="36"/>
                  <a:pt x="55" y="35"/>
                  <a:pt x="55" y="35"/>
                </a:cubicBezTo>
                <a:moveTo>
                  <a:pt x="57" y="32"/>
                </a:moveTo>
                <a:cubicBezTo>
                  <a:pt x="57" y="32"/>
                  <a:pt x="57" y="32"/>
                  <a:pt x="57" y="32"/>
                </a:cubicBezTo>
                <a:cubicBezTo>
                  <a:pt x="57" y="32"/>
                  <a:pt x="57" y="32"/>
                  <a:pt x="57" y="32"/>
                </a:cubicBezTo>
                <a:moveTo>
                  <a:pt x="57" y="32"/>
                </a:moveTo>
                <a:cubicBezTo>
                  <a:pt x="57" y="32"/>
                  <a:pt x="57" y="32"/>
                  <a:pt x="57" y="32"/>
                </a:cubicBezTo>
                <a:cubicBezTo>
                  <a:pt x="57" y="32"/>
                  <a:pt x="57" y="32"/>
                  <a:pt x="57" y="32"/>
                </a:cubicBezTo>
                <a:moveTo>
                  <a:pt x="60" y="21"/>
                </a:moveTo>
                <a:cubicBezTo>
                  <a:pt x="59" y="25"/>
                  <a:pt x="58" y="28"/>
                  <a:pt x="57" y="32"/>
                </a:cubicBezTo>
                <a:cubicBezTo>
                  <a:pt x="58" y="28"/>
                  <a:pt x="59" y="25"/>
                  <a:pt x="60" y="21"/>
                </a:cubicBezTo>
                <a:moveTo>
                  <a:pt x="60" y="20"/>
                </a:moveTo>
                <a:cubicBezTo>
                  <a:pt x="60" y="20"/>
                  <a:pt x="60" y="20"/>
                  <a:pt x="60" y="21"/>
                </a:cubicBezTo>
                <a:cubicBezTo>
                  <a:pt x="60" y="20"/>
                  <a:pt x="60" y="20"/>
                  <a:pt x="60" y="20"/>
                </a:cubicBezTo>
                <a:moveTo>
                  <a:pt x="60" y="20"/>
                </a:moveTo>
                <a:cubicBezTo>
                  <a:pt x="60" y="20"/>
                  <a:pt x="60" y="20"/>
                  <a:pt x="60" y="20"/>
                </a:cubicBezTo>
                <a:cubicBezTo>
                  <a:pt x="60" y="20"/>
                  <a:pt x="60" y="20"/>
                  <a:pt x="60" y="20"/>
                </a:cubicBezTo>
                <a:moveTo>
                  <a:pt x="60" y="20"/>
                </a:moveTo>
                <a:cubicBezTo>
                  <a:pt x="60" y="20"/>
                  <a:pt x="60" y="20"/>
                  <a:pt x="60" y="20"/>
                </a:cubicBezTo>
                <a:cubicBezTo>
                  <a:pt x="60" y="20"/>
                  <a:pt x="60" y="20"/>
                  <a:pt x="60" y="20"/>
                </a:cubicBezTo>
                <a:moveTo>
                  <a:pt x="60" y="19"/>
                </a:moveTo>
                <a:cubicBezTo>
                  <a:pt x="60" y="19"/>
                  <a:pt x="60" y="19"/>
                  <a:pt x="60" y="19"/>
                </a:cubicBezTo>
                <a:cubicBezTo>
                  <a:pt x="60" y="19"/>
                  <a:pt x="60" y="19"/>
                  <a:pt x="60" y="19"/>
                </a:cubicBezTo>
                <a:moveTo>
                  <a:pt x="60" y="19"/>
                </a:moveTo>
                <a:cubicBezTo>
                  <a:pt x="60" y="19"/>
                  <a:pt x="60" y="19"/>
                  <a:pt x="60" y="19"/>
                </a:cubicBezTo>
                <a:cubicBezTo>
                  <a:pt x="60" y="19"/>
                  <a:pt x="60" y="19"/>
                  <a:pt x="60" y="19"/>
                </a:cubicBezTo>
                <a:moveTo>
                  <a:pt x="60" y="19"/>
                </a:moveTo>
                <a:cubicBezTo>
                  <a:pt x="60" y="19"/>
                  <a:pt x="60" y="19"/>
                  <a:pt x="60" y="19"/>
                </a:cubicBezTo>
                <a:cubicBezTo>
                  <a:pt x="60" y="19"/>
                  <a:pt x="60" y="19"/>
                  <a:pt x="60" y="19"/>
                </a:cubicBezTo>
                <a:moveTo>
                  <a:pt x="60" y="19"/>
                </a:moveTo>
                <a:cubicBezTo>
                  <a:pt x="60" y="19"/>
                  <a:pt x="60" y="19"/>
                  <a:pt x="60" y="19"/>
                </a:cubicBezTo>
                <a:cubicBezTo>
                  <a:pt x="60" y="19"/>
                  <a:pt x="60" y="19"/>
                  <a:pt x="60" y="19"/>
                </a:cubicBezTo>
                <a:moveTo>
                  <a:pt x="60" y="18"/>
                </a:moveTo>
                <a:cubicBezTo>
                  <a:pt x="60" y="18"/>
                  <a:pt x="60" y="18"/>
                  <a:pt x="60" y="18"/>
                </a:cubicBezTo>
                <a:cubicBezTo>
                  <a:pt x="60" y="18"/>
                  <a:pt x="60" y="18"/>
                  <a:pt x="60" y="18"/>
                </a:cubicBezTo>
                <a:moveTo>
                  <a:pt x="60" y="18"/>
                </a:moveTo>
                <a:cubicBezTo>
                  <a:pt x="60" y="18"/>
                  <a:pt x="60" y="18"/>
                  <a:pt x="60" y="18"/>
                </a:cubicBezTo>
                <a:cubicBezTo>
                  <a:pt x="60" y="18"/>
                  <a:pt x="60" y="18"/>
                  <a:pt x="60" y="18"/>
                </a:cubicBezTo>
                <a:moveTo>
                  <a:pt x="60" y="17"/>
                </a:moveTo>
                <a:cubicBezTo>
                  <a:pt x="60" y="17"/>
                  <a:pt x="60" y="17"/>
                  <a:pt x="60" y="17"/>
                </a:cubicBezTo>
                <a:cubicBezTo>
                  <a:pt x="60" y="17"/>
                  <a:pt x="60" y="17"/>
                  <a:pt x="60" y="17"/>
                </a:cubicBezTo>
                <a:moveTo>
                  <a:pt x="60" y="17"/>
                </a:moveTo>
                <a:cubicBezTo>
                  <a:pt x="60" y="17"/>
                  <a:pt x="60" y="17"/>
                  <a:pt x="60" y="17"/>
                </a:cubicBezTo>
                <a:cubicBezTo>
                  <a:pt x="60" y="17"/>
                  <a:pt x="60" y="17"/>
                  <a:pt x="60" y="17"/>
                </a:cubicBezTo>
                <a:moveTo>
                  <a:pt x="60" y="16"/>
                </a:moveTo>
                <a:cubicBezTo>
                  <a:pt x="60" y="16"/>
                  <a:pt x="60" y="16"/>
                  <a:pt x="60" y="16"/>
                </a:cubicBezTo>
                <a:cubicBezTo>
                  <a:pt x="60" y="16"/>
                  <a:pt x="60" y="16"/>
                  <a:pt x="60" y="16"/>
                </a:cubicBezTo>
                <a:moveTo>
                  <a:pt x="54" y="0"/>
                </a:moveTo>
                <a:cubicBezTo>
                  <a:pt x="54" y="0"/>
                  <a:pt x="54" y="0"/>
                  <a:pt x="54" y="0"/>
                </a:cubicBezTo>
                <a:cubicBezTo>
                  <a:pt x="54" y="0"/>
                  <a:pt x="54" y="0"/>
                  <a:pt x="54"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2" name="Freeform 731">
            <a:extLst>
              <a:ext uri="{FF2B5EF4-FFF2-40B4-BE49-F238E27FC236}">
                <a16:creationId xmlns:a16="http://schemas.microsoft.com/office/drawing/2014/main" id="{A20DBFE8-495C-4547-A541-05BF894F34F4}"/>
              </a:ext>
            </a:extLst>
          </p:cNvPr>
          <p:cNvSpPr>
            <a:spLocks/>
          </p:cNvSpPr>
          <p:nvPr/>
        </p:nvSpPr>
        <p:spPr bwMode="auto">
          <a:xfrm>
            <a:off x="6110017" y="4186117"/>
            <a:ext cx="81103" cy="81103"/>
          </a:xfrm>
          <a:custGeom>
            <a:avLst/>
            <a:gdLst>
              <a:gd name="T0" fmla="*/ 30 w 32"/>
              <a:gd name="T1" fmla="*/ 0 h 32"/>
              <a:gd name="T2" fmla="*/ 26 w 32"/>
              <a:gd name="T3" fmla="*/ 14 h 32"/>
              <a:gd name="T4" fmla="*/ 25 w 32"/>
              <a:gd name="T5" fmla="*/ 17 h 32"/>
              <a:gd name="T6" fmla="*/ 21 w 32"/>
              <a:gd name="T7" fmla="*/ 21 h 32"/>
              <a:gd name="T8" fmla="*/ 0 w 32"/>
              <a:gd name="T9" fmla="*/ 31 h 32"/>
              <a:gd name="T10" fmla="*/ 8 w 32"/>
              <a:gd name="T11" fmla="*/ 32 h 32"/>
              <a:gd name="T12" fmla="*/ 32 w 32"/>
              <a:gd name="T13" fmla="*/ 9 h 32"/>
              <a:gd name="T14" fmla="*/ 30 w 32"/>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30" y="0"/>
                </a:moveTo>
                <a:cubicBezTo>
                  <a:pt x="30" y="5"/>
                  <a:pt x="28" y="10"/>
                  <a:pt x="26" y="14"/>
                </a:cubicBezTo>
                <a:cubicBezTo>
                  <a:pt x="26" y="15"/>
                  <a:pt x="25" y="16"/>
                  <a:pt x="25" y="17"/>
                </a:cubicBezTo>
                <a:cubicBezTo>
                  <a:pt x="23" y="18"/>
                  <a:pt x="22" y="20"/>
                  <a:pt x="21" y="21"/>
                </a:cubicBezTo>
                <a:cubicBezTo>
                  <a:pt x="15" y="27"/>
                  <a:pt x="8" y="30"/>
                  <a:pt x="0" y="31"/>
                </a:cubicBezTo>
                <a:cubicBezTo>
                  <a:pt x="2" y="32"/>
                  <a:pt x="5" y="32"/>
                  <a:pt x="8" y="32"/>
                </a:cubicBezTo>
                <a:cubicBezTo>
                  <a:pt x="21" y="32"/>
                  <a:pt x="32" y="22"/>
                  <a:pt x="32" y="9"/>
                </a:cubicBezTo>
                <a:cubicBezTo>
                  <a:pt x="32" y="6"/>
                  <a:pt x="31" y="3"/>
                  <a:pt x="30" y="0"/>
                </a:cubicBezTo>
              </a:path>
            </a:pathLst>
          </a:custGeom>
          <a:solidFill>
            <a:srgbClr val="B8B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3" name="Freeform 732">
            <a:extLst>
              <a:ext uri="{FF2B5EF4-FFF2-40B4-BE49-F238E27FC236}">
                <a16:creationId xmlns:a16="http://schemas.microsoft.com/office/drawing/2014/main" id="{AF6EACDE-778D-455A-B668-E6EF3D200AAB}"/>
              </a:ext>
            </a:extLst>
          </p:cNvPr>
          <p:cNvSpPr>
            <a:spLocks/>
          </p:cNvSpPr>
          <p:nvPr/>
        </p:nvSpPr>
        <p:spPr bwMode="auto">
          <a:xfrm>
            <a:off x="6057881" y="4133981"/>
            <a:ext cx="156415" cy="156415"/>
          </a:xfrm>
          <a:custGeom>
            <a:avLst/>
            <a:gdLst>
              <a:gd name="T0" fmla="*/ 44 w 60"/>
              <a:gd name="T1" fmla="*/ 0 h 61"/>
              <a:gd name="T2" fmla="*/ 49 w 60"/>
              <a:gd name="T3" fmla="*/ 17 h 61"/>
              <a:gd name="T4" fmla="*/ 49 w 60"/>
              <a:gd name="T5" fmla="*/ 17 h 61"/>
              <a:gd name="T6" fmla="*/ 49 w 60"/>
              <a:gd name="T7" fmla="*/ 19 h 61"/>
              <a:gd name="T8" fmla="*/ 51 w 60"/>
              <a:gd name="T9" fmla="*/ 28 h 61"/>
              <a:gd name="T10" fmla="*/ 27 w 60"/>
              <a:gd name="T11" fmla="*/ 51 h 61"/>
              <a:gd name="T12" fmla="*/ 19 w 60"/>
              <a:gd name="T13" fmla="*/ 50 h 61"/>
              <a:gd name="T14" fmla="*/ 17 w 60"/>
              <a:gd name="T15" fmla="*/ 50 h 61"/>
              <a:gd name="T16" fmla="*/ 0 w 60"/>
              <a:gd name="T17" fmla="*/ 45 h 61"/>
              <a:gd name="T18" fmla="*/ 0 w 60"/>
              <a:gd name="T19" fmla="*/ 46 h 61"/>
              <a:gd name="T20" fmla="*/ 3 w 60"/>
              <a:gd name="T21" fmla="*/ 50 h 61"/>
              <a:gd name="T22" fmla="*/ 4 w 60"/>
              <a:gd name="T23" fmla="*/ 51 h 61"/>
              <a:gd name="T24" fmla="*/ 8 w 60"/>
              <a:gd name="T25" fmla="*/ 54 h 61"/>
              <a:gd name="T26" fmla="*/ 26 w 60"/>
              <a:gd name="T27" fmla="*/ 61 h 61"/>
              <a:gd name="T28" fmla="*/ 27 w 60"/>
              <a:gd name="T29" fmla="*/ 61 h 61"/>
              <a:gd name="T30" fmla="*/ 28 w 60"/>
              <a:gd name="T31" fmla="*/ 61 h 61"/>
              <a:gd name="T32" fmla="*/ 52 w 60"/>
              <a:gd name="T33" fmla="*/ 49 h 61"/>
              <a:gd name="T34" fmla="*/ 54 w 60"/>
              <a:gd name="T35" fmla="*/ 47 h 61"/>
              <a:gd name="T36" fmla="*/ 55 w 60"/>
              <a:gd name="T37" fmla="*/ 45 h 61"/>
              <a:gd name="T38" fmla="*/ 56 w 60"/>
              <a:gd name="T39" fmla="*/ 44 h 61"/>
              <a:gd name="T40" fmla="*/ 57 w 60"/>
              <a:gd name="T41" fmla="*/ 42 h 61"/>
              <a:gd name="T42" fmla="*/ 57 w 60"/>
              <a:gd name="T43" fmla="*/ 42 h 61"/>
              <a:gd name="T44" fmla="*/ 57 w 60"/>
              <a:gd name="T45" fmla="*/ 42 h 61"/>
              <a:gd name="T46" fmla="*/ 57 w 60"/>
              <a:gd name="T47" fmla="*/ 42 h 61"/>
              <a:gd name="T48" fmla="*/ 57 w 60"/>
              <a:gd name="T49" fmla="*/ 42 h 61"/>
              <a:gd name="T50" fmla="*/ 60 w 60"/>
              <a:gd name="T51" fmla="*/ 31 h 61"/>
              <a:gd name="T52" fmla="*/ 60 w 60"/>
              <a:gd name="T53" fmla="*/ 31 h 61"/>
              <a:gd name="T54" fmla="*/ 60 w 60"/>
              <a:gd name="T55" fmla="*/ 30 h 61"/>
              <a:gd name="T56" fmla="*/ 60 w 60"/>
              <a:gd name="T57" fmla="*/ 30 h 61"/>
              <a:gd name="T58" fmla="*/ 60 w 60"/>
              <a:gd name="T59" fmla="*/ 30 h 61"/>
              <a:gd name="T60" fmla="*/ 60 w 60"/>
              <a:gd name="T61" fmla="*/ 30 h 61"/>
              <a:gd name="T62" fmla="*/ 60 w 60"/>
              <a:gd name="T63" fmla="*/ 30 h 61"/>
              <a:gd name="T64" fmla="*/ 60 w 60"/>
              <a:gd name="T65" fmla="*/ 29 h 61"/>
              <a:gd name="T66" fmla="*/ 60 w 60"/>
              <a:gd name="T67" fmla="*/ 29 h 61"/>
              <a:gd name="T68" fmla="*/ 60 w 60"/>
              <a:gd name="T69" fmla="*/ 29 h 61"/>
              <a:gd name="T70" fmla="*/ 60 w 60"/>
              <a:gd name="T71" fmla="*/ 29 h 61"/>
              <a:gd name="T72" fmla="*/ 60 w 60"/>
              <a:gd name="T73" fmla="*/ 29 h 61"/>
              <a:gd name="T74" fmla="*/ 60 w 60"/>
              <a:gd name="T75" fmla="*/ 29 h 61"/>
              <a:gd name="T76" fmla="*/ 60 w 60"/>
              <a:gd name="T77" fmla="*/ 29 h 61"/>
              <a:gd name="T78" fmla="*/ 60 w 60"/>
              <a:gd name="T79" fmla="*/ 29 h 61"/>
              <a:gd name="T80" fmla="*/ 60 w 60"/>
              <a:gd name="T81" fmla="*/ 28 h 61"/>
              <a:gd name="T82" fmla="*/ 60 w 60"/>
              <a:gd name="T83" fmla="*/ 28 h 61"/>
              <a:gd name="T84" fmla="*/ 60 w 60"/>
              <a:gd name="T85" fmla="*/ 28 h 61"/>
              <a:gd name="T86" fmla="*/ 60 w 60"/>
              <a:gd name="T87" fmla="*/ 28 h 61"/>
              <a:gd name="T88" fmla="*/ 60 w 60"/>
              <a:gd name="T89" fmla="*/ 28 h 61"/>
              <a:gd name="T90" fmla="*/ 60 w 60"/>
              <a:gd name="T91" fmla="*/ 28 h 61"/>
              <a:gd name="T92" fmla="*/ 60 w 60"/>
              <a:gd name="T93" fmla="*/ 27 h 61"/>
              <a:gd name="T94" fmla="*/ 60 w 60"/>
              <a:gd name="T95" fmla="*/ 27 h 61"/>
              <a:gd name="T96" fmla="*/ 60 w 60"/>
              <a:gd name="T97" fmla="*/ 27 h 61"/>
              <a:gd name="T98" fmla="*/ 60 w 60"/>
              <a:gd name="T99" fmla="*/ 27 h 61"/>
              <a:gd name="T100" fmla="*/ 60 w 60"/>
              <a:gd name="T101" fmla="*/ 26 h 61"/>
              <a:gd name="T102" fmla="*/ 60 w 60"/>
              <a:gd name="T103" fmla="*/ 26 h 61"/>
              <a:gd name="T104" fmla="*/ 54 w 60"/>
              <a:gd name="T105" fmla="*/ 10 h 61"/>
              <a:gd name="T106" fmla="*/ 54 w 60"/>
              <a:gd name="T107" fmla="*/ 10 h 61"/>
              <a:gd name="T108" fmla="*/ 54 w 60"/>
              <a:gd name="T109" fmla="*/ 10 h 61"/>
              <a:gd name="T110" fmla="*/ 44 w 60"/>
              <a:gd name="T11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 h="61">
                <a:moveTo>
                  <a:pt x="44" y="0"/>
                </a:moveTo>
                <a:cubicBezTo>
                  <a:pt x="47" y="5"/>
                  <a:pt x="49" y="11"/>
                  <a:pt x="49" y="17"/>
                </a:cubicBezTo>
                <a:cubicBezTo>
                  <a:pt x="49" y="17"/>
                  <a:pt x="49" y="17"/>
                  <a:pt x="49" y="17"/>
                </a:cubicBezTo>
                <a:cubicBezTo>
                  <a:pt x="49" y="18"/>
                  <a:pt x="49" y="19"/>
                  <a:pt x="49" y="19"/>
                </a:cubicBezTo>
                <a:cubicBezTo>
                  <a:pt x="50" y="22"/>
                  <a:pt x="51" y="25"/>
                  <a:pt x="51" y="28"/>
                </a:cubicBezTo>
                <a:cubicBezTo>
                  <a:pt x="51" y="41"/>
                  <a:pt x="40" y="51"/>
                  <a:pt x="27" y="51"/>
                </a:cubicBezTo>
                <a:cubicBezTo>
                  <a:pt x="24" y="51"/>
                  <a:pt x="21" y="51"/>
                  <a:pt x="19" y="50"/>
                </a:cubicBezTo>
                <a:cubicBezTo>
                  <a:pt x="18" y="50"/>
                  <a:pt x="17" y="50"/>
                  <a:pt x="17" y="50"/>
                </a:cubicBezTo>
                <a:cubicBezTo>
                  <a:pt x="10" y="50"/>
                  <a:pt x="5" y="48"/>
                  <a:pt x="0" y="45"/>
                </a:cubicBezTo>
                <a:cubicBezTo>
                  <a:pt x="0" y="45"/>
                  <a:pt x="0" y="46"/>
                  <a:pt x="0" y="46"/>
                </a:cubicBezTo>
                <a:cubicBezTo>
                  <a:pt x="1" y="48"/>
                  <a:pt x="2" y="49"/>
                  <a:pt x="3" y="50"/>
                </a:cubicBezTo>
                <a:cubicBezTo>
                  <a:pt x="4" y="50"/>
                  <a:pt x="4" y="51"/>
                  <a:pt x="4" y="51"/>
                </a:cubicBezTo>
                <a:cubicBezTo>
                  <a:pt x="5" y="52"/>
                  <a:pt x="6" y="53"/>
                  <a:pt x="8" y="54"/>
                </a:cubicBezTo>
                <a:cubicBezTo>
                  <a:pt x="13" y="58"/>
                  <a:pt x="19" y="60"/>
                  <a:pt x="26" y="61"/>
                </a:cubicBezTo>
                <a:cubicBezTo>
                  <a:pt x="27" y="61"/>
                  <a:pt x="27" y="61"/>
                  <a:pt x="27" y="61"/>
                </a:cubicBezTo>
                <a:cubicBezTo>
                  <a:pt x="28" y="61"/>
                  <a:pt x="28" y="61"/>
                  <a:pt x="28" y="61"/>
                </a:cubicBezTo>
                <a:cubicBezTo>
                  <a:pt x="38" y="60"/>
                  <a:pt x="47" y="56"/>
                  <a:pt x="52" y="49"/>
                </a:cubicBezTo>
                <a:cubicBezTo>
                  <a:pt x="53" y="48"/>
                  <a:pt x="53" y="47"/>
                  <a:pt x="54" y="47"/>
                </a:cubicBezTo>
                <a:cubicBezTo>
                  <a:pt x="54" y="46"/>
                  <a:pt x="55" y="46"/>
                  <a:pt x="55" y="45"/>
                </a:cubicBezTo>
                <a:cubicBezTo>
                  <a:pt x="55" y="44"/>
                  <a:pt x="56" y="44"/>
                  <a:pt x="56" y="44"/>
                </a:cubicBezTo>
                <a:cubicBezTo>
                  <a:pt x="56" y="43"/>
                  <a:pt x="56" y="43"/>
                  <a:pt x="57" y="42"/>
                </a:cubicBezTo>
                <a:cubicBezTo>
                  <a:pt x="57" y="42"/>
                  <a:pt x="57" y="42"/>
                  <a:pt x="57" y="42"/>
                </a:cubicBezTo>
                <a:cubicBezTo>
                  <a:pt x="57" y="42"/>
                  <a:pt x="57" y="42"/>
                  <a:pt x="57" y="42"/>
                </a:cubicBezTo>
                <a:cubicBezTo>
                  <a:pt x="57" y="42"/>
                  <a:pt x="57" y="42"/>
                  <a:pt x="57" y="42"/>
                </a:cubicBezTo>
                <a:cubicBezTo>
                  <a:pt x="57" y="42"/>
                  <a:pt x="57" y="42"/>
                  <a:pt x="57" y="42"/>
                </a:cubicBezTo>
                <a:cubicBezTo>
                  <a:pt x="58" y="38"/>
                  <a:pt x="59" y="35"/>
                  <a:pt x="60" y="31"/>
                </a:cubicBezTo>
                <a:cubicBezTo>
                  <a:pt x="60" y="31"/>
                  <a:pt x="60" y="31"/>
                  <a:pt x="60" y="31"/>
                </a:cubicBezTo>
                <a:cubicBezTo>
                  <a:pt x="60" y="30"/>
                  <a:pt x="60" y="30"/>
                  <a:pt x="60" y="30"/>
                </a:cubicBezTo>
                <a:cubicBezTo>
                  <a:pt x="60" y="30"/>
                  <a:pt x="60" y="30"/>
                  <a:pt x="60" y="30"/>
                </a:cubicBezTo>
                <a:cubicBezTo>
                  <a:pt x="60" y="30"/>
                  <a:pt x="60" y="30"/>
                  <a:pt x="60" y="30"/>
                </a:cubicBezTo>
                <a:cubicBezTo>
                  <a:pt x="60" y="30"/>
                  <a:pt x="60" y="30"/>
                  <a:pt x="60" y="30"/>
                </a:cubicBezTo>
                <a:cubicBezTo>
                  <a:pt x="60" y="30"/>
                  <a:pt x="60" y="30"/>
                  <a:pt x="60" y="30"/>
                </a:cubicBezTo>
                <a:cubicBezTo>
                  <a:pt x="60" y="30"/>
                  <a:pt x="60" y="30"/>
                  <a:pt x="60" y="29"/>
                </a:cubicBezTo>
                <a:cubicBezTo>
                  <a:pt x="60" y="29"/>
                  <a:pt x="60" y="29"/>
                  <a:pt x="60" y="29"/>
                </a:cubicBezTo>
                <a:cubicBezTo>
                  <a:pt x="60" y="29"/>
                  <a:pt x="60" y="29"/>
                  <a:pt x="60" y="29"/>
                </a:cubicBezTo>
                <a:cubicBezTo>
                  <a:pt x="60" y="29"/>
                  <a:pt x="60" y="29"/>
                  <a:pt x="60" y="29"/>
                </a:cubicBezTo>
                <a:cubicBezTo>
                  <a:pt x="60" y="29"/>
                  <a:pt x="60" y="29"/>
                  <a:pt x="60" y="29"/>
                </a:cubicBezTo>
                <a:cubicBezTo>
                  <a:pt x="60" y="29"/>
                  <a:pt x="60" y="29"/>
                  <a:pt x="60" y="29"/>
                </a:cubicBezTo>
                <a:cubicBezTo>
                  <a:pt x="60" y="29"/>
                  <a:pt x="60" y="29"/>
                  <a:pt x="60" y="29"/>
                </a:cubicBezTo>
                <a:cubicBezTo>
                  <a:pt x="60" y="29"/>
                  <a:pt x="60" y="29"/>
                  <a:pt x="60" y="29"/>
                </a:cubicBezTo>
                <a:cubicBezTo>
                  <a:pt x="60" y="29"/>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7"/>
                  <a:pt x="60" y="27"/>
                </a:cubicBezTo>
                <a:cubicBezTo>
                  <a:pt x="60" y="27"/>
                  <a:pt x="60" y="27"/>
                  <a:pt x="60" y="27"/>
                </a:cubicBezTo>
                <a:cubicBezTo>
                  <a:pt x="60" y="27"/>
                  <a:pt x="60" y="27"/>
                  <a:pt x="60" y="27"/>
                </a:cubicBezTo>
                <a:cubicBezTo>
                  <a:pt x="60" y="27"/>
                  <a:pt x="60" y="27"/>
                  <a:pt x="60" y="27"/>
                </a:cubicBezTo>
                <a:cubicBezTo>
                  <a:pt x="60" y="26"/>
                  <a:pt x="60" y="26"/>
                  <a:pt x="60" y="26"/>
                </a:cubicBezTo>
                <a:cubicBezTo>
                  <a:pt x="60" y="26"/>
                  <a:pt x="60" y="26"/>
                  <a:pt x="60" y="26"/>
                </a:cubicBezTo>
                <a:cubicBezTo>
                  <a:pt x="59" y="20"/>
                  <a:pt x="57" y="15"/>
                  <a:pt x="54" y="10"/>
                </a:cubicBezTo>
                <a:cubicBezTo>
                  <a:pt x="54" y="10"/>
                  <a:pt x="54" y="10"/>
                  <a:pt x="54" y="10"/>
                </a:cubicBezTo>
                <a:cubicBezTo>
                  <a:pt x="54" y="10"/>
                  <a:pt x="54" y="10"/>
                  <a:pt x="54" y="10"/>
                </a:cubicBezTo>
                <a:cubicBezTo>
                  <a:pt x="52" y="6"/>
                  <a:pt x="48" y="3"/>
                  <a:pt x="44" y="0"/>
                </a:cubicBezTo>
              </a:path>
            </a:pathLst>
          </a:custGeom>
          <a:solidFill>
            <a:srgbClr val="343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4" name="Freeform 733">
            <a:extLst>
              <a:ext uri="{FF2B5EF4-FFF2-40B4-BE49-F238E27FC236}">
                <a16:creationId xmlns:a16="http://schemas.microsoft.com/office/drawing/2014/main" id="{0CE7340C-29B9-4546-A0B3-699B2A8D3D40}"/>
              </a:ext>
            </a:extLst>
          </p:cNvPr>
          <p:cNvSpPr>
            <a:spLocks noEditPoints="1"/>
          </p:cNvSpPr>
          <p:nvPr/>
        </p:nvSpPr>
        <p:spPr bwMode="auto">
          <a:xfrm>
            <a:off x="6341740" y="3890672"/>
            <a:ext cx="411310" cy="359171"/>
          </a:xfrm>
          <a:custGeom>
            <a:avLst/>
            <a:gdLst>
              <a:gd name="T0" fmla="*/ 0 w 159"/>
              <a:gd name="T1" fmla="*/ 107 h 139"/>
              <a:gd name="T2" fmla="*/ 0 w 159"/>
              <a:gd name="T3" fmla="*/ 107 h 139"/>
              <a:gd name="T4" fmla="*/ 29 w 159"/>
              <a:gd name="T5" fmla="*/ 130 h 139"/>
              <a:gd name="T6" fmla="*/ 29 w 159"/>
              <a:gd name="T7" fmla="*/ 130 h 139"/>
              <a:gd name="T8" fmla="*/ 0 w 159"/>
              <a:gd name="T9" fmla="*/ 107 h 139"/>
              <a:gd name="T10" fmla="*/ 142 w 159"/>
              <a:gd name="T11" fmla="*/ 92 h 139"/>
              <a:gd name="T12" fmla="*/ 99 w 159"/>
              <a:gd name="T13" fmla="*/ 132 h 139"/>
              <a:gd name="T14" fmla="*/ 99 w 159"/>
              <a:gd name="T15" fmla="*/ 132 h 139"/>
              <a:gd name="T16" fmla="*/ 142 w 159"/>
              <a:gd name="T17" fmla="*/ 92 h 139"/>
              <a:gd name="T18" fmla="*/ 142 w 159"/>
              <a:gd name="T19" fmla="*/ 92 h 139"/>
              <a:gd name="T20" fmla="*/ 59 w 159"/>
              <a:gd name="T21" fmla="*/ 77 h 139"/>
              <a:gd name="T22" fmla="*/ 34 w 159"/>
              <a:gd name="T23" fmla="*/ 133 h 139"/>
              <a:gd name="T24" fmla="*/ 66 w 159"/>
              <a:gd name="T25" fmla="*/ 139 h 139"/>
              <a:gd name="T26" fmla="*/ 93 w 159"/>
              <a:gd name="T27" fmla="*/ 135 h 139"/>
              <a:gd name="T28" fmla="*/ 71 w 159"/>
              <a:gd name="T29" fmla="*/ 77 h 139"/>
              <a:gd name="T30" fmla="*/ 71 w 159"/>
              <a:gd name="T31" fmla="*/ 77 h 139"/>
              <a:gd name="T32" fmla="*/ 93 w 159"/>
              <a:gd name="T33" fmla="*/ 134 h 139"/>
              <a:gd name="T34" fmla="*/ 66 w 159"/>
              <a:gd name="T35" fmla="*/ 139 h 139"/>
              <a:gd name="T36" fmla="*/ 34 w 159"/>
              <a:gd name="T37" fmla="*/ 133 h 139"/>
              <a:gd name="T38" fmla="*/ 59 w 159"/>
              <a:gd name="T39" fmla="*/ 77 h 139"/>
              <a:gd name="T40" fmla="*/ 59 w 159"/>
              <a:gd name="T41" fmla="*/ 77 h 139"/>
              <a:gd name="T42" fmla="*/ 53 w 159"/>
              <a:gd name="T43" fmla="*/ 75 h 139"/>
              <a:gd name="T44" fmla="*/ 38 w 159"/>
              <a:gd name="T45" fmla="*/ 111 h 139"/>
              <a:gd name="T46" fmla="*/ 53 w 159"/>
              <a:gd name="T47" fmla="*/ 75 h 139"/>
              <a:gd name="T48" fmla="*/ 53 w 159"/>
              <a:gd name="T49" fmla="*/ 75 h 139"/>
              <a:gd name="T50" fmla="*/ 86 w 159"/>
              <a:gd name="T51" fmla="*/ 67 h 139"/>
              <a:gd name="T52" fmla="*/ 86 w 159"/>
              <a:gd name="T53" fmla="*/ 67 h 139"/>
              <a:gd name="T54" fmla="*/ 133 w 159"/>
              <a:gd name="T55" fmla="*/ 88 h 139"/>
              <a:gd name="T56" fmla="*/ 86 w 159"/>
              <a:gd name="T57" fmla="*/ 67 h 139"/>
              <a:gd name="T58" fmla="*/ 146 w 159"/>
              <a:gd name="T59" fmla="*/ 27 h 139"/>
              <a:gd name="T60" fmla="*/ 89 w 159"/>
              <a:gd name="T61" fmla="*/ 49 h 139"/>
              <a:gd name="T62" fmla="*/ 89 w 159"/>
              <a:gd name="T63" fmla="*/ 49 h 139"/>
              <a:gd name="T64" fmla="*/ 145 w 159"/>
              <a:gd name="T65" fmla="*/ 27 h 139"/>
              <a:gd name="T66" fmla="*/ 144 w 159"/>
              <a:gd name="T67" fmla="*/ 86 h 139"/>
              <a:gd name="T68" fmla="*/ 124 w 159"/>
              <a:gd name="T69" fmla="*/ 77 h 139"/>
              <a:gd name="T70" fmla="*/ 144 w 159"/>
              <a:gd name="T71" fmla="*/ 86 h 139"/>
              <a:gd name="T72" fmla="*/ 146 w 159"/>
              <a:gd name="T73" fmla="*/ 27 h 139"/>
              <a:gd name="T74" fmla="*/ 159 w 159"/>
              <a:gd name="T75" fmla="*/ 18 h 139"/>
              <a:gd name="T76" fmla="*/ 159 w 159"/>
              <a:gd name="T77" fmla="*/ 18 h 139"/>
              <a:gd name="T78" fmla="*/ 159 w 159"/>
              <a:gd name="T79" fmla="*/ 18 h 139"/>
              <a:gd name="T80" fmla="*/ 159 w 159"/>
              <a:gd name="T81" fmla="*/ 18 h 139"/>
              <a:gd name="T82" fmla="*/ 159 w 159"/>
              <a:gd name="T83" fmla="*/ 18 h 139"/>
              <a:gd name="T84" fmla="*/ 159 w 159"/>
              <a:gd name="T85" fmla="*/ 18 h 139"/>
              <a:gd name="T86" fmla="*/ 130 w 159"/>
              <a:gd name="T87" fmla="*/ 0 h 139"/>
              <a:gd name="T88" fmla="*/ 130 w 159"/>
              <a:gd name="T89" fmla="*/ 0 h 139"/>
              <a:gd name="T90" fmla="*/ 143 w 159"/>
              <a:gd name="T91" fmla="*/ 22 h 139"/>
              <a:gd name="T92" fmla="*/ 143 w 159"/>
              <a:gd name="T93" fmla="*/ 21 h 139"/>
              <a:gd name="T94" fmla="*/ 130 w 159"/>
              <a:gd name="T9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 h="139">
                <a:moveTo>
                  <a:pt x="0" y="107"/>
                </a:moveTo>
                <a:cubicBezTo>
                  <a:pt x="0" y="107"/>
                  <a:pt x="0" y="107"/>
                  <a:pt x="0" y="107"/>
                </a:cubicBezTo>
                <a:cubicBezTo>
                  <a:pt x="7" y="117"/>
                  <a:pt x="17" y="125"/>
                  <a:pt x="29" y="130"/>
                </a:cubicBezTo>
                <a:cubicBezTo>
                  <a:pt x="29" y="130"/>
                  <a:pt x="29" y="130"/>
                  <a:pt x="29" y="130"/>
                </a:cubicBezTo>
                <a:cubicBezTo>
                  <a:pt x="17" y="125"/>
                  <a:pt x="7" y="117"/>
                  <a:pt x="0" y="107"/>
                </a:cubicBezTo>
                <a:moveTo>
                  <a:pt x="142" y="92"/>
                </a:moveTo>
                <a:cubicBezTo>
                  <a:pt x="132" y="111"/>
                  <a:pt x="117" y="125"/>
                  <a:pt x="99" y="132"/>
                </a:cubicBezTo>
                <a:cubicBezTo>
                  <a:pt x="99" y="132"/>
                  <a:pt x="99" y="132"/>
                  <a:pt x="99" y="132"/>
                </a:cubicBezTo>
                <a:cubicBezTo>
                  <a:pt x="117" y="125"/>
                  <a:pt x="132" y="111"/>
                  <a:pt x="142" y="92"/>
                </a:cubicBezTo>
                <a:cubicBezTo>
                  <a:pt x="142" y="92"/>
                  <a:pt x="142" y="92"/>
                  <a:pt x="142" y="92"/>
                </a:cubicBezTo>
                <a:moveTo>
                  <a:pt x="59" y="77"/>
                </a:moveTo>
                <a:cubicBezTo>
                  <a:pt x="34" y="133"/>
                  <a:pt x="34" y="133"/>
                  <a:pt x="34" y="133"/>
                </a:cubicBezTo>
                <a:cubicBezTo>
                  <a:pt x="44" y="137"/>
                  <a:pt x="55" y="139"/>
                  <a:pt x="66" y="139"/>
                </a:cubicBezTo>
                <a:cubicBezTo>
                  <a:pt x="75" y="139"/>
                  <a:pt x="84" y="138"/>
                  <a:pt x="93" y="135"/>
                </a:cubicBezTo>
                <a:cubicBezTo>
                  <a:pt x="71" y="77"/>
                  <a:pt x="71" y="77"/>
                  <a:pt x="71" y="77"/>
                </a:cubicBezTo>
                <a:cubicBezTo>
                  <a:pt x="71" y="77"/>
                  <a:pt x="71" y="77"/>
                  <a:pt x="71" y="77"/>
                </a:cubicBezTo>
                <a:cubicBezTo>
                  <a:pt x="93" y="134"/>
                  <a:pt x="93" y="134"/>
                  <a:pt x="93" y="134"/>
                </a:cubicBezTo>
                <a:cubicBezTo>
                  <a:pt x="84" y="137"/>
                  <a:pt x="75" y="139"/>
                  <a:pt x="66" y="139"/>
                </a:cubicBezTo>
                <a:cubicBezTo>
                  <a:pt x="55" y="139"/>
                  <a:pt x="45" y="137"/>
                  <a:pt x="34" y="133"/>
                </a:cubicBezTo>
                <a:cubicBezTo>
                  <a:pt x="59" y="77"/>
                  <a:pt x="59" y="77"/>
                  <a:pt x="59" y="77"/>
                </a:cubicBezTo>
                <a:cubicBezTo>
                  <a:pt x="59" y="77"/>
                  <a:pt x="59" y="77"/>
                  <a:pt x="59" y="77"/>
                </a:cubicBezTo>
                <a:moveTo>
                  <a:pt x="53" y="75"/>
                </a:moveTo>
                <a:cubicBezTo>
                  <a:pt x="38" y="111"/>
                  <a:pt x="38" y="111"/>
                  <a:pt x="38" y="111"/>
                </a:cubicBezTo>
                <a:cubicBezTo>
                  <a:pt x="53" y="75"/>
                  <a:pt x="53" y="75"/>
                  <a:pt x="53" y="75"/>
                </a:cubicBezTo>
                <a:cubicBezTo>
                  <a:pt x="53" y="75"/>
                  <a:pt x="53" y="75"/>
                  <a:pt x="53" y="75"/>
                </a:cubicBezTo>
                <a:moveTo>
                  <a:pt x="86" y="67"/>
                </a:moveTo>
                <a:cubicBezTo>
                  <a:pt x="86" y="67"/>
                  <a:pt x="86" y="67"/>
                  <a:pt x="86" y="67"/>
                </a:cubicBezTo>
                <a:cubicBezTo>
                  <a:pt x="133" y="88"/>
                  <a:pt x="133" y="88"/>
                  <a:pt x="133" y="88"/>
                </a:cubicBezTo>
                <a:cubicBezTo>
                  <a:pt x="86" y="67"/>
                  <a:pt x="86" y="67"/>
                  <a:pt x="86" y="67"/>
                </a:cubicBezTo>
                <a:moveTo>
                  <a:pt x="146" y="27"/>
                </a:moveTo>
                <a:cubicBezTo>
                  <a:pt x="89" y="49"/>
                  <a:pt x="89" y="49"/>
                  <a:pt x="89" y="49"/>
                </a:cubicBezTo>
                <a:cubicBezTo>
                  <a:pt x="89" y="49"/>
                  <a:pt x="89" y="49"/>
                  <a:pt x="89" y="49"/>
                </a:cubicBezTo>
                <a:cubicBezTo>
                  <a:pt x="145" y="27"/>
                  <a:pt x="145" y="27"/>
                  <a:pt x="145" y="27"/>
                </a:cubicBezTo>
                <a:cubicBezTo>
                  <a:pt x="152" y="46"/>
                  <a:pt x="152" y="67"/>
                  <a:pt x="144" y="86"/>
                </a:cubicBezTo>
                <a:cubicBezTo>
                  <a:pt x="124" y="77"/>
                  <a:pt x="124" y="77"/>
                  <a:pt x="124" y="77"/>
                </a:cubicBezTo>
                <a:cubicBezTo>
                  <a:pt x="144" y="86"/>
                  <a:pt x="144" y="86"/>
                  <a:pt x="144" y="86"/>
                </a:cubicBezTo>
                <a:cubicBezTo>
                  <a:pt x="152" y="67"/>
                  <a:pt x="152" y="46"/>
                  <a:pt x="146" y="27"/>
                </a:cubicBezTo>
                <a:moveTo>
                  <a:pt x="159" y="18"/>
                </a:moveTo>
                <a:cubicBezTo>
                  <a:pt x="159" y="18"/>
                  <a:pt x="159" y="18"/>
                  <a:pt x="159" y="18"/>
                </a:cubicBezTo>
                <a:cubicBezTo>
                  <a:pt x="159" y="18"/>
                  <a:pt x="159" y="18"/>
                  <a:pt x="159" y="18"/>
                </a:cubicBezTo>
                <a:moveTo>
                  <a:pt x="159" y="18"/>
                </a:moveTo>
                <a:cubicBezTo>
                  <a:pt x="159" y="18"/>
                  <a:pt x="159" y="18"/>
                  <a:pt x="159" y="18"/>
                </a:cubicBezTo>
                <a:cubicBezTo>
                  <a:pt x="159" y="18"/>
                  <a:pt x="159" y="18"/>
                  <a:pt x="159" y="18"/>
                </a:cubicBezTo>
                <a:moveTo>
                  <a:pt x="130" y="0"/>
                </a:moveTo>
                <a:cubicBezTo>
                  <a:pt x="130" y="0"/>
                  <a:pt x="130" y="0"/>
                  <a:pt x="130" y="0"/>
                </a:cubicBezTo>
                <a:cubicBezTo>
                  <a:pt x="135" y="6"/>
                  <a:pt x="140" y="14"/>
                  <a:pt x="143" y="22"/>
                </a:cubicBezTo>
                <a:cubicBezTo>
                  <a:pt x="143" y="21"/>
                  <a:pt x="143" y="21"/>
                  <a:pt x="143" y="21"/>
                </a:cubicBezTo>
                <a:cubicBezTo>
                  <a:pt x="140" y="14"/>
                  <a:pt x="136" y="6"/>
                  <a:pt x="130"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5" name="Freeform 734">
            <a:extLst>
              <a:ext uri="{FF2B5EF4-FFF2-40B4-BE49-F238E27FC236}">
                <a16:creationId xmlns:a16="http://schemas.microsoft.com/office/drawing/2014/main" id="{237029E0-9511-41A7-96AD-22AFBA9B660C}"/>
              </a:ext>
            </a:extLst>
          </p:cNvPr>
          <p:cNvSpPr>
            <a:spLocks/>
          </p:cNvSpPr>
          <p:nvPr/>
        </p:nvSpPr>
        <p:spPr bwMode="auto">
          <a:xfrm>
            <a:off x="6527119" y="4087637"/>
            <a:ext cx="69517" cy="150620"/>
          </a:xfrm>
          <a:custGeom>
            <a:avLst/>
            <a:gdLst>
              <a:gd name="T0" fmla="*/ 6 w 28"/>
              <a:gd name="T1" fmla="*/ 0 h 60"/>
              <a:gd name="T2" fmla="*/ 0 w 28"/>
              <a:gd name="T3" fmla="*/ 2 h 60"/>
              <a:gd name="T4" fmla="*/ 22 w 28"/>
              <a:gd name="T5" fmla="*/ 60 h 60"/>
              <a:gd name="T6" fmla="*/ 28 w 28"/>
              <a:gd name="T7" fmla="*/ 57 h 60"/>
              <a:gd name="T8" fmla="*/ 28 w 28"/>
              <a:gd name="T9" fmla="*/ 57 h 60"/>
              <a:gd name="T10" fmla="*/ 28 w 28"/>
              <a:gd name="T11" fmla="*/ 57 h 60"/>
              <a:gd name="T12" fmla="*/ 6 w 2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8" h="60">
                <a:moveTo>
                  <a:pt x="6" y="0"/>
                </a:moveTo>
                <a:cubicBezTo>
                  <a:pt x="4" y="1"/>
                  <a:pt x="2" y="2"/>
                  <a:pt x="0" y="2"/>
                </a:cubicBezTo>
                <a:cubicBezTo>
                  <a:pt x="22" y="60"/>
                  <a:pt x="22" y="60"/>
                  <a:pt x="22" y="60"/>
                </a:cubicBezTo>
                <a:cubicBezTo>
                  <a:pt x="24" y="59"/>
                  <a:pt x="26" y="58"/>
                  <a:pt x="28" y="57"/>
                </a:cubicBezTo>
                <a:cubicBezTo>
                  <a:pt x="28" y="57"/>
                  <a:pt x="28" y="57"/>
                  <a:pt x="28" y="57"/>
                </a:cubicBezTo>
                <a:cubicBezTo>
                  <a:pt x="28" y="57"/>
                  <a:pt x="28" y="57"/>
                  <a:pt x="28" y="57"/>
                </a:cubicBezTo>
                <a:cubicBezTo>
                  <a:pt x="6" y="0"/>
                  <a:pt x="6" y="0"/>
                  <a:pt x="6" y="0"/>
                </a:cubicBezTo>
              </a:path>
            </a:pathLst>
          </a:custGeom>
          <a:solidFill>
            <a:srgbClr val="B8B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6" name="Freeform 735">
            <a:extLst>
              <a:ext uri="{FF2B5EF4-FFF2-40B4-BE49-F238E27FC236}">
                <a16:creationId xmlns:a16="http://schemas.microsoft.com/office/drawing/2014/main" id="{92A6C1E6-6063-49E8-8A8F-B055E2C08050}"/>
              </a:ext>
            </a:extLst>
          </p:cNvPr>
          <p:cNvSpPr>
            <a:spLocks/>
          </p:cNvSpPr>
          <p:nvPr/>
        </p:nvSpPr>
        <p:spPr bwMode="auto">
          <a:xfrm>
            <a:off x="6417052" y="4087637"/>
            <a:ext cx="75312" cy="150620"/>
          </a:xfrm>
          <a:custGeom>
            <a:avLst/>
            <a:gdLst>
              <a:gd name="T0" fmla="*/ 24 w 30"/>
              <a:gd name="T1" fmla="*/ 0 h 58"/>
              <a:gd name="T2" fmla="*/ 9 w 30"/>
              <a:gd name="T3" fmla="*/ 36 h 58"/>
              <a:gd name="T4" fmla="*/ 0 w 30"/>
              <a:gd name="T5" fmla="*/ 55 h 58"/>
              <a:gd name="T6" fmla="*/ 0 w 30"/>
              <a:gd name="T7" fmla="*/ 55 h 58"/>
              <a:gd name="T8" fmla="*/ 0 w 30"/>
              <a:gd name="T9" fmla="*/ 55 h 58"/>
              <a:gd name="T10" fmla="*/ 3 w 30"/>
              <a:gd name="T11" fmla="*/ 57 h 58"/>
              <a:gd name="T12" fmla="*/ 5 w 30"/>
              <a:gd name="T13" fmla="*/ 58 h 58"/>
              <a:gd name="T14" fmla="*/ 30 w 30"/>
              <a:gd name="T15" fmla="*/ 2 h 58"/>
              <a:gd name="T16" fmla="*/ 27 w 30"/>
              <a:gd name="T17" fmla="*/ 1 h 58"/>
              <a:gd name="T18" fmla="*/ 24 w 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58">
                <a:moveTo>
                  <a:pt x="24" y="0"/>
                </a:moveTo>
                <a:cubicBezTo>
                  <a:pt x="9" y="36"/>
                  <a:pt x="9" y="36"/>
                  <a:pt x="9" y="36"/>
                </a:cubicBezTo>
                <a:cubicBezTo>
                  <a:pt x="0" y="55"/>
                  <a:pt x="0" y="55"/>
                  <a:pt x="0" y="55"/>
                </a:cubicBezTo>
                <a:cubicBezTo>
                  <a:pt x="0" y="55"/>
                  <a:pt x="0" y="55"/>
                  <a:pt x="0" y="55"/>
                </a:cubicBezTo>
                <a:cubicBezTo>
                  <a:pt x="0" y="55"/>
                  <a:pt x="0" y="55"/>
                  <a:pt x="0" y="55"/>
                </a:cubicBezTo>
                <a:cubicBezTo>
                  <a:pt x="1" y="56"/>
                  <a:pt x="2" y="56"/>
                  <a:pt x="3" y="57"/>
                </a:cubicBezTo>
                <a:cubicBezTo>
                  <a:pt x="3" y="57"/>
                  <a:pt x="4" y="58"/>
                  <a:pt x="5" y="58"/>
                </a:cubicBezTo>
                <a:cubicBezTo>
                  <a:pt x="30" y="2"/>
                  <a:pt x="30" y="2"/>
                  <a:pt x="30" y="2"/>
                </a:cubicBezTo>
                <a:cubicBezTo>
                  <a:pt x="29" y="2"/>
                  <a:pt x="28" y="1"/>
                  <a:pt x="27" y="1"/>
                </a:cubicBezTo>
                <a:cubicBezTo>
                  <a:pt x="26" y="1"/>
                  <a:pt x="25" y="0"/>
                  <a:pt x="24" y="0"/>
                </a:cubicBezTo>
              </a:path>
            </a:pathLst>
          </a:custGeom>
          <a:solidFill>
            <a:srgbClr val="B8B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7" name="Freeform 736">
            <a:extLst>
              <a:ext uri="{FF2B5EF4-FFF2-40B4-BE49-F238E27FC236}">
                <a16:creationId xmlns:a16="http://schemas.microsoft.com/office/drawing/2014/main" id="{3DAC30E6-6843-407C-912E-A9829E40FDC8}"/>
              </a:ext>
            </a:extLst>
          </p:cNvPr>
          <p:cNvSpPr>
            <a:spLocks noEditPoints="1"/>
          </p:cNvSpPr>
          <p:nvPr/>
        </p:nvSpPr>
        <p:spPr bwMode="auto">
          <a:xfrm>
            <a:off x="6556086" y="4273015"/>
            <a:ext cx="52140" cy="17381"/>
          </a:xfrm>
          <a:custGeom>
            <a:avLst/>
            <a:gdLst>
              <a:gd name="T0" fmla="*/ 0 w 19"/>
              <a:gd name="T1" fmla="*/ 5 h 5"/>
              <a:gd name="T2" fmla="*/ 0 w 19"/>
              <a:gd name="T3" fmla="*/ 5 h 5"/>
              <a:gd name="T4" fmla="*/ 0 w 19"/>
              <a:gd name="T5" fmla="*/ 5 h 5"/>
              <a:gd name="T6" fmla="*/ 19 w 19"/>
              <a:gd name="T7" fmla="*/ 0 h 5"/>
              <a:gd name="T8" fmla="*/ 0 w 19"/>
              <a:gd name="T9" fmla="*/ 5 h 5"/>
              <a:gd name="T10" fmla="*/ 19 w 19"/>
              <a:gd name="T11" fmla="*/ 0 h 5"/>
            </a:gdLst>
            <a:ahLst/>
            <a:cxnLst>
              <a:cxn ang="0">
                <a:pos x="T0" y="T1"/>
              </a:cxn>
              <a:cxn ang="0">
                <a:pos x="T2" y="T3"/>
              </a:cxn>
              <a:cxn ang="0">
                <a:pos x="T4" y="T5"/>
              </a:cxn>
              <a:cxn ang="0">
                <a:pos x="T6" y="T7"/>
              </a:cxn>
              <a:cxn ang="0">
                <a:pos x="T8" y="T9"/>
              </a:cxn>
              <a:cxn ang="0">
                <a:pos x="T10" y="T11"/>
              </a:cxn>
            </a:cxnLst>
            <a:rect l="0" t="0" r="r" b="b"/>
            <a:pathLst>
              <a:path w="19" h="5">
                <a:moveTo>
                  <a:pt x="0" y="5"/>
                </a:moveTo>
                <a:cubicBezTo>
                  <a:pt x="0" y="5"/>
                  <a:pt x="0" y="5"/>
                  <a:pt x="0" y="5"/>
                </a:cubicBezTo>
                <a:cubicBezTo>
                  <a:pt x="0" y="5"/>
                  <a:pt x="0" y="5"/>
                  <a:pt x="0" y="5"/>
                </a:cubicBezTo>
                <a:moveTo>
                  <a:pt x="19" y="0"/>
                </a:moveTo>
                <a:cubicBezTo>
                  <a:pt x="13" y="2"/>
                  <a:pt x="6" y="4"/>
                  <a:pt x="0" y="5"/>
                </a:cubicBezTo>
                <a:cubicBezTo>
                  <a:pt x="6" y="4"/>
                  <a:pt x="13" y="2"/>
                  <a:pt x="19" y="0"/>
                </a:cubicBezTo>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8" name="Freeform 737">
            <a:extLst>
              <a:ext uri="{FF2B5EF4-FFF2-40B4-BE49-F238E27FC236}">
                <a16:creationId xmlns:a16="http://schemas.microsoft.com/office/drawing/2014/main" id="{67117625-B3EB-4034-AB67-C63397693341}"/>
              </a:ext>
            </a:extLst>
          </p:cNvPr>
          <p:cNvSpPr>
            <a:spLocks/>
          </p:cNvSpPr>
          <p:nvPr/>
        </p:nvSpPr>
        <p:spPr bwMode="auto">
          <a:xfrm>
            <a:off x="6561877" y="3948603"/>
            <a:ext cx="156415" cy="69517"/>
          </a:xfrm>
          <a:custGeom>
            <a:avLst/>
            <a:gdLst>
              <a:gd name="T0" fmla="*/ 57 w 60"/>
              <a:gd name="T1" fmla="*/ 0 h 28"/>
              <a:gd name="T2" fmla="*/ 57 w 60"/>
              <a:gd name="T3" fmla="*/ 1 h 28"/>
              <a:gd name="T4" fmla="*/ 57 w 60"/>
              <a:gd name="T5" fmla="*/ 1 h 28"/>
              <a:gd name="T6" fmla="*/ 0 w 60"/>
              <a:gd name="T7" fmla="*/ 22 h 28"/>
              <a:gd name="T8" fmla="*/ 3 w 60"/>
              <a:gd name="T9" fmla="*/ 28 h 28"/>
              <a:gd name="T10" fmla="*/ 60 w 60"/>
              <a:gd name="T11" fmla="*/ 6 h 28"/>
              <a:gd name="T12" fmla="*/ 57 w 60"/>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60" h="28">
                <a:moveTo>
                  <a:pt x="57" y="0"/>
                </a:moveTo>
                <a:cubicBezTo>
                  <a:pt x="57" y="1"/>
                  <a:pt x="57" y="1"/>
                  <a:pt x="57" y="1"/>
                </a:cubicBezTo>
                <a:cubicBezTo>
                  <a:pt x="57" y="1"/>
                  <a:pt x="57" y="1"/>
                  <a:pt x="57" y="1"/>
                </a:cubicBezTo>
                <a:cubicBezTo>
                  <a:pt x="0" y="22"/>
                  <a:pt x="0" y="22"/>
                  <a:pt x="0" y="22"/>
                </a:cubicBezTo>
                <a:cubicBezTo>
                  <a:pt x="1" y="24"/>
                  <a:pt x="2" y="26"/>
                  <a:pt x="3" y="28"/>
                </a:cubicBezTo>
                <a:cubicBezTo>
                  <a:pt x="60" y="6"/>
                  <a:pt x="60" y="6"/>
                  <a:pt x="60" y="6"/>
                </a:cubicBezTo>
                <a:cubicBezTo>
                  <a:pt x="59" y="4"/>
                  <a:pt x="58" y="2"/>
                  <a:pt x="57" y="0"/>
                </a:cubicBezTo>
              </a:path>
            </a:pathLst>
          </a:custGeom>
          <a:solidFill>
            <a:srgbClr val="B8B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9" name="Freeform 738">
            <a:extLst>
              <a:ext uri="{FF2B5EF4-FFF2-40B4-BE49-F238E27FC236}">
                <a16:creationId xmlns:a16="http://schemas.microsoft.com/office/drawing/2014/main" id="{7A090893-CC40-4666-B98A-03F634661627}"/>
              </a:ext>
            </a:extLst>
          </p:cNvPr>
          <p:cNvSpPr>
            <a:spLocks/>
          </p:cNvSpPr>
          <p:nvPr/>
        </p:nvSpPr>
        <p:spPr bwMode="auto">
          <a:xfrm>
            <a:off x="6561877" y="4052878"/>
            <a:ext cx="150620" cy="75312"/>
          </a:xfrm>
          <a:custGeom>
            <a:avLst/>
            <a:gdLst>
              <a:gd name="T0" fmla="*/ 2 w 58"/>
              <a:gd name="T1" fmla="*/ 0 h 31"/>
              <a:gd name="T2" fmla="*/ 1 w 58"/>
              <a:gd name="T3" fmla="*/ 3 h 31"/>
              <a:gd name="T4" fmla="*/ 0 w 58"/>
              <a:gd name="T5" fmla="*/ 6 h 31"/>
              <a:gd name="T6" fmla="*/ 47 w 58"/>
              <a:gd name="T7" fmla="*/ 27 h 31"/>
              <a:gd name="T8" fmla="*/ 56 w 58"/>
              <a:gd name="T9" fmla="*/ 31 h 31"/>
              <a:gd name="T10" fmla="*/ 56 w 58"/>
              <a:gd name="T11" fmla="*/ 31 h 31"/>
              <a:gd name="T12" fmla="*/ 56 w 58"/>
              <a:gd name="T13" fmla="*/ 31 h 31"/>
              <a:gd name="T14" fmla="*/ 57 w 58"/>
              <a:gd name="T15" fmla="*/ 28 h 31"/>
              <a:gd name="T16" fmla="*/ 58 w 58"/>
              <a:gd name="T17" fmla="*/ 25 h 31"/>
              <a:gd name="T18" fmla="*/ 38 w 58"/>
              <a:gd name="T19" fmla="*/ 16 h 31"/>
              <a:gd name="T20" fmla="*/ 2 w 58"/>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31">
                <a:moveTo>
                  <a:pt x="2" y="0"/>
                </a:moveTo>
                <a:cubicBezTo>
                  <a:pt x="2" y="1"/>
                  <a:pt x="2" y="2"/>
                  <a:pt x="1" y="3"/>
                </a:cubicBezTo>
                <a:cubicBezTo>
                  <a:pt x="1" y="4"/>
                  <a:pt x="0" y="5"/>
                  <a:pt x="0" y="6"/>
                </a:cubicBezTo>
                <a:cubicBezTo>
                  <a:pt x="47" y="27"/>
                  <a:pt x="47" y="27"/>
                  <a:pt x="47" y="27"/>
                </a:cubicBezTo>
                <a:cubicBezTo>
                  <a:pt x="56" y="31"/>
                  <a:pt x="56" y="31"/>
                  <a:pt x="56" y="31"/>
                </a:cubicBezTo>
                <a:cubicBezTo>
                  <a:pt x="56" y="31"/>
                  <a:pt x="56" y="31"/>
                  <a:pt x="56" y="31"/>
                </a:cubicBezTo>
                <a:cubicBezTo>
                  <a:pt x="56" y="31"/>
                  <a:pt x="56" y="31"/>
                  <a:pt x="56" y="31"/>
                </a:cubicBezTo>
                <a:cubicBezTo>
                  <a:pt x="56" y="30"/>
                  <a:pt x="57" y="29"/>
                  <a:pt x="57" y="28"/>
                </a:cubicBezTo>
                <a:cubicBezTo>
                  <a:pt x="57" y="27"/>
                  <a:pt x="58" y="26"/>
                  <a:pt x="58" y="25"/>
                </a:cubicBezTo>
                <a:cubicBezTo>
                  <a:pt x="38" y="16"/>
                  <a:pt x="38" y="16"/>
                  <a:pt x="38" y="16"/>
                </a:cubicBezTo>
                <a:cubicBezTo>
                  <a:pt x="2" y="0"/>
                  <a:pt x="2" y="0"/>
                  <a:pt x="2" y="0"/>
                </a:cubicBezTo>
              </a:path>
            </a:pathLst>
          </a:custGeom>
          <a:solidFill>
            <a:srgbClr val="B8B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0" name="Freeform 739">
            <a:extLst>
              <a:ext uri="{FF2B5EF4-FFF2-40B4-BE49-F238E27FC236}">
                <a16:creationId xmlns:a16="http://schemas.microsoft.com/office/drawing/2014/main" id="{3BC14616-7705-467A-A206-AF8FEBB91544}"/>
              </a:ext>
            </a:extLst>
          </p:cNvPr>
          <p:cNvSpPr>
            <a:spLocks/>
          </p:cNvSpPr>
          <p:nvPr/>
        </p:nvSpPr>
        <p:spPr bwMode="auto">
          <a:xfrm>
            <a:off x="6330154" y="3884877"/>
            <a:ext cx="446069" cy="382343"/>
          </a:xfrm>
          <a:custGeom>
            <a:avLst/>
            <a:gdLst>
              <a:gd name="T0" fmla="*/ 140 w 173"/>
              <a:gd name="T1" fmla="*/ 0 h 149"/>
              <a:gd name="T2" fmla="*/ 135 w 173"/>
              <a:gd name="T3" fmla="*/ 4 h 149"/>
              <a:gd name="T4" fmla="*/ 148 w 173"/>
              <a:gd name="T5" fmla="*/ 25 h 149"/>
              <a:gd name="T6" fmla="*/ 151 w 173"/>
              <a:gd name="T7" fmla="*/ 31 h 149"/>
              <a:gd name="T8" fmla="*/ 149 w 173"/>
              <a:gd name="T9" fmla="*/ 90 h 149"/>
              <a:gd name="T10" fmla="*/ 148 w 173"/>
              <a:gd name="T11" fmla="*/ 93 h 149"/>
              <a:gd name="T12" fmla="*/ 147 w 173"/>
              <a:gd name="T13" fmla="*/ 96 h 149"/>
              <a:gd name="T14" fmla="*/ 104 w 173"/>
              <a:gd name="T15" fmla="*/ 136 h 149"/>
              <a:gd name="T16" fmla="*/ 98 w 173"/>
              <a:gd name="T17" fmla="*/ 139 h 149"/>
              <a:gd name="T18" fmla="*/ 71 w 173"/>
              <a:gd name="T19" fmla="*/ 143 h 149"/>
              <a:gd name="T20" fmla="*/ 39 w 173"/>
              <a:gd name="T21" fmla="*/ 137 h 149"/>
              <a:gd name="T22" fmla="*/ 37 w 173"/>
              <a:gd name="T23" fmla="*/ 136 h 149"/>
              <a:gd name="T24" fmla="*/ 34 w 173"/>
              <a:gd name="T25" fmla="*/ 134 h 149"/>
              <a:gd name="T26" fmla="*/ 5 w 173"/>
              <a:gd name="T27" fmla="*/ 111 h 149"/>
              <a:gd name="T28" fmla="*/ 0 w 173"/>
              <a:gd name="T29" fmla="*/ 115 h 149"/>
              <a:gd name="T30" fmla="*/ 71 w 173"/>
              <a:gd name="T31" fmla="*/ 149 h 149"/>
              <a:gd name="T32" fmla="*/ 103 w 173"/>
              <a:gd name="T33" fmla="*/ 143 h 149"/>
              <a:gd name="T34" fmla="*/ 156 w 173"/>
              <a:gd name="T35" fmla="*/ 26 h 149"/>
              <a:gd name="T36" fmla="*/ 140 w 173"/>
              <a:gd name="T3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3" h="149">
                <a:moveTo>
                  <a:pt x="140" y="0"/>
                </a:moveTo>
                <a:cubicBezTo>
                  <a:pt x="135" y="4"/>
                  <a:pt x="135" y="4"/>
                  <a:pt x="135" y="4"/>
                </a:cubicBezTo>
                <a:cubicBezTo>
                  <a:pt x="141" y="10"/>
                  <a:pt x="145" y="18"/>
                  <a:pt x="148" y="25"/>
                </a:cubicBezTo>
                <a:cubicBezTo>
                  <a:pt x="149" y="27"/>
                  <a:pt x="150" y="29"/>
                  <a:pt x="151" y="31"/>
                </a:cubicBezTo>
                <a:cubicBezTo>
                  <a:pt x="157" y="50"/>
                  <a:pt x="157" y="71"/>
                  <a:pt x="149" y="90"/>
                </a:cubicBezTo>
                <a:cubicBezTo>
                  <a:pt x="149" y="91"/>
                  <a:pt x="148" y="92"/>
                  <a:pt x="148" y="93"/>
                </a:cubicBezTo>
                <a:cubicBezTo>
                  <a:pt x="148" y="94"/>
                  <a:pt x="147" y="95"/>
                  <a:pt x="147" y="96"/>
                </a:cubicBezTo>
                <a:cubicBezTo>
                  <a:pt x="137" y="115"/>
                  <a:pt x="122" y="129"/>
                  <a:pt x="104" y="136"/>
                </a:cubicBezTo>
                <a:cubicBezTo>
                  <a:pt x="102" y="137"/>
                  <a:pt x="100" y="138"/>
                  <a:pt x="98" y="139"/>
                </a:cubicBezTo>
                <a:cubicBezTo>
                  <a:pt x="89" y="142"/>
                  <a:pt x="80" y="143"/>
                  <a:pt x="71" y="143"/>
                </a:cubicBezTo>
                <a:cubicBezTo>
                  <a:pt x="60" y="143"/>
                  <a:pt x="49" y="141"/>
                  <a:pt x="39" y="137"/>
                </a:cubicBezTo>
                <a:cubicBezTo>
                  <a:pt x="38" y="137"/>
                  <a:pt x="37" y="136"/>
                  <a:pt x="37" y="136"/>
                </a:cubicBezTo>
                <a:cubicBezTo>
                  <a:pt x="36" y="135"/>
                  <a:pt x="35" y="135"/>
                  <a:pt x="34" y="134"/>
                </a:cubicBezTo>
                <a:cubicBezTo>
                  <a:pt x="22" y="129"/>
                  <a:pt x="12" y="121"/>
                  <a:pt x="5" y="111"/>
                </a:cubicBezTo>
                <a:cubicBezTo>
                  <a:pt x="0" y="115"/>
                  <a:pt x="0" y="115"/>
                  <a:pt x="0" y="115"/>
                </a:cubicBezTo>
                <a:cubicBezTo>
                  <a:pt x="17" y="137"/>
                  <a:pt x="43" y="149"/>
                  <a:pt x="71" y="149"/>
                </a:cubicBezTo>
                <a:cubicBezTo>
                  <a:pt x="82" y="149"/>
                  <a:pt x="93" y="148"/>
                  <a:pt x="103" y="143"/>
                </a:cubicBezTo>
                <a:cubicBezTo>
                  <a:pt x="150" y="125"/>
                  <a:pt x="173" y="73"/>
                  <a:pt x="156" y="26"/>
                </a:cubicBezTo>
                <a:cubicBezTo>
                  <a:pt x="152" y="16"/>
                  <a:pt x="146" y="7"/>
                  <a:pt x="140" y="0"/>
                </a:cubicBezTo>
              </a:path>
            </a:pathLst>
          </a:custGeom>
          <a:solidFill>
            <a:srgbClr val="C8C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1" name="Freeform 740">
            <a:extLst>
              <a:ext uri="{FF2B5EF4-FFF2-40B4-BE49-F238E27FC236}">
                <a16:creationId xmlns:a16="http://schemas.microsoft.com/office/drawing/2014/main" id="{D22FA42F-35E0-4391-8C07-768D27A8C46E}"/>
              </a:ext>
            </a:extLst>
          </p:cNvPr>
          <p:cNvSpPr>
            <a:spLocks/>
          </p:cNvSpPr>
          <p:nvPr/>
        </p:nvSpPr>
        <p:spPr bwMode="auto">
          <a:xfrm>
            <a:off x="6312777" y="3867500"/>
            <a:ext cx="486618" cy="422896"/>
          </a:xfrm>
          <a:custGeom>
            <a:avLst/>
            <a:gdLst>
              <a:gd name="T0" fmla="*/ 154 w 190"/>
              <a:gd name="T1" fmla="*/ 0 h 165"/>
              <a:gd name="T2" fmla="*/ 147 w 190"/>
              <a:gd name="T3" fmla="*/ 6 h 165"/>
              <a:gd name="T4" fmla="*/ 163 w 190"/>
              <a:gd name="T5" fmla="*/ 32 h 165"/>
              <a:gd name="T6" fmla="*/ 110 w 190"/>
              <a:gd name="T7" fmla="*/ 149 h 165"/>
              <a:gd name="T8" fmla="*/ 78 w 190"/>
              <a:gd name="T9" fmla="*/ 155 h 165"/>
              <a:gd name="T10" fmla="*/ 7 w 190"/>
              <a:gd name="T11" fmla="*/ 121 h 165"/>
              <a:gd name="T12" fmla="*/ 0 w 190"/>
              <a:gd name="T13" fmla="*/ 127 h 165"/>
              <a:gd name="T14" fmla="*/ 78 w 190"/>
              <a:gd name="T15" fmla="*/ 165 h 165"/>
              <a:gd name="T16" fmla="*/ 95 w 190"/>
              <a:gd name="T17" fmla="*/ 163 h 165"/>
              <a:gd name="T18" fmla="*/ 95 w 190"/>
              <a:gd name="T19" fmla="*/ 163 h 165"/>
              <a:gd name="T20" fmla="*/ 95 w 190"/>
              <a:gd name="T21" fmla="*/ 163 h 165"/>
              <a:gd name="T22" fmla="*/ 114 w 190"/>
              <a:gd name="T23" fmla="*/ 158 h 165"/>
              <a:gd name="T24" fmla="*/ 114 w 190"/>
              <a:gd name="T25" fmla="*/ 158 h 165"/>
              <a:gd name="T26" fmla="*/ 172 w 190"/>
              <a:gd name="T27" fmla="*/ 31 h 165"/>
              <a:gd name="T28" fmla="*/ 171 w 190"/>
              <a:gd name="T29" fmla="*/ 29 h 165"/>
              <a:gd name="T30" fmla="*/ 171 w 190"/>
              <a:gd name="T31" fmla="*/ 29 h 165"/>
              <a:gd name="T32" fmla="*/ 171 w 190"/>
              <a:gd name="T33" fmla="*/ 28 h 165"/>
              <a:gd name="T34" fmla="*/ 171 w 190"/>
              <a:gd name="T35" fmla="*/ 28 h 165"/>
              <a:gd name="T36" fmla="*/ 171 w 190"/>
              <a:gd name="T37" fmla="*/ 28 h 165"/>
              <a:gd name="T38" fmla="*/ 171 w 190"/>
              <a:gd name="T39" fmla="*/ 28 h 165"/>
              <a:gd name="T40" fmla="*/ 154 w 190"/>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165">
                <a:moveTo>
                  <a:pt x="154" y="0"/>
                </a:moveTo>
                <a:cubicBezTo>
                  <a:pt x="147" y="6"/>
                  <a:pt x="147" y="6"/>
                  <a:pt x="147" y="6"/>
                </a:cubicBezTo>
                <a:cubicBezTo>
                  <a:pt x="153" y="13"/>
                  <a:pt x="159" y="22"/>
                  <a:pt x="163" y="32"/>
                </a:cubicBezTo>
                <a:cubicBezTo>
                  <a:pt x="180" y="79"/>
                  <a:pt x="157" y="131"/>
                  <a:pt x="110" y="149"/>
                </a:cubicBezTo>
                <a:cubicBezTo>
                  <a:pt x="100" y="154"/>
                  <a:pt x="89" y="155"/>
                  <a:pt x="78" y="155"/>
                </a:cubicBezTo>
                <a:cubicBezTo>
                  <a:pt x="50" y="155"/>
                  <a:pt x="24" y="143"/>
                  <a:pt x="7" y="121"/>
                </a:cubicBezTo>
                <a:cubicBezTo>
                  <a:pt x="0" y="127"/>
                  <a:pt x="0" y="127"/>
                  <a:pt x="0" y="127"/>
                </a:cubicBezTo>
                <a:cubicBezTo>
                  <a:pt x="19" y="151"/>
                  <a:pt x="48" y="165"/>
                  <a:pt x="78" y="165"/>
                </a:cubicBezTo>
                <a:cubicBezTo>
                  <a:pt x="83" y="165"/>
                  <a:pt x="89" y="164"/>
                  <a:pt x="95" y="163"/>
                </a:cubicBezTo>
                <a:cubicBezTo>
                  <a:pt x="95" y="163"/>
                  <a:pt x="95" y="163"/>
                  <a:pt x="95" y="163"/>
                </a:cubicBezTo>
                <a:cubicBezTo>
                  <a:pt x="95" y="163"/>
                  <a:pt x="95" y="163"/>
                  <a:pt x="95" y="163"/>
                </a:cubicBezTo>
                <a:cubicBezTo>
                  <a:pt x="101" y="162"/>
                  <a:pt x="108" y="160"/>
                  <a:pt x="114" y="158"/>
                </a:cubicBezTo>
                <a:cubicBezTo>
                  <a:pt x="114" y="158"/>
                  <a:pt x="114" y="158"/>
                  <a:pt x="114" y="158"/>
                </a:cubicBezTo>
                <a:cubicBezTo>
                  <a:pt x="164" y="138"/>
                  <a:pt x="190" y="82"/>
                  <a:pt x="172" y="31"/>
                </a:cubicBezTo>
                <a:cubicBezTo>
                  <a:pt x="172" y="30"/>
                  <a:pt x="171" y="30"/>
                  <a:pt x="171" y="29"/>
                </a:cubicBezTo>
                <a:cubicBezTo>
                  <a:pt x="171" y="29"/>
                  <a:pt x="171" y="29"/>
                  <a:pt x="171" y="29"/>
                </a:cubicBezTo>
                <a:cubicBezTo>
                  <a:pt x="171" y="29"/>
                  <a:pt x="171" y="29"/>
                  <a:pt x="171" y="28"/>
                </a:cubicBezTo>
                <a:cubicBezTo>
                  <a:pt x="171" y="28"/>
                  <a:pt x="171" y="28"/>
                  <a:pt x="171" y="28"/>
                </a:cubicBezTo>
                <a:cubicBezTo>
                  <a:pt x="171" y="28"/>
                  <a:pt x="171" y="28"/>
                  <a:pt x="171" y="28"/>
                </a:cubicBezTo>
                <a:cubicBezTo>
                  <a:pt x="171" y="28"/>
                  <a:pt x="171" y="28"/>
                  <a:pt x="171" y="28"/>
                </a:cubicBezTo>
                <a:cubicBezTo>
                  <a:pt x="167" y="17"/>
                  <a:pt x="161" y="8"/>
                  <a:pt x="154" y="0"/>
                </a:cubicBezTo>
              </a:path>
            </a:pathLst>
          </a:custGeom>
          <a:solidFill>
            <a:srgbClr val="343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2" name="Freeform 741">
            <a:extLst>
              <a:ext uri="{FF2B5EF4-FFF2-40B4-BE49-F238E27FC236}">
                <a16:creationId xmlns:a16="http://schemas.microsoft.com/office/drawing/2014/main" id="{ADF6E77A-FBBF-40EC-AA82-F355B01613F1}"/>
              </a:ext>
            </a:extLst>
          </p:cNvPr>
          <p:cNvSpPr>
            <a:spLocks/>
          </p:cNvSpPr>
          <p:nvPr/>
        </p:nvSpPr>
        <p:spPr bwMode="auto">
          <a:xfrm>
            <a:off x="6463397" y="3994947"/>
            <a:ext cx="110070" cy="98484"/>
          </a:xfrm>
          <a:custGeom>
            <a:avLst/>
            <a:gdLst>
              <a:gd name="T0" fmla="*/ 36 w 43"/>
              <a:gd name="T1" fmla="*/ 0 h 39"/>
              <a:gd name="T2" fmla="*/ 13 w 43"/>
              <a:gd name="T3" fmla="*/ 33 h 39"/>
              <a:gd name="T4" fmla="*/ 0 w 43"/>
              <a:gd name="T5" fmla="*/ 29 h 39"/>
              <a:gd name="T6" fmla="*/ 6 w 43"/>
              <a:gd name="T7" fmla="*/ 36 h 39"/>
              <a:gd name="T8" fmla="*/ 6 w 43"/>
              <a:gd name="T9" fmla="*/ 36 h 39"/>
              <a:gd name="T10" fmla="*/ 6 w 43"/>
              <a:gd name="T11" fmla="*/ 36 h 39"/>
              <a:gd name="T12" fmla="*/ 9 w 43"/>
              <a:gd name="T13" fmla="*/ 37 h 39"/>
              <a:gd name="T14" fmla="*/ 12 w 43"/>
              <a:gd name="T15" fmla="*/ 38 h 39"/>
              <a:gd name="T16" fmla="*/ 12 w 43"/>
              <a:gd name="T17" fmla="*/ 38 h 39"/>
              <a:gd name="T18" fmla="*/ 12 w 43"/>
              <a:gd name="T19" fmla="*/ 38 h 39"/>
              <a:gd name="T20" fmla="*/ 19 w 43"/>
              <a:gd name="T21" fmla="*/ 39 h 39"/>
              <a:gd name="T22" fmla="*/ 24 w 43"/>
              <a:gd name="T23" fmla="*/ 38 h 39"/>
              <a:gd name="T24" fmla="*/ 24 w 43"/>
              <a:gd name="T25" fmla="*/ 38 h 39"/>
              <a:gd name="T26" fmla="*/ 24 w 43"/>
              <a:gd name="T27" fmla="*/ 38 h 39"/>
              <a:gd name="T28" fmla="*/ 30 w 43"/>
              <a:gd name="T29" fmla="*/ 36 h 39"/>
              <a:gd name="T30" fmla="*/ 30 w 43"/>
              <a:gd name="T31" fmla="*/ 36 h 39"/>
              <a:gd name="T32" fmla="*/ 39 w 43"/>
              <a:gd name="T33" fmla="*/ 28 h 39"/>
              <a:gd name="T34" fmla="*/ 39 w 43"/>
              <a:gd name="T35" fmla="*/ 28 h 39"/>
              <a:gd name="T36" fmla="*/ 39 w 43"/>
              <a:gd name="T37" fmla="*/ 28 h 39"/>
              <a:gd name="T38" fmla="*/ 40 w 43"/>
              <a:gd name="T39" fmla="*/ 25 h 39"/>
              <a:gd name="T40" fmla="*/ 41 w 43"/>
              <a:gd name="T41" fmla="*/ 22 h 39"/>
              <a:gd name="T42" fmla="*/ 41 w 43"/>
              <a:gd name="T43" fmla="*/ 22 h 39"/>
              <a:gd name="T44" fmla="*/ 42 w 43"/>
              <a:gd name="T45" fmla="*/ 10 h 39"/>
              <a:gd name="T46" fmla="*/ 42 w 43"/>
              <a:gd name="T47" fmla="*/ 10 h 39"/>
              <a:gd name="T48" fmla="*/ 42 w 43"/>
              <a:gd name="T49" fmla="*/ 10 h 39"/>
              <a:gd name="T50" fmla="*/ 39 w 43"/>
              <a:gd name="T51" fmla="*/ 4 h 39"/>
              <a:gd name="T52" fmla="*/ 39 w 43"/>
              <a:gd name="T53" fmla="*/ 4 h 39"/>
              <a:gd name="T54" fmla="*/ 36 w 43"/>
              <a:gd name="T5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39">
                <a:moveTo>
                  <a:pt x="36" y="0"/>
                </a:moveTo>
                <a:cubicBezTo>
                  <a:pt x="42" y="21"/>
                  <a:pt x="28" y="33"/>
                  <a:pt x="13" y="33"/>
                </a:cubicBezTo>
                <a:cubicBezTo>
                  <a:pt x="8" y="33"/>
                  <a:pt x="4" y="32"/>
                  <a:pt x="0" y="29"/>
                </a:cubicBezTo>
                <a:cubicBezTo>
                  <a:pt x="2" y="32"/>
                  <a:pt x="4" y="34"/>
                  <a:pt x="6" y="36"/>
                </a:cubicBezTo>
                <a:cubicBezTo>
                  <a:pt x="6" y="36"/>
                  <a:pt x="6" y="36"/>
                  <a:pt x="6" y="36"/>
                </a:cubicBezTo>
                <a:cubicBezTo>
                  <a:pt x="6" y="36"/>
                  <a:pt x="6" y="36"/>
                  <a:pt x="6" y="36"/>
                </a:cubicBezTo>
                <a:cubicBezTo>
                  <a:pt x="7" y="36"/>
                  <a:pt x="8" y="37"/>
                  <a:pt x="9" y="37"/>
                </a:cubicBezTo>
                <a:cubicBezTo>
                  <a:pt x="10" y="37"/>
                  <a:pt x="11" y="38"/>
                  <a:pt x="12" y="38"/>
                </a:cubicBezTo>
                <a:cubicBezTo>
                  <a:pt x="12" y="38"/>
                  <a:pt x="12" y="38"/>
                  <a:pt x="12" y="38"/>
                </a:cubicBezTo>
                <a:cubicBezTo>
                  <a:pt x="12" y="38"/>
                  <a:pt x="12" y="38"/>
                  <a:pt x="12" y="38"/>
                </a:cubicBezTo>
                <a:cubicBezTo>
                  <a:pt x="14" y="39"/>
                  <a:pt x="17" y="39"/>
                  <a:pt x="19" y="39"/>
                </a:cubicBezTo>
                <a:cubicBezTo>
                  <a:pt x="21" y="39"/>
                  <a:pt x="22" y="39"/>
                  <a:pt x="24" y="38"/>
                </a:cubicBezTo>
                <a:cubicBezTo>
                  <a:pt x="24" y="38"/>
                  <a:pt x="24" y="38"/>
                  <a:pt x="24" y="38"/>
                </a:cubicBezTo>
                <a:cubicBezTo>
                  <a:pt x="24" y="38"/>
                  <a:pt x="24" y="38"/>
                  <a:pt x="24" y="38"/>
                </a:cubicBezTo>
                <a:cubicBezTo>
                  <a:pt x="26" y="38"/>
                  <a:pt x="28" y="37"/>
                  <a:pt x="30" y="36"/>
                </a:cubicBezTo>
                <a:cubicBezTo>
                  <a:pt x="30" y="36"/>
                  <a:pt x="30" y="36"/>
                  <a:pt x="30" y="36"/>
                </a:cubicBezTo>
                <a:cubicBezTo>
                  <a:pt x="33" y="34"/>
                  <a:pt x="37" y="32"/>
                  <a:pt x="39" y="28"/>
                </a:cubicBezTo>
                <a:cubicBezTo>
                  <a:pt x="39" y="28"/>
                  <a:pt x="39" y="28"/>
                  <a:pt x="39" y="28"/>
                </a:cubicBezTo>
                <a:cubicBezTo>
                  <a:pt x="39" y="28"/>
                  <a:pt x="39" y="28"/>
                  <a:pt x="39" y="28"/>
                </a:cubicBezTo>
                <a:cubicBezTo>
                  <a:pt x="39" y="27"/>
                  <a:pt x="40" y="26"/>
                  <a:pt x="40" y="25"/>
                </a:cubicBezTo>
                <a:cubicBezTo>
                  <a:pt x="41" y="24"/>
                  <a:pt x="41" y="23"/>
                  <a:pt x="41" y="22"/>
                </a:cubicBezTo>
                <a:cubicBezTo>
                  <a:pt x="41" y="22"/>
                  <a:pt x="41" y="22"/>
                  <a:pt x="41" y="22"/>
                </a:cubicBezTo>
                <a:cubicBezTo>
                  <a:pt x="42" y="18"/>
                  <a:pt x="43" y="14"/>
                  <a:pt x="42" y="10"/>
                </a:cubicBezTo>
                <a:cubicBezTo>
                  <a:pt x="42" y="10"/>
                  <a:pt x="42" y="10"/>
                  <a:pt x="42" y="10"/>
                </a:cubicBezTo>
                <a:cubicBezTo>
                  <a:pt x="42" y="10"/>
                  <a:pt x="42" y="10"/>
                  <a:pt x="42" y="10"/>
                </a:cubicBezTo>
                <a:cubicBezTo>
                  <a:pt x="41" y="8"/>
                  <a:pt x="40" y="6"/>
                  <a:pt x="39" y="4"/>
                </a:cubicBezTo>
                <a:cubicBezTo>
                  <a:pt x="39" y="4"/>
                  <a:pt x="39" y="4"/>
                  <a:pt x="39" y="4"/>
                </a:cubicBezTo>
                <a:cubicBezTo>
                  <a:pt x="38" y="3"/>
                  <a:pt x="37" y="1"/>
                  <a:pt x="36" y="0"/>
                </a:cubicBezTo>
              </a:path>
            </a:pathLst>
          </a:custGeom>
          <a:solidFill>
            <a:srgbClr val="B8B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3" name="Freeform 742">
            <a:extLst>
              <a:ext uri="{FF2B5EF4-FFF2-40B4-BE49-F238E27FC236}">
                <a16:creationId xmlns:a16="http://schemas.microsoft.com/office/drawing/2014/main" id="{09179C21-41E5-4B44-A057-BFCBB0A8B570}"/>
              </a:ext>
            </a:extLst>
          </p:cNvPr>
          <p:cNvSpPr>
            <a:spLocks/>
          </p:cNvSpPr>
          <p:nvPr/>
        </p:nvSpPr>
        <p:spPr bwMode="auto">
          <a:xfrm>
            <a:off x="7175943" y="3815360"/>
            <a:ext cx="799445" cy="191173"/>
          </a:xfrm>
          <a:custGeom>
            <a:avLst/>
            <a:gdLst>
              <a:gd name="T0" fmla="*/ 138 w 138"/>
              <a:gd name="T1" fmla="*/ 33 h 33"/>
              <a:gd name="T2" fmla="*/ 0 w 138"/>
              <a:gd name="T3" fmla="*/ 33 h 33"/>
              <a:gd name="T4" fmla="*/ 0 w 138"/>
              <a:gd name="T5" fmla="*/ 13 h 33"/>
              <a:gd name="T6" fmla="*/ 99 w 138"/>
              <a:gd name="T7" fmla="*/ 12 h 33"/>
              <a:gd name="T8" fmla="*/ 138 w 138"/>
              <a:gd name="T9" fmla="*/ 0 h 33"/>
              <a:gd name="T10" fmla="*/ 138 w 138"/>
              <a:gd name="T11" fmla="*/ 33 h 33"/>
            </a:gdLst>
            <a:ahLst/>
            <a:cxnLst>
              <a:cxn ang="0">
                <a:pos x="T0" y="T1"/>
              </a:cxn>
              <a:cxn ang="0">
                <a:pos x="T2" y="T3"/>
              </a:cxn>
              <a:cxn ang="0">
                <a:pos x="T4" y="T5"/>
              </a:cxn>
              <a:cxn ang="0">
                <a:pos x="T6" y="T7"/>
              </a:cxn>
              <a:cxn ang="0">
                <a:pos x="T8" y="T9"/>
              </a:cxn>
              <a:cxn ang="0">
                <a:pos x="T10" y="T11"/>
              </a:cxn>
            </a:cxnLst>
            <a:rect l="0" t="0" r="r" b="b"/>
            <a:pathLst>
              <a:path w="138" h="33">
                <a:moveTo>
                  <a:pt x="138" y="33"/>
                </a:moveTo>
                <a:lnTo>
                  <a:pt x="0" y="33"/>
                </a:lnTo>
                <a:lnTo>
                  <a:pt x="0" y="13"/>
                </a:lnTo>
                <a:lnTo>
                  <a:pt x="99" y="12"/>
                </a:lnTo>
                <a:lnTo>
                  <a:pt x="138" y="0"/>
                </a:lnTo>
                <a:lnTo>
                  <a:pt x="138" y="33"/>
                </a:lnTo>
                <a:close/>
              </a:path>
            </a:pathLst>
          </a:custGeom>
          <a:solidFill>
            <a:srgbClr val="A18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4" name="Freeform 743">
            <a:extLst>
              <a:ext uri="{FF2B5EF4-FFF2-40B4-BE49-F238E27FC236}">
                <a16:creationId xmlns:a16="http://schemas.microsoft.com/office/drawing/2014/main" id="{9E2FEAD1-FF6B-4EFA-83C9-71D49B98EB94}"/>
              </a:ext>
            </a:extLst>
          </p:cNvPr>
          <p:cNvSpPr>
            <a:spLocks/>
          </p:cNvSpPr>
          <p:nvPr/>
        </p:nvSpPr>
        <p:spPr bwMode="auto">
          <a:xfrm>
            <a:off x="7175943" y="3815360"/>
            <a:ext cx="799445" cy="191173"/>
          </a:xfrm>
          <a:custGeom>
            <a:avLst/>
            <a:gdLst>
              <a:gd name="T0" fmla="*/ 138 w 138"/>
              <a:gd name="T1" fmla="*/ 33 h 33"/>
              <a:gd name="T2" fmla="*/ 0 w 138"/>
              <a:gd name="T3" fmla="*/ 33 h 33"/>
              <a:gd name="T4" fmla="*/ 0 w 138"/>
              <a:gd name="T5" fmla="*/ 13 h 33"/>
              <a:gd name="T6" fmla="*/ 99 w 138"/>
              <a:gd name="T7" fmla="*/ 12 h 33"/>
              <a:gd name="T8" fmla="*/ 138 w 138"/>
              <a:gd name="T9" fmla="*/ 0 h 33"/>
              <a:gd name="T10" fmla="*/ 138 w 138"/>
              <a:gd name="T11" fmla="*/ 33 h 33"/>
            </a:gdLst>
            <a:ahLst/>
            <a:cxnLst>
              <a:cxn ang="0">
                <a:pos x="T0" y="T1"/>
              </a:cxn>
              <a:cxn ang="0">
                <a:pos x="T2" y="T3"/>
              </a:cxn>
              <a:cxn ang="0">
                <a:pos x="T4" y="T5"/>
              </a:cxn>
              <a:cxn ang="0">
                <a:pos x="T6" y="T7"/>
              </a:cxn>
              <a:cxn ang="0">
                <a:pos x="T8" y="T9"/>
              </a:cxn>
              <a:cxn ang="0">
                <a:pos x="T10" y="T11"/>
              </a:cxn>
            </a:cxnLst>
            <a:rect l="0" t="0" r="r" b="b"/>
            <a:pathLst>
              <a:path w="138" h="33">
                <a:moveTo>
                  <a:pt x="138" y="33"/>
                </a:moveTo>
                <a:lnTo>
                  <a:pt x="0" y="33"/>
                </a:lnTo>
                <a:lnTo>
                  <a:pt x="0" y="13"/>
                </a:lnTo>
                <a:lnTo>
                  <a:pt x="99" y="12"/>
                </a:lnTo>
                <a:lnTo>
                  <a:pt x="138" y="0"/>
                </a:lnTo>
                <a:lnTo>
                  <a:pt x="138"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5" name="Rectangle 744">
            <a:extLst>
              <a:ext uri="{FF2B5EF4-FFF2-40B4-BE49-F238E27FC236}">
                <a16:creationId xmlns:a16="http://schemas.microsoft.com/office/drawing/2014/main" id="{9F3EB1B7-0EB4-4DDB-9CCF-AF8B4DB7F2A7}"/>
              </a:ext>
            </a:extLst>
          </p:cNvPr>
          <p:cNvSpPr>
            <a:spLocks noChangeArrowheads="1"/>
          </p:cNvSpPr>
          <p:nvPr/>
        </p:nvSpPr>
        <p:spPr bwMode="auto">
          <a:xfrm>
            <a:off x="7135393" y="3745843"/>
            <a:ext cx="40553" cy="382343"/>
          </a:xfrm>
          <a:prstGeom prst="rect">
            <a:avLst/>
          </a:prstGeom>
          <a:solidFill>
            <a:srgbClr val="E0C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6" name="Rectangle 745">
            <a:extLst>
              <a:ext uri="{FF2B5EF4-FFF2-40B4-BE49-F238E27FC236}">
                <a16:creationId xmlns:a16="http://schemas.microsoft.com/office/drawing/2014/main" id="{2FD00D23-F653-46F7-808C-A6EF8ECF900C}"/>
              </a:ext>
            </a:extLst>
          </p:cNvPr>
          <p:cNvSpPr>
            <a:spLocks noChangeArrowheads="1"/>
          </p:cNvSpPr>
          <p:nvPr/>
        </p:nvSpPr>
        <p:spPr bwMode="auto">
          <a:xfrm>
            <a:off x="7135393" y="3745843"/>
            <a:ext cx="40553" cy="38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7" name="Freeform 746">
            <a:extLst>
              <a:ext uri="{FF2B5EF4-FFF2-40B4-BE49-F238E27FC236}">
                <a16:creationId xmlns:a16="http://schemas.microsoft.com/office/drawing/2014/main" id="{C33D6D90-D8C6-4DC4-93D8-275A42545C57}"/>
              </a:ext>
            </a:extLst>
          </p:cNvPr>
          <p:cNvSpPr>
            <a:spLocks/>
          </p:cNvSpPr>
          <p:nvPr/>
        </p:nvSpPr>
        <p:spPr bwMode="auto">
          <a:xfrm>
            <a:off x="7685734" y="3769016"/>
            <a:ext cx="295449" cy="139034"/>
          </a:xfrm>
          <a:custGeom>
            <a:avLst/>
            <a:gdLst>
              <a:gd name="T0" fmla="*/ 115 w 115"/>
              <a:gd name="T1" fmla="*/ 17 h 56"/>
              <a:gd name="T2" fmla="*/ 62 w 115"/>
              <a:gd name="T3" fmla="*/ 47 h 56"/>
              <a:gd name="T4" fmla="*/ 0 w 115"/>
              <a:gd name="T5" fmla="*/ 46 h 56"/>
              <a:gd name="T6" fmla="*/ 51 w 115"/>
              <a:gd name="T7" fmla="*/ 9 h 56"/>
              <a:gd name="T8" fmla="*/ 115 w 115"/>
              <a:gd name="T9" fmla="*/ 17 h 56"/>
            </a:gdLst>
            <a:ahLst/>
            <a:cxnLst>
              <a:cxn ang="0">
                <a:pos x="T0" y="T1"/>
              </a:cxn>
              <a:cxn ang="0">
                <a:pos x="T2" y="T3"/>
              </a:cxn>
              <a:cxn ang="0">
                <a:pos x="T4" y="T5"/>
              </a:cxn>
              <a:cxn ang="0">
                <a:pos x="T6" y="T7"/>
              </a:cxn>
              <a:cxn ang="0">
                <a:pos x="T8" y="T9"/>
              </a:cxn>
            </a:cxnLst>
            <a:rect l="0" t="0" r="r" b="b"/>
            <a:pathLst>
              <a:path w="115" h="56">
                <a:moveTo>
                  <a:pt x="115" y="17"/>
                </a:moveTo>
                <a:cubicBezTo>
                  <a:pt x="115" y="17"/>
                  <a:pt x="94" y="39"/>
                  <a:pt x="62" y="47"/>
                </a:cubicBezTo>
                <a:cubicBezTo>
                  <a:pt x="31" y="56"/>
                  <a:pt x="0" y="46"/>
                  <a:pt x="0" y="46"/>
                </a:cubicBezTo>
                <a:cubicBezTo>
                  <a:pt x="0" y="46"/>
                  <a:pt x="20" y="17"/>
                  <a:pt x="51" y="9"/>
                </a:cubicBezTo>
                <a:cubicBezTo>
                  <a:pt x="83" y="0"/>
                  <a:pt x="115" y="17"/>
                  <a:pt x="115" y="17"/>
                </a:cubicBezTo>
              </a:path>
            </a:pathLst>
          </a:custGeom>
          <a:solidFill>
            <a:srgbClr val="F1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8" name="Freeform 747">
            <a:extLst>
              <a:ext uri="{FF2B5EF4-FFF2-40B4-BE49-F238E27FC236}">
                <a16:creationId xmlns:a16="http://schemas.microsoft.com/office/drawing/2014/main" id="{30DE14E8-9E1E-4B55-9D75-F5022265CE76}"/>
              </a:ext>
            </a:extLst>
          </p:cNvPr>
          <p:cNvSpPr>
            <a:spLocks/>
          </p:cNvSpPr>
          <p:nvPr/>
        </p:nvSpPr>
        <p:spPr bwMode="auto">
          <a:xfrm>
            <a:off x="7685734" y="3861705"/>
            <a:ext cx="75312" cy="28967"/>
          </a:xfrm>
          <a:custGeom>
            <a:avLst/>
            <a:gdLst>
              <a:gd name="T0" fmla="*/ 29 w 29"/>
              <a:gd name="T1" fmla="*/ 2 h 12"/>
              <a:gd name="T2" fmla="*/ 15 w 29"/>
              <a:gd name="T3" fmla="*/ 10 h 12"/>
              <a:gd name="T4" fmla="*/ 0 w 29"/>
              <a:gd name="T5" fmla="*/ 9 h 12"/>
              <a:gd name="T6" fmla="*/ 13 w 29"/>
              <a:gd name="T7" fmla="*/ 2 h 12"/>
              <a:gd name="T8" fmla="*/ 29 w 29"/>
              <a:gd name="T9" fmla="*/ 2 h 12"/>
            </a:gdLst>
            <a:ahLst/>
            <a:cxnLst>
              <a:cxn ang="0">
                <a:pos x="T0" y="T1"/>
              </a:cxn>
              <a:cxn ang="0">
                <a:pos x="T2" y="T3"/>
              </a:cxn>
              <a:cxn ang="0">
                <a:pos x="T4" y="T5"/>
              </a:cxn>
              <a:cxn ang="0">
                <a:pos x="T6" y="T7"/>
              </a:cxn>
              <a:cxn ang="0">
                <a:pos x="T8" y="T9"/>
              </a:cxn>
            </a:cxnLst>
            <a:rect l="0" t="0" r="r" b="b"/>
            <a:pathLst>
              <a:path w="29" h="12">
                <a:moveTo>
                  <a:pt x="29" y="2"/>
                </a:moveTo>
                <a:cubicBezTo>
                  <a:pt x="29" y="2"/>
                  <a:pt x="23" y="8"/>
                  <a:pt x="15" y="10"/>
                </a:cubicBezTo>
                <a:cubicBezTo>
                  <a:pt x="7" y="12"/>
                  <a:pt x="0" y="9"/>
                  <a:pt x="0" y="9"/>
                </a:cubicBezTo>
                <a:cubicBezTo>
                  <a:pt x="0" y="9"/>
                  <a:pt x="6" y="4"/>
                  <a:pt x="13" y="2"/>
                </a:cubicBezTo>
                <a:cubicBezTo>
                  <a:pt x="21" y="0"/>
                  <a:pt x="29" y="2"/>
                  <a:pt x="29" y="2"/>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9" name="Freeform 748">
            <a:extLst>
              <a:ext uri="{FF2B5EF4-FFF2-40B4-BE49-F238E27FC236}">
                <a16:creationId xmlns:a16="http://schemas.microsoft.com/office/drawing/2014/main" id="{E74FBCBD-650D-471F-AE3D-AD3351C7BCB4}"/>
              </a:ext>
            </a:extLst>
          </p:cNvPr>
          <p:cNvSpPr>
            <a:spLocks/>
          </p:cNvSpPr>
          <p:nvPr/>
        </p:nvSpPr>
        <p:spPr bwMode="auto">
          <a:xfrm>
            <a:off x="7761046" y="3844327"/>
            <a:ext cx="69517" cy="28967"/>
          </a:xfrm>
          <a:custGeom>
            <a:avLst/>
            <a:gdLst>
              <a:gd name="T0" fmla="*/ 28 w 28"/>
              <a:gd name="T1" fmla="*/ 2 h 11"/>
              <a:gd name="T2" fmla="*/ 15 w 28"/>
              <a:gd name="T3" fmla="*/ 9 h 11"/>
              <a:gd name="T4" fmla="*/ 0 w 28"/>
              <a:gd name="T5" fmla="*/ 9 h 11"/>
              <a:gd name="T6" fmla="*/ 13 w 28"/>
              <a:gd name="T7" fmla="*/ 2 h 11"/>
              <a:gd name="T8" fmla="*/ 28 w 28"/>
              <a:gd name="T9" fmla="*/ 2 h 11"/>
            </a:gdLst>
            <a:ahLst/>
            <a:cxnLst>
              <a:cxn ang="0">
                <a:pos x="T0" y="T1"/>
              </a:cxn>
              <a:cxn ang="0">
                <a:pos x="T2" y="T3"/>
              </a:cxn>
              <a:cxn ang="0">
                <a:pos x="T4" y="T5"/>
              </a:cxn>
              <a:cxn ang="0">
                <a:pos x="T6" y="T7"/>
              </a:cxn>
              <a:cxn ang="0">
                <a:pos x="T8" y="T9"/>
              </a:cxn>
            </a:cxnLst>
            <a:rect l="0" t="0" r="r" b="b"/>
            <a:pathLst>
              <a:path w="28" h="11">
                <a:moveTo>
                  <a:pt x="28" y="2"/>
                </a:moveTo>
                <a:cubicBezTo>
                  <a:pt x="28" y="2"/>
                  <a:pt x="23" y="7"/>
                  <a:pt x="15" y="9"/>
                </a:cubicBezTo>
                <a:cubicBezTo>
                  <a:pt x="7" y="11"/>
                  <a:pt x="0" y="9"/>
                  <a:pt x="0" y="9"/>
                </a:cubicBezTo>
                <a:cubicBezTo>
                  <a:pt x="0" y="9"/>
                  <a:pt x="5" y="4"/>
                  <a:pt x="13" y="2"/>
                </a:cubicBezTo>
                <a:cubicBezTo>
                  <a:pt x="21" y="0"/>
                  <a:pt x="28" y="2"/>
                  <a:pt x="28" y="2"/>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0" name="Freeform 749">
            <a:extLst>
              <a:ext uri="{FF2B5EF4-FFF2-40B4-BE49-F238E27FC236}">
                <a16:creationId xmlns:a16="http://schemas.microsoft.com/office/drawing/2014/main" id="{7F0FD70D-FF7F-4A7C-812B-5401F99B515B}"/>
              </a:ext>
            </a:extLst>
          </p:cNvPr>
          <p:cNvSpPr>
            <a:spLocks/>
          </p:cNvSpPr>
          <p:nvPr/>
        </p:nvSpPr>
        <p:spPr bwMode="auto">
          <a:xfrm>
            <a:off x="7830563" y="3821155"/>
            <a:ext cx="75312" cy="34758"/>
          </a:xfrm>
          <a:custGeom>
            <a:avLst/>
            <a:gdLst>
              <a:gd name="T0" fmla="*/ 29 w 29"/>
              <a:gd name="T1" fmla="*/ 2 h 12"/>
              <a:gd name="T2" fmla="*/ 16 w 29"/>
              <a:gd name="T3" fmla="*/ 10 h 12"/>
              <a:gd name="T4" fmla="*/ 0 w 29"/>
              <a:gd name="T5" fmla="*/ 10 h 12"/>
              <a:gd name="T6" fmla="*/ 14 w 29"/>
              <a:gd name="T7" fmla="*/ 2 h 12"/>
              <a:gd name="T8" fmla="*/ 29 w 29"/>
              <a:gd name="T9" fmla="*/ 2 h 12"/>
            </a:gdLst>
            <a:ahLst/>
            <a:cxnLst>
              <a:cxn ang="0">
                <a:pos x="T0" y="T1"/>
              </a:cxn>
              <a:cxn ang="0">
                <a:pos x="T2" y="T3"/>
              </a:cxn>
              <a:cxn ang="0">
                <a:pos x="T4" y="T5"/>
              </a:cxn>
              <a:cxn ang="0">
                <a:pos x="T6" y="T7"/>
              </a:cxn>
              <a:cxn ang="0">
                <a:pos x="T8" y="T9"/>
              </a:cxn>
            </a:cxnLst>
            <a:rect l="0" t="0" r="r" b="b"/>
            <a:pathLst>
              <a:path w="29" h="12">
                <a:moveTo>
                  <a:pt x="29" y="2"/>
                </a:moveTo>
                <a:cubicBezTo>
                  <a:pt x="29" y="2"/>
                  <a:pt x="24" y="8"/>
                  <a:pt x="16" y="10"/>
                </a:cubicBezTo>
                <a:cubicBezTo>
                  <a:pt x="8" y="12"/>
                  <a:pt x="0" y="10"/>
                  <a:pt x="0" y="10"/>
                </a:cubicBezTo>
                <a:cubicBezTo>
                  <a:pt x="0" y="10"/>
                  <a:pt x="6" y="4"/>
                  <a:pt x="14" y="2"/>
                </a:cubicBezTo>
                <a:cubicBezTo>
                  <a:pt x="22" y="0"/>
                  <a:pt x="29" y="2"/>
                  <a:pt x="29" y="2"/>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1" name="Freeform 750">
            <a:extLst>
              <a:ext uri="{FF2B5EF4-FFF2-40B4-BE49-F238E27FC236}">
                <a16:creationId xmlns:a16="http://schemas.microsoft.com/office/drawing/2014/main" id="{EBD7B885-9F83-49AA-90D9-A1BE4CC9E9C5}"/>
              </a:ext>
            </a:extLst>
          </p:cNvPr>
          <p:cNvSpPr>
            <a:spLocks/>
          </p:cNvSpPr>
          <p:nvPr/>
        </p:nvSpPr>
        <p:spPr bwMode="auto">
          <a:xfrm>
            <a:off x="7905871" y="3803774"/>
            <a:ext cx="75312" cy="34758"/>
          </a:xfrm>
          <a:custGeom>
            <a:avLst/>
            <a:gdLst>
              <a:gd name="T0" fmla="*/ 29 w 29"/>
              <a:gd name="T1" fmla="*/ 2 h 12"/>
              <a:gd name="T2" fmla="*/ 15 w 29"/>
              <a:gd name="T3" fmla="*/ 10 h 12"/>
              <a:gd name="T4" fmla="*/ 0 w 29"/>
              <a:gd name="T5" fmla="*/ 9 h 12"/>
              <a:gd name="T6" fmla="*/ 13 w 29"/>
              <a:gd name="T7" fmla="*/ 2 h 12"/>
              <a:gd name="T8" fmla="*/ 29 w 29"/>
              <a:gd name="T9" fmla="*/ 2 h 12"/>
            </a:gdLst>
            <a:ahLst/>
            <a:cxnLst>
              <a:cxn ang="0">
                <a:pos x="T0" y="T1"/>
              </a:cxn>
              <a:cxn ang="0">
                <a:pos x="T2" y="T3"/>
              </a:cxn>
              <a:cxn ang="0">
                <a:pos x="T4" y="T5"/>
              </a:cxn>
              <a:cxn ang="0">
                <a:pos x="T6" y="T7"/>
              </a:cxn>
              <a:cxn ang="0">
                <a:pos x="T8" y="T9"/>
              </a:cxn>
            </a:cxnLst>
            <a:rect l="0" t="0" r="r" b="b"/>
            <a:pathLst>
              <a:path w="29" h="12">
                <a:moveTo>
                  <a:pt x="29" y="2"/>
                </a:moveTo>
                <a:cubicBezTo>
                  <a:pt x="29" y="2"/>
                  <a:pt x="23" y="8"/>
                  <a:pt x="15" y="10"/>
                </a:cubicBezTo>
                <a:cubicBezTo>
                  <a:pt x="7" y="12"/>
                  <a:pt x="0" y="9"/>
                  <a:pt x="0" y="9"/>
                </a:cubicBezTo>
                <a:cubicBezTo>
                  <a:pt x="0" y="9"/>
                  <a:pt x="6" y="4"/>
                  <a:pt x="13" y="2"/>
                </a:cubicBezTo>
                <a:cubicBezTo>
                  <a:pt x="21" y="0"/>
                  <a:pt x="29" y="2"/>
                  <a:pt x="29" y="2"/>
                </a:cubicBezTo>
              </a:path>
            </a:pathLst>
          </a:custGeom>
          <a:solidFill>
            <a:srgbClr val="DCD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2" name="Freeform 751">
            <a:extLst>
              <a:ext uri="{FF2B5EF4-FFF2-40B4-BE49-F238E27FC236}">
                <a16:creationId xmlns:a16="http://schemas.microsoft.com/office/drawing/2014/main" id="{FB35D781-B06E-4C04-A65B-9E7790A4A5BA}"/>
              </a:ext>
            </a:extLst>
          </p:cNvPr>
          <p:cNvSpPr>
            <a:spLocks noEditPoints="1"/>
          </p:cNvSpPr>
          <p:nvPr/>
        </p:nvSpPr>
        <p:spPr bwMode="auto">
          <a:xfrm>
            <a:off x="7772632" y="3884877"/>
            <a:ext cx="75312" cy="11586"/>
          </a:xfrm>
          <a:custGeom>
            <a:avLst/>
            <a:gdLst>
              <a:gd name="T0" fmla="*/ 0 w 28"/>
              <a:gd name="T1" fmla="*/ 4 h 4"/>
              <a:gd name="T2" fmla="*/ 0 w 28"/>
              <a:gd name="T3" fmla="*/ 4 h 4"/>
              <a:gd name="T4" fmla="*/ 0 w 28"/>
              <a:gd name="T5" fmla="*/ 4 h 4"/>
              <a:gd name="T6" fmla="*/ 0 w 28"/>
              <a:gd name="T7" fmla="*/ 4 h 4"/>
              <a:gd name="T8" fmla="*/ 28 w 28"/>
              <a:gd name="T9" fmla="*/ 0 h 4"/>
              <a:gd name="T10" fmla="*/ 0 w 28"/>
              <a:gd name="T11" fmla="*/ 4 h 4"/>
              <a:gd name="T12" fmla="*/ 28 w 2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0" y="4"/>
                </a:moveTo>
                <a:cubicBezTo>
                  <a:pt x="0" y="4"/>
                  <a:pt x="0" y="4"/>
                  <a:pt x="0" y="4"/>
                </a:cubicBezTo>
                <a:cubicBezTo>
                  <a:pt x="0" y="4"/>
                  <a:pt x="0" y="4"/>
                  <a:pt x="0" y="4"/>
                </a:cubicBezTo>
                <a:cubicBezTo>
                  <a:pt x="0" y="4"/>
                  <a:pt x="0" y="4"/>
                  <a:pt x="0" y="4"/>
                </a:cubicBezTo>
                <a:moveTo>
                  <a:pt x="28" y="0"/>
                </a:moveTo>
                <a:cubicBezTo>
                  <a:pt x="19" y="3"/>
                  <a:pt x="9" y="4"/>
                  <a:pt x="0" y="4"/>
                </a:cubicBezTo>
                <a:cubicBezTo>
                  <a:pt x="9" y="4"/>
                  <a:pt x="19" y="3"/>
                  <a:pt x="28" y="0"/>
                </a:cubicBezTo>
              </a:path>
            </a:pathLst>
          </a:custGeom>
          <a:solidFill>
            <a:srgbClr val="998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3" name="Freeform 752">
            <a:extLst>
              <a:ext uri="{FF2B5EF4-FFF2-40B4-BE49-F238E27FC236}">
                <a16:creationId xmlns:a16="http://schemas.microsoft.com/office/drawing/2014/main" id="{C4FC8358-E215-41EA-848C-1114A4E0DAE7}"/>
              </a:ext>
            </a:extLst>
          </p:cNvPr>
          <p:cNvSpPr>
            <a:spLocks/>
          </p:cNvSpPr>
          <p:nvPr/>
        </p:nvSpPr>
        <p:spPr bwMode="auto">
          <a:xfrm>
            <a:off x="7720492" y="3815360"/>
            <a:ext cx="249104" cy="81103"/>
          </a:xfrm>
          <a:custGeom>
            <a:avLst/>
            <a:gdLst>
              <a:gd name="T0" fmla="*/ 97 w 97"/>
              <a:gd name="T1" fmla="*/ 0 h 31"/>
              <a:gd name="T2" fmla="*/ 87 w 97"/>
              <a:gd name="T3" fmla="*/ 5 h 31"/>
              <a:gd name="T4" fmla="*/ 80 w 97"/>
              <a:gd name="T5" fmla="*/ 5 h 31"/>
              <a:gd name="T6" fmla="*/ 72 w 97"/>
              <a:gd name="T7" fmla="*/ 4 h 31"/>
              <a:gd name="T8" fmla="*/ 72 w 97"/>
              <a:gd name="T9" fmla="*/ 4 h 31"/>
              <a:gd name="T10" fmla="*/ 72 w 97"/>
              <a:gd name="T11" fmla="*/ 4 h 31"/>
              <a:gd name="T12" fmla="*/ 72 w 97"/>
              <a:gd name="T13" fmla="*/ 4 h 31"/>
              <a:gd name="T14" fmla="*/ 72 w 97"/>
              <a:gd name="T15" fmla="*/ 4 h 31"/>
              <a:gd name="T16" fmla="*/ 59 w 97"/>
              <a:gd name="T17" fmla="*/ 12 h 31"/>
              <a:gd name="T18" fmla="*/ 51 w 97"/>
              <a:gd name="T19" fmla="*/ 13 h 31"/>
              <a:gd name="T20" fmla="*/ 43 w 97"/>
              <a:gd name="T21" fmla="*/ 12 h 31"/>
              <a:gd name="T22" fmla="*/ 43 w 97"/>
              <a:gd name="T23" fmla="*/ 12 h 31"/>
              <a:gd name="T24" fmla="*/ 43 w 97"/>
              <a:gd name="T25" fmla="*/ 12 h 31"/>
              <a:gd name="T26" fmla="*/ 43 w 97"/>
              <a:gd name="T27" fmla="*/ 12 h 31"/>
              <a:gd name="T28" fmla="*/ 43 w 97"/>
              <a:gd name="T29" fmla="*/ 12 h 31"/>
              <a:gd name="T30" fmla="*/ 43 w 97"/>
              <a:gd name="T31" fmla="*/ 12 h 31"/>
              <a:gd name="T32" fmla="*/ 30 w 97"/>
              <a:gd name="T33" fmla="*/ 19 h 31"/>
              <a:gd name="T34" fmla="*/ 30 w 97"/>
              <a:gd name="T35" fmla="*/ 19 h 31"/>
              <a:gd name="T36" fmla="*/ 23 w 97"/>
              <a:gd name="T37" fmla="*/ 20 h 31"/>
              <a:gd name="T38" fmla="*/ 15 w 97"/>
              <a:gd name="T39" fmla="*/ 19 h 31"/>
              <a:gd name="T40" fmla="*/ 15 w 97"/>
              <a:gd name="T41" fmla="*/ 19 h 31"/>
              <a:gd name="T42" fmla="*/ 15 w 97"/>
              <a:gd name="T43" fmla="*/ 19 h 31"/>
              <a:gd name="T44" fmla="*/ 15 w 97"/>
              <a:gd name="T45" fmla="*/ 19 h 31"/>
              <a:gd name="T46" fmla="*/ 15 w 97"/>
              <a:gd name="T47" fmla="*/ 19 h 31"/>
              <a:gd name="T48" fmla="*/ 1 w 97"/>
              <a:gd name="T49" fmla="*/ 27 h 31"/>
              <a:gd name="T50" fmla="*/ 0 w 97"/>
              <a:gd name="T51" fmla="*/ 27 h 31"/>
              <a:gd name="T52" fmla="*/ 0 w 97"/>
              <a:gd name="T53" fmla="*/ 29 h 31"/>
              <a:gd name="T54" fmla="*/ 20 w 97"/>
              <a:gd name="T55" fmla="*/ 31 h 31"/>
              <a:gd name="T56" fmla="*/ 20 w 97"/>
              <a:gd name="T57" fmla="*/ 31 h 31"/>
              <a:gd name="T58" fmla="*/ 20 w 97"/>
              <a:gd name="T59" fmla="*/ 31 h 31"/>
              <a:gd name="T60" fmla="*/ 48 w 97"/>
              <a:gd name="T61" fmla="*/ 27 h 31"/>
              <a:gd name="T62" fmla="*/ 48 w 97"/>
              <a:gd name="T63" fmla="*/ 27 h 31"/>
              <a:gd name="T64" fmla="*/ 97 w 97"/>
              <a:gd name="T65" fmla="*/ 0 h 31"/>
              <a:gd name="T66" fmla="*/ 97 w 97"/>
              <a:gd name="T6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31">
                <a:moveTo>
                  <a:pt x="97" y="0"/>
                </a:moveTo>
                <a:cubicBezTo>
                  <a:pt x="95" y="1"/>
                  <a:pt x="92" y="3"/>
                  <a:pt x="87" y="5"/>
                </a:cubicBezTo>
                <a:cubicBezTo>
                  <a:pt x="85" y="5"/>
                  <a:pt x="82" y="5"/>
                  <a:pt x="80" y="5"/>
                </a:cubicBezTo>
                <a:cubicBezTo>
                  <a:pt x="75" y="5"/>
                  <a:pt x="72" y="4"/>
                  <a:pt x="72" y="4"/>
                </a:cubicBezTo>
                <a:cubicBezTo>
                  <a:pt x="72" y="4"/>
                  <a:pt x="72" y="4"/>
                  <a:pt x="72" y="4"/>
                </a:cubicBezTo>
                <a:cubicBezTo>
                  <a:pt x="72" y="4"/>
                  <a:pt x="72" y="4"/>
                  <a:pt x="72" y="4"/>
                </a:cubicBezTo>
                <a:cubicBezTo>
                  <a:pt x="72" y="4"/>
                  <a:pt x="72" y="4"/>
                  <a:pt x="72" y="4"/>
                </a:cubicBezTo>
                <a:cubicBezTo>
                  <a:pt x="72" y="4"/>
                  <a:pt x="72" y="4"/>
                  <a:pt x="72" y="4"/>
                </a:cubicBezTo>
                <a:cubicBezTo>
                  <a:pt x="72" y="4"/>
                  <a:pt x="67" y="10"/>
                  <a:pt x="59" y="12"/>
                </a:cubicBezTo>
                <a:cubicBezTo>
                  <a:pt x="56" y="13"/>
                  <a:pt x="54" y="13"/>
                  <a:pt x="51" y="13"/>
                </a:cubicBezTo>
                <a:cubicBezTo>
                  <a:pt x="47" y="13"/>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38" y="17"/>
                  <a:pt x="30" y="19"/>
                </a:cubicBezTo>
                <a:cubicBezTo>
                  <a:pt x="30" y="19"/>
                  <a:pt x="30" y="19"/>
                  <a:pt x="30" y="19"/>
                </a:cubicBezTo>
                <a:cubicBezTo>
                  <a:pt x="27" y="20"/>
                  <a:pt x="25" y="20"/>
                  <a:pt x="23" y="20"/>
                </a:cubicBezTo>
                <a:cubicBezTo>
                  <a:pt x="18" y="20"/>
                  <a:pt x="15" y="19"/>
                  <a:pt x="15" y="19"/>
                </a:cubicBezTo>
                <a:cubicBezTo>
                  <a:pt x="15" y="19"/>
                  <a:pt x="15" y="19"/>
                  <a:pt x="15" y="19"/>
                </a:cubicBezTo>
                <a:cubicBezTo>
                  <a:pt x="15" y="19"/>
                  <a:pt x="15" y="19"/>
                  <a:pt x="15" y="19"/>
                </a:cubicBezTo>
                <a:cubicBezTo>
                  <a:pt x="15" y="19"/>
                  <a:pt x="15" y="19"/>
                  <a:pt x="15" y="19"/>
                </a:cubicBezTo>
                <a:cubicBezTo>
                  <a:pt x="15" y="19"/>
                  <a:pt x="15" y="19"/>
                  <a:pt x="15" y="19"/>
                </a:cubicBezTo>
                <a:cubicBezTo>
                  <a:pt x="15" y="19"/>
                  <a:pt x="9" y="25"/>
                  <a:pt x="1" y="27"/>
                </a:cubicBezTo>
                <a:cubicBezTo>
                  <a:pt x="1" y="27"/>
                  <a:pt x="1" y="27"/>
                  <a:pt x="0" y="27"/>
                </a:cubicBezTo>
                <a:cubicBezTo>
                  <a:pt x="0" y="29"/>
                  <a:pt x="0" y="29"/>
                  <a:pt x="0" y="29"/>
                </a:cubicBezTo>
                <a:cubicBezTo>
                  <a:pt x="6" y="30"/>
                  <a:pt x="13" y="31"/>
                  <a:pt x="20" y="31"/>
                </a:cubicBezTo>
                <a:cubicBezTo>
                  <a:pt x="20" y="31"/>
                  <a:pt x="20" y="31"/>
                  <a:pt x="20" y="31"/>
                </a:cubicBezTo>
                <a:cubicBezTo>
                  <a:pt x="20" y="31"/>
                  <a:pt x="20" y="31"/>
                  <a:pt x="20" y="31"/>
                </a:cubicBezTo>
                <a:cubicBezTo>
                  <a:pt x="29" y="31"/>
                  <a:pt x="39" y="30"/>
                  <a:pt x="48" y="27"/>
                </a:cubicBezTo>
                <a:cubicBezTo>
                  <a:pt x="48" y="27"/>
                  <a:pt x="48" y="27"/>
                  <a:pt x="48" y="27"/>
                </a:cubicBezTo>
                <a:cubicBezTo>
                  <a:pt x="73" y="21"/>
                  <a:pt x="91" y="7"/>
                  <a:pt x="97" y="0"/>
                </a:cubicBezTo>
                <a:cubicBezTo>
                  <a:pt x="97" y="0"/>
                  <a:pt x="97" y="0"/>
                  <a:pt x="97"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4" name="Rectangle 753">
            <a:extLst>
              <a:ext uri="{FF2B5EF4-FFF2-40B4-BE49-F238E27FC236}">
                <a16:creationId xmlns:a16="http://schemas.microsoft.com/office/drawing/2014/main" id="{2E9F73AC-4021-4FFF-B3BE-1DB6696ED4AC}"/>
              </a:ext>
            </a:extLst>
          </p:cNvPr>
          <p:cNvSpPr>
            <a:spLocks noChangeArrowheads="1"/>
          </p:cNvSpPr>
          <p:nvPr/>
        </p:nvSpPr>
        <p:spPr bwMode="auto">
          <a:xfrm>
            <a:off x="7969596" y="3647363"/>
            <a:ext cx="40553" cy="480827"/>
          </a:xfrm>
          <a:prstGeom prst="rect">
            <a:avLst/>
          </a:prstGeom>
          <a:solidFill>
            <a:srgbClr val="E0C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5" name="Rectangle 754">
            <a:extLst>
              <a:ext uri="{FF2B5EF4-FFF2-40B4-BE49-F238E27FC236}">
                <a16:creationId xmlns:a16="http://schemas.microsoft.com/office/drawing/2014/main" id="{3BAF6BEA-0DA3-4015-8919-4B9204333AF3}"/>
              </a:ext>
            </a:extLst>
          </p:cNvPr>
          <p:cNvSpPr>
            <a:spLocks noChangeArrowheads="1"/>
          </p:cNvSpPr>
          <p:nvPr/>
        </p:nvSpPr>
        <p:spPr bwMode="auto">
          <a:xfrm>
            <a:off x="7969596" y="3647363"/>
            <a:ext cx="40553" cy="48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6" name="Freeform 755">
            <a:extLst>
              <a:ext uri="{FF2B5EF4-FFF2-40B4-BE49-F238E27FC236}">
                <a16:creationId xmlns:a16="http://schemas.microsoft.com/office/drawing/2014/main" id="{C65791EA-FBF2-4229-978C-6951DCED42E9}"/>
              </a:ext>
            </a:extLst>
          </p:cNvPr>
          <p:cNvSpPr>
            <a:spLocks/>
          </p:cNvSpPr>
          <p:nvPr/>
        </p:nvSpPr>
        <p:spPr bwMode="auto">
          <a:xfrm>
            <a:off x="7135393" y="3745843"/>
            <a:ext cx="40553" cy="382343"/>
          </a:xfrm>
          <a:custGeom>
            <a:avLst/>
            <a:gdLst>
              <a:gd name="T0" fmla="*/ 7 w 7"/>
              <a:gd name="T1" fmla="*/ 0 h 66"/>
              <a:gd name="T2" fmla="*/ 7 w 7"/>
              <a:gd name="T3" fmla="*/ 0 h 66"/>
              <a:gd name="T4" fmla="*/ 0 w 7"/>
              <a:gd name="T5" fmla="*/ 66 h 66"/>
              <a:gd name="T6" fmla="*/ 7 w 7"/>
              <a:gd name="T7" fmla="*/ 66 h 66"/>
              <a:gd name="T8" fmla="*/ 7 w 7"/>
              <a:gd name="T9" fmla="*/ 37 h 66"/>
              <a:gd name="T10" fmla="*/ 7 w 7"/>
              <a:gd name="T11" fmla="*/ 37 h 66"/>
              <a:gd name="T12" fmla="*/ 7 w 7"/>
              <a:gd name="T13" fmla="*/ 37 h 66"/>
              <a:gd name="T14" fmla="*/ 7 w 7"/>
              <a:gd name="T15" fmla="*/ 37 h 66"/>
              <a:gd name="T16" fmla="*/ 7 w 7"/>
              <a:gd name="T17" fmla="*/ 18 h 66"/>
              <a:gd name="T18" fmla="*/ 7 w 7"/>
              <a:gd name="T19" fmla="*/ 18 h 66"/>
              <a:gd name="T20" fmla="*/ 7 w 7"/>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6">
                <a:moveTo>
                  <a:pt x="7" y="0"/>
                </a:moveTo>
                <a:lnTo>
                  <a:pt x="7" y="0"/>
                </a:lnTo>
                <a:lnTo>
                  <a:pt x="0" y="66"/>
                </a:lnTo>
                <a:lnTo>
                  <a:pt x="7" y="66"/>
                </a:lnTo>
                <a:lnTo>
                  <a:pt x="7" y="37"/>
                </a:lnTo>
                <a:lnTo>
                  <a:pt x="7" y="37"/>
                </a:lnTo>
                <a:lnTo>
                  <a:pt x="7" y="37"/>
                </a:lnTo>
                <a:lnTo>
                  <a:pt x="7" y="37"/>
                </a:lnTo>
                <a:lnTo>
                  <a:pt x="7" y="18"/>
                </a:lnTo>
                <a:lnTo>
                  <a:pt x="7" y="18"/>
                </a:lnTo>
                <a:lnTo>
                  <a:pt x="7" y="0"/>
                </a:lnTo>
                <a:close/>
              </a:path>
            </a:pathLst>
          </a:custGeom>
          <a:solidFill>
            <a:srgbClr val="C6A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7" name="Freeform 756">
            <a:extLst>
              <a:ext uri="{FF2B5EF4-FFF2-40B4-BE49-F238E27FC236}">
                <a16:creationId xmlns:a16="http://schemas.microsoft.com/office/drawing/2014/main" id="{BC11AD07-EEFD-4F2A-B195-C6DAB5CDAB15}"/>
              </a:ext>
            </a:extLst>
          </p:cNvPr>
          <p:cNvSpPr>
            <a:spLocks/>
          </p:cNvSpPr>
          <p:nvPr/>
        </p:nvSpPr>
        <p:spPr bwMode="auto">
          <a:xfrm>
            <a:off x="7135393" y="3745843"/>
            <a:ext cx="40553" cy="382343"/>
          </a:xfrm>
          <a:custGeom>
            <a:avLst/>
            <a:gdLst>
              <a:gd name="T0" fmla="*/ 7 w 7"/>
              <a:gd name="T1" fmla="*/ 0 h 66"/>
              <a:gd name="T2" fmla="*/ 7 w 7"/>
              <a:gd name="T3" fmla="*/ 0 h 66"/>
              <a:gd name="T4" fmla="*/ 0 w 7"/>
              <a:gd name="T5" fmla="*/ 66 h 66"/>
              <a:gd name="T6" fmla="*/ 7 w 7"/>
              <a:gd name="T7" fmla="*/ 66 h 66"/>
              <a:gd name="T8" fmla="*/ 7 w 7"/>
              <a:gd name="T9" fmla="*/ 37 h 66"/>
              <a:gd name="T10" fmla="*/ 7 w 7"/>
              <a:gd name="T11" fmla="*/ 37 h 66"/>
              <a:gd name="T12" fmla="*/ 7 w 7"/>
              <a:gd name="T13" fmla="*/ 37 h 66"/>
              <a:gd name="T14" fmla="*/ 7 w 7"/>
              <a:gd name="T15" fmla="*/ 37 h 66"/>
              <a:gd name="T16" fmla="*/ 7 w 7"/>
              <a:gd name="T17" fmla="*/ 18 h 66"/>
              <a:gd name="T18" fmla="*/ 7 w 7"/>
              <a:gd name="T19" fmla="*/ 18 h 66"/>
              <a:gd name="T20" fmla="*/ 7 w 7"/>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6">
                <a:moveTo>
                  <a:pt x="7" y="0"/>
                </a:moveTo>
                <a:lnTo>
                  <a:pt x="7" y="0"/>
                </a:lnTo>
                <a:lnTo>
                  <a:pt x="0" y="66"/>
                </a:lnTo>
                <a:lnTo>
                  <a:pt x="7" y="66"/>
                </a:lnTo>
                <a:lnTo>
                  <a:pt x="7" y="37"/>
                </a:lnTo>
                <a:lnTo>
                  <a:pt x="7" y="37"/>
                </a:lnTo>
                <a:lnTo>
                  <a:pt x="7" y="37"/>
                </a:lnTo>
                <a:lnTo>
                  <a:pt x="7" y="37"/>
                </a:lnTo>
                <a:lnTo>
                  <a:pt x="7" y="18"/>
                </a:lnTo>
                <a:lnTo>
                  <a:pt x="7" y="1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8" name="Freeform 757">
            <a:extLst>
              <a:ext uri="{FF2B5EF4-FFF2-40B4-BE49-F238E27FC236}">
                <a16:creationId xmlns:a16="http://schemas.microsoft.com/office/drawing/2014/main" id="{F7E32FBB-5F13-4981-8298-BC2EC50F886B}"/>
              </a:ext>
            </a:extLst>
          </p:cNvPr>
          <p:cNvSpPr>
            <a:spLocks/>
          </p:cNvSpPr>
          <p:nvPr/>
        </p:nvSpPr>
        <p:spPr bwMode="auto">
          <a:xfrm>
            <a:off x="7969596" y="3647363"/>
            <a:ext cx="40553" cy="480827"/>
          </a:xfrm>
          <a:custGeom>
            <a:avLst/>
            <a:gdLst>
              <a:gd name="T0" fmla="*/ 7 w 7"/>
              <a:gd name="T1" fmla="*/ 0 h 83"/>
              <a:gd name="T2" fmla="*/ 7 w 7"/>
              <a:gd name="T3" fmla="*/ 0 h 83"/>
              <a:gd name="T4" fmla="*/ 0 w 7"/>
              <a:gd name="T5" fmla="*/ 83 h 83"/>
              <a:gd name="T6" fmla="*/ 7 w 7"/>
              <a:gd name="T7" fmla="*/ 83 h 83"/>
              <a:gd name="T8" fmla="*/ 7 w 7"/>
              <a:gd name="T9" fmla="*/ 0 h 83"/>
            </a:gdLst>
            <a:ahLst/>
            <a:cxnLst>
              <a:cxn ang="0">
                <a:pos x="T0" y="T1"/>
              </a:cxn>
              <a:cxn ang="0">
                <a:pos x="T2" y="T3"/>
              </a:cxn>
              <a:cxn ang="0">
                <a:pos x="T4" y="T5"/>
              </a:cxn>
              <a:cxn ang="0">
                <a:pos x="T6" y="T7"/>
              </a:cxn>
              <a:cxn ang="0">
                <a:pos x="T8" y="T9"/>
              </a:cxn>
            </a:cxnLst>
            <a:rect l="0" t="0" r="r" b="b"/>
            <a:pathLst>
              <a:path w="7" h="83">
                <a:moveTo>
                  <a:pt x="7" y="0"/>
                </a:moveTo>
                <a:lnTo>
                  <a:pt x="7" y="0"/>
                </a:lnTo>
                <a:lnTo>
                  <a:pt x="0" y="83"/>
                </a:lnTo>
                <a:lnTo>
                  <a:pt x="7" y="83"/>
                </a:lnTo>
                <a:lnTo>
                  <a:pt x="7" y="0"/>
                </a:lnTo>
                <a:close/>
              </a:path>
            </a:pathLst>
          </a:custGeom>
          <a:solidFill>
            <a:srgbClr val="C6A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9" name="Freeform 758">
            <a:extLst>
              <a:ext uri="{FF2B5EF4-FFF2-40B4-BE49-F238E27FC236}">
                <a16:creationId xmlns:a16="http://schemas.microsoft.com/office/drawing/2014/main" id="{A9EE9439-F846-4454-B31E-1519C8B72FB8}"/>
              </a:ext>
            </a:extLst>
          </p:cNvPr>
          <p:cNvSpPr>
            <a:spLocks/>
          </p:cNvSpPr>
          <p:nvPr/>
        </p:nvSpPr>
        <p:spPr bwMode="auto">
          <a:xfrm>
            <a:off x="7969596" y="3647363"/>
            <a:ext cx="40553" cy="480827"/>
          </a:xfrm>
          <a:custGeom>
            <a:avLst/>
            <a:gdLst>
              <a:gd name="T0" fmla="*/ 7 w 7"/>
              <a:gd name="T1" fmla="*/ 0 h 83"/>
              <a:gd name="T2" fmla="*/ 7 w 7"/>
              <a:gd name="T3" fmla="*/ 0 h 83"/>
              <a:gd name="T4" fmla="*/ 0 w 7"/>
              <a:gd name="T5" fmla="*/ 83 h 83"/>
              <a:gd name="T6" fmla="*/ 7 w 7"/>
              <a:gd name="T7" fmla="*/ 83 h 83"/>
              <a:gd name="T8" fmla="*/ 7 w 7"/>
              <a:gd name="T9" fmla="*/ 0 h 83"/>
            </a:gdLst>
            <a:ahLst/>
            <a:cxnLst>
              <a:cxn ang="0">
                <a:pos x="T0" y="T1"/>
              </a:cxn>
              <a:cxn ang="0">
                <a:pos x="T2" y="T3"/>
              </a:cxn>
              <a:cxn ang="0">
                <a:pos x="T4" y="T5"/>
              </a:cxn>
              <a:cxn ang="0">
                <a:pos x="T6" y="T7"/>
              </a:cxn>
              <a:cxn ang="0">
                <a:pos x="T8" y="T9"/>
              </a:cxn>
            </a:cxnLst>
            <a:rect l="0" t="0" r="r" b="b"/>
            <a:pathLst>
              <a:path w="7" h="83">
                <a:moveTo>
                  <a:pt x="7" y="0"/>
                </a:moveTo>
                <a:lnTo>
                  <a:pt x="7" y="0"/>
                </a:lnTo>
                <a:lnTo>
                  <a:pt x="0" y="83"/>
                </a:lnTo>
                <a:lnTo>
                  <a:pt x="7" y="8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0" name="Rectangle 759">
            <a:extLst>
              <a:ext uri="{FF2B5EF4-FFF2-40B4-BE49-F238E27FC236}">
                <a16:creationId xmlns:a16="http://schemas.microsoft.com/office/drawing/2014/main" id="{1E6D136F-FE9C-4DE7-830C-C351C82B3593}"/>
              </a:ext>
            </a:extLst>
          </p:cNvPr>
          <p:cNvSpPr>
            <a:spLocks noChangeArrowheads="1"/>
          </p:cNvSpPr>
          <p:nvPr/>
        </p:nvSpPr>
        <p:spPr bwMode="auto">
          <a:xfrm>
            <a:off x="7175943" y="3850119"/>
            <a:ext cx="544549" cy="110070"/>
          </a:xfrm>
          <a:prstGeom prst="rect">
            <a:avLst/>
          </a:prstGeom>
          <a:solidFill>
            <a:srgbClr val="F1EE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1" name="Rectangle 760">
            <a:extLst>
              <a:ext uri="{FF2B5EF4-FFF2-40B4-BE49-F238E27FC236}">
                <a16:creationId xmlns:a16="http://schemas.microsoft.com/office/drawing/2014/main" id="{5642BE08-B771-46E3-8A87-616693EB21C1}"/>
              </a:ext>
            </a:extLst>
          </p:cNvPr>
          <p:cNvSpPr>
            <a:spLocks noChangeArrowheads="1"/>
          </p:cNvSpPr>
          <p:nvPr/>
        </p:nvSpPr>
        <p:spPr bwMode="auto">
          <a:xfrm>
            <a:off x="7175943" y="3850119"/>
            <a:ext cx="544549" cy="11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2" name="Freeform 761">
            <a:extLst>
              <a:ext uri="{FF2B5EF4-FFF2-40B4-BE49-F238E27FC236}">
                <a16:creationId xmlns:a16="http://schemas.microsoft.com/office/drawing/2014/main" id="{4F42781D-F762-4664-BE9D-79B1C03FD475}"/>
              </a:ext>
            </a:extLst>
          </p:cNvPr>
          <p:cNvSpPr>
            <a:spLocks/>
          </p:cNvSpPr>
          <p:nvPr/>
        </p:nvSpPr>
        <p:spPr bwMode="auto">
          <a:xfrm>
            <a:off x="7175943" y="3850119"/>
            <a:ext cx="544549" cy="110070"/>
          </a:xfrm>
          <a:custGeom>
            <a:avLst/>
            <a:gdLst>
              <a:gd name="T0" fmla="*/ 213 w 213"/>
              <a:gd name="T1" fmla="*/ 0 h 43"/>
              <a:gd name="T2" fmla="*/ 213 w 213"/>
              <a:gd name="T3" fmla="*/ 0 h 43"/>
              <a:gd name="T4" fmla="*/ 0 w 213"/>
              <a:gd name="T5" fmla="*/ 43 h 43"/>
              <a:gd name="T6" fmla="*/ 0 w 213"/>
              <a:gd name="T7" fmla="*/ 43 h 43"/>
              <a:gd name="T8" fmla="*/ 213 w 213"/>
              <a:gd name="T9" fmla="*/ 43 h 43"/>
              <a:gd name="T10" fmla="*/ 213 w 213"/>
              <a:gd name="T11" fmla="*/ 14 h 43"/>
              <a:gd name="T12" fmla="*/ 213 w 213"/>
              <a:gd name="T13" fmla="*/ 6 h 43"/>
              <a:gd name="T14" fmla="*/ 213 w 213"/>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3">
                <a:moveTo>
                  <a:pt x="213" y="0"/>
                </a:moveTo>
                <a:cubicBezTo>
                  <a:pt x="213" y="0"/>
                  <a:pt x="213" y="0"/>
                  <a:pt x="213" y="0"/>
                </a:cubicBezTo>
                <a:cubicBezTo>
                  <a:pt x="189" y="34"/>
                  <a:pt x="100" y="41"/>
                  <a:pt x="0" y="43"/>
                </a:cubicBezTo>
                <a:cubicBezTo>
                  <a:pt x="0" y="43"/>
                  <a:pt x="0" y="43"/>
                  <a:pt x="0" y="43"/>
                </a:cubicBezTo>
                <a:cubicBezTo>
                  <a:pt x="213" y="43"/>
                  <a:pt x="213" y="43"/>
                  <a:pt x="213" y="43"/>
                </a:cubicBezTo>
                <a:cubicBezTo>
                  <a:pt x="213" y="14"/>
                  <a:pt x="213" y="14"/>
                  <a:pt x="213" y="14"/>
                </a:cubicBezTo>
                <a:cubicBezTo>
                  <a:pt x="213" y="6"/>
                  <a:pt x="213" y="6"/>
                  <a:pt x="213" y="6"/>
                </a:cubicBezTo>
                <a:cubicBezTo>
                  <a:pt x="213" y="0"/>
                  <a:pt x="213" y="0"/>
                  <a:pt x="213" y="0"/>
                </a:cubicBezTo>
              </a:path>
            </a:pathLst>
          </a:custGeom>
          <a:solidFill>
            <a:srgbClr val="E2D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pic>
        <p:nvPicPr>
          <p:cNvPr id="2862" name="Picture 814">
            <a:extLst>
              <a:ext uri="{FF2B5EF4-FFF2-40B4-BE49-F238E27FC236}">
                <a16:creationId xmlns:a16="http://schemas.microsoft.com/office/drawing/2014/main" id="{C8EC0707-D28F-492C-92F3-9EF808552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601" y="2662540"/>
            <a:ext cx="272276" cy="3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1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PE" smtClean="0"/>
              <a:t>35</a:t>
            </a:fld>
            <a:endParaRPr lang="es-PE" dirty="0"/>
          </a:p>
        </p:txBody>
      </p:sp>
      <p:sp>
        <p:nvSpPr>
          <p:cNvPr id="335" name="Google Shape;75;p13">
            <a:extLst>
              <a:ext uri="{FF2B5EF4-FFF2-40B4-BE49-F238E27FC236}">
                <a16:creationId xmlns:a16="http://schemas.microsoft.com/office/drawing/2014/main" id="{640701C9-2428-48E2-9B37-A61C9F350132}"/>
              </a:ext>
            </a:extLst>
          </p:cNvPr>
          <p:cNvSpPr txBox="1">
            <a:spLocks/>
          </p:cNvSpPr>
          <p:nvPr/>
        </p:nvSpPr>
        <p:spPr>
          <a:xfrm>
            <a:off x="303897" y="158982"/>
            <a:ext cx="8474700" cy="708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nSpc>
                <a:spcPct val="90000"/>
              </a:lnSpc>
              <a:buClr>
                <a:schemeClr val="accent1"/>
              </a:buClr>
              <a:buSzPts val="3000"/>
              <a:buFont typeface="DM Sans"/>
              <a:buNone/>
              <a:defRPr sz="3000" b="1">
                <a:solidFill>
                  <a:schemeClr val="accent1"/>
                </a:solidFill>
                <a:latin typeface="DM Sans"/>
                <a:ea typeface="DM Sans"/>
                <a:cs typeface="DM Sans"/>
                <a:sym typeface="DM Sans"/>
              </a:defRPr>
            </a:lvl1pPr>
            <a:lvl2pPr>
              <a:lnSpc>
                <a:spcPct val="90000"/>
              </a:lnSpc>
              <a:buClr>
                <a:schemeClr val="accent1"/>
              </a:buClr>
              <a:buSzPts val="3000"/>
              <a:buFont typeface="DM Sans"/>
              <a:buNone/>
              <a:defRPr sz="3000" b="1">
                <a:solidFill>
                  <a:schemeClr val="accent1"/>
                </a:solidFill>
                <a:latin typeface="DM Sans"/>
                <a:ea typeface="DM Sans"/>
                <a:cs typeface="DM Sans"/>
                <a:sym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sym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sym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sym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sym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sym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sym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sym typeface="DM Sans"/>
              </a:defRPr>
            </a:lvl9pPr>
          </a:lstStyle>
          <a:p>
            <a:r>
              <a:rPr lang="es-PE" sz="3200" dirty="0">
                <a:solidFill>
                  <a:schemeClr val="accent1">
                    <a:lumMod val="50000"/>
                  </a:schemeClr>
                </a:solidFill>
              </a:rPr>
              <a:t>Alimentación</a:t>
            </a:r>
          </a:p>
        </p:txBody>
      </p:sp>
      <p:grpSp>
        <p:nvGrpSpPr>
          <p:cNvPr id="3" name="Grupo 2">
            <a:extLst>
              <a:ext uri="{FF2B5EF4-FFF2-40B4-BE49-F238E27FC236}">
                <a16:creationId xmlns:a16="http://schemas.microsoft.com/office/drawing/2014/main" id="{6E9CBC9F-4EAC-4389-A2F7-6609E5C592CF}"/>
              </a:ext>
            </a:extLst>
          </p:cNvPr>
          <p:cNvGrpSpPr/>
          <p:nvPr/>
        </p:nvGrpSpPr>
        <p:grpSpPr>
          <a:xfrm>
            <a:off x="427479" y="1782354"/>
            <a:ext cx="7943636" cy="2610556"/>
            <a:chOff x="-214779" y="2980119"/>
            <a:chExt cx="12414359" cy="4079791"/>
          </a:xfrm>
        </p:grpSpPr>
        <p:grpSp>
          <p:nvGrpSpPr>
            <p:cNvPr id="12" name="Group 119">
              <a:extLst>
                <a:ext uri="{FF2B5EF4-FFF2-40B4-BE49-F238E27FC236}">
                  <a16:creationId xmlns:a16="http://schemas.microsoft.com/office/drawing/2014/main" id="{53EE338C-C2BC-4D3D-AE58-A52E0E8B9EEC}"/>
                </a:ext>
              </a:extLst>
            </p:cNvPr>
            <p:cNvGrpSpPr/>
            <p:nvPr/>
          </p:nvGrpSpPr>
          <p:grpSpPr>
            <a:xfrm>
              <a:off x="9423207" y="3983156"/>
              <a:ext cx="2119814" cy="1895900"/>
              <a:chOff x="9423207" y="3983156"/>
              <a:chExt cx="2119814" cy="1895900"/>
            </a:xfrm>
          </p:grpSpPr>
          <p:sp>
            <p:nvSpPr>
              <p:cNvPr id="13" name="Freeform: Shape 12">
                <a:extLst>
                  <a:ext uri="{FF2B5EF4-FFF2-40B4-BE49-F238E27FC236}">
                    <a16:creationId xmlns:a16="http://schemas.microsoft.com/office/drawing/2014/main" id="{5EB62783-3FFF-408C-9E7B-7EA4A4F1D106}"/>
                  </a:ext>
                </a:extLst>
              </p:cNvPr>
              <p:cNvSpPr>
                <a:spLocks/>
              </p:cNvSpPr>
              <p:nvPr/>
            </p:nvSpPr>
            <p:spPr>
              <a:xfrm rot="18902941">
                <a:off x="9423207" y="4277920"/>
                <a:ext cx="2119814" cy="1396196"/>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74B0C4C9-BB12-4B5A-A86B-7088127EB328}"/>
                  </a:ext>
                </a:extLst>
              </p:cNvPr>
              <p:cNvSpPr/>
              <p:nvPr/>
            </p:nvSpPr>
            <p:spPr>
              <a:xfrm rot="18902941">
                <a:off x="9431062" y="4290263"/>
                <a:ext cx="2101836" cy="1370763"/>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60B0A5C7-3804-490E-A358-8113A2DD607A}"/>
                  </a:ext>
                </a:extLst>
              </p:cNvPr>
              <p:cNvSpPr/>
              <p:nvPr/>
            </p:nvSpPr>
            <p:spPr>
              <a:xfrm rot="18902941">
                <a:off x="9510609" y="4379560"/>
                <a:ext cx="1919067" cy="1172764"/>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4"/>
              </a:solidFill>
              <a:ln w="9525" cap="flat">
                <a:noFill/>
                <a:prstDash val="solid"/>
                <a:miter/>
              </a:ln>
            </p:spPr>
            <p:txBody>
              <a:bodyPr rtlCol="0" anchor="ctr"/>
              <a:lstStyle/>
              <a:p>
                <a:endParaRPr lang="en-US" dirty="0"/>
              </a:p>
            </p:txBody>
          </p:sp>
          <p:sp>
            <p:nvSpPr>
              <p:cNvPr id="16" name="Freeform 18">
                <a:extLst>
                  <a:ext uri="{FF2B5EF4-FFF2-40B4-BE49-F238E27FC236}">
                    <a16:creationId xmlns:a16="http://schemas.microsoft.com/office/drawing/2014/main" id="{794DE5B1-5F51-4403-B408-127F43BC18EA}"/>
                  </a:ext>
                </a:extLst>
              </p:cNvPr>
              <p:cNvSpPr>
                <a:spLocks/>
              </p:cNvSpPr>
              <p:nvPr/>
            </p:nvSpPr>
            <p:spPr bwMode="auto">
              <a:xfrm rot="18902941">
                <a:off x="9922753" y="4999678"/>
                <a:ext cx="239076" cy="879378"/>
              </a:xfrm>
              <a:custGeom>
                <a:avLst/>
                <a:gdLst>
                  <a:gd name="T0" fmla="*/ 564 w 862"/>
                  <a:gd name="T1" fmla="*/ 78 h 2998"/>
                  <a:gd name="T2" fmla="*/ 579 w 862"/>
                  <a:gd name="T3" fmla="*/ 156 h 2998"/>
                  <a:gd name="T4" fmla="*/ 570 w 862"/>
                  <a:gd name="T5" fmla="*/ 282 h 2998"/>
                  <a:gd name="T6" fmla="*/ 531 w 862"/>
                  <a:gd name="T7" fmla="*/ 420 h 2998"/>
                  <a:gd name="T8" fmla="*/ 675 w 862"/>
                  <a:gd name="T9" fmla="*/ 489 h 2998"/>
                  <a:gd name="T10" fmla="*/ 819 w 862"/>
                  <a:gd name="T11" fmla="*/ 589 h 2998"/>
                  <a:gd name="T12" fmla="*/ 851 w 862"/>
                  <a:gd name="T13" fmla="*/ 876 h 2998"/>
                  <a:gd name="T14" fmla="*/ 846 w 862"/>
                  <a:gd name="T15" fmla="*/ 1427 h 2998"/>
                  <a:gd name="T16" fmla="*/ 817 w 862"/>
                  <a:gd name="T17" fmla="*/ 1724 h 2998"/>
                  <a:gd name="T18" fmla="*/ 739 w 862"/>
                  <a:gd name="T19" fmla="*/ 1745 h 2998"/>
                  <a:gd name="T20" fmla="*/ 753 w 862"/>
                  <a:gd name="T21" fmla="*/ 1714 h 2998"/>
                  <a:gd name="T22" fmla="*/ 750 w 862"/>
                  <a:gd name="T23" fmla="*/ 1698 h 2998"/>
                  <a:gd name="T24" fmla="*/ 790 w 862"/>
                  <a:gd name="T25" fmla="*/ 1658 h 2998"/>
                  <a:gd name="T26" fmla="*/ 788 w 862"/>
                  <a:gd name="T27" fmla="*/ 1607 h 2998"/>
                  <a:gd name="T28" fmla="*/ 742 w 862"/>
                  <a:gd name="T29" fmla="*/ 1660 h 2998"/>
                  <a:gd name="T30" fmla="*/ 751 w 862"/>
                  <a:gd name="T31" fmla="*/ 1380 h 2998"/>
                  <a:gd name="T32" fmla="*/ 702 w 862"/>
                  <a:gd name="T33" fmla="*/ 1000 h 2998"/>
                  <a:gd name="T34" fmla="*/ 684 w 862"/>
                  <a:gd name="T35" fmla="*/ 831 h 2998"/>
                  <a:gd name="T36" fmla="*/ 642 w 862"/>
                  <a:gd name="T37" fmla="*/ 1014 h 2998"/>
                  <a:gd name="T38" fmla="*/ 730 w 862"/>
                  <a:gd name="T39" fmla="*/ 1656 h 2998"/>
                  <a:gd name="T40" fmla="*/ 708 w 862"/>
                  <a:gd name="T41" fmla="*/ 1924 h 2998"/>
                  <a:gd name="T42" fmla="*/ 753 w 862"/>
                  <a:gd name="T43" fmla="*/ 2256 h 2998"/>
                  <a:gd name="T44" fmla="*/ 671 w 862"/>
                  <a:gd name="T45" fmla="*/ 2687 h 2998"/>
                  <a:gd name="T46" fmla="*/ 722 w 862"/>
                  <a:gd name="T47" fmla="*/ 2894 h 2998"/>
                  <a:gd name="T48" fmla="*/ 568 w 862"/>
                  <a:gd name="T49" fmla="*/ 2989 h 2998"/>
                  <a:gd name="T50" fmla="*/ 551 w 862"/>
                  <a:gd name="T51" fmla="*/ 2773 h 2998"/>
                  <a:gd name="T52" fmla="*/ 570 w 862"/>
                  <a:gd name="T53" fmla="*/ 2627 h 2998"/>
                  <a:gd name="T54" fmla="*/ 539 w 862"/>
                  <a:gd name="T55" fmla="*/ 2349 h 2998"/>
                  <a:gd name="T56" fmla="*/ 515 w 862"/>
                  <a:gd name="T57" fmla="*/ 1994 h 2998"/>
                  <a:gd name="T58" fmla="*/ 422 w 862"/>
                  <a:gd name="T59" fmla="*/ 1576 h 2998"/>
                  <a:gd name="T60" fmla="*/ 386 w 862"/>
                  <a:gd name="T61" fmla="*/ 1833 h 2998"/>
                  <a:gd name="T62" fmla="*/ 319 w 862"/>
                  <a:gd name="T63" fmla="*/ 2120 h 2998"/>
                  <a:gd name="T64" fmla="*/ 311 w 862"/>
                  <a:gd name="T65" fmla="*/ 2525 h 2998"/>
                  <a:gd name="T66" fmla="*/ 339 w 862"/>
                  <a:gd name="T67" fmla="*/ 2773 h 2998"/>
                  <a:gd name="T68" fmla="*/ 331 w 862"/>
                  <a:gd name="T69" fmla="*/ 2984 h 2998"/>
                  <a:gd name="T70" fmla="*/ 210 w 862"/>
                  <a:gd name="T71" fmla="*/ 2989 h 2998"/>
                  <a:gd name="T72" fmla="*/ 195 w 862"/>
                  <a:gd name="T73" fmla="*/ 2838 h 2998"/>
                  <a:gd name="T74" fmla="*/ 191 w 862"/>
                  <a:gd name="T75" fmla="*/ 2504 h 2998"/>
                  <a:gd name="T76" fmla="*/ 130 w 862"/>
                  <a:gd name="T77" fmla="*/ 2254 h 2998"/>
                  <a:gd name="T78" fmla="*/ 171 w 862"/>
                  <a:gd name="T79" fmla="*/ 1971 h 2998"/>
                  <a:gd name="T80" fmla="*/ 148 w 862"/>
                  <a:gd name="T81" fmla="*/ 1718 h 2998"/>
                  <a:gd name="T82" fmla="*/ 204 w 862"/>
                  <a:gd name="T83" fmla="*/ 1189 h 2998"/>
                  <a:gd name="T84" fmla="*/ 195 w 862"/>
                  <a:gd name="T85" fmla="*/ 809 h 2998"/>
                  <a:gd name="T86" fmla="*/ 168 w 862"/>
                  <a:gd name="T87" fmla="*/ 962 h 2998"/>
                  <a:gd name="T88" fmla="*/ 144 w 862"/>
                  <a:gd name="T89" fmla="*/ 1229 h 2998"/>
                  <a:gd name="T90" fmla="*/ 110 w 862"/>
                  <a:gd name="T91" fmla="*/ 1402 h 2998"/>
                  <a:gd name="T92" fmla="*/ 122 w 862"/>
                  <a:gd name="T93" fmla="*/ 1656 h 2998"/>
                  <a:gd name="T94" fmla="*/ 82 w 862"/>
                  <a:gd name="T95" fmla="*/ 1656 h 2998"/>
                  <a:gd name="T96" fmla="*/ 110 w 862"/>
                  <a:gd name="T97" fmla="*/ 1704 h 2998"/>
                  <a:gd name="T98" fmla="*/ 124 w 862"/>
                  <a:gd name="T99" fmla="*/ 1729 h 2998"/>
                  <a:gd name="T100" fmla="*/ 95 w 862"/>
                  <a:gd name="T101" fmla="*/ 1751 h 2998"/>
                  <a:gd name="T102" fmla="*/ 2 w 862"/>
                  <a:gd name="T103" fmla="*/ 1640 h 2998"/>
                  <a:gd name="T104" fmla="*/ 2 w 862"/>
                  <a:gd name="T105" fmla="*/ 1140 h 2998"/>
                  <a:gd name="T106" fmla="*/ 11 w 862"/>
                  <a:gd name="T107" fmla="*/ 933 h 2998"/>
                  <a:gd name="T108" fmla="*/ 22 w 862"/>
                  <a:gd name="T109" fmla="*/ 693 h 2998"/>
                  <a:gd name="T110" fmla="*/ 99 w 862"/>
                  <a:gd name="T111" fmla="*/ 524 h 2998"/>
                  <a:gd name="T112" fmla="*/ 288 w 862"/>
                  <a:gd name="T113" fmla="*/ 453 h 2998"/>
                  <a:gd name="T114" fmla="*/ 339 w 862"/>
                  <a:gd name="T115" fmla="*/ 311 h 2998"/>
                  <a:gd name="T116" fmla="*/ 299 w 862"/>
                  <a:gd name="T117" fmla="*/ 224 h 2998"/>
                  <a:gd name="T118" fmla="*/ 313 w 862"/>
                  <a:gd name="T119" fmla="*/ 104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2" h="2998">
                    <a:moveTo>
                      <a:pt x="439" y="0"/>
                    </a:moveTo>
                    <a:lnTo>
                      <a:pt x="522" y="27"/>
                    </a:lnTo>
                    <a:lnTo>
                      <a:pt x="551" y="73"/>
                    </a:lnTo>
                    <a:lnTo>
                      <a:pt x="555" y="76"/>
                    </a:lnTo>
                    <a:lnTo>
                      <a:pt x="560" y="78"/>
                    </a:lnTo>
                    <a:lnTo>
                      <a:pt x="564" y="78"/>
                    </a:lnTo>
                    <a:lnTo>
                      <a:pt x="568" y="80"/>
                    </a:lnTo>
                    <a:lnTo>
                      <a:pt x="570" y="80"/>
                    </a:lnTo>
                    <a:lnTo>
                      <a:pt x="573" y="84"/>
                    </a:lnTo>
                    <a:lnTo>
                      <a:pt x="575" y="87"/>
                    </a:lnTo>
                    <a:lnTo>
                      <a:pt x="579" y="93"/>
                    </a:lnTo>
                    <a:lnTo>
                      <a:pt x="579" y="156"/>
                    </a:lnTo>
                    <a:lnTo>
                      <a:pt x="580" y="180"/>
                    </a:lnTo>
                    <a:lnTo>
                      <a:pt x="584" y="202"/>
                    </a:lnTo>
                    <a:lnTo>
                      <a:pt x="588" y="222"/>
                    </a:lnTo>
                    <a:lnTo>
                      <a:pt x="588" y="240"/>
                    </a:lnTo>
                    <a:lnTo>
                      <a:pt x="580" y="262"/>
                    </a:lnTo>
                    <a:lnTo>
                      <a:pt x="570" y="282"/>
                    </a:lnTo>
                    <a:lnTo>
                      <a:pt x="557" y="302"/>
                    </a:lnTo>
                    <a:lnTo>
                      <a:pt x="544" y="324"/>
                    </a:lnTo>
                    <a:lnTo>
                      <a:pt x="533" y="344"/>
                    </a:lnTo>
                    <a:lnTo>
                      <a:pt x="526" y="367"/>
                    </a:lnTo>
                    <a:lnTo>
                      <a:pt x="524" y="393"/>
                    </a:lnTo>
                    <a:lnTo>
                      <a:pt x="531" y="420"/>
                    </a:lnTo>
                    <a:lnTo>
                      <a:pt x="544" y="438"/>
                    </a:lnTo>
                    <a:lnTo>
                      <a:pt x="562" y="453"/>
                    </a:lnTo>
                    <a:lnTo>
                      <a:pt x="586" y="464"/>
                    </a:lnTo>
                    <a:lnTo>
                      <a:pt x="613" y="473"/>
                    </a:lnTo>
                    <a:lnTo>
                      <a:pt x="644" y="482"/>
                    </a:lnTo>
                    <a:lnTo>
                      <a:pt x="675" y="489"/>
                    </a:lnTo>
                    <a:lnTo>
                      <a:pt x="706" y="498"/>
                    </a:lnTo>
                    <a:lnTo>
                      <a:pt x="737" y="507"/>
                    </a:lnTo>
                    <a:lnTo>
                      <a:pt x="762" y="520"/>
                    </a:lnTo>
                    <a:lnTo>
                      <a:pt x="786" y="536"/>
                    </a:lnTo>
                    <a:lnTo>
                      <a:pt x="802" y="556"/>
                    </a:lnTo>
                    <a:lnTo>
                      <a:pt x="819" y="589"/>
                    </a:lnTo>
                    <a:lnTo>
                      <a:pt x="831" y="629"/>
                    </a:lnTo>
                    <a:lnTo>
                      <a:pt x="840" y="674"/>
                    </a:lnTo>
                    <a:lnTo>
                      <a:pt x="846" y="722"/>
                    </a:lnTo>
                    <a:lnTo>
                      <a:pt x="850" y="774"/>
                    </a:lnTo>
                    <a:lnTo>
                      <a:pt x="851" y="825"/>
                    </a:lnTo>
                    <a:lnTo>
                      <a:pt x="851" y="876"/>
                    </a:lnTo>
                    <a:lnTo>
                      <a:pt x="851" y="925"/>
                    </a:lnTo>
                    <a:lnTo>
                      <a:pt x="851" y="973"/>
                    </a:lnTo>
                    <a:lnTo>
                      <a:pt x="862" y="1127"/>
                    </a:lnTo>
                    <a:lnTo>
                      <a:pt x="850" y="1227"/>
                    </a:lnTo>
                    <a:lnTo>
                      <a:pt x="844" y="1329"/>
                    </a:lnTo>
                    <a:lnTo>
                      <a:pt x="846" y="1427"/>
                    </a:lnTo>
                    <a:lnTo>
                      <a:pt x="853" y="1524"/>
                    </a:lnTo>
                    <a:lnTo>
                      <a:pt x="862" y="1616"/>
                    </a:lnTo>
                    <a:lnTo>
                      <a:pt x="862" y="1649"/>
                    </a:lnTo>
                    <a:lnTo>
                      <a:pt x="853" y="1676"/>
                    </a:lnTo>
                    <a:lnTo>
                      <a:pt x="839" y="1702"/>
                    </a:lnTo>
                    <a:lnTo>
                      <a:pt x="817" y="1724"/>
                    </a:lnTo>
                    <a:lnTo>
                      <a:pt x="793" y="1742"/>
                    </a:lnTo>
                    <a:lnTo>
                      <a:pt x="768" y="1754"/>
                    </a:lnTo>
                    <a:lnTo>
                      <a:pt x="742" y="1764"/>
                    </a:lnTo>
                    <a:lnTo>
                      <a:pt x="742" y="1756"/>
                    </a:lnTo>
                    <a:lnTo>
                      <a:pt x="740" y="1751"/>
                    </a:lnTo>
                    <a:lnTo>
                      <a:pt x="739" y="1745"/>
                    </a:lnTo>
                    <a:lnTo>
                      <a:pt x="739" y="1742"/>
                    </a:lnTo>
                    <a:lnTo>
                      <a:pt x="739" y="1736"/>
                    </a:lnTo>
                    <a:lnTo>
                      <a:pt x="739" y="1729"/>
                    </a:lnTo>
                    <a:lnTo>
                      <a:pt x="744" y="1724"/>
                    </a:lnTo>
                    <a:lnTo>
                      <a:pt x="750" y="1720"/>
                    </a:lnTo>
                    <a:lnTo>
                      <a:pt x="753" y="1714"/>
                    </a:lnTo>
                    <a:lnTo>
                      <a:pt x="757" y="1707"/>
                    </a:lnTo>
                    <a:lnTo>
                      <a:pt x="759" y="1700"/>
                    </a:lnTo>
                    <a:lnTo>
                      <a:pt x="755" y="1698"/>
                    </a:lnTo>
                    <a:lnTo>
                      <a:pt x="751" y="1698"/>
                    </a:lnTo>
                    <a:lnTo>
                      <a:pt x="750" y="1698"/>
                    </a:lnTo>
                    <a:lnTo>
                      <a:pt x="750" y="1698"/>
                    </a:lnTo>
                    <a:lnTo>
                      <a:pt x="750" y="1696"/>
                    </a:lnTo>
                    <a:lnTo>
                      <a:pt x="750" y="1694"/>
                    </a:lnTo>
                    <a:lnTo>
                      <a:pt x="748" y="1693"/>
                    </a:lnTo>
                    <a:lnTo>
                      <a:pt x="748" y="1687"/>
                    </a:lnTo>
                    <a:lnTo>
                      <a:pt x="770" y="1674"/>
                    </a:lnTo>
                    <a:lnTo>
                      <a:pt x="790" y="1658"/>
                    </a:lnTo>
                    <a:lnTo>
                      <a:pt x="808" y="1640"/>
                    </a:lnTo>
                    <a:lnTo>
                      <a:pt x="806" y="1631"/>
                    </a:lnTo>
                    <a:lnTo>
                      <a:pt x="804" y="1624"/>
                    </a:lnTo>
                    <a:lnTo>
                      <a:pt x="802" y="1618"/>
                    </a:lnTo>
                    <a:lnTo>
                      <a:pt x="799" y="1613"/>
                    </a:lnTo>
                    <a:lnTo>
                      <a:pt x="788" y="1607"/>
                    </a:lnTo>
                    <a:lnTo>
                      <a:pt x="779" y="1613"/>
                    </a:lnTo>
                    <a:lnTo>
                      <a:pt x="775" y="1625"/>
                    </a:lnTo>
                    <a:lnTo>
                      <a:pt x="771" y="1638"/>
                    </a:lnTo>
                    <a:lnTo>
                      <a:pt x="766" y="1647"/>
                    </a:lnTo>
                    <a:lnTo>
                      <a:pt x="757" y="1656"/>
                    </a:lnTo>
                    <a:lnTo>
                      <a:pt x="742" y="1660"/>
                    </a:lnTo>
                    <a:lnTo>
                      <a:pt x="735" y="1547"/>
                    </a:lnTo>
                    <a:lnTo>
                      <a:pt x="768" y="1493"/>
                    </a:lnTo>
                    <a:lnTo>
                      <a:pt x="768" y="1469"/>
                    </a:lnTo>
                    <a:lnTo>
                      <a:pt x="766" y="1442"/>
                    </a:lnTo>
                    <a:lnTo>
                      <a:pt x="759" y="1413"/>
                    </a:lnTo>
                    <a:lnTo>
                      <a:pt x="751" y="1380"/>
                    </a:lnTo>
                    <a:lnTo>
                      <a:pt x="742" y="1349"/>
                    </a:lnTo>
                    <a:lnTo>
                      <a:pt x="733" y="1318"/>
                    </a:lnTo>
                    <a:lnTo>
                      <a:pt x="724" y="1291"/>
                    </a:lnTo>
                    <a:lnTo>
                      <a:pt x="719" y="1267"/>
                    </a:lnTo>
                    <a:lnTo>
                      <a:pt x="722" y="1056"/>
                    </a:lnTo>
                    <a:lnTo>
                      <a:pt x="702" y="1000"/>
                    </a:lnTo>
                    <a:lnTo>
                      <a:pt x="699" y="974"/>
                    </a:lnTo>
                    <a:lnTo>
                      <a:pt x="697" y="945"/>
                    </a:lnTo>
                    <a:lnTo>
                      <a:pt x="695" y="914"/>
                    </a:lnTo>
                    <a:lnTo>
                      <a:pt x="695" y="884"/>
                    </a:lnTo>
                    <a:lnTo>
                      <a:pt x="691" y="854"/>
                    </a:lnTo>
                    <a:lnTo>
                      <a:pt x="684" y="831"/>
                    </a:lnTo>
                    <a:lnTo>
                      <a:pt x="671" y="813"/>
                    </a:lnTo>
                    <a:lnTo>
                      <a:pt x="668" y="809"/>
                    </a:lnTo>
                    <a:lnTo>
                      <a:pt x="668" y="889"/>
                    </a:lnTo>
                    <a:lnTo>
                      <a:pt x="653" y="927"/>
                    </a:lnTo>
                    <a:lnTo>
                      <a:pt x="644" y="969"/>
                    </a:lnTo>
                    <a:lnTo>
                      <a:pt x="642" y="1014"/>
                    </a:lnTo>
                    <a:lnTo>
                      <a:pt x="642" y="1060"/>
                    </a:lnTo>
                    <a:lnTo>
                      <a:pt x="648" y="1105"/>
                    </a:lnTo>
                    <a:lnTo>
                      <a:pt x="655" y="1149"/>
                    </a:lnTo>
                    <a:lnTo>
                      <a:pt x="662" y="1187"/>
                    </a:lnTo>
                    <a:lnTo>
                      <a:pt x="728" y="1620"/>
                    </a:lnTo>
                    <a:lnTo>
                      <a:pt x="730" y="1656"/>
                    </a:lnTo>
                    <a:lnTo>
                      <a:pt x="728" y="1698"/>
                    </a:lnTo>
                    <a:lnTo>
                      <a:pt x="722" y="1744"/>
                    </a:lnTo>
                    <a:lnTo>
                      <a:pt x="717" y="1789"/>
                    </a:lnTo>
                    <a:lnTo>
                      <a:pt x="710" y="1836"/>
                    </a:lnTo>
                    <a:lnTo>
                      <a:pt x="708" y="1882"/>
                    </a:lnTo>
                    <a:lnTo>
                      <a:pt x="708" y="1924"/>
                    </a:lnTo>
                    <a:lnTo>
                      <a:pt x="713" y="1974"/>
                    </a:lnTo>
                    <a:lnTo>
                      <a:pt x="722" y="2027"/>
                    </a:lnTo>
                    <a:lnTo>
                      <a:pt x="733" y="2082"/>
                    </a:lnTo>
                    <a:lnTo>
                      <a:pt x="744" y="2140"/>
                    </a:lnTo>
                    <a:lnTo>
                      <a:pt x="751" y="2198"/>
                    </a:lnTo>
                    <a:lnTo>
                      <a:pt x="753" y="2256"/>
                    </a:lnTo>
                    <a:lnTo>
                      <a:pt x="748" y="2313"/>
                    </a:lnTo>
                    <a:lnTo>
                      <a:pt x="731" y="2387"/>
                    </a:lnTo>
                    <a:lnTo>
                      <a:pt x="715" y="2458"/>
                    </a:lnTo>
                    <a:lnTo>
                      <a:pt x="699" y="2531"/>
                    </a:lnTo>
                    <a:lnTo>
                      <a:pt x="684" y="2607"/>
                    </a:lnTo>
                    <a:lnTo>
                      <a:pt x="671" y="2687"/>
                    </a:lnTo>
                    <a:lnTo>
                      <a:pt x="670" y="2727"/>
                    </a:lnTo>
                    <a:lnTo>
                      <a:pt x="675" y="2762"/>
                    </a:lnTo>
                    <a:lnTo>
                      <a:pt x="684" y="2796"/>
                    </a:lnTo>
                    <a:lnTo>
                      <a:pt x="697" y="2829"/>
                    </a:lnTo>
                    <a:lnTo>
                      <a:pt x="710" y="2862"/>
                    </a:lnTo>
                    <a:lnTo>
                      <a:pt x="722" y="2894"/>
                    </a:lnTo>
                    <a:lnTo>
                      <a:pt x="731" y="2927"/>
                    </a:lnTo>
                    <a:lnTo>
                      <a:pt x="735" y="2964"/>
                    </a:lnTo>
                    <a:lnTo>
                      <a:pt x="699" y="2980"/>
                    </a:lnTo>
                    <a:lnTo>
                      <a:pt x="659" y="2989"/>
                    </a:lnTo>
                    <a:lnTo>
                      <a:pt x="615" y="2991"/>
                    </a:lnTo>
                    <a:lnTo>
                      <a:pt x="568" y="2989"/>
                    </a:lnTo>
                    <a:lnTo>
                      <a:pt x="559" y="2962"/>
                    </a:lnTo>
                    <a:lnTo>
                      <a:pt x="551" y="2929"/>
                    </a:lnTo>
                    <a:lnTo>
                      <a:pt x="548" y="2894"/>
                    </a:lnTo>
                    <a:lnTo>
                      <a:pt x="551" y="2856"/>
                    </a:lnTo>
                    <a:lnTo>
                      <a:pt x="555" y="2784"/>
                    </a:lnTo>
                    <a:lnTo>
                      <a:pt x="551" y="2773"/>
                    </a:lnTo>
                    <a:lnTo>
                      <a:pt x="546" y="2760"/>
                    </a:lnTo>
                    <a:lnTo>
                      <a:pt x="542" y="2745"/>
                    </a:lnTo>
                    <a:lnTo>
                      <a:pt x="542" y="2727"/>
                    </a:lnTo>
                    <a:lnTo>
                      <a:pt x="551" y="2696"/>
                    </a:lnTo>
                    <a:lnTo>
                      <a:pt x="560" y="2664"/>
                    </a:lnTo>
                    <a:lnTo>
                      <a:pt x="570" y="2627"/>
                    </a:lnTo>
                    <a:lnTo>
                      <a:pt x="575" y="2589"/>
                    </a:lnTo>
                    <a:lnTo>
                      <a:pt x="577" y="2545"/>
                    </a:lnTo>
                    <a:lnTo>
                      <a:pt x="571" y="2500"/>
                    </a:lnTo>
                    <a:lnTo>
                      <a:pt x="560" y="2453"/>
                    </a:lnTo>
                    <a:lnTo>
                      <a:pt x="550" y="2402"/>
                    </a:lnTo>
                    <a:lnTo>
                      <a:pt x="539" y="2349"/>
                    </a:lnTo>
                    <a:lnTo>
                      <a:pt x="535" y="2294"/>
                    </a:lnTo>
                    <a:lnTo>
                      <a:pt x="539" y="2240"/>
                    </a:lnTo>
                    <a:lnTo>
                      <a:pt x="559" y="2116"/>
                    </a:lnTo>
                    <a:lnTo>
                      <a:pt x="548" y="2076"/>
                    </a:lnTo>
                    <a:lnTo>
                      <a:pt x="531" y="2036"/>
                    </a:lnTo>
                    <a:lnTo>
                      <a:pt x="515" y="1994"/>
                    </a:lnTo>
                    <a:lnTo>
                      <a:pt x="502" y="1953"/>
                    </a:lnTo>
                    <a:lnTo>
                      <a:pt x="491" y="1784"/>
                    </a:lnTo>
                    <a:lnTo>
                      <a:pt x="439" y="1540"/>
                    </a:lnTo>
                    <a:lnTo>
                      <a:pt x="431" y="1540"/>
                    </a:lnTo>
                    <a:lnTo>
                      <a:pt x="426" y="1556"/>
                    </a:lnTo>
                    <a:lnTo>
                      <a:pt x="422" y="1576"/>
                    </a:lnTo>
                    <a:lnTo>
                      <a:pt x="422" y="1600"/>
                    </a:lnTo>
                    <a:lnTo>
                      <a:pt x="406" y="1642"/>
                    </a:lnTo>
                    <a:lnTo>
                      <a:pt x="397" y="1685"/>
                    </a:lnTo>
                    <a:lnTo>
                      <a:pt x="391" y="1733"/>
                    </a:lnTo>
                    <a:lnTo>
                      <a:pt x="390" y="1782"/>
                    </a:lnTo>
                    <a:lnTo>
                      <a:pt x="386" y="1833"/>
                    </a:lnTo>
                    <a:lnTo>
                      <a:pt x="382" y="1885"/>
                    </a:lnTo>
                    <a:lnTo>
                      <a:pt x="375" y="1936"/>
                    </a:lnTo>
                    <a:lnTo>
                      <a:pt x="362" y="1985"/>
                    </a:lnTo>
                    <a:lnTo>
                      <a:pt x="346" y="2031"/>
                    </a:lnTo>
                    <a:lnTo>
                      <a:pt x="330" y="2076"/>
                    </a:lnTo>
                    <a:lnTo>
                      <a:pt x="319" y="2120"/>
                    </a:lnTo>
                    <a:lnTo>
                      <a:pt x="339" y="2209"/>
                    </a:lnTo>
                    <a:lnTo>
                      <a:pt x="339" y="2364"/>
                    </a:lnTo>
                    <a:lnTo>
                      <a:pt x="331" y="2400"/>
                    </a:lnTo>
                    <a:lnTo>
                      <a:pt x="322" y="2438"/>
                    </a:lnTo>
                    <a:lnTo>
                      <a:pt x="315" y="2482"/>
                    </a:lnTo>
                    <a:lnTo>
                      <a:pt x="311" y="2525"/>
                    </a:lnTo>
                    <a:lnTo>
                      <a:pt x="315" y="2569"/>
                    </a:lnTo>
                    <a:lnTo>
                      <a:pt x="319" y="2664"/>
                    </a:lnTo>
                    <a:lnTo>
                      <a:pt x="348" y="2727"/>
                    </a:lnTo>
                    <a:lnTo>
                      <a:pt x="348" y="2744"/>
                    </a:lnTo>
                    <a:lnTo>
                      <a:pt x="344" y="2758"/>
                    </a:lnTo>
                    <a:lnTo>
                      <a:pt x="339" y="2773"/>
                    </a:lnTo>
                    <a:lnTo>
                      <a:pt x="335" y="2784"/>
                    </a:lnTo>
                    <a:lnTo>
                      <a:pt x="331" y="2822"/>
                    </a:lnTo>
                    <a:lnTo>
                      <a:pt x="333" y="2862"/>
                    </a:lnTo>
                    <a:lnTo>
                      <a:pt x="335" y="2902"/>
                    </a:lnTo>
                    <a:lnTo>
                      <a:pt x="337" y="2944"/>
                    </a:lnTo>
                    <a:lnTo>
                      <a:pt x="331" y="2984"/>
                    </a:lnTo>
                    <a:lnTo>
                      <a:pt x="322" y="2984"/>
                    </a:lnTo>
                    <a:lnTo>
                      <a:pt x="304" y="2993"/>
                    </a:lnTo>
                    <a:lnTo>
                      <a:pt x="280" y="2998"/>
                    </a:lnTo>
                    <a:lnTo>
                      <a:pt x="257" y="2998"/>
                    </a:lnTo>
                    <a:lnTo>
                      <a:pt x="233" y="2996"/>
                    </a:lnTo>
                    <a:lnTo>
                      <a:pt x="210" y="2989"/>
                    </a:lnTo>
                    <a:lnTo>
                      <a:pt x="190" y="2980"/>
                    </a:lnTo>
                    <a:lnTo>
                      <a:pt x="173" y="2965"/>
                    </a:lnTo>
                    <a:lnTo>
                      <a:pt x="162" y="2949"/>
                    </a:lnTo>
                    <a:lnTo>
                      <a:pt x="159" y="2929"/>
                    </a:lnTo>
                    <a:lnTo>
                      <a:pt x="179" y="2885"/>
                    </a:lnTo>
                    <a:lnTo>
                      <a:pt x="195" y="2838"/>
                    </a:lnTo>
                    <a:lnTo>
                      <a:pt x="206" y="2784"/>
                    </a:lnTo>
                    <a:lnTo>
                      <a:pt x="211" y="2727"/>
                    </a:lnTo>
                    <a:lnTo>
                      <a:pt x="213" y="2671"/>
                    </a:lnTo>
                    <a:lnTo>
                      <a:pt x="210" y="2613"/>
                    </a:lnTo>
                    <a:lnTo>
                      <a:pt x="202" y="2556"/>
                    </a:lnTo>
                    <a:lnTo>
                      <a:pt x="191" y="2504"/>
                    </a:lnTo>
                    <a:lnTo>
                      <a:pt x="179" y="2467"/>
                    </a:lnTo>
                    <a:lnTo>
                      <a:pt x="166" y="2431"/>
                    </a:lnTo>
                    <a:lnTo>
                      <a:pt x="153" y="2389"/>
                    </a:lnTo>
                    <a:lnTo>
                      <a:pt x="140" y="2347"/>
                    </a:lnTo>
                    <a:lnTo>
                      <a:pt x="133" y="2302"/>
                    </a:lnTo>
                    <a:lnTo>
                      <a:pt x="130" y="2254"/>
                    </a:lnTo>
                    <a:lnTo>
                      <a:pt x="135" y="2204"/>
                    </a:lnTo>
                    <a:lnTo>
                      <a:pt x="142" y="2165"/>
                    </a:lnTo>
                    <a:lnTo>
                      <a:pt x="151" y="2120"/>
                    </a:lnTo>
                    <a:lnTo>
                      <a:pt x="159" y="2071"/>
                    </a:lnTo>
                    <a:lnTo>
                      <a:pt x="166" y="2022"/>
                    </a:lnTo>
                    <a:lnTo>
                      <a:pt x="171" y="1971"/>
                    </a:lnTo>
                    <a:lnTo>
                      <a:pt x="171" y="1924"/>
                    </a:lnTo>
                    <a:lnTo>
                      <a:pt x="168" y="1880"/>
                    </a:lnTo>
                    <a:lnTo>
                      <a:pt x="162" y="1847"/>
                    </a:lnTo>
                    <a:lnTo>
                      <a:pt x="157" y="1809"/>
                    </a:lnTo>
                    <a:lnTo>
                      <a:pt x="151" y="1765"/>
                    </a:lnTo>
                    <a:lnTo>
                      <a:pt x="148" y="1718"/>
                    </a:lnTo>
                    <a:lnTo>
                      <a:pt x="144" y="1673"/>
                    </a:lnTo>
                    <a:lnTo>
                      <a:pt x="142" y="1629"/>
                    </a:lnTo>
                    <a:lnTo>
                      <a:pt x="144" y="1591"/>
                    </a:lnTo>
                    <a:lnTo>
                      <a:pt x="148" y="1560"/>
                    </a:lnTo>
                    <a:lnTo>
                      <a:pt x="195" y="1224"/>
                    </a:lnTo>
                    <a:lnTo>
                      <a:pt x="204" y="1189"/>
                    </a:lnTo>
                    <a:lnTo>
                      <a:pt x="213" y="1153"/>
                    </a:lnTo>
                    <a:lnTo>
                      <a:pt x="222" y="1113"/>
                    </a:lnTo>
                    <a:lnTo>
                      <a:pt x="226" y="1071"/>
                    </a:lnTo>
                    <a:lnTo>
                      <a:pt x="222" y="1029"/>
                    </a:lnTo>
                    <a:lnTo>
                      <a:pt x="199" y="904"/>
                    </a:lnTo>
                    <a:lnTo>
                      <a:pt x="195" y="809"/>
                    </a:lnTo>
                    <a:lnTo>
                      <a:pt x="191" y="813"/>
                    </a:lnTo>
                    <a:lnTo>
                      <a:pt x="180" y="836"/>
                    </a:lnTo>
                    <a:lnTo>
                      <a:pt x="175" y="865"/>
                    </a:lnTo>
                    <a:lnTo>
                      <a:pt x="171" y="896"/>
                    </a:lnTo>
                    <a:lnTo>
                      <a:pt x="171" y="929"/>
                    </a:lnTo>
                    <a:lnTo>
                      <a:pt x="168" y="962"/>
                    </a:lnTo>
                    <a:lnTo>
                      <a:pt x="162" y="993"/>
                    </a:lnTo>
                    <a:lnTo>
                      <a:pt x="139" y="1067"/>
                    </a:lnTo>
                    <a:lnTo>
                      <a:pt x="135" y="1107"/>
                    </a:lnTo>
                    <a:lnTo>
                      <a:pt x="135" y="1147"/>
                    </a:lnTo>
                    <a:lnTo>
                      <a:pt x="140" y="1189"/>
                    </a:lnTo>
                    <a:lnTo>
                      <a:pt x="144" y="1229"/>
                    </a:lnTo>
                    <a:lnTo>
                      <a:pt x="144" y="1269"/>
                    </a:lnTo>
                    <a:lnTo>
                      <a:pt x="139" y="1309"/>
                    </a:lnTo>
                    <a:lnTo>
                      <a:pt x="135" y="1325"/>
                    </a:lnTo>
                    <a:lnTo>
                      <a:pt x="128" y="1347"/>
                    </a:lnTo>
                    <a:lnTo>
                      <a:pt x="119" y="1373"/>
                    </a:lnTo>
                    <a:lnTo>
                      <a:pt x="110" y="1402"/>
                    </a:lnTo>
                    <a:lnTo>
                      <a:pt x="102" y="1429"/>
                    </a:lnTo>
                    <a:lnTo>
                      <a:pt x="99" y="1456"/>
                    </a:lnTo>
                    <a:lnTo>
                      <a:pt x="97" y="1480"/>
                    </a:lnTo>
                    <a:lnTo>
                      <a:pt x="99" y="1500"/>
                    </a:lnTo>
                    <a:lnTo>
                      <a:pt x="128" y="1544"/>
                    </a:lnTo>
                    <a:lnTo>
                      <a:pt x="122" y="1656"/>
                    </a:lnTo>
                    <a:lnTo>
                      <a:pt x="108" y="1660"/>
                    </a:lnTo>
                    <a:lnTo>
                      <a:pt x="99" y="1640"/>
                    </a:lnTo>
                    <a:lnTo>
                      <a:pt x="91" y="1616"/>
                    </a:lnTo>
                    <a:lnTo>
                      <a:pt x="68" y="1607"/>
                    </a:lnTo>
                    <a:lnTo>
                      <a:pt x="62" y="1636"/>
                    </a:lnTo>
                    <a:lnTo>
                      <a:pt x="82" y="1656"/>
                    </a:lnTo>
                    <a:lnTo>
                      <a:pt x="104" y="1678"/>
                    </a:lnTo>
                    <a:lnTo>
                      <a:pt x="119" y="1700"/>
                    </a:lnTo>
                    <a:lnTo>
                      <a:pt x="115" y="1702"/>
                    </a:lnTo>
                    <a:lnTo>
                      <a:pt x="111" y="1702"/>
                    </a:lnTo>
                    <a:lnTo>
                      <a:pt x="110" y="1702"/>
                    </a:lnTo>
                    <a:lnTo>
                      <a:pt x="110" y="1704"/>
                    </a:lnTo>
                    <a:lnTo>
                      <a:pt x="110" y="1704"/>
                    </a:lnTo>
                    <a:lnTo>
                      <a:pt x="110" y="1705"/>
                    </a:lnTo>
                    <a:lnTo>
                      <a:pt x="108" y="1707"/>
                    </a:lnTo>
                    <a:lnTo>
                      <a:pt x="108" y="1713"/>
                    </a:lnTo>
                    <a:lnTo>
                      <a:pt x="119" y="1718"/>
                    </a:lnTo>
                    <a:lnTo>
                      <a:pt x="124" y="1729"/>
                    </a:lnTo>
                    <a:lnTo>
                      <a:pt x="128" y="1744"/>
                    </a:lnTo>
                    <a:lnTo>
                      <a:pt x="124" y="1749"/>
                    </a:lnTo>
                    <a:lnTo>
                      <a:pt x="122" y="1754"/>
                    </a:lnTo>
                    <a:lnTo>
                      <a:pt x="119" y="1760"/>
                    </a:lnTo>
                    <a:lnTo>
                      <a:pt x="115" y="1764"/>
                    </a:lnTo>
                    <a:lnTo>
                      <a:pt x="95" y="1751"/>
                    </a:lnTo>
                    <a:lnTo>
                      <a:pt x="75" y="1740"/>
                    </a:lnTo>
                    <a:lnTo>
                      <a:pt x="57" y="1729"/>
                    </a:lnTo>
                    <a:lnTo>
                      <a:pt x="39" y="1714"/>
                    </a:lnTo>
                    <a:lnTo>
                      <a:pt x="24" y="1696"/>
                    </a:lnTo>
                    <a:lnTo>
                      <a:pt x="11" y="1673"/>
                    </a:lnTo>
                    <a:lnTo>
                      <a:pt x="2" y="1640"/>
                    </a:lnTo>
                    <a:lnTo>
                      <a:pt x="2" y="1607"/>
                    </a:lnTo>
                    <a:lnTo>
                      <a:pt x="6" y="1574"/>
                    </a:lnTo>
                    <a:lnTo>
                      <a:pt x="11" y="1540"/>
                    </a:lnTo>
                    <a:lnTo>
                      <a:pt x="17" y="1505"/>
                    </a:lnTo>
                    <a:lnTo>
                      <a:pt x="19" y="1473"/>
                    </a:lnTo>
                    <a:lnTo>
                      <a:pt x="2" y="1140"/>
                    </a:lnTo>
                    <a:lnTo>
                      <a:pt x="0" y="1105"/>
                    </a:lnTo>
                    <a:lnTo>
                      <a:pt x="2" y="1071"/>
                    </a:lnTo>
                    <a:lnTo>
                      <a:pt x="8" y="1038"/>
                    </a:lnTo>
                    <a:lnTo>
                      <a:pt x="13" y="1005"/>
                    </a:lnTo>
                    <a:lnTo>
                      <a:pt x="15" y="969"/>
                    </a:lnTo>
                    <a:lnTo>
                      <a:pt x="11" y="933"/>
                    </a:lnTo>
                    <a:lnTo>
                      <a:pt x="8" y="904"/>
                    </a:lnTo>
                    <a:lnTo>
                      <a:pt x="6" y="867"/>
                    </a:lnTo>
                    <a:lnTo>
                      <a:pt x="8" y="825"/>
                    </a:lnTo>
                    <a:lnTo>
                      <a:pt x="11" y="782"/>
                    </a:lnTo>
                    <a:lnTo>
                      <a:pt x="17" y="736"/>
                    </a:lnTo>
                    <a:lnTo>
                      <a:pt x="22" y="693"/>
                    </a:lnTo>
                    <a:lnTo>
                      <a:pt x="30" y="653"/>
                    </a:lnTo>
                    <a:lnTo>
                      <a:pt x="39" y="616"/>
                    </a:lnTo>
                    <a:lnTo>
                      <a:pt x="46" y="587"/>
                    </a:lnTo>
                    <a:lnTo>
                      <a:pt x="55" y="567"/>
                    </a:lnTo>
                    <a:lnTo>
                      <a:pt x="75" y="544"/>
                    </a:lnTo>
                    <a:lnTo>
                      <a:pt x="99" y="524"/>
                    </a:lnTo>
                    <a:lnTo>
                      <a:pt x="128" y="509"/>
                    </a:lnTo>
                    <a:lnTo>
                      <a:pt x="159" y="496"/>
                    </a:lnTo>
                    <a:lnTo>
                      <a:pt x="191" y="485"/>
                    </a:lnTo>
                    <a:lnTo>
                      <a:pt x="224" y="476"/>
                    </a:lnTo>
                    <a:lnTo>
                      <a:pt x="257" y="465"/>
                    </a:lnTo>
                    <a:lnTo>
                      <a:pt x="288" y="453"/>
                    </a:lnTo>
                    <a:lnTo>
                      <a:pt x="315" y="436"/>
                    </a:lnTo>
                    <a:lnTo>
                      <a:pt x="339" y="416"/>
                    </a:lnTo>
                    <a:lnTo>
                      <a:pt x="339" y="391"/>
                    </a:lnTo>
                    <a:lnTo>
                      <a:pt x="340" y="364"/>
                    </a:lnTo>
                    <a:lnTo>
                      <a:pt x="340" y="336"/>
                    </a:lnTo>
                    <a:lnTo>
                      <a:pt x="339" y="311"/>
                    </a:lnTo>
                    <a:lnTo>
                      <a:pt x="331" y="293"/>
                    </a:lnTo>
                    <a:lnTo>
                      <a:pt x="322" y="280"/>
                    </a:lnTo>
                    <a:lnTo>
                      <a:pt x="313" y="269"/>
                    </a:lnTo>
                    <a:lnTo>
                      <a:pt x="304" y="254"/>
                    </a:lnTo>
                    <a:lnTo>
                      <a:pt x="299" y="236"/>
                    </a:lnTo>
                    <a:lnTo>
                      <a:pt x="299" y="224"/>
                    </a:lnTo>
                    <a:lnTo>
                      <a:pt x="302" y="214"/>
                    </a:lnTo>
                    <a:lnTo>
                      <a:pt x="306" y="207"/>
                    </a:lnTo>
                    <a:lnTo>
                      <a:pt x="311" y="200"/>
                    </a:lnTo>
                    <a:lnTo>
                      <a:pt x="315" y="193"/>
                    </a:lnTo>
                    <a:lnTo>
                      <a:pt x="302" y="133"/>
                    </a:lnTo>
                    <a:lnTo>
                      <a:pt x="313" y="104"/>
                    </a:lnTo>
                    <a:lnTo>
                      <a:pt x="330" y="74"/>
                    </a:lnTo>
                    <a:lnTo>
                      <a:pt x="353" y="47"/>
                    </a:lnTo>
                    <a:lnTo>
                      <a:pt x="380" y="25"/>
                    </a:lnTo>
                    <a:lnTo>
                      <a:pt x="410" y="9"/>
                    </a:lnTo>
                    <a:lnTo>
                      <a:pt x="43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1"/>
              </a:p>
            </p:txBody>
          </p:sp>
          <p:grpSp>
            <p:nvGrpSpPr>
              <p:cNvPr id="17" name="Group 62">
                <a:extLst>
                  <a:ext uri="{FF2B5EF4-FFF2-40B4-BE49-F238E27FC236}">
                    <a16:creationId xmlns:a16="http://schemas.microsoft.com/office/drawing/2014/main" id="{62972B00-33A3-42FE-B547-7323860BE4E9}"/>
                  </a:ext>
                </a:extLst>
              </p:cNvPr>
              <p:cNvGrpSpPr/>
              <p:nvPr/>
            </p:nvGrpSpPr>
            <p:grpSpPr>
              <a:xfrm rot="18900000">
                <a:off x="10066374" y="4360768"/>
                <a:ext cx="1196173" cy="911419"/>
                <a:chOff x="11413389" y="3573459"/>
                <a:chExt cx="1196173" cy="911419"/>
              </a:xfrm>
            </p:grpSpPr>
            <p:sp>
              <p:nvSpPr>
                <p:cNvPr id="24" name="Rectangle 23">
                  <a:extLst>
                    <a:ext uri="{FF2B5EF4-FFF2-40B4-BE49-F238E27FC236}">
                      <a16:creationId xmlns:a16="http://schemas.microsoft.com/office/drawing/2014/main" id="{42BE768C-220E-4C88-8AEC-C06FE760D669}"/>
                    </a:ext>
                  </a:extLst>
                </p:cNvPr>
                <p:cNvSpPr/>
                <p:nvPr/>
              </p:nvSpPr>
              <p:spPr>
                <a:xfrm>
                  <a:off x="11413389" y="3573459"/>
                  <a:ext cx="1196173" cy="1380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E854EEC-0048-4426-9C57-F7AC8EF5C0E5}"/>
                    </a:ext>
                  </a:extLst>
                </p:cNvPr>
                <p:cNvSpPr/>
                <p:nvPr/>
              </p:nvSpPr>
              <p:spPr>
                <a:xfrm>
                  <a:off x="11422238" y="3822358"/>
                  <a:ext cx="543285" cy="3978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27">
                  <a:extLst>
                    <a:ext uri="{FF2B5EF4-FFF2-40B4-BE49-F238E27FC236}">
                      <a16:creationId xmlns:a16="http://schemas.microsoft.com/office/drawing/2014/main" id="{7B6236A1-9CFA-454A-B4D8-FA1E0E432B2C}"/>
                    </a:ext>
                  </a:extLst>
                </p:cNvPr>
                <p:cNvSpPr/>
                <p:nvPr/>
              </p:nvSpPr>
              <p:spPr>
                <a:xfrm>
                  <a:off x="11473996" y="3874089"/>
                  <a:ext cx="451750" cy="301194"/>
                </a:xfrm>
                <a:custGeom>
                  <a:avLst/>
                  <a:gdLst>
                    <a:gd name="connsiteX0" fmla="*/ 146903 w 451750"/>
                    <a:gd name="connsiteY0" fmla="*/ 254995 h 301194"/>
                    <a:gd name="connsiteX1" fmla="*/ 442184 w 451750"/>
                    <a:gd name="connsiteY1" fmla="*/ 254995 h 301194"/>
                    <a:gd name="connsiteX2" fmla="*/ 451747 w 451750"/>
                    <a:gd name="connsiteY2" fmla="*/ 264558 h 301194"/>
                    <a:gd name="connsiteX3" fmla="*/ 451747 w 451750"/>
                    <a:gd name="connsiteY3" fmla="*/ 291631 h 301194"/>
                    <a:gd name="connsiteX4" fmla="*/ 442184 w 451750"/>
                    <a:gd name="connsiteY4" fmla="*/ 301194 h 301194"/>
                    <a:gd name="connsiteX5" fmla="*/ 146903 w 451750"/>
                    <a:gd name="connsiteY5" fmla="*/ 301194 h 301194"/>
                    <a:gd name="connsiteX6" fmla="*/ 137340 w 451750"/>
                    <a:gd name="connsiteY6" fmla="*/ 291631 h 301194"/>
                    <a:gd name="connsiteX7" fmla="*/ 137340 w 451750"/>
                    <a:gd name="connsiteY7" fmla="*/ 264558 h 301194"/>
                    <a:gd name="connsiteX8" fmla="*/ 146903 w 451750"/>
                    <a:gd name="connsiteY8" fmla="*/ 254995 h 301194"/>
                    <a:gd name="connsiteX9" fmla="*/ 9563 w 451750"/>
                    <a:gd name="connsiteY9" fmla="*/ 254995 h 301194"/>
                    <a:gd name="connsiteX10" fmla="*/ 83300 w 451750"/>
                    <a:gd name="connsiteY10" fmla="*/ 254995 h 301194"/>
                    <a:gd name="connsiteX11" fmla="*/ 92863 w 451750"/>
                    <a:gd name="connsiteY11" fmla="*/ 264558 h 301194"/>
                    <a:gd name="connsiteX12" fmla="*/ 92863 w 451750"/>
                    <a:gd name="connsiteY12" fmla="*/ 291631 h 301194"/>
                    <a:gd name="connsiteX13" fmla="*/ 83300 w 451750"/>
                    <a:gd name="connsiteY13" fmla="*/ 301194 h 301194"/>
                    <a:gd name="connsiteX14" fmla="*/ 9563 w 451750"/>
                    <a:gd name="connsiteY14" fmla="*/ 301194 h 301194"/>
                    <a:gd name="connsiteX15" fmla="*/ 0 w 451750"/>
                    <a:gd name="connsiteY15" fmla="*/ 291631 h 301194"/>
                    <a:gd name="connsiteX16" fmla="*/ 0 w 451750"/>
                    <a:gd name="connsiteY16" fmla="*/ 264558 h 301194"/>
                    <a:gd name="connsiteX17" fmla="*/ 9563 w 451750"/>
                    <a:gd name="connsiteY17" fmla="*/ 254995 h 301194"/>
                    <a:gd name="connsiteX18" fmla="*/ 146904 w 451750"/>
                    <a:gd name="connsiteY18" fmla="*/ 169997 h 301194"/>
                    <a:gd name="connsiteX19" fmla="*/ 442185 w 451750"/>
                    <a:gd name="connsiteY19" fmla="*/ 169997 h 301194"/>
                    <a:gd name="connsiteX20" fmla="*/ 451748 w 451750"/>
                    <a:gd name="connsiteY20" fmla="*/ 179560 h 301194"/>
                    <a:gd name="connsiteX21" fmla="*/ 451748 w 451750"/>
                    <a:gd name="connsiteY21" fmla="*/ 206633 h 301194"/>
                    <a:gd name="connsiteX22" fmla="*/ 442185 w 451750"/>
                    <a:gd name="connsiteY22" fmla="*/ 216196 h 301194"/>
                    <a:gd name="connsiteX23" fmla="*/ 146904 w 451750"/>
                    <a:gd name="connsiteY23" fmla="*/ 216196 h 301194"/>
                    <a:gd name="connsiteX24" fmla="*/ 137341 w 451750"/>
                    <a:gd name="connsiteY24" fmla="*/ 206633 h 301194"/>
                    <a:gd name="connsiteX25" fmla="*/ 137341 w 451750"/>
                    <a:gd name="connsiteY25" fmla="*/ 179560 h 301194"/>
                    <a:gd name="connsiteX26" fmla="*/ 146904 w 451750"/>
                    <a:gd name="connsiteY26" fmla="*/ 169997 h 301194"/>
                    <a:gd name="connsiteX27" fmla="*/ 9563 w 451750"/>
                    <a:gd name="connsiteY27" fmla="*/ 169997 h 301194"/>
                    <a:gd name="connsiteX28" fmla="*/ 83300 w 451750"/>
                    <a:gd name="connsiteY28" fmla="*/ 169997 h 301194"/>
                    <a:gd name="connsiteX29" fmla="*/ 92863 w 451750"/>
                    <a:gd name="connsiteY29" fmla="*/ 179560 h 301194"/>
                    <a:gd name="connsiteX30" fmla="*/ 92863 w 451750"/>
                    <a:gd name="connsiteY30" fmla="*/ 206633 h 301194"/>
                    <a:gd name="connsiteX31" fmla="*/ 83300 w 451750"/>
                    <a:gd name="connsiteY31" fmla="*/ 216196 h 301194"/>
                    <a:gd name="connsiteX32" fmla="*/ 9563 w 451750"/>
                    <a:gd name="connsiteY32" fmla="*/ 216196 h 301194"/>
                    <a:gd name="connsiteX33" fmla="*/ 0 w 451750"/>
                    <a:gd name="connsiteY33" fmla="*/ 206633 h 301194"/>
                    <a:gd name="connsiteX34" fmla="*/ 0 w 451750"/>
                    <a:gd name="connsiteY34" fmla="*/ 179560 h 301194"/>
                    <a:gd name="connsiteX35" fmla="*/ 9563 w 451750"/>
                    <a:gd name="connsiteY35" fmla="*/ 169997 h 301194"/>
                    <a:gd name="connsiteX36" fmla="*/ 146903 w 451750"/>
                    <a:gd name="connsiteY36" fmla="*/ 84998 h 301194"/>
                    <a:gd name="connsiteX37" fmla="*/ 442184 w 451750"/>
                    <a:gd name="connsiteY37" fmla="*/ 84998 h 301194"/>
                    <a:gd name="connsiteX38" fmla="*/ 451747 w 451750"/>
                    <a:gd name="connsiteY38" fmla="*/ 94561 h 301194"/>
                    <a:gd name="connsiteX39" fmla="*/ 451747 w 451750"/>
                    <a:gd name="connsiteY39" fmla="*/ 121634 h 301194"/>
                    <a:gd name="connsiteX40" fmla="*/ 442184 w 451750"/>
                    <a:gd name="connsiteY40" fmla="*/ 131197 h 301194"/>
                    <a:gd name="connsiteX41" fmla="*/ 146903 w 451750"/>
                    <a:gd name="connsiteY41" fmla="*/ 131197 h 301194"/>
                    <a:gd name="connsiteX42" fmla="*/ 137340 w 451750"/>
                    <a:gd name="connsiteY42" fmla="*/ 121634 h 301194"/>
                    <a:gd name="connsiteX43" fmla="*/ 137340 w 451750"/>
                    <a:gd name="connsiteY43" fmla="*/ 94561 h 301194"/>
                    <a:gd name="connsiteX44" fmla="*/ 146903 w 451750"/>
                    <a:gd name="connsiteY44" fmla="*/ 84998 h 301194"/>
                    <a:gd name="connsiteX45" fmla="*/ 9563 w 451750"/>
                    <a:gd name="connsiteY45" fmla="*/ 84998 h 301194"/>
                    <a:gd name="connsiteX46" fmla="*/ 83300 w 451750"/>
                    <a:gd name="connsiteY46" fmla="*/ 84998 h 301194"/>
                    <a:gd name="connsiteX47" fmla="*/ 92863 w 451750"/>
                    <a:gd name="connsiteY47" fmla="*/ 94561 h 301194"/>
                    <a:gd name="connsiteX48" fmla="*/ 92863 w 451750"/>
                    <a:gd name="connsiteY48" fmla="*/ 121634 h 301194"/>
                    <a:gd name="connsiteX49" fmla="*/ 83300 w 451750"/>
                    <a:gd name="connsiteY49" fmla="*/ 131197 h 301194"/>
                    <a:gd name="connsiteX50" fmla="*/ 9563 w 451750"/>
                    <a:gd name="connsiteY50" fmla="*/ 131197 h 301194"/>
                    <a:gd name="connsiteX51" fmla="*/ 0 w 451750"/>
                    <a:gd name="connsiteY51" fmla="*/ 121634 h 301194"/>
                    <a:gd name="connsiteX52" fmla="*/ 0 w 451750"/>
                    <a:gd name="connsiteY52" fmla="*/ 94561 h 301194"/>
                    <a:gd name="connsiteX53" fmla="*/ 9563 w 451750"/>
                    <a:gd name="connsiteY53" fmla="*/ 84998 h 301194"/>
                    <a:gd name="connsiteX54" fmla="*/ 9564 w 451750"/>
                    <a:gd name="connsiteY54" fmla="*/ 1 h 301194"/>
                    <a:gd name="connsiteX55" fmla="*/ 83301 w 451750"/>
                    <a:gd name="connsiteY55" fmla="*/ 1 h 301194"/>
                    <a:gd name="connsiteX56" fmla="*/ 92864 w 451750"/>
                    <a:gd name="connsiteY56" fmla="*/ 9564 h 301194"/>
                    <a:gd name="connsiteX57" fmla="*/ 92864 w 451750"/>
                    <a:gd name="connsiteY57" fmla="*/ 36637 h 301194"/>
                    <a:gd name="connsiteX58" fmla="*/ 83301 w 451750"/>
                    <a:gd name="connsiteY58" fmla="*/ 46200 h 301194"/>
                    <a:gd name="connsiteX59" fmla="*/ 9564 w 451750"/>
                    <a:gd name="connsiteY59" fmla="*/ 46200 h 301194"/>
                    <a:gd name="connsiteX60" fmla="*/ 1 w 451750"/>
                    <a:gd name="connsiteY60" fmla="*/ 36637 h 301194"/>
                    <a:gd name="connsiteX61" fmla="*/ 1 w 451750"/>
                    <a:gd name="connsiteY61" fmla="*/ 9564 h 301194"/>
                    <a:gd name="connsiteX62" fmla="*/ 9564 w 451750"/>
                    <a:gd name="connsiteY62" fmla="*/ 1 h 301194"/>
                    <a:gd name="connsiteX63" fmla="*/ 146906 w 451750"/>
                    <a:gd name="connsiteY63" fmla="*/ 0 h 301194"/>
                    <a:gd name="connsiteX64" fmla="*/ 442187 w 451750"/>
                    <a:gd name="connsiteY64" fmla="*/ 0 h 301194"/>
                    <a:gd name="connsiteX65" fmla="*/ 451750 w 451750"/>
                    <a:gd name="connsiteY65" fmla="*/ 9563 h 301194"/>
                    <a:gd name="connsiteX66" fmla="*/ 451750 w 451750"/>
                    <a:gd name="connsiteY66" fmla="*/ 36636 h 301194"/>
                    <a:gd name="connsiteX67" fmla="*/ 442187 w 451750"/>
                    <a:gd name="connsiteY67" fmla="*/ 46199 h 301194"/>
                    <a:gd name="connsiteX68" fmla="*/ 146906 w 451750"/>
                    <a:gd name="connsiteY68" fmla="*/ 46199 h 301194"/>
                    <a:gd name="connsiteX69" fmla="*/ 137343 w 451750"/>
                    <a:gd name="connsiteY69" fmla="*/ 36636 h 301194"/>
                    <a:gd name="connsiteX70" fmla="*/ 137343 w 451750"/>
                    <a:gd name="connsiteY70" fmla="*/ 9563 h 301194"/>
                    <a:gd name="connsiteX71" fmla="*/ 146906 w 451750"/>
                    <a:gd name="connsiteY71" fmla="*/ 0 h 30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1750" h="301194">
                      <a:moveTo>
                        <a:pt x="146903" y="254995"/>
                      </a:moveTo>
                      <a:lnTo>
                        <a:pt x="442184" y="254995"/>
                      </a:lnTo>
                      <a:cubicBezTo>
                        <a:pt x="447465" y="254995"/>
                        <a:pt x="451747" y="259277"/>
                        <a:pt x="451747" y="264558"/>
                      </a:cubicBezTo>
                      <a:lnTo>
                        <a:pt x="451747" y="291631"/>
                      </a:lnTo>
                      <a:cubicBezTo>
                        <a:pt x="451747" y="296912"/>
                        <a:pt x="447465" y="301194"/>
                        <a:pt x="442184" y="301194"/>
                      </a:cubicBezTo>
                      <a:lnTo>
                        <a:pt x="146903" y="301194"/>
                      </a:lnTo>
                      <a:cubicBezTo>
                        <a:pt x="141622" y="301194"/>
                        <a:pt x="137340" y="296912"/>
                        <a:pt x="137340" y="291631"/>
                      </a:cubicBezTo>
                      <a:lnTo>
                        <a:pt x="137340" y="264558"/>
                      </a:lnTo>
                      <a:cubicBezTo>
                        <a:pt x="137340" y="259277"/>
                        <a:pt x="141622" y="254995"/>
                        <a:pt x="146903" y="254995"/>
                      </a:cubicBezTo>
                      <a:close/>
                      <a:moveTo>
                        <a:pt x="9563" y="254995"/>
                      </a:moveTo>
                      <a:lnTo>
                        <a:pt x="83300" y="254995"/>
                      </a:lnTo>
                      <a:cubicBezTo>
                        <a:pt x="88581" y="254995"/>
                        <a:pt x="92863" y="259277"/>
                        <a:pt x="92863" y="264558"/>
                      </a:cubicBezTo>
                      <a:lnTo>
                        <a:pt x="92863" y="291631"/>
                      </a:lnTo>
                      <a:cubicBezTo>
                        <a:pt x="92863" y="296912"/>
                        <a:pt x="88581" y="301194"/>
                        <a:pt x="83300" y="301194"/>
                      </a:cubicBezTo>
                      <a:lnTo>
                        <a:pt x="9563" y="301194"/>
                      </a:lnTo>
                      <a:cubicBezTo>
                        <a:pt x="4282" y="301194"/>
                        <a:pt x="0" y="296912"/>
                        <a:pt x="0" y="291631"/>
                      </a:cubicBezTo>
                      <a:lnTo>
                        <a:pt x="0" y="264558"/>
                      </a:lnTo>
                      <a:cubicBezTo>
                        <a:pt x="0" y="259277"/>
                        <a:pt x="4282" y="254995"/>
                        <a:pt x="9563" y="254995"/>
                      </a:cubicBezTo>
                      <a:close/>
                      <a:moveTo>
                        <a:pt x="146904" y="169997"/>
                      </a:moveTo>
                      <a:lnTo>
                        <a:pt x="442185" y="169997"/>
                      </a:lnTo>
                      <a:cubicBezTo>
                        <a:pt x="447466" y="169997"/>
                        <a:pt x="451748" y="174279"/>
                        <a:pt x="451748" y="179560"/>
                      </a:cubicBezTo>
                      <a:lnTo>
                        <a:pt x="451748" y="206633"/>
                      </a:lnTo>
                      <a:cubicBezTo>
                        <a:pt x="451748" y="211914"/>
                        <a:pt x="447466" y="216196"/>
                        <a:pt x="442185" y="216196"/>
                      </a:cubicBezTo>
                      <a:lnTo>
                        <a:pt x="146904" y="216196"/>
                      </a:lnTo>
                      <a:cubicBezTo>
                        <a:pt x="141623" y="216196"/>
                        <a:pt x="137341" y="211914"/>
                        <a:pt x="137341" y="206633"/>
                      </a:cubicBezTo>
                      <a:lnTo>
                        <a:pt x="137341" y="179560"/>
                      </a:lnTo>
                      <a:cubicBezTo>
                        <a:pt x="137341" y="174279"/>
                        <a:pt x="141623" y="169997"/>
                        <a:pt x="146904" y="169997"/>
                      </a:cubicBezTo>
                      <a:close/>
                      <a:moveTo>
                        <a:pt x="9563" y="169997"/>
                      </a:moveTo>
                      <a:lnTo>
                        <a:pt x="83300" y="169997"/>
                      </a:lnTo>
                      <a:cubicBezTo>
                        <a:pt x="88581" y="169997"/>
                        <a:pt x="92863" y="174279"/>
                        <a:pt x="92863" y="179560"/>
                      </a:cubicBezTo>
                      <a:lnTo>
                        <a:pt x="92863" y="206633"/>
                      </a:lnTo>
                      <a:cubicBezTo>
                        <a:pt x="92863" y="211914"/>
                        <a:pt x="88581" y="216196"/>
                        <a:pt x="83300" y="216196"/>
                      </a:cubicBezTo>
                      <a:lnTo>
                        <a:pt x="9563" y="216196"/>
                      </a:lnTo>
                      <a:cubicBezTo>
                        <a:pt x="4282" y="216196"/>
                        <a:pt x="0" y="211914"/>
                        <a:pt x="0" y="206633"/>
                      </a:cubicBezTo>
                      <a:lnTo>
                        <a:pt x="0" y="179560"/>
                      </a:lnTo>
                      <a:cubicBezTo>
                        <a:pt x="0" y="174279"/>
                        <a:pt x="4282" y="169997"/>
                        <a:pt x="9563" y="169997"/>
                      </a:cubicBezTo>
                      <a:close/>
                      <a:moveTo>
                        <a:pt x="146903" y="84998"/>
                      </a:moveTo>
                      <a:lnTo>
                        <a:pt x="442184" y="84998"/>
                      </a:lnTo>
                      <a:cubicBezTo>
                        <a:pt x="447465" y="84998"/>
                        <a:pt x="451747" y="89280"/>
                        <a:pt x="451747" y="94561"/>
                      </a:cubicBezTo>
                      <a:lnTo>
                        <a:pt x="451747" y="121634"/>
                      </a:lnTo>
                      <a:cubicBezTo>
                        <a:pt x="451747" y="126915"/>
                        <a:pt x="447465" y="131197"/>
                        <a:pt x="442184" y="131197"/>
                      </a:cubicBezTo>
                      <a:lnTo>
                        <a:pt x="146903" y="131197"/>
                      </a:lnTo>
                      <a:cubicBezTo>
                        <a:pt x="141622" y="131197"/>
                        <a:pt x="137340" y="126915"/>
                        <a:pt x="137340" y="121634"/>
                      </a:cubicBezTo>
                      <a:lnTo>
                        <a:pt x="137340" y="94561"/>
                      </a:lnTo>
                      <a:cubicBezTo>
                        <a:pt x="137340" y="89280"/>
                        <a:pt x="141622" y="84998"/>
                        <a:pt x="146903" y="84998"/>
                      </a:cubicBezTo>
                      <a:close/>
                      <a:moveTo>
                        <a:pt x="9563" y="84998"/>
                      </a:moveTo>
                      <a:lnTo>
                        <a:pt x="83300" y="84998"/>
                      </a:lnTo>
                      <a:cubicBezTo>
                        <a:pt x="88581" y="84998"/>
                        <a:pt x="92863" y="89280"/>
                        <a:pt x="92863" y="94561"/>
                      </a:cubicBezTo>
                      <a:lnTo>
                        <a:pt x="92863" y="121634"/>
                      </a:lnTo>
                      <a:cubicBezTo>
                        <a:pt x="92863" y="126915"/>
                        <a:pt x="88581" y="131197"/>
                        <a:pt x="83300" y="131197"/>
                      </a:cubicBezTo>
                      <a:lnTo>
                        <a:pt x="9563" y="131197"/>
                      </a:lnTo>
                      <a:cubicBezTo>
                        <a:pt x="4282" y="131197"/>
                        <a:pt x="0" y="126915"/>
                        <a:pt x="0" y="121634"/>
                      </a:cubicBezTo>
                      <a:lnTo>
                        <a:pt x="0" y="94561"/>
                      </a:lnTo>
                      <a:cubicBezTo>
                        <a:pt x="0" y="89280"/>
                        <a:pt x="4282" y="84998"/>
                        <a:pt x="9563" y="84998"/>
                      </a:cubicBezTo>
                      <a:close/>
                      <a:moveTo>
                        <a:pt x="9564" y="1"/>
                      </a:moveTo>
                      <a:lnTo>
                        <a:pt x="83301" y="1"/>
                      </a:lnTo>
                      <a:cubicBezTo>
                        <a:pt x="88582" y="1"/>
                        <a:pt x="92864" y="4283"/>
                        <a:pt x="92864" y="9564"/>
                      </a:cubicBezTo>
                      <a:lnTo>
                        <a:pt x="92864" y="36637"/>
                      </a:lnTo>
                      <a:cubicBezTo>
                        <a:pt x="92864" y="41918"/>
                        <a:pt x="88582" y="46200"/>
                        <a:pt x="83301" y="46200"/>
                      </a:cubicBezTo>
                      <a:lnTo>
                        <a:pt x="9564" y="46200"/>
                      </a:lnTo>
                      <a:cubicBezTo>
                        <a:pt x="4283" y="46200"/>
                        <a:pt x="1" y="41918"/>
                        <a:pt x="1" y="36637"/>
                      </a:cubicBezTo>
                      <a:lnTo>
                        <a:pt x="1" y="9564"/>
                      </a:lnTo>
                      <a:cubicBezTo>
                        <a:pt x="1" y="4283"/>
                        <a:pt x="4283" y="1"/>
                        <a:pt x="9564" y="1"/>
                      </a:cubicBezTo>
                      <a:close/>
                      <a:moveTo>
                        <a:pt x="146906" y="0"/>
                      </a:moveTo>
                      <a:lnTo>
                        <a:pt x="442187" y="0"/>
                      </a:lnTo>
                      <a:cubicBezTo>
                        <a:pt x="447468" y="0"/>
                        <a:pt x="451750" y="4282"/>
                        <a:pt x="451750" y="9563"/>
                      </a:cubicBezTo>
                      <a:lnTo>
                        <a:pt x="451750" y="36636"/>
                      </a:lnTo>
                      <a:cubicBezTo>
                        <a:pt x="451750" y="41917"/>
                        <a:pt x="447468" y="46199"/>
                        <a:pt x="442187" y="46199"/>
                      </a:cubicBezTo>
                      <a:lnTo>
                        <a:pt x="146906" y="46199"/>
                      </a:lnTo>
                      <a:cubicBezTo>
                        <a:pt x="141625" y="46199"/>
                        <a:pt x="137343" y="41917"/>
                        <a:pt x="137343" y="36636"/>
                      </a:cubicBezTo>
                      <a:lnTo>
                        <a:pt x="137343" y="9563"/>
                      </a:lnTo>
                      <a:cubicBezTo>
                        <a:pt x="137343" y="4282"/>
                        <a:pt x="141625" y="0"/>
                        <a:pt x="146906"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33">
                  <a:extLst>
                    <a:ext uri="{FF2B5EF4-FFF2-40B4-BE49-F238E27FC236}">
                      <a16:creationId xmlns:a16="http://schemas.microsoft.com/office/drawing/2014/main" id="{8F558BC4-C59F-44A6-8662-4E08969D8800}"/>
                    </a:ext>
                  </a:extLst>
                </p:cNvPr>
                <p:cNvSpPr/>
                <p:nvPr/>
              </p:nvSpPr>
              <p:spPr>
                <a:xfrm>
                  <a:off x="12066277" y="3822357"/>
                  <a:ext cx="543285" cy="3978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34">
                  <a:extLst>
                    <a:ext uri="{FF2B5EF4-FFF2-40B4-BE49-F238E27FC236}">
                      <a16:creationId xmlns:a16="http://schemas.microsoft.com/office/drawing/2014/main" id="{AAB0EE4A-C0F8-485B-ACB6-AA45FD4EE649}"/>
                    </a:ext>
                  </a:extLst>
                </p:cNvPr>
                <p:cNvSpPr/>
                <p:nvPr/>
              </p:nvSpPr>
              <p:spPr>
                <a:xfrm>
                  <a:off x="12140596" y="3858434"/>
                  <a:ext cx="394645" cy="307976"/>
                </a:xfrm>
                <a:custGeom>
                  <a:avLst/>
                  <a:gdLst>
                    <a:gd name="connsiteX0" fmla="*/ 0 w 785813"/>
                    <a:gd name="connsiteY0" fmla="*/ 527286 h 700821"/>
                    <a:gd name="connsiteX1" fmla="*/ 69056 w 785813"/>
                    <a:gd name="connsiteY1" fmla="*/ 470136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0136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0136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1064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1064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6273 w 785813"/>
                    <a:gd name="connsiteY1" fmla="*/ 486832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6273 w 785813"/>
                    <a:gd name="connsiteY1" fmla="*/ 486832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6273 w 785813"/>
                    <a:gd name="connsiteY1" fmla="*/ 486832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2563 w 785813"/>
                    <a:gd name="connsiteY1" fmla="*/ 487760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2563 w 785813"/>
                    <a:gd name="connsiteY1" fmla="*/ 487760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2563 w 785813"/>
                    <a:gd name="connsiteY1" fmla="*/ 487760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8 h 700823"/>
                    <a:gd name="connsiteX1" fmla="*/ 62563 w 785813"/>
                    <a:gd name="connsiteY1" fmla="*/ 487762 h 700823"/>
                    <a:gd name="connsiteX2" fmla="*/ 88205 w 785813"/>
                    <a:gd name="connsiteY2" fmla="*/ 448983 h 700823"/>
                    <a:gd name="connsiteX3" fmla="*/ 192881 w 785813"/>
                    <a:gd name="connsiteY3" fmla="*/ 529669 h 700823"/>
                    <a:gd name="connsiteX4" fmla="*/ 204788 w 785813"/>
                    <a:gd name="connsiteY4" fmla="*/ 1032 h 700823"/>
                    <a:gd name="connsiteX5" fmla="*/ 290513 w 785813"/>
                    <a:gd name="connsiteY5" fmla="*/ 686832 h 700823"/>
                    <a:gd name="connsiteX6" fmla="*/ 447675 w 785813"/>
                    <a:gd name="connsiteY6" fmla="*/ 451088 h 700823"/>
                    <a:gd name="connsiteX7" fmla="*/ 581025 w 785813"/>
                    <a:gd name="connsiteY7" fmla="*/ 310594 h 700823"/>
                    <a:gd name="connsiteX8" fmla="*/ 745331 w 785813"/>
                    <a:gd name="connsiteY8" fmla="*/ 422513 h 700823"/>
                    <a:gd name="connsiteX9" fmla="*/ 785813 w 785813"/>
                    <a:gd name="connsiteY9" fmla="*/ 448707 h 700823"/>
                    <a:gd name="connsiteX0" fmla="*/ 0 w 785813"/>
                    <a:gd name="connsiteY0" fmla="*/ 527288 h 700823"/>
                    <a:gd name="connsiteX1" fmla="*/ 62563 w 785813"/>
                    <a:gd name="connsiteY1" fmla="*/ 487762 h 700823"/>
                    <a:gd name="connsiteX2" fmla="*/ 88205 w 785813"/>
                    <a:gd name="connsiteY2" fmla="*/ 448983 h 700823"/>
                    <a:gd name="connsiteX3" fmla="*/ 192881 w 785813"/>
                    <a:gd name="connsiteY3" fmla="*/ 529669 h 700823"/>
                    <a:gd name="connsiteX4" fmla="*/ 204788 w 785813"/>
                    <a:gd name="connsiteY4" fmla="*/ 1032 h 700823"/>
                    <a:gd name="connsiteX5" fmla="*/ 290513 w 785813"/>
                    <a:gd name="connsiteY5" fmla="*/ 686832 h 700823"/>
                    <a:gd name="connsiteX6" fmla="*/ 447675 w 785813"/>
                    <a:gd name="connsiteY6" fmla="*/ 451088 h 700823"/>
                    <a:gd name="connsiteX7" fmla="*/ 581025 w 785813"/>
                    <a:gd name="connsiteY7" fmla="*/ 310594 h 700823"/>
                    <a:gd name="connsiteX8" fmla="*/ 745331 w 785813"/>
                    <a:gd name="connsiteY8" fmla="*/ 422513 h 700823"/>
                    <a:gd name="connsiteX9" fmla="*/ 785813 w 785813"/>
                    <a:gd name="connsiteY9" fmla="*/ 448707 h 700823"/>
                    <a:gd name="connsiteX0" fmla="*/ 0 w 785813"/>
                    <a:gd name="connsiteY0" fmla="*/ 527288 h 700823"/>
                    <a:gd name="connsiteX1" fmla="*/ 62563 w 785813"/>
                    <a:gd name="connsiteY1" fmla="*/ 487762 h 700823"/>
                    <a:gd name="connsiteX2" fmla="*/ 88205 w 785813"/>
                    <a:gd name="connsiteY2" fmla="*/ 448983 h 700823"/>
                    <a:gd name="connsiteX3" fmla="*/ 192881 w 785813"/>
                    <a:gd name="connsiteY3" fmla="*/ 529669 h 700823"/>
                    <a:gd name="connsiteX4" fmla="*/ 204788 w 785813"/>
                    <a:gd name="connsiteY4" fmla="*/ 1032 h 700823"/>
                    <a:gd name="connsiteX5" fmla="*/ 290513 w 785813"/>
                    <a:gd name="connsiteY5" fmla="*/ 686832 h 700823"/>
                    <a:gd name="connsiteX6" fmla="*/ 447675 w 785813"/>
                    <a:gd name="connsiteY6" fmla="*/ 451088 h 700823"/>
                    <a:gd name="connsiteX7" fmla="*/ 581025 w 785813"/>
                    <a:gd name="connsiteY7" fmla="*/ 310594 h 700823"/>
                    <a:gd name="connsiteX8" fmla="*/ 745331 w 785813"/>
                    <a:gd name="connsiteY8" fmla="*/ 422513 h 700823"/>
                    <a:gd name="connsiteX9" fmla="*/ 785813 w 785813"/>
                    <a:gd name="connsiteY9" fmla="*/ 448707 h 700823"/>
                    <a:gd name="connsiteX0" fmla="*/ 0 w 785813"/>
                    <a:gd name="connsiteY0" fmla="*/ 527343 h 700878"/>
                    <a:gd name="connsiteX1" fmla="*/ 62563 w 785813"/>
                    <a:gd name="connsiteY1" fmla="*/ 487817 h 700878"/>
                    <a:gd name="connsiteX2" fmla="*/ 88205 w 785813"/>
                    <a:gd name="connsiteY2" fmla="*/ 449038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262 h 700797"/>
                    <a:gd name="connsiteX1" fmla="*/ 62563 w 785813"/>
                    <a:gd name="connsiteY1" fmla="*/ 487736 h 700797"/>
                    <a:gd name="connsiteX2" fmla="*/ 88205 w 785813"/>
                    <a:gd name="connsiteY2" fmla="*/ 448957 h 700797"/>
                    <a:gd name="connsiteX3" fmla="*/ 206794 w 785813"/>
                    <a:gd name="connsiteY3" fmla="*/ 525933 h 700797"/>
                    <a:gd name="connsiteX4" fmla="*/ 204788 w 785813"/>
                    <a:gd name="connsiteY4" fmla="*/ 1006 h 700797"/>
                    <a:gd name="connsiteX5" fmla="*/ 290513 w 785813"/>
                    <a:gd name="connsiteY5" fmla="*/ 686806 h 700797"/>
                    <a:gd name="connsiteX6" fmla="*/ 447675 w 785813"/>
                    <a:gd name="connsiteY6" fmla="*/ 451062 h 700797"/>
                    <a:gd name="connsiteX7" fmla="*/ 581025 w 785813"/>
                    <a:gd name="connsiteY7" fmla="*/ 310568 h 700797"/>
                    <a:gd name="connsiteX8" fmla="*/ 745331 w 785813"/>
                    <a:gd name="connsiteY8" fmla="*/ 422487 h 700797"/>
                    <a:gd name="connsiteX9" fmla="*/ 785813 w 785813"/>
                    <a:gd name="connsiteY9" fmla="*/ 448681 h 700797"/>
                    <a:gd name="connsiteX0" fmla="*/ 0 w 785813"/>
                    <a:gd name="connsiteY0" fmla="*/ 527247 h 700782"/>
                    <a:gd name="connsiteX1" fmla="*/ 62563 w 785813"/>
                    <a:gd name="connsiteY1" fmla="*/ 487721 h 700782"/>
                    <a:gd name="connsiteX2" fmla="*/ 88205 w 785813"/>
                    <a:gd name="connsiteY2" fmla="*/ 448942 h 700782"/>
                    <a:gd name="connsiteX3" fmla="*/ 206794 w 785813"/>
                    <a:gd name="connsiteY3" fmla="*/ 525918 h 700782"/>
                    <a:gd name="connsiteX4" fmla="*/ 204788 w 785813"/>
                    <a:gd name="connsiteY4" fmla="*/ 991 h 700782"/>
                    <a:gd name="connsiteX5" fmla="*/ 290513 w 785813"/>
                    <a:gd name="connsiteY5" fmla="*/ 686791 h 700782"/>
                    <a:gd name="connsiteX6" fmla="*/ 447675 w 785813"/>
                    <a:gd name="connsiteY6" fmla="*/ 451047 h 700782"/>
                    <a:gd name="connsiteX7" fmla="*/ 581025 w 785813"/>
                    <a:gd name="connsiteY7" fmla="*/ 310553 h 700782"/>
                    <a:gd name="connsiteX8" fmla="*/ 745331 w 785813"/>
                    <a:gd name="connsiteY8" fmla="*/ 422472 h 700782"/>
                    <a:gd name="connsiteX9" fmla="*/ 785813 w 785813"/>
                    <a:gd name="connsiteY9" fmla="*/ 448666 h 700782"/>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7184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7184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57 h 700892"/>
                    <a:gd name="connsiteX1" fmla="*/ 62563 w 785813"/>
                    <a:gd name="connsiteY1" fmla="*/ 487831 h 700892"/>
                    <a:gd name="connsiteX2" fmla="*/ 91915 w 785813"/>
                    <a:gd name="connsiteY2" fmla="*/ 447198 h 700892"/>
                    <a:gd name="connsiteX3" fmla="*/ 204011 w 785813"/>
                    <a:gd name="connsiteY3" fmla="*/ 525100 h 700892"/>
                    <a:gd name="connsiteX4" fmla="*/ 204788 w 785813"/>
                    <a:gd name="connsiteY4" fmla="*/ 1101 h 700892"/>
                    <a:gd name="connsiteX5" fmla="*/ 290513 w 785813"/>
                    <a:gd name="connsiteY5" fmla="*/ 686901 h 700892"/>
                    <a:gd name="connsiteX6" fmla="*/ 447675 w 785813"/>
                    <a:gd name="connsiteY6" fmla="*/ 451157 h 700892"/>
                    <a:gd name="connsiteX7" fmla="*/ 581025 w 785813"/>
                    <a:gd name="connsiteY7" fmla="*/ 310663 h 700892"/>
                    <a:gd name="connsiteX8" fmla="*/ 745331 w 785813"/>
                    <a:gd name="connsiteY8" fmla="*/ 422582 h 700892"/>
                    <a:gd name="connsiteX9" fmla="*/ 785813 w 785813"/>
                    <a:gd name="connsiteY9" fmla="*/ 448776 h 700892"/>
                    <a:gd name="connsiteX0" fmla="*/ 0 w 785813"/>
                    <a:gd name="connsiteY0" fmla="*/ 527305 h 700840"/>
                    <a:gd name="connsiteX1" fmla="*/ 62563 w 785813"/>
                    <a:gd name="connsiteY1" fmla="*/ 487779 h 700840"/>
                    <a:gd name="connsiteX2" fmla="*/ 91915 w 785813"/>
                    <a:gd name="connsiteY2" fmla="*/ 447146 h 700840"/>
                    <a:gd name="connsiteX3" fmla="*/ 204011 w 785813"/>
                    <a:gd name="connsiteY3" fmla="*/ 525048 h 700840"/>
                    <a:gd name="connsiteX4" fmla="*/ 204788 w 785813"/>
                    <a:gd name="connsiteY4" fmla="*/ 1049 h 700840"/>
                    <a:gd name="connsiteX5" fmla="*/ 290513 w 785813"/>
                    <a:gd name="connsiteY5" fmla="*/ 686849 h 700840"/>
                    <a:gd name="connsiteX6" fmla="*/ 447675 w 785813"/>
                    <a:gd name="connsiteY6" fmla="*/ 451105 h 700840"/>
                    <a:gd name="connsiteX7" fmla="*/ 581025 w 785813"/>
                    <a:gd name="connsiteY7" fmla="*/ 310611 h 700840"/>
                    <a:gd name="connsiteX8" fmla="*/ 745331 w 785813"/>
                    <a:gd name="connsiteY8" fmla="*/ 422530 h 700840"/>
                    <a:gd name="connsiteX9" fmla="*/ 785813 w 785813"/>
                    <a:gd name="connsiteY9" fmla="*/ 448724 h 700840"/>
                    <a:gd name="connsiteX0" fmla="*/ 0 w 785813"/>
                    <a:gd name="connsiteY0" fmla="*/ 527305 h 700840"/>
                    <a:gd name="connsiteX1" fmla="*/ 62563 w 785813"/>
                    <a:gd name="connsiteY1" fmla="*/ 487779 h 700840"/>
                    <a:gd name="connsiteX2" fmla="*/ 91915 w 785813"/>
                    <a:gd name="connsiteY2" fmla="*/ 447146 h 700840"/>
                    <a:gd name="connsiteX3" fmla="*/ 204011 w 785813"/>
                    <a:gd name="connsiteY3" fmla="*/ 525048 h 700840"/>
                    <a:gd name="connsiteX4" fmla="*/ 204788 w 785813"/>
                    <a:gd name="connsiteY4" fmla="*/ 1049 h 700840"/>
                    <a:gd name="connsiteX5" fmla="*/ 290513 w 785813"/>
                    <a:gd name="connsiteY5" fmla="*/ 686849 h 700840"/>
                    <a:gd name="connsiteX6" fmla="*/ 447675 w 785813"/>
                    <a:gd name="connsiteY6" fmla="*/ 451105 h 700840"/>
                    <a:gd name="connsiteX7" fmla="*/ 581025 w 785813"/>
                    <a:gd name="connsiteY7" fmla="*/ 310611 h 700840"/>
                    <a:gd name="connsiteX8" fmla="*/ 745331 w 785813"/>
                    <a:gd name="connsiteY8" fmla="*/ 422530 h 700840"/>
                    <a:gd name="connsiteX9" fmla="*/ 785813 w 785813"/>
                    <a:gd name="connsiteY9" fmla="*/ 448724 h 700840"/>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47675 w 785813"/>
                    <a:gd name="connsiteY6" fmla="*/ 450056 h 685800"/>
                    <a:gd name="connsiteX7" fmla="*/ 581025 w 785813"/>
                    <a:gd name="connsiteY7" fmla="*/ 309562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581025 w 785813"/>
                    <a:gd name="connsiteY7" fmla="*/ 309562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581025 w 785813"/>
                    <a:gd name="connsiteY7" fmla="*/ 309562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693389 w 785813"/>
                    <a:gd name="connsiteY8" fmla="*/ 407568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693389 w 785813"/>
                    <a:gd name="connsiteY8" fmla="*/ 407568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1939 h 685800"/>
                    <a:gd name="connsiteX8" fmla="*/ 693389 w 785813"/>
                    <a:gd name="connsiteY8" fmla="*/ 407568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1939 h 685800"/>
                    <a:gd name="connsiteX8" fmla="*/ 693389 w 785813"/>
                    <a:gd name="connsiteY8" fmla="*/ 407568 h 685800"/>
                    <a:gd name="connsiteX9" fmla="*/ 785813 w 785813"/>
                    <a:gd name="connsiteY9" fmla="*/ 447675 h 685800"/>
                    <a:gd name="connsiteX0" fmla="*/ 0 w 752422"/>
                    <a:gd name="connsiteY0" fmla="*/ 526256 h 685800"/>
                    <a:gd name="connsiteX1" fmla="*/ 62563 w 752422"/>
                    <a:gd name="connsiteY1" fmla="*/ 486730 h 685800"/>
                    <a:gd name="connsiteX2" fmla="*/ 91915 w 752422"/>
                    <a:gd name="connsiteY2" fmla="*/ 446097 h 685800"/>
                    <a:gd name="connsiteX3" fmla="*/ 204011 w 752422"/>
                    <a:gd name="connsiteY3" fmla="*/ 523999 h 685800"/>
                    <a:gd name="connsiteX4" fmla="*/ 204788 w 752422"/>
                    <a:gd name="connsiteY4" fmla="*/ 0 h 685800"/>
                    <a:gd name="connsiteX5" fmla="*/ 290513 w 752422"/>
                    <a:gd name="connsiteY5" fmla="*/ 685800 h 685800"/>
                    <a:gd name="connsiteX6" fmla="*/ 481994 w 752422"/>
                    <a:gd name="connsiteY6" fmla="*/ 463042 h 685800"/>
                    <a:gd name="connsiteX7" fmla="*/ 603286 w 752422"/>
                    <a:gd name="connsiteY7" fmla="*/ 291939 h 685800"/>
                    <a:gd name="connsiteX8" fmla="*/ 693389 w 752422"/>
                    <a:gd name="connsiteY8" fmla="*/ 407568 h 685800"/>
                    <a:gd name="connsiteX9" fmla="*/ 752422 w 752422"/>
                    <a:gd name="connsiteY9" fmla="*/ 445820 h 685800"/>
                    <a:gd name="connsiteX0" fmla="*/ 0 w 752422"/>
                    <a:gd name="connsiteY0" fmla="*/ 526256 h 685800"/>
                    <a:gd name="connsiteX1" fmla="*/ 62563 w 752422"/>
                    <a:gd name="connsiteY1" fmla="*/ 486730 h 685800"/>
                    <a:gd name="connsiteX2" fmla="*/ 91915 w 752422"/>
                    <a:gd name="connsiteY2" fmla="*/ 446097 h 685800"/>
                    <a:gd name="connsiteX3" fmla="*/ 204011 w 752422"/>
                    <a:gd name="connsiteY3" fmla="*/ 523999 h 685800"/>
                    <a:gd name="connsiteX4" fmla="*/ 204788 w 752422"/>
                    <a:gd name="connsiteY4" fmla="*/ 0 h 685800"/>
                    <a:gd name="connsiteX5" fmla="*/ 290513 w 752422"/>
                    <a:gd name="connsiteY5" fmla="*/ 685800 h 685800"/>
                    <a:gd name="connsiteX6" fmla="*/ 481994 w 752422"/>
                    <a:gd name="connsiteY6" fmla="*/ 463042 h 685800"/>
                    <a:gd name="connsiteX7" fmla="*/ 603286 w 752422"/>
                    <a:gd name="connsiteY7" fmla="*/ 291939 h 685800"/>
                    <a:gd name="connsiteX8" fmla="*/ 693389 w 752422"/>
                    <a:gd name="connsiteY8" fmla="*/ 407568 h 685800"/>
                    <a:gd name="connsiteX9" fmla="*/ 752422 w 752422"/>
                    <a:gd name="connsiteY9" fmla="*/ 445820 h 685800"/>
                    <a:gd name="connsiteX0" fmla="*/ 0 w 791379"/>
                    <a:gd name="connsiteY0" fmla="*/ 526256 h 685800"/>
                    <a:gd name="connsiteX1" fmla="*/ 62563 w 791379"/>
                    <a:gd name="connsiteY1" fmla="*/ 486730 h 685800"/>
                    <a:gd name="connsiteX2" fmla="*/ 91915 w 791379"/>
                    <a:gd name="connsiteY2" fmla="*/ 446097 h 685800"/>
                    <a:gd name="connsiteX3" fmla="*/ 204011 w 791379"/>
                    <a:gd name="connsiteY3" fmla="*/ 523999 h 685800"/>
                    <a:gd name="connsiteX4" fmla="*/ 204788 w 791379"/>
                    <a:gd name="connsiteY4" fmla="*/ 0 h 685800"/>
                    <a:gd name="connsiteX5" fmla="*/ 290513 w 791379"/>
                    <a:gd name="connsiteY5" fmla="*/ 685800 h 685800"/>
                    <a:gd name="connsiteX6" fmla="*/ 481994 w 791379"/>
                    <a:gd name="connsiteY6" fmla="*/ 463042 h 685800"/>
                    <a:gd name="connsiteX7" fmla="*/ 603286 w 791379"/>
                    <a:gd name="connsiteY7" fmla="*/ 291939 h 685800"/>
                    <a:gd name="connsiteX8" fmla="*/ 693389 w 791379"/>
                    <a:gd name="connsiteY8" fmla="*/ 407568 h 685800"/>
                    <a:gd name="connsiteX9" fmla="*/ 791379 w 791379"/>
                    <a:gd name="connsiteY9" fmla="*/ 453240 h 685800"/>
                    <a:gd name="connsiteX0" fmla="*/ 0 w 791379"/>
                    <a:gd name="connsiteY0" fmla="*/ 526256 h 685800"/>
                    <a:gd name="connsiteX1" fmla="*/ 62563 w 791379"/>
                    <a:gd name="connsiteY1" fmla="*/ 486730 h 685800"/>
                    <a:gd name="connsiteX2" fmla="*/ 91915 w 791379"/>
                    <a:gd name="connsiteY2" fmla="*/ 446097 h 685800"/>
                    <a:gd name="connsiteX3" fmla="*/ 204011 w 791379"/>
                    <a:gd name="connsiteY3" fmla="*/ 523999 h 685800"/>
                    <a:gd name="connsiteX4" fmla="*/ 204788 w 791379"/>
                    <a:gd name="connsiteY4" fmla="*/ 0 h 685800"/>
                    <a:gd name="connsiteX5" fmla="*/ 290513 w 791379"/>
                    <a:gd name="connsiteY5" fmla="*/ 685800 h 685800"/>
                    <a:gd name="connsiteX6" fmla="*/ 481994 w 791379"/>
                    <a:gd name="connsiteY6" fmla="*/ 463042 h 685800"/>
                    <a:gd name="connsiteX7" fmla="*/ 603286 w 791379"/>
                    <a:gd name="connsiteY7" fmla="*/ 291939 h 685800"/>
                    <a:gd name="connsiteX8" fmla="*/ 693389 w 791379"/>
                    <a:gd name="connsiteY8" fmla="*/ 407568 h 685800"/>
                    <a:gd name="connsiteX9" fmla="*/ 791379 w 791379"/>
                    <a:gd name="connsiteY9" fmla="*/ 453240 h 685800"/>
                    <a:gd name="connsiteX0" fmla="*/ 0 w 791379"/>
                    <a:gd name="connsiteY0" fmla="*/ 585340 h 744884"/>
                    <a:gd name="connsiteX1" fmla="*/ 62563 w 791379"/>
                    <a:gd name="connsiteY1" fmla="*/ 545814 h 744884"/>
                    <a:gd name="connsiteX2" fmla="*/ 91915 w 791379"/>
                    <a:gd name="connsiteY2" fmla="*/ 505181 h 744884"/>
                    <a:gd name="connsiteX3" fmla="*/ 204011 w 791379"/>
                    <a:gd name="connsiteY3" fmla="*/ 583083 h 744884"/>
                    <a:gd name="connsiteX4" fmla="*/ 204788 w 791379"/>
                    <a:gd name="connsiteY4" fmla="*/ 59084 h 744884"/>
                    <a:gd name="connsiteX5" fmla="*/ 211293 w 791379"/>
                    <a:gd name="connsiteY5" fmla="*/ 89141 h 744884"/>
                    <a:gd name="connsiteX6" fmla="*/ 290513 w 791379"/>
                    <a:gd name="connsiteY6" fmla="*/ 744884 h 744884"/>
                    <a:gd name="connsiteX7" fmla="*/ 481994 w 791379"/>
                    <a:gd name="connsiteY7" fmla="*/ 522126 h 744884"/>
                    <a:gd name="connsiteX8" fmla="*/ 603286 w 791379"/>
                    <a:gd name="connsiteY8" fmla="*/ 351023 h 744884"/>
                    <a:gd name="connsiteX9" fmla="*/ 693389 w 791379"/>
                    <a:gd name="connsiteY9" fmla="*/ 466652 h 744884"/>
                    <a:gd name="connsiteX10" fmla="*/ 791379 w 791379"/>
                    <a:gd name="connsiteY10" fmla="*/ 512324 h 744884"/>
                    <a:gd name="connsiteX0" fmla="*/ 0 w 791379"/>
                    <a:gd name="connsiteY0" fmla="*/ 554003 h 713547"/>
                    <a:gd name="connsiteX1" fmla="*/ 62563 w 791379"/>
                    <a:gd name="connsiteY1" fmla="*/ 514477 h 713547"/>
                    <a:gd name="connsiteX2" fmla="*/ 91915 w 791379"/>
                    <a:gd name="connsiteY2" fmla="*/ 473844 h 713547"/>
                    <a:gd name="connsiteX3" fmla="*/ 204011 w 791379"/>
                    <a:gd name="connsiteY3" fmla="*/ 551746 h 713547"/>
                    <a:gd name="connsiteX4" fmla="*/ 207463 w 791379"/>
                    <a:gd name="connsiteY4" fmla="*/ 102636 h 713547"/>
                    <a:gd name="connsiteX5" fmla="*/ 211293 w 791379"/>
                    <a:gd name="connsiteY5" fmla="*/ 57804 h 713547"/>
                    <a:gd name="connsiteX6" fmla="*/ 290513 w 791379"/>
                    <a:gd name="connsiteY6" fmla="*/ 713547 h 713547"/>
                    <a:gd name="connsiteX7" fmla="*/ 481994 w 791379"/>
                    <a:gd name="connsiteY7" fmla="*/ 490789 h 713547"/>
                    <a:gd name="connsiteX8" fmla="*/ 603286 w 791379"/>
                    <a:gd name="connsiteY8" fmla="*/ 319686 h 713547"/>
                    <a:gd name="connsiteX9" fmla="*/ 693389 w 791379"/>
                    <a:gd name="connsiteY9" fmla="*/ 435315 h 713547"/>
                    <a:gd name="connsiteX10" fmla="*/ 791379 w 791379"/>
                    <a:gd name="connsiteY10" fmla="*/ 480987 h 713547"/>
                    <a:gd name="connsiteX0" fmla="*/ 0 w 791379"/>
                    <a:gd name="connsiteY0" fmla="*/ 541094 h 700638"/>
                    <a:gd name="connsiteX1" fmla="*/ 62563 w 791379"/>
                    <a:gd name="connsiteY1" fmla="*/ 501568 h 700638"/>
                    <a:gd name="connsiteX2" fmla="*/ 91915 w 791379"/>
                    <a:gd name="connsiteY2" fmla="*/ 460935 h 700638"/>
                    <a:gd name="connsiteX3" fmla="*/ 204011 w 791379"/>
                    <a:gd name="connsiteY3" fmla="*/ 538837 h 700638"/>
                    <a:gd name="connsiteX4" fmla="*/ 207463 w 791379"/>
                    <a:gd name="connsiteY4" fmla="*/ 89727 h 700638"/>
                    <a:gd name="connsiteX5" fmla="*/ 211293 w 791379"/>
                    <a:gd name="connsiteY5" fmla="*/ 44895 h 700638"/>
                    <a:gd name="connsiteX6" fmla="*/ 290513 w 791379"/>
                    <a:gd name="connsiteY6" fmla="*/ 700638 h 700638"/>
                    <a:gd name="connsiteX7" fmla="*/ 481994 w 791379"/>
                    <a:gd name="connsiteY7" fmla="*/ 477880 h 700638"/>
                    <a:gd name="connsiteX8" fmla="*/ 603286 w 791379"/>
                    <a:gd name="connsiteY8" fmla="*/ 306777 h 700638"/>
                    <a:gd name="connsiteX9" fmla="*/ 693389 w 791379"/>
                    <a:gd name="connsiteY9" fmla="*/ 422406 h 700638"/>
                    <a:gd name="connsiteX10" fmla="*/ 791379 w 791379"/>
                    <a:gd name="connsiteY10" fmla="*/ 468078 h 700638"/>
                    <a:gd name="connsiteX0" fmla="*/ 0 w 791379"/>
                    <a:gd name="connsiteY0" fmla="*/ 506900 h 666444"/>
                    <a:gd name="connsiteX1" fmla="*/ 62563 w 791379"/>
                    <a:gd name="connsiteY1" fmla="*/ 467374 h 666444"/>
                    <a:gd name="connsiteX2" fmla="*/ 91915 w 791379"/>
                    <a:gd name="connsiteY2" fmla="*/ 426741 h 666444"/>
                    <a:gd name="connsiteX3" fmla="*/ 204011 w 791379"/>
                    <a:gd name="connsiteY3" fmla="*/ 504643 h 666444"/>
                    <a:gd name="connsiteX4" fmla="*/ 207463 w 791379"/>
                    <a:gd name="connsiteY4" fmla="*/ 55533 h 666444"/>
                    <a:gd name="connsiteX5" fmla="*/ 218425 w 791379"/>
                    <a:gd name="connsiteY5" fmla="*/ 56169 h 666444"/>
                    <a:gd name="connsiteX6" fmla="*/ 290513 w 791379"/>
                    <a:gd name="connsiteY6" fmla="*/ 666444 h 666444"/>
                    <a:gd name="connsiteX7" fmla="*/ 481994 w 791379"/>
                    <a:gd name="connsiteY7" fmla="*/ 443686 h 666444"/>
                    <a:gd name="connsiteX8" fmla="*/ 603286 w 791379"/>
                    <a:gd name="connsiteY8" fmla="*/ 272583 h 666444"/>
                    <a:gd name="connsiteX9" fmla="*/ 693389 w 791379"/>
                    <a:gd name="connsiteY9" fmla="*/ 388212 h 666444"/>
                    <a:gd name="connsiteX10" fmla="*/ 791379 w 791379"/>
                    <a:gd name="connsiteY10" fmla="*/ 433884 h 666444"/>
                    <a:gd name="connsiteX0" fmla="*/ 0 w 791379"/>
                    <a:gd name="connsiteY0" fmla="*/ 489672 h 649216"/>
                    <a:gd name="connsiteX1" fmla="*/ 62563 w 791379"/>
                    <a:gd name="connsiteY1" fmla="*/ 450146 h 649216"/>
                    <a:gd name="connsiteX2" fmla="*/ 91915 w 791379"/>
                    <a:gd name="connsiteY2" fmla="*/ 409513 h 649216"/>
                    <a:gd name="connsiteX3" fmla="*/ 204011 w 791379"/>
                    <a:gd name="connsiteY3" fmla="*/ 487415 h 649216"/>
                    <a:gd name="connsiteX4" fmla="*/ 207463 w 791379"/>
                    <a:gd name="connsiteY4" fmla="*/ 38305 h 649216"/>
                    <a:gd name="connsiteX5" fmla="*/ 218425 w 791379"/>
                    <a:gd name="connsiteY5" fmla="*/ 38941 h 649216"/>
                    <a:gd name="connsiteX6" fmla="*/ 290513 w 791379"/>
                    <a:gd name="connsiteY6" fmla="*/ 649216 h 649216"/>
                    <a:gd name="connsiteX7" fmla="*/ 481994 w 791379"/>
                    <a:gd name="connsiteY7" fmla="*/ 426458 h 649216"/>
                    <a:gd name="connsiteX8" fmla="*/ 603286 w 791379"/>
                    <a:gd name="connsiteY8" fmla="*/ 255355 h 649216"/>
                    <a:gd name="connsiteX9" fmla="*/ 693389 w 791379"/>
                    <a:gd name="connsiteY9" fmla="*/ 370984 h 649216"/>
                    <a:gd name="connsiteX10" fmla="*/ 791379 w 791379"/>
                    <a:gd name="connsiteY10" fmla="*/ 416656 h 649216"/>
                    <a:gd name="connsiteX0" fmla="*/ 0 w 791379"/>
                    <a:gd name="connsiteY0" fmla="*/ 489672 h 665434"/>
                    <a:gd name="connsiteX1" fmla="*/ 62563 w 791379"/>
                    <a:gd name="connsiteY1" fmla="*/ 450146 h 665434"/>
                    <a:gd name="connsiteX2" fmla="*/ 91915 w 791379"/>
                    <a:gd name="connsiteY2" fmla="*/ 409513 h 665434"/>
                    <a:gd name="connsiteX3" fmla="*/ 204011 w 791379"/>
                    <a:gd name="connsiteY3" fmla="*/ 487415 h 665434"/>
                    <a:gd name="connsiteX4" fmla="*/ 207463 w 791379"/>
                    <a:gd name="connsiteY4" fmla="*/ 38305 h 665434"/>
                    <a:gd name="connsiteX5" fmla="*/ 218425 w 791379"/>
                    <a:gd name="connsiteY5" fmla="*/ 38941 h 665434"/>
                    <a:gd name="connsiteX6" fmla="*/ 267460 w 791379"/>
                    <a:gd name="connsiteY6" fmla="*/ 580102 h 665434"/>
                    <a:gd name="connsiteX7" fmla="*/ 290513 w 791379"/>
                    <a:gd name="connsiteY7" fmla="*/ 649216 h 665434"/>
                    <a:gd name="connsiteX8" fmla="*/ 481994 w 791379"/>
                    <a:gd name="connsiteY8" fmla="*/ 426458 h 665434"/>
                    <a:gd name="connsiteX9" fmla="*/ 603286 w 791379"/>
                    <a:gd name="connsiteY9" fmla="*/ 255355 h 665434"/>
                    <a:gd name="connsiteX10" fmla="*/ 693389 w 791379"/>
                    <a:gd name="connsiteY10" fmla="*/ 370984 h 665434"/>
                    <a:gd name="connsiteX11" fmla="*/ 791379 w 791379"/>
                    <a:gd name="connsiteY11" fmla="*/ 416656 h 665434"/>
                    <a:gd name="connsiteX0" fmla="*/ 0 w 791379"/>
                    <a:gd name="connsiteY0" fmla="*/ 489672 h 664647"/>
                    <a:gd name="connsiteX1" fmla="*/ 62563 w 791379"/>
                    <a:gd name="connsiteY1" fmla="*/ 450146 h 664647"/>
                    <a:gd name="connsiteX2" fmla="*/ 91915 w 791379"/>
                    <a:gd name="connsiteY2" fmla="*/ 409513 h 664647"/>
                    <a:gd name="connsiteX3" fmla="*/ 204011 w 791379"/>
                    <a:gd name="connsiteY3" fmla="*/ 487415 h 664647"/>
                    <a:gd name="connsiteX4" fmla="*/ 207463 w 791379"/>
                    <a:gd name="connsiteY4" fmla="*/ 38305 h 664647"/>
                    <a:gd name="connsiteX5" fmla="*/ 218425 w 791379"/>
                    <a:gd name="connsiteY5" fmla="*/ 38941 h 664647"/>
                    <a:gd name="connsiteX6" fmla="*/ 275484 w 791379"/>
                    <a:gd name="connsiteY6" fmla="*/ 577428 h 664647"/>
                    <a:gd name="connsiteX7" fmla="*/ 290513 w 791379"/>
                    <a:gd name="connsiteY7" fmla="*/ 649216 h 664647"/>
                    <a:gd name="connsiteX8" fmla="*/ 481994 w 791379"/>
                    <a:gd name="connsiteY8" fmla="*/ 426458 h 664647"/>
                    <a:gd name="connsiteX9" fmla="*/ 603286 w 791379"/>
                    <a:gd name="connsiteY9" fmla="*/ 255355 h 664647"/>
                    <a:gd name="connsiteX10" fmla="*/ 693389 w 791379"/>
                    <a:gd name="connsiteY10" fmla="*/ 370984 h 664647"/>
                    <a:gd name="connsiteX11" fmla="*/ 791379 w 791379"/>
                    <a:gd name="connsiteY11" fmla="*/ 416656 h 664647"/>
                    <a:gd name="connsiteX0" fmla="*/ 0 w 791379"/>
                    <a:gd name="connsiteY0" fmla="*/ 489672 h 658593"/>
                    <a:gd name="connsiteX1" fmla="*/ 62563 w 791379"/>
                    <a:gd name="connsiteY1" fmla="*/ 450146 h 658593"/>
                    <a:gd name="connsiteX2" fmla="*/ 91915 w 791379"/>
                    <a:gd name="connsiteY2" fmla="*/ 409513 h 658593"/>
                    <a:gd name="connsiteX3" fmla="*/ 204011 w 791379"/>
                    <a:gd name="connsiteY3" fmla="*/ 487415 h 658593"/>
                    <a:gd name="connsiteX4" fmla="*/ 207463 w 791379"/>
                    <a:gd name="connsiteY4" fmla="*/ 38305 h 658593"/>
                    <a:gd name="connsiteX5" fmla="*/ 218425 w 791379"/>
                    <a:gd name="connsiteY5" fmla="*/ 38941 h 658593"/>
                    <a:gd name="connsiteX6" fmla="*/ 275484 w 791379"/>
                    <a:gd name="connsiteY6" fmla="*/ 577428 h 658593"/>
                    <a:gd name="connsiteX7" fmla="*/ 290513 w 791379"/>
                    <a:gd name="connsiteY7" fmla="*/ 649216 h 658593"/>
                    <a:gd name="connsiteX8" fmla="*/ 481994 w 791379"/>
                    <a:gd name="connsiteY8" fmla="*/ 426458 h 658593"/>
                    <a:gd name="connsiteX9" fmla="*/ 603286 w 791379"/>
                    <a:gd name="connsiteY9" fmla="*/ 255355 h 658593"/>
                    <a:gd name="connsiteX10" fmla="*/ 693389 w 791379"/>
                    <a:gd name="connsiteY10" fmla="*/ 370984 h 658593"/>
                    <a:gd name="connsiteX11" fmla="*/ 791379 w 791379"/>
                    <a:gd name="connsiteY11" fmla="*/ 416656 h 658593"/>
                    <a:gd name="connsiteX0" fmla="*/ 0 w 791379"/>
                    <a:gd name="connsiteY0" fmla="*/ 489672 h 623191"/>
                    <a:gd name="connsiteX1" fmla="*/ 62563 w 791379"/>
                    <a:gd name="connsiteY1" fmla="*/ 450146 h 623191"/>
                    <a:gd name="connsiteX2" fmla="*/ 91915 w 791379"/>
                    <a:gd name="connsiteY2" fmla="*/ 409513 h 623191"/>
                    <a:gd name="connsiteX3" fmla="*/ 204011 w 791379"/>
                    <a:gd name="connsiteY3" fmla="*/ 487415 h 623191"/>
                    <a:gd name="connsiteX4" fmla="*/ 207463 w 791379"/>
                    <a:gd name="connsiteY4" fmla="*/ 38305 h 623191"/>
                    <a:gd name="connsiteX5" fmla="*/ 218425 w 791379"/>
                    <a:gd name="connsiteY5" fmla="*/ 38941 h 623191"/>
                    <a:gd name="connsiteX6" fmla="*/ 275484 w 791379"/>
                    <a:gd name="connsiteY6" fmla="*/ 577428 h 623191"/>
                    <a:gd name="connsiteX7" fmla="*/ 309235 w 791379"/>
                    <a:gd name="connsiteY7" fmla="*/ 597507 h 623191"/>
                    <a:gd name="connsiteX8" fmla="*/ 481994 w 791379"/>
                    <a:gd name="connsiteY8" fmla="*/ 426458 h 623191"/>
                    <a:gd name="connsiteX9" fmla="*/ 603286 w 791379"/>
                    <a:gd name="connsiteY9" fmla="*/ 255355 h 623191"/>
                    <a:gd name="connsiteX10" fmla="*/ 693389 w 791379"/>
                    <a:gd name="connsiteY10" fmla="*/ 370984 h 623191"/>
                    <a:gd name="connsiteX11" fmla="*/ 791379 w 791379"/>
                    <a:gd name="connsiteY11" fmla="*/ 416656 h 623191"/>
                    <a:gd name="connsiteX0" fmla="*/ 0 w 791379"/>
                    <a:gd name="connsiteY0" fmla="*/ 489672 h 623191"/>
                    <a:gd name="connsiteX1" fmla="*/ 62563 w 791379"/>
                    <a:gd name="connsiteY1" fmla="*/ 450146 h 623191"/>
                    <a:gd name="connsiteX2" fmla="*/ 91915 w 791379"/>
                    <a:gd name="connsiteY2" fmla="*/ 409513 h 623191"/>
                    <a:gd name="connsiteX3" fmla="*/ 204011 w 791379"/>
                    <a:gd name="connsiteY3" fmla="*/ 487415 h 623191"/>
                    <a:gd name="connsiteX4" fmla="*/ 207463 w 791379"/>
                    <a:gd name="connsiteY4" fmla="*/ 38305 h 623191"/>
                    <a:gd name="connsiteX5" fmla="*/ 218425 w 791379"/>
                    <a:gd name="connsiteY5" fmla="*/ 38941 h 623191"/>
                    <a:gd name="connsiteX6" fmla="*/ 275484 w 791379"/>
                    <a:gd name="connsiteY6" fmla="*/ 577428 h 623191"/>
                    <a:gd name="connsiteX7" fmla="*/ 309235 w 791379"/>
                    <a:gd name="connsiteY7" fmla="*/ 597507 h 623191"/>
                    <a:gd name="connsiteX8" fmla="*/ 481994 w 791379"/>
                    <a:gd name="connsiteY8" fmla="*/ 426458 h 623191"/>
                    <a:gd name="connsiteX9" fmla="*/ 603286 w 791379"/>
                    <a:gd name="connsiteY9" fmla="*/ 255355 h 623191"/>
                    <a:gd name="connsiteX10" fmla="*/ 693389 w 791379"/>
                    <a:gd name="connsiteY10" fmla="*/ 370984 h 623191"/>
                    <a:gd name="connsiteX11" fmla="*/ 791379 w 791379"/>
                    <a:gd name="connsiteY11" fmla="*/ 416656 h 623191"/>
                    <a:gd name="connsiteX0" fmla="*/ 0 w 791379"/>
                    <a:gd name="connsiteY0" fmla="*/ 489672 h 627575"/>
                    <a:gd name="connsiteX1" fmla="*/ 62563 w 791379"/>
                    <a:gd name="connsiteY1" fmla="*/ 450146 h 627575"/>
                    <a:gd name="connsiteX2" fmla="*/ 91915 w 791379"/>
                    <a:gd name="connsiteY2" fmla="*/ 409513 h 627575"/>
                    <a:gd name="connsiteX3" fmla="*/ 204011 w 791379"/>
                    <a:gd name="connsiteY3" fmla="*/ 487415 h 627575"/>
                    <a:gd name="connsiteX4" fmla="*/ 207463 w 791379"/>
                    <a:gd name="connsiteY4" fmla="*/ 38305 h 627575"/>
                    <a:gd name="connsiteX5" fmla="*/ 218425 w 791379"/>
                    <a:gd name="connsiteY5" fmla="*/ 38941 h 627575"/>
                    <a:gd name="connsiteX6" fmla="*/ 275484 w 791379"/>
                    <a:gd name="connsiteY6" fmla="*/ 577428 h 627575"/>
                    <a:gd name="connsiteX7" fmla="*/ 309235 w 791379"/>
                    <a:gd name="connsiteY7" fmla="*/ 597507 h 627575"/>
                    <a:gd name="connsiteX8" fmla="*/ 481994 w 791379"/>
                    <a:gd name="connsiteY8" fmla="*/ 426458 h 627575"/>
                    <a:gd name="connsiteX9" fmla="*/ 603286 w 791379"/>
                    <a:gd name="connsiteY9" fmla="*/ 255355 h 627575"/>
                    <a:gd name="connsiteX10" fmla="*/ 693389 w 791379"/>
                    <a:gd name="connsiteY10" fmla="*/ 370984 h 627575"/>
                    <a:gd name="connsiteX11" fmla="*/ 791379 w 791379"/>
                    <a:gd name="connsiteY11" fmla="*/ 416656 h 627575"/>
                    <a:gd name="connsiteX0" fmla="*/ 0 w 791379"/>
                    <a:gd name="connsiteY0" fmla="*/ 489672 h 621933"/>
                    <a:gd name="connsiteX1" fmla="*/ 62563 w 791379"/>
                    <a:gd name="connsiteY1" fmla="*/ 450146 h 621933"/>
                    <a:gd name="connsiteX2" fmla="*/ 91915 w 791379"/>
                    <a:gd name="connsiteY2" fmla="*/ 409513 h 621933"/>
                    <a:gd name="connsiteX3" fmla="*/ 204011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1994 w 791379"/>
                    <a:gd name="connsiteY8" fmla="*/ 42645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204011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204011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195987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195987 w 791379"/>
                    <a:gd name="connsiteY3" fmla="*/ 487415 h 621933"/>
                    <a:gd name="connsiteX4" fmla="*/ 207463 w 791379"/>
                    <a:gd name="connsiteY4" fmla="*/ 38305 h 621933"/>
                    <a:gd name="connsiteX5" fmla="*/ 229123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195987 w 791379"/>
                    <a:gd name="connsiteY3" fmla="*/ 487415 h 621933"/>
                    <a:gd name="connsiteX4" fmla="*/ 212812 w 791379"/>
                    <a:gd name="connsiteY4" fmla="*/ 38305 h 621933"/>
                    <a:gd name="connsiteX5" fmla="*/ 229123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8002 h 620263"/>
                    <a:gd name="connsiteX1" fmla="*/ 62563 w 791379"/>
                    <a:gd name="connsiteY1" fmla="*/ 448476 h 620263"/>
                    <a:gd name="connsiteX2" fmla="*/ 91915 w 791379"/>
                    <a:gd name="connsiteY2" fmla="*/ 407843 h 620263"/>
                    <a:gd name="connsiteX3" fmla="*/ 195987 w 791379"/>
                    <a:gd name="connsiteY3" fmla="*/ 485745 h 620263"/>
                    <a:gd name="connsiteX4" fmla="*/ 212812 w 791379"/>
                    <a:gd name="connsiteY4" fmla="*/ 36635 h 620263"/>
                    <a:gd name="connsiteX5" fmla="*/ 229123 w 791379"/>
                    <a:gd name="connsiteY5" fmla="*/ 37271 h 620263"/>
                    <a:gd name="connsiteX6" fmla="*/ 275484 w 791379"/>
                    <a:gd name="connsiteY6" fmla="*/ 575758 h 620263"/>
                    <a:gd name="connsiteX7" fmla="*/ 308343 w 791379"/>
                    <a:gd name="connsiteY7" fmla="*/ 584247 h 620263"/>
                    <a:gd name="connsiteX8" fmla="*/ 480211 w 791379"/>
                    <a:gd name="connsiteY8" fmla="*/ 418548 h 620263"/>
                    <a:gd name="connsiteX9" fmla="*/ 603286 w 791379"/>
                    <a:gd name="connsiteY9" fmla="*/ 253685 h 620263"/>
                    <a:gd name="connsiteX10" fmla="*/ 693389 w 791379"/>
                    <a:gd name="connsiteY10" fmla="*/ 369314 h 620263"/>
                    <a:gd name="connsiteX11" fmla="*/ 791379 w 791379"/>
                    <a:gd name="connsiteY11" fmla="*/ 414986 h 620263"/>
                    <a:gd name="connsiteX0" fmla="*/ 0 w 791379"/>
                    <a:gd name="connsiteY0" fmla="*/ 488002 h 620263"/>
                    <a:gd name="connsiteX1" fmla="*/ 62563 w 791379"/>
                    <a:gd name="connsiteY1" fmla="*/ 448476 h 620263"/>
                    <a:gd name="connsiteX2" fmla="*/ 91915 w 791379"/>
                    <a:gd name="connsiteY2" fmla="*/ 407843 h 620263"/>
                    <a:gd name="connsiteX3" fmla="*/ 195987 w 791379"/>
                    <a:gd name="connsiteY3" fmla="*/ 485745 h 620263"/>
                    <a:gd name="connsiteX4" fmla="*/ 212812 w 791379"/>
                    <a:gd name="connsiteY4" fmla="*/ 36635 h 620263"/>
                    <a:gd name="connsiteX5" fmla="*/ 231798 w 791379"/>
                    <a:gd name="connsiteY5" fmla="*/ 37271 h 620263"/>
                    <a:gd name="connsiteX6" fmla="*/ 275484 w 791379"/>
                    <a:gd name="connsiteY6" fmla="*/ 575758 h 620263"/>
                    <a:gd name="connsiteX7" fmla="*/ 308343 w 791379"/>
                    <a:gd name="connsiteY7" fmla="*/ 584247 h 620263"/>
                    <a:gd name="connsiteX8" fmla="*/ 480211 w 791379"/>
                    <a:gd name="connsiteY8" fmla="*/ 418548 h 620263"/>
                    <a:gd name="connsiteX9" fmla="*/ 603286 w 791379"/>
                    <a:gd name="connsiteY9" fmla="*/ 253685 h 620263"/>
                    <a:gd name="connsiteX10" fmla="*/ 693389 w 791379"/>
                    <a:gd name="connsiteY10" fmla="*/ 369314 h 620263"/>
                    <a:gd name="connsiteX11" fmla="*/ 791379 w 791379"/>
                    <a:gd name="connsiteY11" fmla="*/ 414986 h 620263"/>
                    <a:gd name="connsiteX0" fmla="*/ 0 w 791379"/>
                    <a:gd name="connsiteY0" fmla="*/ 484082 h 616343"/>
                    <a:gd name="connsiteX1" fmla="*/ 62563 w 791379"/>
                    <a:gd name="connsiteY1" fmla="*/ 444556 h 616343"/>
                    <a:gd name="connsiteX2" fmla="*/ 91915 w 791379"/>
                    <a:gd name="connsiteY2" fmla="*/ 403923 h 616343"/>
                    <a:gd name="connsiteX3" fmla="*/ 195987 w 791379"/>
                    <a:gd name="connsiteY3" fmla="*/ 481825 h 616343"/>
                    <a:gd name="connsiteX4" fmla="*/ 212812 w 791379"/>
                    <a:gd name="connsiteY4" fmla="*/ 32715 h 616343"/>
                    <a:gd name="connsiteX5" fmla="*/ 231798 w 791379"/>
                    <a:gd name="connsiteY5" fmla="*/ 33351 h 616343"/>
                    <a:gd name="connsiteX6" fmla="*/ 275484 w 791379"/>
                    <a:gd name="connsiteY6" fmla="*/ 571838 h 616343"/>
                    <a:gd name="connsiteX7" fmla="*/ 308343 w 791379"/>
                    <a:gd name="connsiteY7" fmla="*/ 580327 h 616343"/>
                    <a:gd name="connsiteX8" fmla="*/ 480211 w 791379"/>
                    <a:gd name="connsiteY8" fmla="*/ 414628 h 616343"/>
                    <a:gd name="connsiteX9" fmla="*/ 603286 w 791379"/>
                    <a:gd name="connsiteY9" fmla="*/ 249765 h 616343"/>
                    <a:gd name="connsiteX10" fmla="*/ 693389 w 791379"/>
                    <a:gd name="connsiteY10" fmla="*/ 365394 h 616343"/>
                    <a:gd name="connsiteX11" fmla="*/ 791379 w 791379"/>
                    <a:gd name="connsiteY11" fmla="*/ 411066 h 616343"/>
                    <a:gd name="connsiteX0" fmla="*/ 0 w 791379"/>
                    <a:gd name="connsiteY0" fmla="*/ 486297 h 618558"/>
                    <a:gd name="connsiteX1" fmla="*/ 62563 w 791379"/>
                    <a:gd name="connsiteY1" fmla="*/ 446771 h 618558"/>
                    <a:gd name="connsiteX2" fmla="*/ 91915 w 791379"/>
                    <a:gd name="connsiteY2" fmla="*/ 406138 h 618558"/>
                    <a:gd name="connsiteX3" fmla="*/ 195987 w 791379"/>
                    <a:gd name="connsiteY3" fmla="*/ 484040 h 618558"/>
                    <a:gd name="connsiteX4" fmla="*/ 212812 w 791379"/>
                    <a:gd name="connsiteY4" fmla="*/ 34930 h 618558"/>
                    <a:gd name="connsiteX5" fmla="*/ 231798 w 791379"/>
                    <a:gd name="connsiteY5" fmla="*/ 35566 h 618558"/>
                    <a:gd name="connsiteX6" fmla="*/ 275484 w 791379"/>
                    <a:gd name="connsiteY6" fmla="*/ 574053 h 618558"/>
                    <a:gd name="connsiteX7" fmla="*/ 308343 w 791379"/>
                    <a:gd name="connsiteY7" fmla="*/ 582542 h 618558"/>
                    <a:gd name="connsiteX8" fmla="*/ 480211 w 791379"/>
                    <a:gd name="connsiteY8" fmla="*/ 416843 h 618558"/>
                    <a:gd name="connsiteX9" fmla="*/ 603286 w 791379"/>
                    <a:gd name="connsiteY9" fmla="*/ 251980 h 618558"/>
                    <a:gd name="connsiteX10" fmla="*/ 693389 w 791379"/>
                    <a:gd name="connsiteY10" fmla="*/ 367609 h 618558"/>
                    <a:gd name="connsiteX11" fmla="*/ 791379 w 791379"/>
                    <a:gd name="connsiteY11" fmla="*/ 413281 h 618558"/>
                    <a:gd name="connsiteX0" fmla="*/ 0 w 791379"/>
                    <a:gd name="connsiteY0" fmla="*/ 486297 h 617583"/>
                    <a:gd name="connsiteX1" fmla="*/ 62563 w 791379"/>
                    <a:gd name="connsiteY1" fmla="*/ 446771 h 617583"/>
                    <a:gd name="connsiteX2" fmla="*/ 91915 w 791379"/>
                    <a:gd name="connsiteY2" fmla="*/ 406138 h 617583"/>
                    <a:gd name="connsiteX3" fmla="*/ 195987 w 791379"/>
                    <a:gd name="connsiteY3" fmla="*/ 484040 h 617583"/>
                    <a:gd name="connsiteX4" fmla="*/ 212812 w 791379"/>
                    <a:gd name="connsiteY4" fmla="*/ 34930 h 617583"/>
                    <a:gd name="connsiteX5" fmla="*/ 231798 w 791379"/>
                    <a:gd name="connsiteY5" fmla="*/ 35566 h 617583"/>
                    <a:gd name="connsiteX6" fmla="*/ 279942 w 791379"/>
                    <a:gd name="connsiteY6" fmla="*/ 572270 h 617583"/>
                    <a:gd name="connsiteX7" fmla="*/ 308343 w 791379"/>
                    <a:gd name="connsiteY7" fmla="*/ 582542 h 617583"/>
                    <a:gd name="connsiteX8" fmla="*/ 480211 w 791379"/>
                    <a:gd name="connsiteY8" fmla="*/ 416843 h 617583"/>
                    <a:gd name="connsiteX9" fmla="*/ 603286 w 791379"/>
                    <a:gd name="connsiteY9" fmla="*/ 251980 h 617583"/>
                    <a:gd name="connsiteX10" fmla="*/ 693389 w 791379"/>
                    <a:gd name="connsiteY10" fmla="*/ 367609 h 617583"/>
                    <a:gd name="connsiteX11" fmla="*/ 791379 w 791379"/>
                    <a:gd name="connsiteY11" fmla="*/ 413281 h 6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379" h="617583">
                      <a:moveTo>
                        <a:pt x="0" y="486297"/>
                      </a:moveTo>
                      <a:cubicBezTo>
                        <a:pt x="25399" y="486200"/>
                        <a:pt x="40751" y="485019"/>
                        <a:pt x="62563" y="446771"/>
                      </a:cubicBezTo>
                      <a:cubicBezTo>
                        <a:pt x="73244" y="426146"/>
                        <a:pt x="71587" y="408120"/>
                        <a:pt x="91915" y="406138"/>
                      </a:cubicBezTo>
                      <a:cubicBezTo>
                        <a:pt x="118735" y="403228"/>
                        <a:pt x="142855" y="528863"/>
                        <a:pt x="195987" y="484040"/>
                      </a:cubicBezTo>
                      <a:cubicBezTo>
                        <a:pt x="225606" y="441712"/>
                        <a:pt x="205815" y="120194"/>
                        <a:pt x="212812" y="34930"/>
                      </a:cubicBezTo>
                      <a:cubicBezTo>
                        <a:pt x="211352" y="11447"/>
                        <a:pt x="226425" y="-30591"/>
                        <a:pt x="231798" y="35566"/>
                      </a:cubicBezTo>
                      <a:cubicBezTo>
                        <a:pt x="241797" y="125865"/>
                        <a:pt x="267927" y="470558"/>
                        <a:pt x="279942" y="572270"/>
                      </a:cubicBezTo>
                      <a:cubicBezTo>
                        <a:pt x="285717" y="641887"/>
                        <a:pt x="304682" y="619739"/>
                        <a:pt x="308343" y="582542"/>
                      </a:cubicBezTo>
                      <a:cubicBezTo>
                        <a:pt x="326320" y="385074"/>
                        <a:pt x="431054" y="471937"/>
                        <a:pt x="480211" y="416843"/>
                      </a:cubicBezTo>
                      <a:cubicBezTo>
                        <a:pt x="529368" y="361749"/>
                        <a:pt x="567756" y="260186"/>
                        <a:pt x="603286" y="251980"/>
                      </a:cubicBezTo>
                      <a:cubicBezTo>
                        <a:pt x="638816" y="243774"/>
                        <a:pt x="659258" y="344590"/>
                        <a:pt x="693389" y="367609"/>
                      </a:cubicBezTo>
                      <a:cubicBezTo>
                        <a:pt x="726593" y="396193"/>
                        <a:pt x="757594" y="408910"/>
                        <a:pt x="791379" y="413281"/>
                      </a:cubicBezTo>
                    </a:path>
                  </a:pathLst>
                </a:custGeom>
                <a:noFill/>
                <a:ln w="15875">
                  <a:gradFill>
                    <a:gsLst>
                      <a:gs pos="23000">
                        <a:schemeClr val="accent3"/>
                      </a:gs>
                      <a:gs pos="0">
                        <a:schemeClr val="bg1">
                          <a:alpha val="0"/>
                        </a:schemeClr>
                      </a:gs>
                      <a:gs pos="100000">
                        <a:schemeClr val="accent3"/>
                      </a:gs>
                    </a:gsLst>
                    <a:lin ang="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35">
                  <a:extLst>
                    <a:ext uri="{FF2B5EF4-FFF2-40B4-BE49-F238E27FC236}">
                      <a16:creationId xmlns:a16="http://schemas.microsoft.com/office/drawing/2014/main" id="{9CDE13F9-B617-4C7A-87D8-6358EB103988}"/>
                    </a:ext>
                  </a:extLst>
                </p:cNvPr>
                <p:cNvSpPr/>
                <p:nvPr/>
              </p:nvSpPr>
              <p:spPr>
                <a:xfrm>
                  <a:off x="11505753" y="4304075"/>
                  <a:ext cx="180803" cy="1808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ross 36">
                  <a:extLst>
                    <a:ext uri="{FF2B5EF4-FFF2-40B4-BE49-F238E27FC236}">
                      <a16:creationId xmlns:a16="http://schemas.microsoft.com/office/drawing/2014/main" id="{393CC8E6-A610-4ED2-B7FA-EC6CA7160A38}"/>
                    </a:ext>
                  </a:extLst>
                </p:cNvPr>
                <p:cNvSpPr/>
                <p:nvPr/>
              </p:nvSpPr>
              <p:spPr>
                <a:xfrm>
                  <a:off x="11535888" y="4334209"/>
                  <a:ext cx="120536" cy="120536"/>
                </a:xfrm>
                <a:prstGeom prst="plus">
                  <a:avLst>
                    <a:gd name="adj" fmla="val 363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0">
                  <a:extLst>
                    <a:ext uri="{FF2B5EF4-FFF2-40B4-BE49-F238E27FC236}">
                      <a16:creationId xmlns:a16="http://schemas.microsoft.com/office/drawing/2014/main" id="{1335E6CC-172E-479E-9DB6-754CCD611C62}"/>
                    </a:ext>
                  </a:extLst>
                </p:cNvPr>
                <p:cNvSpPr/>
                <p:nvPr/>
              </p:nvSpPr>
              <p:spPr>
                <a:xfrm>
                  <a:off x="11745842" y="4314812"/>
                  <a:ext cx="43935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47">
                  <a:extLst>
                    <a:ext uri="{FF2B5EF4-FFF2-40B4-BE49-F238E27FC236}">
                      <a16:creationId xmlns:a16="http://schemas.microsoft.com/office/drawing/2014/main" id="{DA34CA20-542F-43AA-8E30-B25B152CE7E3}"/>
                    </a:ext>
                  </a:extLst>
                </p:cNvPr>
                <p:cNvSpPr/>
                <p:nvPr/>
              </p:nvSpPr>
              <p:spPr>
                <a:xfrm>
                  <a:off x="12244484" y="4314810"/>
                  <a:ext cx="23962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44">
                  <a:extLst>
                    <a:ext uri="{FF2B5EF4-FFF2-40B4-BE49-F238E27FC236}">
                      <a16:creationId xmlns:a16="http://schemas.microsoft.com/office/drawing/2014/main" id="{C16799D7-1559-4D15-82C6-2F48307BB1C5}"/>
                    </a:ext>
                  </a:extLst>
                </p:cNvPr>
                <p:cNvSpPr/>
                <p:nvPr/>
              </p:nvSpPr>
              <p:spPr>
                <a:xfrm>
                  <a:off x="11745842" y="4399539"/>
                  <a:ext cx="23962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41">
                  <a:extLst>
                    <a:ext uri="{FF2B5EF4-FFF2-40B4-BE49-F238E27FC236}">
                      <a16:creationId xmlns:a16="http://schemas.microsoft.com/office/drawing/2014/main" id="{B034E4C8-267D-40BA-B255-E85DE750F4CD}"/>
                    </a:ext>
                  </a:extLst>
                </p:cNvPr>
                <p:cNvSpPr/>
                <p:nvPr/>
              </p:nvSpPr>
              <p:spPr>
                <a:xfrm>
                  <a:off x="12030922" y="4398532"/>
                  <a:ext cx="23962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128">
                  <a:extLst>
                    <a:ext uri="{FF2B5EF4-FFF2-40B4-BE49-F238E27FC236}">
                      <a16:creationId xmlns:a16="http://schemas.microsoft.com/office/drawing/2014/main" id="{322CA66B-A720-4266-BE9E-6A552A35BB63}"/>
                    </a:ext>
                  </a:extLst>
                </p:cNvPr>
                <p:cNvSpPr/>
                <p:nvPr/>
              </p:nvSpPr>
              <p:spPr>
                <a:xfrm>
                  <a:off x="11772627" y="4331149"/>
                  <a:ext cx="686368" cy="105236"/>
                </a:xfrm>
                <a:custGeom>
                  <a:avLst/>
                  <a:gdLst>
                    <a:gd name="connsiteX0" fmla="*/ 153859 w 686368"/>
                    <a:gd name="connsiteY0" fmla="*/ 84729 h 105236"/>
                    <a:gd name="connsiteX1" fmla="*/ 183481 w 686368"/>
                    <a:gd name="connsiteY1" fmla="*/ 84729 h 105236"/>
                    <a:gd name="connsiteX2" fmla="*/ 187726 w 686368"/>
                    <a:gd name="connsiteY2" fmla="*/ 88974 h 105236"/>
                    <a:gd name="connsiteX3" fmla="*/ 187726 w 686368"/>
                    <a:gd name="connsiteY3" fmla="*/ 100991 h 105236"/>
                    <a:gd name="connsiteX4" fmla="*/ 183481 w 686368"/>
                    <a:gd name="connsiteY4" fmla="*/ 105236 h 105236"/>
                    <a:gd name="connsiteX5" fmla="*/ 153859 w 686368"/>
                    <a:gd name="connsiteY5" fmla="*/ 105236 h 105236"/>
                    <a:gd name="connsiteX6" fmla="*/ 149614 w 686368"/>
                    <a:gd name="connsiteY6" fmla="*/ 100991 h 105236"/>
                    <a:gd name="connsiteX7" fmla="*/ 149614 w 686368"/>
                    <a:gd name="connsiteY7" fmla="*/ 88974 h 105236"/>
                    <a:gd name="connsiteX8" fmla="*/ 153859 w 686368"/>
                    <a:gd name="connsiteY8" fmla="*/ 84729 h 105236"/>
                    <a:gd name="connsiteX9" fmla="*/ 4245 w 686368"/>
                    <a:gd name="connsiteY9" fmla="*/ 84729 h 105236"/>
                    <a:gd name="connsiteX10" fmla="*/ 114508 w 686368"/>
                    <a:gd name="connsiteY10" fmla="*/ 84729 h 105236"/>
                    <a:gd name="connsiteX11" fmla="*/ 118753 w 686368"/>
                    <a:gd name="connsiteY11" fmla="*/ 88974 h 105236"/>
                    <a:gd name="connsiteX12" fmla="*/ 118753 w 686368"/>
                    <a:gd name="connsiteY12" fmla="*/ 100991 h 105236"/>
                    <a:gd name="connsiteX13" fmla="*/ 114508 w 686368"/>
                    <a:gd name="connsiteY13" fmla="*/ 105236 h 105236"/>
                    <a:gd name="connsiteX14" fmla="*/ 4245 w 686368"/>
                    <a:gd name="connsiteY14" fmla="*/ 105236 h 105236"/>
                    <a:gd name="connsiteX15" fmla="*/ 0 w 686368"/>
                    <a:gd name="connsiteY15" fmla="*/ 100991 h 105236"/>
                    <a:gd name="connsiteX16" fmla="*/ 0 w 686368"/>
                    <a:gd name="connsiteY16" fmla="*/ 88974 h 105236"/>
                    <a:gd name="connsiteX17" fmla="*/ 4245 w 686368"/>
                    <a:gd name="connsiteY17" fmla="*/ 84729 h 105236"/>
                    <a:gd name="connsiteX18" fmla="*/ 438939 w 686368"/>
                    <a:gd name="connsiteY18" fmla="*/ 83722 h 105236"/>
                    <a:gd name="connsiteX19" fmla="*/ 468561 w 686368"/>
                    <a:gd name="connsiteY19" fmla="*/ 83722 h 105236"/>
                    <a:gd name="connsiteX20" fmla="*/ 472806 w 686368"/>
                    <a:gd name="connsiteY20" fmla="*/ 87967 h 105236"/>
                    <a:gd name="connsiteX21" fmla="*/ 472806 w 686368"/>
                    <a:gd name="connsiteY21" fmla="*/ 99984 h 105236"/>
                    <a:gd name="connsiteX22" fmla="*/ 468561 w 686368"/>
                    <a:gd name="connsiteY22" fmla="*/ 104229 h 105236"/>
                    <a:gd name="connsiteX23" fmla="*/ 438939 w 686368"/>
                    <a:gd name="connsiteY23" fmla="*/ 104229 h 105236"/>
                    <a:gd name="connsiteX24" fmla="*/ 434694 w 686368"/>
                    <a:gd name="connsiteY24" fmla="*/ 99984 h 105236"/>
                    <a:gd name="connsiteX25" fmla="*/ 434694 w 686368"/>
                    <a:gd name="connsiteY25" fmla="*/ 87967 h 105236"/>
                    <a:gd name="connsiteX26" fmla="*/ 438939 w 686368"/>
                    <a:gd name="connsiteY26" fmla="*/ 83722 h 105236"/>
                    <a:gd name="connsiteX27" fmla="*/ 289325 w 686368"/>
                    <a:gd name="connsiteY27" fmla="*/ 83722 h 105236"/>
                    <a:gd name="connsiteX28" fmla="*/ 399588 w 686368"/>
                    <a:gd name="connsiteY28" fmla="*/ 83722 h 105236"/>
                    <a:gd name="connsiteX29" fmla="*/ 403833 w 686368"/>
                    <a:gd name="connsiteY29" fmla="*/ 87967 h 105236"/>
                    <a:gd name="connsiteX30" fmla="*/ 403833 w 686368"/>
                    <a:gd name="connsiteY30" fmla="*/ 99984 h 105236"/>
                    <a:gd name="connsiteX31" fmla="*/ 399588 w 686368"/>
                    <a:gd name="connsiteY31" fmla="*/ 104229 h 105236"/>
                    <a:gd name="connsiteX32" fmla="*/ 289325 w 686368"/>
                    <a:gd name="connsiteY32" fmla="*/ 104229 h 105236"/>
                    <a:gd name="connsiteX33" fmla="*/ 285080 w 686368"/>
                    <a:gd name="connsiteY33" fmla="*/ 99984 h 105236"/>
                    <a:gd name="connsiteX34" fmla="*/ 285080 w 686368"/>
                    <a:gd name="connsiteY34" fmla="*/ 87967 h 105236"/>
                    <a:gd name="connsiteX35" fmla="*/ 289325 w 686368"/>
                    <a:gd name="connsiteY35" fmla="*/ 83722 h 105236"/>
                    <a:gd name="connsiteX36" fmla="*/ 353589 w 686368"/>
                    <a:gd name="connsiteY36" fmla="*/ 2 h 105236"/>
                    <a:gd name="connsiteX37" fmla="*/ 383211 w 686368"/>
                    <a:gd name="connsiteY37" fmla="*/ 2 h 105236"/>
                    <a:gd name="connsiteX38" fmla="*/ 387456 w 686368"/>
                    <a:gd name="connsiteY38" fmla="*/ 4247 h 105236"/>
                    <a:gd name="connsiteX39" fmla="*/ 387456 w 686368"/>
                    <a:gd name="connsiteY39" fmla="*/ 16264 h 105236"/>
                    <a:gd name="connsiteX40" fmla="*/ 383211 w 686368"/>
                    <a:gd name="connsiteY40" fmla="*/ 20509 h 105236"/>
                    <a:gd name="connsiteX41" fmla="*/ 353589 w 686368"/>
                    <a:gd name="connsiteY41" fmla="*/ 20509 h 105236"/>
                    <a:gd name="connsiteX42" fmla="*/ 349344 w 686368"/>
                    <a:gd name="connsiteY42" fmla="*/ 16264 h 105236"/>
                    <a:gd name="connsiteX43" fmla="*/ 349344 w 686368"/>
                    <a:gd name="connsiteY43" fmla="*/ 4247 h 105236"/>
                    <a:gd name="connsiteX44" fmla="*/ 353589 w 686368"/>
                    <a:gd name="connsiteY44" fmla="*/ 2 h 105236"/>
                    <a:gd name="connsiteX45" fmla="*/ 8320 w 686368"/>
                    <a:gd name="connsiteY45" fmla="*/ 2 h 105236"/>
                    <a:gd name="connsiteX46" fmla="*/ 314237 w 686368"/>
                    <a:gd name="connsiteY46" fmla="*/ 2 h 105236"/>
                    <a:gd name="connsiteX47" fmla="*/ 318482 w 686368"/>
                    <a:gd name="connsiteY47" fmla="*/ 4247 h 105236"/>
                    <a:gd name="connsiteX48" fmla="*/ 318482 w 686368"/>
                    <a:gd name="connsiteY48" fmla="*/ 16264 h 105236"/>
                    <a:gd name="connsiteX49" fmla="*/ 314237 w 686368"/>
                    <a:gd name="connsiteY49" fmla="*/ 20509 h 105236"/>
                    <a:gd name="connsiteX50" fmla="*/ 8320 w 686368"/>
                    <a:gd name="connsiteY50" fmla="*/ 20509 h 105236"/>
                    <a:gd name="connsiteX51" fmla="*/ 4075 w 686368"/>
                    <a:gd name="connsiteY51" fmla="*/ 16264 h 105236"/>
                    <a:gd name="connsiteX52" fmla="*/ 4075 w 686368"/>
                    <a:gd name="connsiteY52" fmla="*/ 4247 h 105236"/>
                    <a:gd name="connsiteX53" fmla="*/ 8320 w 686368"/>
                    <a:gd name="connsiteY53" fmla="*/ 2 h 105236"/>
                    <a:gd name="connsiteX54" fmla="*/ 652501 w 686368"/>
                    <a:gd name="connsiteY54" fmla="*/ 0 h 105236"/>
                    <a:gd name="connsiteX55" fmla="*/ 682123 w 686368"/>
                    <a:gd name="connsiteY55" fmla="*/ 0 h 105236"/>
                    <a:gd name="connsiteX56" fmla="*/ 686368 w 686368"/>
                    <a:gd name="connsiteY56" fmla="*/ 4245 h 105236"/>
                    <a:gd name="connsiteX57" fmla="*/ 686368 w 686368"/>
                    <a:gd name="connsiteY57" fmla="*/ 16262 h 105236"/>
                    <a:gd name="connsiteX58" fmla="*/ 682123 w 686368"/>
                    <a:gd name="connsiteY58" fmla="*/ 20507 h 105236"/>
                    <a:gd name="connsiteX59" fmla="*/ 652501 w 686368"/>
                    <a:gd name="connsiteY59" fmla="*/ 20507 h 105236"/>
                    <a:gd name="connsiteX60" fmla="*/ 648256 w 686368"/>
                    <a:gd name="connsiteY60" fmla="*/ 16262 h 105236"/>
                    <a:gd name="connsiteX61" fmla="*/ 648256 w 686368"/>
                    <a:gd name="connsiteY61" fmla="*/ 4245 h 105236"/>
                    <a:gd name="connsiteX62" fmla="*/ 652501 w 686368"/>
                    <a:gd name="connsiteY62" fmla="*/ 0 h 105236"/>
                    <a:gd name="connsiteX63" fmla="*/ 502887 w 686368"/>
                    <a:gd name="connsiteY63" fmla="*/ 0 h 105236"/>
                    <a:gd name="connsiteX64" fmla="*/ 613150 w 686368"/>
                    <a:gd name="connsiteY64" fmla="*/ 0 h 105236"/>
                    <a:gd name="connsiteX65" fmla="*/ 617395 w 686368"/>
                    <a:gd name="connsiteY65" fmla="*/ 4245 h 105236"/>
                    <a:gd name="connsiteX66" fmla="*/ 617395 w 686368"/>
                    <a:gd name="connsiteY66" fmla="*/ 16262 h 105236"/>
                    <a:gd name="connsiteX67" fmla="*/ 613150 w 686368"/>
                    <a:gd name="connsiteY67" fmla="*/ 20507 h 105236"/>
                    <a:gd name="connsiteX68" fmla="*/ 502887 w 686368"/>
                    <a:gd name="connsiteY68" fmla="*/ 20507 h 105236"/>
                    <a:gd name="connsiteX69" fmla="*/ 498642 w 686368"/>
                    <a:gd name="connsiteY69" fmla="*/ 16262 h 105236"/>
                    <a:gd name="connsiteX70" fmla="*/ 498642 w 686368"/>
                    <a:gd name="connsiteY70" fmla="*/ 4245 h 105236"/>
                    <a:gd name="connsiteX71" fmla="*/ 502887 w 686368"/>
                    <a:gd name="connsiteY71" fmla="*/ 0 h 10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86368" h="105236">
                      <a:moveTo>
                        <a:pt x="153859" y="84729"/>
                      </a:moveTo>
                      <a:lnTo>
                        <a:pt x="183481" y="84729"/>
                      </a:lnTo>
                      <a:cubicBezTo>
                        <a:pt x="185825" y="84729"/>
                        <a:pt x="187726" y="86630"/>
                        <a:pt x="187726" y="88974"/>
                      </a:cubicBezTo>
                      <a:lnTo>
                        <a:pt x="187726" y="100991"/>
                      </a:lnTo>
                      <a:cubicBezTo>
                        <a:pt x="187726" y="103335"/>
                        <a:pt x="185825" y="105236"/>
                        <a:pt x="183481" y="105236"/>
                      </a:cubicBezTo>
                      <a:lnTo>
                        <a:pt x="153859" y="105236"/>
                      </a:lnTo>
                      <a:cubicBezTo>
                        <a:pt x="151515" y="105236"/>
                        <a:pt x="149614" y="103335"/>
                        <a:pt x="149614" y="100991"/>
                      </a:cubicBezTo>
                      <a:lnTo>
                        <a:pt x="149614" y="88974"/>
                      </a:lnTo>
                      <a:cubicBezTo>
                        <a:pt x="149614" y="86630"/>
                        <a:pt x="151515" y="84729"/>
                        <a:pt x="153859" y="84729"/>
                      </a:cubicBezTo>
                      <a:close/>
                      <a:moveTo>
                        <a:pt x="4245" y="84729"/>
                      </a:moveTo>
                      <a:lnTo>
                        <a:pt x="114508" y="84729"/>
                      </a:lnTo>
                      <a:cubicBezTo>
                        <a:pt x="116852" y="84729"/>
                        <a:pt x="118753" y="86630"/>
                        <a:pt x="118753" y="88974"/>
                      </a:cubicBezTo>
                      <a:lnTo>
                        <a:pt x="118753" y="100991"/>
                      </a:lnTo>
                      <a:cubicBezTo>
                        <a:pt x="118753" y="103335"/>
                        <a:pt x="116852" y="105236"/>
                        <a:pt x="114508" y="105236"/>
                      </a:cubicBezTo>
                      <a:lnTo>
                        <a:pt x="4245" y="105236"/>
                      </a:lnTo>
                      <a:cubicBezTo>
                        <a:pt x="1901" y="105236"/>
                        <a:pt x="0" y="103335"/>
                        <a:pt x="0" y="100991"/>
                      </a:cubicBezTo>
                      <a:lnTo>
                        <a:pt x="0" y="88974"/>
                      </a:lnTo>
                      <a:cubicBezTo>
                        <a:pt x="0" y="86630"/>
                        <a:pt x="1901" y="84729"/>
                        <a:pt x="4245" y="84729"/>
                      </a:cubicBezTo>
                      <a:close/>
                      <a:moveTo>
                        <a:pt x="438939" y="83722"/>
                      </a:moveTo>
                      <a:lnTo>
                        <a:pt x="468561" y="83722"/>
                      </a:lnTo>
                      <a:cubicBezTo>
                        <a:pt x="470905" y="83722"/>
                        <a:pt x="472806" y="85623"/>
                        <a:pt x="472806" y="87967"/>
                      </a:cubicBezTo>
                      <a:lnTo>
                        <a:pt x="472806" y="99984"/>
                      </a:lnTo>
                      <a:cubicBezTo>
                        <a:pt x="472806" y="102328"/>
                        <a:pt x="470905" y="104229"/>
                        <a:pt x="468561" y="104229"/>
                      </a:cubicBezTo>
                      <a:lnTo>
                        <a:pt x="438939" y="104229"/>
                      </a:lnTo>
                      <a:cubicBezTo>
                        <a:pt x="436595" y="104229"/>
                        <a:pt x="434694" y="102328"/>
                        <a:pt x="434694" y="99984"/>
                      </a:cubicBezTo>
                      <a:lnTo>
                        <a:pt x="434694" y="87967"/>
                      </a:lnTo>
                      <a:cubicBezTo>
                        <a:pt x="434694" y="85623"/>
                        <a:pt x="436595" y="83722"/>
                        <a:pt x="438939" y="83722"/>
                      </a:cubicBezTo>
                      <a:close/>
                      <a:moveTo>
                        <a:pt x="289325" y="83722"/>
                      </a:moveTo>
                      <a:lnTo>
                        <a:pt x="399588" y="83722"/>
                      </a:lnTo>
                      <a:cubicBezTo>
                        <a:pt x="401932" y="83722"/>
                        <a:pt x="403833" y="85623"/>
                        <a:pt x="403833" y="87967"/>
                      </a:cubicBezTo>
                      <a:lnTo>
                        <a:pt x="403833" y="99984"/>
                      </a:lnTo>
                      <a:cubicBezTo>
                        <a:pt x="403833" y="102328"/>
                        <a:pt x="401932" y="104229"/>
                        <a:pt x="399588" y="104229"/>
                      </a:cubicBezTo>
                      <a:lnTo>
                        <a:pt x="289325" y="104229"/>
                      </a:lnTo>
                      <a:cubicBezTo>
                        <a:pt x="286981" y="104229"/>
                        <a:pt x="285080" y="102328"/>
                        <a:pt x="285080" y="99984"/>
                      </a:cubicBezTo>
                      <a:lnTo>
                        <a:pt x="285080" y="87967"/>
                      </a:lnTo>
                      <a:cubicBezTo>
                        <a:pt x="285080" y="85623"/>
                        <a:pt x="286981" y="83722"/>
                        <a:pt x="289325" y="83722"/>
                      </a:cubicBezTo>
                      <a:close/>
                      <a:moveTo>
                        <a:pt x="353589" y="2"/>
                      </a:moveTo>
                      <a:lnTo>
                        <a:pt x="383211" y="2"/>
                      </a:lnTo>
                      <a:cubicBezTo>
                        <a:pt x="385555" y="2"/>
                        <a:pt x="387456" y="1903"/>
                        <a:pt x="387456" y="4247"/>
                      </a:cubicBezTo>
                      <a:lnTo>
                        <a:pt x="387456" y="16264"/>
                      </a:lnTo>
                      <a:cubicBezTo>
                        <a:pt x="387456" y="18608"/>
                        <a:pt x="385555" y="20509"/>
                        <a:pt x="383211" y="20509"/>
                      </a:cubicBezTo>
                      <a:lnTo>
                        <a:pt x="353589" y="20509"/>
                      </a:lnTo>
                      <a:cubicBezTo>
                        <a:pt x="351245" y="20509"/>
                        <a:pt x="349344" y="18608"/>
                        <a:pt x="349344" y="16264"/>
                      </a:cubicBezTo>
                      <a:lnTo>
                        <a:pt x="349344" y="4247"/>
                      </a:lnTo>
                      <a:cubicBezTo>
                        <a:pt x="349344" y="1903"/>
                        <a:pt x="351245" y="2"/>
                        <a:pt x="353589" y="2"/>
                      </a:cubicBezTo>
                      <a:close/>
                      <a:moveTo>
                        <a:pt x="8320" y="2"/>
                      </a:moveTo>
                      <a:lnTo>
                        <a:pt x="314237" y="2"/>
                      </a:lnTo>
                      <a:cubicBezTo>
                        <a:pt x="316581" y="2"/>
                        <a:pt x="318482" y="1903"/>
                        <a:pt x="318482" y="4247"/>
                      </a:cubicBezTo>
                      <a:lnTo>
                        <a:pt x="318482" y="16264"/>
                      </a:lnTo>
                      <a:cubicBezTo>
                        <a:pt x="318482" y="18608"/>
                        <a:pt x="316581" y="20509"/>
                        <a:pt x="314237" y="20509"/>
                      </a:cubicBezTo>
                      <a:lnTo>
                        <a:pt x="8320" y="20509"/>
                      </a:lnTo>
                      <a:cubicBezTo>
                        <a:pt x="5976" y="20509"/>
                        <a:pt x="4075" y="18608"/>
                        <a:pt x="4075" y="16264"/>
                      </a:cubicBezTo>
                      <a:lnTo>
                        <a:pt x="4075" y="4247"/>
                      </a:lnTo>
                      <a:cubicBezTo>
                        <a:pt x="4075" y="1903"/>
                        <a:pt x="5976" y="2"/>
                        <a:pt x="8320" y="2"/>
                      </a:cubicBezTo>
                      <a:close/>
                      <a:moveTo>
                        <a:pt x="652501" y="0"/>
                      </a:moveTo>
                      <a:lnTo>
                        <a:pt x="682123" y="0"/>
                      </a:lnTo>
                      <a:cubicBezTo>
                        <a:pt x="684467" y="0"/>
                        <a:pt x="686368" y="1901"/>
                        <a:pt x="686368" y="4245"/>
                      </a:cubicBezTo>
                      <a:lnTo>
                        <a:pt x="686368" y="16262"/>
                      </a:lnTo>
                      <a:cubicBezTo>
                        <a:pt x="686368" y="18606"/>
                        <a:pt x="684467" y="20507"/>
                        <a:pt x="682123" y="20507"/>
                      </a:cubicBezTo>
                      <a:lnTo>
                        <a:pt x="652501" y="20507"/>
                      </a:lnTo>
                      <a:cubicBezTo>
                        <a:pt x="650157" y="20507"/>
                        <a:pt x="648256" y="18606"/>
                        <a:pt x="648256" y="16262"/>
                      </a:cubicBezTo>
                      <a:lnTo>
                        <a:pt x="648256" y="4245"/>
                      </a:lnTo>
                      <a:cubicBezTo>
                        <a:pt x="648256" y="1901"/>
                        <a:pt x="650157" y="0"/>
                        <a:pt x="652501" y="0"/>
                      </a:cubicBezTo>
                      <a:close/>
                      <a:moveTo>
                        <a:pt x="502887" y="0"/>
                      </a:moveTo>
                      <a:lnTo>
                        <a:pt x="613150" y="0"/>
                      </a:lnTo>
                      <a:cubicBezTo>
                        <a:pt x="615494" y="0"/>
                        <a:pt x="617395" y="1901"/>
                        <a:pt x="617395" y="4245"/>
                      </a:cubicBezTo>
                      <a:lnTo>
                        <a:pt x="617395" y="16262"/>
                      </a:lnTo>
                      <a:cubicBezTo>
                        <a:pt x="617395" y="18606"/>
                        <a:pt x="615494" y="20507"/>
                        <a:pt x="613150" y="20507"/>
                      </a:cubicBezTo>
                      <a:lnTo>
                        <a:pt x="502887" y="20507"/>
                      </a:lnTo>
                      <a:cubicBezTo>
                        <a:pt x="500543" y="20507"/>
                        <a:pt x="498642" y="18606"/>
                        <a:pt x="498642" y="16262"/>
                      </a:cubicBezTo>
                      <a:lnTo>
                        <a:pt x="498642" y="4245"/>
                      </a:lnTo>
                      <a:cubicBezTo>
                        <a:pt x="498642" y="1901"/>
                        <a:pt x="500543" y="0"/>
                        <a:pt x="502887"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Freeform: Shape 17">
                <a:extLst>
                  <a:ext uri="{FF2B5EF4-FFF2-40B4-BE49-F238E27FC236}">
                    <a16:creationId xmlns:a16="http://schemas.microsoft.com/office/drawing/2014/main" id="{9CF624BF-E757-46BF-B00B-59627E2FC11A}"/>
                  </a:ext>
                </a:extLst>
              </p:cNvPr>
              <p:cNvSpPr/>
              <p:nvPr/>
            </p:nvSpPr>
            <p:spPr>
              <a:xfrm rot="18902941">
                <a:off x="10242661" y="3983156"/>
                <a:ext cx="1144096" cy="1352486"/>
              </a:xfrm>
              <a:custGeom>
                <a:avLst/>
                <a:gdLst>
                  <a:gd name="connsiteX0" fmla="*/ 1697155 w 3375646"/>
                  <a:gd name="connsiteY0" fmla="*/ 0 h 3990500"/>
                  <a:gd name="connsiteX1" fmla="*/ 3236340 w 3375646"/>
                  <a:gd name="connsiteY1" fmla="*/ 0 h 3990500"/>
                  <a:gd name="connsiteX2" fmla="*/ 3375646 w 3375646"/>
                  <a:gd name="connsiteY2" fmla="*/ 184244 h 3990500"/>
                  <a:gd name="connsiteX3" fmla="*/ 3375646 w 3375646"/>
                  <a:gd name="connsiteY3" fmla="*/ 3806252 h 3990500"/>
                  <a:gd name="connsiteX4" fmla="*/ 3236340 w 3375646"/>
                  <a:gd name="connsiteY4" fmla="*/ 3990500 h 3990500"/>
                  <a:gd name="connsiteX5" fmla="*/ 0 w 3375646"/>
                  <a:gd name="connsiteY5" fmla="*/ 3990500 h 39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5646" h="3990500">
                    <a:moveTo>
                      <a:pt x="1697155" y="0"/>
                    </a:moveTo>
                    <a:lnTo>
                      <a:pt x="3236340" y="0"/>
                    </a:lnTo>
                    <a:cubicBezTo>
                      <a:pt x="3312732" y="0"/>
                      <a:pt x="3375646" y="80888"/>
                      <a:pt x="3375646" y="184244"/>
                    </a:cubicBezTo>
                    <a:lnTo>
                      <a:pt x="3375646" y="3806252"/>
                    </a:lnTo>
                    <a:cubicBezTo>
                      <a:pt x="3375646" y="3905115"/>
                      <a:pt x="3312732" y="3990500"/>
                      <a:pt x="3236340" y="3990500"/>
                    </a:cubicBezTo>
                    <a:lnTo>
                      <a:pt x="0" y="3990500"/>
                    </a:lnTo>
                    <a:close/>
                  </a:path>
                </a:pathLst>
              </a:custGeom>
              <a:solidFill>
                <a:schemeClr val="bg1">
                  <a:alpha val="10000"/>
                </a:schemeClr>
              </a:solidFill>
              <a:ln w="9525" cap="flat">
                <a:noFill/>
                <a:prstDash val="solid"/>
                <a:miter/>
              </a:ln>
            </p:spPr>
            <p:txBody>
              <a:bodyPr wrap="square" rtlCol="0" anchor="ctr">
                <a:noAutofit/>
              </a:bodyPr>
              <a:lstStyle/>
              <a:p>
                <a:endParaRPr lang="en-US" dirty="0"/>
              </a:p>
            </p:txBody>
          </p:sp>
          <p:grpSp>
            <p:nvGrpSpPr>
              <p:cNvPr id="19" name="Group 18">
                <a:extLst>
                  <a:ext uri="{FF2B5EF4-FFF2-40B4-BE49-F238E27FC236}">
                    <a16:creationId xmlns:a16="http://schemas.microsoft.com/office/drawing/2014/main" id="{2734C03B-6AB9-42EF-8091-AC2995DE93EA}"/>
                  </a:ext>
                </a:extLst>
              </p:cNvPr>
              <p:cNvGrpSpPr/>
              <p:nvPr/>
            </p:nvGrpSpPr>
            <p:grpSpPr>
              <a:xfrm rot="18902941">
                <a:off x="9825321" y="5247373"/>
                <a:ext cx="109147" cy="109147"/>
                <a:chOff x="8118251" y="2289511"/>
                <a:chExt cx="453435" cy="453435"/>
              </a:xfrm>
              <a:solidFill>
                <a:schemeClr val="accent1">
                  <a:alpha val="40000"/>
                </a:schemeClr>
              </a:solidFill>
            </p:grpSpPr>
            <p:sp>
              <p:nvSpPr>
                <p:cNvPr id="20" name="Oval 19">
                  <a:extLst>
                    <a:ext uri="{FF2B5EF4-FFF2-40B4-BE49-F238E27FC236}">
                      <a16:creationId xmlns:a16="http://schemas.microsoft.com/office/drawing/2014/main" id="{33D78A1C-1924-4077-923D-699C049DF71B}"/>
                    </a:ext>
                  </a:extLst>
                </p:cNvPr>
                <p:cNvSpPr/>
                <p:nvPr/>
              </p:nvSpPr>
              <p:spPr>
                <a:xfrm>
                  <a:off x="8118251" y="2289511"/>
                  <a:ext cx="453435" cy="4534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D2F545D-E716-4DFB-B544-773071664FE9}"/>
                    </a:ext>
                  </a:extLst>
                </p:cNvPr>
                <p:cNvSpPr/>
                <p:nvPr/>
              </p:nvSpPr>
              <p:spPr>
                <a:xfrm>
                  <a:off x="8160877" y="2332137"/>
                  <a:ext cx="368182" cy="368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B4331799-72F4-45E3-A3EC-1E20289E8F47}"/>
                    </a:ext>
                  </a:extLst>
                </p:cNvPr>
                <p:cNvSpPr/>
                <p:nvPr/>
              </p:nvSpPr>
              <p:spPr>
                <a:xfrm>
                  <a:off x="8207808" y="2379068"/>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1712DD2-D9F4-42DE-B757-186DB2419632}"/>
                    </a:ext>
                  </a:extLst>
                </p:cNvPr>
                <p:cNvSpPr/>
                <p:nvPr/>
              </p:nvSpPr>
              <p:spPr>
                <a:xfrm>
                  <a:off x="8253528" y="2424788"/>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6" name="Freeform: Shape 195">
              <a:extLst>
                <a:ext uri="{FF2B5EF4-FFF2-40B4-BE49-F238E27FC236}">
                  <a16:creationId xmlns:a16="http://schemas.microsoft.com/office/drawing/2014/main" id="{DEE26043-47EB-456A-85C1-2C5A846C65CC}"/>
                </a:ext>
              </a:extLst>
            </p:cNvPr>
            <p:cNvSpPr/>
            <p:nvPr/>
          </p:nvSpPr>
          <p:spPr>
            <a:xfrm rot="19146890">
              <a:off x="9497118" y="4865112"/>
              <a:ext cx="2647906" cy="2053702"/>
            </a:xfrm>
            <a:custGeom>
              <a:avLst/>
              <a:gdLst>
                <a:gd name="connsiteX0" fmla="*/ 802501 w 2647906"/>
                <a:gd name="connsiteY0" fmla="*/ 64780 h 2053702"/>
                <a:gd name="connsiteX1" fmla="*/ 824412 w 2647906"/>
                <a:gd name="connsiteY1" fmla="*/ 137612 h 2053702"/>
                <a:gd name="connsiteX2" fmla="*/ 735907 w 2647906"/>
                <a:gd name="connsiteY2" fmla="*/ 300638 h 2053702"/>
                <a:gd name="connsiteX3" fmla="*/ 672970 w 2647906"/>
                <a:gd name="connsiteY3" fmla="*/ 375812 h 2053702"/>
                <a:gd name="connsiteX4" fmla="*/ 644123 w 2647906"/>
                <a:gd name="connsiteY4" fmla="*/ 429134 h 2053702"/>
                <a:gd name="connsiteX5" fmla="*/ 630356 w 2647906"/>
                <a:gd name="connsiteY5" fmla="*/ 546704 h 2053702"/>
                <a:gd name="connsiteX6" fmla="*/ 618992 w 2647906"/>
                <a:gd name="connsiteY6" fmla="*/ 620349 h 2053702"/>
                <a:gd name="connsiteX7" fmla="*/ 576379 w 2647906"/>
                <a:gd name="connsiteY7" fmla="*/ 714318 h 2053702"/>
                <a:gd name="connsiteX8" fmla="*/ 559114 w 2647906"/>
                <a:gd name="connsiteY8" fmla="*/ 771355 h 2053702"/>
                <a:gd name="connsiteX9" fmla="*/ 507760 w 2647906"/>
                <a:gd name="connsiteY9" fmla="*/ 891329 h 2053702"/>
                <a:gd name="connsiteX10" fmla="*/ 462960 w 2647906"/>
                <a:gd name="connsiteY10" fmla="*/ 948802 h 2053702"/>
                <a:gd name="connsiteX11" fmla="*/ 412480 w 2647906"/>
                <a:gd name="connsiteY11" fmla="*/ 1078829 h 2053702"/>
                <a:gd name="connsiteX12" fmla="*/ 403301 w 2647906"/>
                <a:gd name="connsiteY12" fmla="*/ 1333200 h 2053702"/>
                <a:gd name="connsiteX13" fmla="*/ 421058 w 2647906"/>
                <a:gd name="connsiteY13" fmla="*/ 1503955 h 2053702"/>
                <a:gd name="connsiteX14" fmla="*/ 425443 w 2647906"/>
                <a:gd name="connsiteY14" fmla="*/ 1540797 h 2053702"/>
                <a:gd name="connsiteX15" fmla="*/ 0 w 2647906"/>
                <a:gd name="connsiteY15" fmla="*/ 1172459 h 2053702"/>
                <a:gd name="connsiteX16" fmla="*/ 16659 w 2647906"/>
                <a:gd name="connsiteY16" fmla="*/ 1116181 h 2053702"/>
                <a:gd name="connsiteX17" fmla="*/ 118337 w 2647906"/>
                <a:gd name="connsiteY17" fmla="*/ 780533 h 2053702"/>
                <a:gd name="connsiteX18" fmla="*/ 209683 w 2647906"/>
                <a:gd name="connsiteY18" fmla="*/ 463662 h 2053702"/>
                <a:gd name="connsiteX19" fmla="*/ 259071 w 2647906"/>
                <a:gd name="connsiteY19" fmla="*/ 293425 h 2053702"/>
                <a:gd name="connsiteX20" fmla="*/ 276772 w 2647906"/>
                <a:gd name="connsiteY20" fmla="*/ 205139 h 2053702"/>
                <a:gd name="connsiteX21" fmla="*/ 329219 w 2647906"/>
                <a:gd name="connsiteY21" fmla="*/ 137394 h 2053702"/>
                <a:gd name="connsiteX22" fmla="*/ 512349 w 2647906"/>
                <a:gd name="connsiteY22" fmla="*/ 41458 h 2053702"/>
                <a:gd name="connsiteX23" fmla="*/ 578564 w 2647906"/>
                <a:gd name="connsiteY23" fmla="*/ 3434 h 2053702"/>
                <a:gd name="connsiteX24" fmla="*/ 598232 w 2647906"/>
                <a:gd name="connsiteY24" fmla="*/ 2123 h 2053702"/>
                <a:gd name="connsiteX25" fmla="*/ 603914 w 2647906"/>
                <a:gd name="connsiteY25" fmla="*/ 16546 h 2053702"/>
                <a:gd name="connsiteX26" fmla="*/ 614402 w 2647906"/>
                <a:gd name="connsiteY26" fmla="*/ 153128 h 2053702"/>
                <a:gd name="connsiteX27" fmla="*/ 624237 w 2647906"/>
                <a:gd name="connsiteY27" fmla="*/ 147446 h 2053702"/>
                <a:gd name="connsiteX28" fmla="*/ 710120 w 2647906"/>
                <a:gd name="connsiteY28" fmla="*/ 63749 h 2053702"/>
                <a:gd name="connsiteX29" fmla="*/ 779832 w 2647906"/>
                <a:gd name="connsiteY29" fmla="*/ 50418 h 2053702"/>
                <a:gd name="connsiteX30" fmla="*/ 802501 w 2647906"/>
                <a:gd name="connsiteY30" fmla="*/ 64780 h 2053702"/>
                <a:gd name="connsiteX31" fmla="*/ 2419034 w 2647906"/>
                <a:gd name="connsiteY31" fmla="*/ 721093 h 2053702"/>
                <a:gd name="connsiteX32" fmla="*/ 2504043 w 2647906"/>
                <a:gd name="connsiteY32" fmla="*/ 904441 h 2053702"/>
                <a:gd name="connsiteX33" fmla="*/ 2545782 w 2647906"/>
                <a:gd name="connsiteY33" fmla="*/ 1068995 h 2053702"/>
                <a:gd name="connsiteX34" fmla="*/ 2540975 w 2647906"/>
                <a:gd name="connsiteY34" fmla="*/ 1200552 h 2053702"/>
                <a:gd name="connsiteX35" fmla="*/ 2527207 w 2647906"/>
                <a:gd name="connsiteY35" fmla="*/ 1309818 h 2053702"/>
                <a:gd name="connsiteX36" fmla="*/ 2533108 w 2647906"/>
                <a:gd name="connsiteY36" fmla="*/ 1417991 h 2053702"/>
                <a:gd name="connsiteX37" fmla="*/ 2647906 w 2647906"/>
                <a:gd name="connsiteY37" fmla="*/ 1623311 h 2053702"/>
                <a:gd name="connsiteX38" fmla="*/ 2238821 w 2647906"/>
                <a:gd name="connsiteY38" fmla="*/ 2053445 h 2053702"/>
                <a:gd name="connsiteX39" fmla="*/ 2107487 w 2647906"/>
                <a:gd name="connsiteY39" fmla="*/ 1625728 h 2053702"/>
                <a:gd name="connsiteX40" fmla="*/ 1832058 w 2647906"/>
                <a:gd name="connsiteY40" fmla="*/ 1241636 h 2053702"/>
                <a:gd name="connsiteX41" fmla="*/ 1746394 w 2647906"/>
                <a:gd name="connsiteY41" fmla="*/ 1095656 h 2053702"/>
                <a:gd name="connsiteX42" fmla="*/ 1701159 w 2647906"/>
                <a:gd name="connsiteY42" fmla="*/ 1015237 h 2053702"/>
                <a:gd name="connsiteX43" fmla="*/ 1666849 w 2647906"/>
                <a:gd name="connsiteY43" fmla="*/ 935910 h 2053702"/>
                <a:gd name="connsiteX44" fmla="*/ 1618990 w 2647906"/>
                <a:gd name="connsiteY44" fmla="*/ 854398 h 2053702"/>
                <a:gd name="connsiteX45" fmla="*/ 1588178 w 2647906"/>
                <a:gd name="connsiteY45" fmla="*/ 825770 h 2053702"/>
                <a:gd name="connsiteX46" fmla="*/ 1612435 w 2647906"/>
                <a:gd name="connsiteY46" fmla="*/ 764145 h 2053702"/>
                <a:gd name="connsiteX47" fmla="*/ 1642592 w 2647906"/>
                <a:gd name="connsiteY47" fmla="*/ 763488 h 2053702"/>
                <a:gd name="connsiteX48" fmla="*/ 1691106 w 2647906"/>
                <a:gd name="connsiteY48" fmla="*/ 775726 h 2053702"/>
                <a:gd name="connsiteX49" fmla="*/ 1749017 w 2647906"/>
                <a:gd name="connsiteY49" fmla="*/ 812658 h 2053702"/>
                <a:gd name="connsiteX50" fmla="*/ 1751420 w 2647906"/>
                <a:gd name="connsiteY50" fmla="*/ 814843 h 2053702"/>
                <a:gd name="connsiteX51" fmla="*/ 1755354 w 2647906"/>
                <a:gd name="connsiteY51" fmla="*/ 815280 h 2053702"/>
                <a:gd name="connsiteX52" fmla="*/ 1638003 w 2647906"/>
                <a:gd name="connsiteY52" fmla="*/ 354397 h 2053702"/>
                <a:gd name="connsiteX53" fmla="*/ 1635598 w 2647906"/>
                <a:gd name="connsiteY53" fmla="*/ 303261 h 2053702"/>
                <a:gd name="connsiteX54" fmla="*/ 1657234 w 2647906"/>
                <a:gd name="connsiteY54" fmla="*/ 263925 h 2053702"/>
                <a:gd name="connsiteX55" fmla="*/ 1707714 w 2647906"/>
                <a:gd name="connsiteY55" fmla="*/ 258243 h 2053702"/>
                <a:gd name="connsiteX56" fmla="*/ 1784419 w 2647906"/>
                <a:gd name="connsiteY56" fmla="*/ 306538 h 2053702"/>
                <a:gd name="connsiteX57" fmla="*/ 1823973 w 2647906"/>
                <a:gd name="connsiteY57" fmla="*/ 408592 h 2053702"/>
                <a:gd name="connsiteX58" fmla="*/ 1907234 w 2647906"/>
                <a:gd name="connsiteY58" fmla="*/ 690280 h 2053702"/>
                <a:gd name="connsiteX59" fmla="*/ 1926465 w 2647906"/>
                <a:gd name="connsiteY59" fmla="*/ 698148 h 2053702"/>
                <a:gd name="connsiteX60" fmla="*/ 2046438 w 2647906"/>
                <a:gd name="connsiteY60" fmla="*/ 694651 h 2053702"/>
                <a:gd name="connsiteX61" fmla="*/ 2065013 w 2647906"/>
                <a:gd name="connsiteY61" fmla="*/ 706014 h 2053702"/>
                <a:gd name="connsiteX62" fmla="*/ 2076595 w 2647906"/>
                <a:gd name="connsiteY62" fmla="*/ 703392 h 2053702"/>
                <a:gd name="connsiteX63" fmla="*/ 2142155 w 2647906"/>
                <a:gd name="connsiteY63" fmla="*/ 667553 h 2053702"/>
                <a:gd name="connsiteX64" fmla="*/ 2230442 w 2647906"/>
                <a:gd name="connsiteY64" fmla="*/ 696399 h 2053702"/>
                <a:gd name="connsiteX65" fmla="*/ 2279612 w 2647906"/>
                <a:gd name="connsiteY65" fmla="*/ 706670 h 2053702"/>
                <a:gd name="connsiteX66" fmla="*/ 2328562 w 2647906"/>
                <a:gd name="connsiteY66" fmla="*/ 691592 h 2053702"/>
                <a:gd name="connsiteX67" fmla="*/ 2419034 w 2647906"/>
                <a:gd name="connsiteY67" fmla="*/ 721093 h 205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47906" h="2053702">
                  <a:moveTo>
                    <a:pt x="802501" y="64780"/>
                  </a:moveTo>
                  <a:cubicBezTo>
                    <a:pt x="822159" y="83035"/>
                    <a:pt x="831951" y="111553"/>
                    <a:pt x="824412" y="137612"/>
                  </a:cubicBezTo>
                  <a:cubicBezTo>
                    <a:pt x="813704" y="174981"/>
                    <a:pt x="750767" y="282281"/>
                    <a:pt x="735907" y="300638"/>
                  </a:cubicBezTo>
                  <a:cubicBezTo>
                    <a:pt x="715146" y="325768"/>
                    <a:pt x="691108" y="348277"/>
                    <a:pt x="672970" y="375812"/>
                  </a:cubicBezTo>
                  <a:cubicBezTo>
                    <a:pt x="665758" y="386739"/>
                    <a:pt x="658546" y="395480"/>
                    <a:pt x="644123" y="429134"/>
                  </a:cubicBezTo>
                  <a:cubicBezTo>
                    <a:pt x="629045" y="467158"/>
                    <a:pt x="625330" y="506275"/>
                    <a:pt x="630356" y="546704"/>
                  </a:cubicBezTo>
                  <a:cubicBezTo>
                    <a:pt x="633634" y="572054"/>
                    <a:pt x="626641" y="596310"/>
                    <a:pt x="618992" y="620349"/>
                  </a:cubicBezTo>
                  <a:cubicBezTo>
                    <a:pt x="608285" y="653348"/>
                    <a:pt x="595391" y="685035"/>
                    <a:pt x="576379" y="714318"/>
                  </a:cubicBezTo>
                  <a:cubicBezTo>
                    <a:pt x="565452" y="731363"/>
                    <a:pt x="563704" y="752124"/>
                    <a:pt x="559114" y="771355"/>
                  </a:cubicBezTo>
                  <a:cubicBezTo>
                    <a:pt x="548625" y="814187"/>
                    <a:pt x="536387" y="856145"/>
                    <a:pt x="507760" y="891329"/>
                  </a:cubicBezTo>
                  <a:cubicBezTo>
                    <a:pt x="492462" y="910122"/>
                    <a:pt x="476947" y="929135"/>
                    <a:pt x="462960" y="948802"/>
                  </a:cubicBezTo>
                  <a:cubicBezTo>
                    <a:pt x="435426" y="987919"/>
                    <a:pt x="422751" y="1032937"/>
                    <a:pt x="412480" y="1078829"/>
                  </a:cubicBezTo>
                  <a:cubicBezTo>
                    <a:pt x="404395" y="1115761"/>
                    <a:pt x="399150" y="1285779"/>
                    <a:pt x="403301" y="1333200"/>
                  </a:cubicBezTo>
                  <a:cubicBezTo>
                    <a:pt x="407890" y="1384883"/>
                    <a:pt x="414447" y="1446399"/>
                    <a:pt x="421058" y="1503955"/>
                  </a:cubicBezTo>
                  <a:lnTo>
                    <a:pt x="425443" y="1540797"/>
                  </a:lnTo>
                  <a:lnTo>
                    <a:pt x="0" y="1172459"/>
                  </a:lnTo>
                  <a:lnTo>
                    <a:pt x="16659" y="1116181"/>
                  </a:lnTo>
                  <a:cubicBezTo>
                    <a:pt x="58412" y="975757"/>
                    <a:pt x="97686" y="845601"/>
                    <a:pt x="118337" y="780533"/>
                  </a:cubicBezTo>
                  <a:cubicBezTo>
                    <a:pt x="151553" y="675857"/>
                    <a:pt x="183240" y="570524"/>
                    <a:pt x="209683" y="463662"/>
                  </a:cubicBezTo>
                  <a:cubicBezTo>
                    <a:pt x="223888" y="406188"/>
                    <a:pt x="240714" y="349588"/>
                    <a:pt x="259071" y="293425"/>
                  </a:cubicBezTo>
                  <a:cubicBezTo>
                    <a:pt x="268467" y="264798"/>
                    <a:pt x="273276" y="234859"/>
                    <a:pt x="276772" y="205139"/>
                  </a:cubicBezTo>
                  <a:cubicBezTo>
                    <a:pt x="280924" y="171922"/>
                    <a:pt x="298407" y="147883"/>
                    <a:pt x="329219" y="137394"/>
                  </a:cubicBezTo>
                  <a:cubicBezTo>
                    <a:pt x="395216" y="114667"/>
                    <a:pt x="452472" y="75550"/>
                    <a:pt x="512349" y="41458"/>
                  </a:cubicBezTo>
                  <a:cubicBezTo>
                    <a:pt x="534421" y="28784"/>
                    <a:pt x="556492" y="16109"/>
                    <a:pt x="578564" y="3434"/>
                  </a:cubicBezTo>
                  <a:cubicBezTo>
                    <a:pt x="584901" y="-282"/>
                    <a:pt x="591457" y="-1374"/>
                    <a:pt x="598232" y="2123"/>
                  </a:cubicBezTo>
                  <a:cubicBezTo>
                    <a:pt x="603477" y="5620"/>
                    <a:pt x="603258" y="11082"/>
                    <a:pt x="603914" y="16546"/>
                  </a:cubicBezTo>
                  <a:cubicBezTo>
                    <a:pt x="605880" y="34466"/>
                    <a:pt x="609159" y="149195"/>
                    <a:pt x="614402" y="153128"/>
                  </a:cubicBezTo>
                  <a:cubicBezTo>
                    <a:pt x="618774" y="152910"/>
                    <a:pt x="621177" y="149413"/>
                    <a:pt x="624237" y="147446"/>
                  </a:cubicBezTo>
                  <a:cubicBezTo>
                    <a:pt x="646309" y="129745"/>
                    <a:pt x="701160" y="71616"/>
                    <a:pt x="710120" y="63749"/>
                  </a:cubicBezTo>
                  <a:cubicBezTo>
                    <a:pt x="730881" y="45829"/>
                    <a:pt x="753827" y="40147"/>
                    <a:pt x="779832" y="50418"/>
                  </a:cubicBezTo>
                  <a:cubicBezTo>
                    <a:pt x="788300" y="53751"/>
                    <a:pt x="795948" y="58695"/>
                    <a:pt x="802501" y="64780"/>
                  </a:cubicBezTo>
                  <a:close/>
                  <a:moveTo>
                    <a:pt x="2419034" y="721093"/>
                  </a:moveTo>
                  <a:cubicBezTo>
                    <a:pt x="2425371" y="728523"/>
                    <a:pt x="2486342" y="856583"/>
                    <a:pt x="2504043" y="904441"/>
                  </a:cubicBezTo>
                  <a:cubicBezTo>
                    <a:pt x="2523711" y="957763"/>
                    <a:pt x="2539227" y="1012396"/>
                    <a:pt x="2545782" y="1068995"/>
                  </a:cubicBezTo>
                  <a:cubicBezTo>
                    <a:pt x="2550809" y="1113139"/>
                    <a:pt x="2547749" y="1156846"/>
                    <a:pt x="2540975" y="1200552"/>
                  </a:cubicBezTo>
                  <a:cubicBezTo>
                    <a:pt x="2535512" y="1236828"/>
                    <a:pt x="2528737" y="1273104"/>
                    <a:pt x="2527207" y="1309818"/>
                  </a:cubicBezTo>
                  <a:cubicBezTo>
                    <a:pt x="2525678" y="1346531"/>
                    <a:pt x="2522181" y="1383026"/>
                    <a:pt x="2533108" y="1417991"/>
                  </a:cubicBezTo>
                  <a:cubicBezTo>
                    <a:pt x="2547750" y="1465631"/>
                    <a:pt x="2626271" y="1578730"/>
                    <a:pt x="2647906" y="1623311"/>
                  </a:cubicBezTo>
                  <a:cubicBezTo>
                    <a:pt x="2530422" y="1724748"/>
                    <a:pt x="2319956" y="2043116"/>
                    <a:pt x="2238821" y="2053445"/>
                  </a:cubicBezTo>
                  <a:cubicBezTo>
                    <a:pt x="2157686" y="2063775"/>
                    <a:pt x="2175281" y="1761030"/>
                    <a:pt x="2107487" y="1625728"/>
                  </a:cubicBezTo>
                  <a:cubicBezTo>
                    <a:pt x="2039693" y="1490426"/>
                    <a:pt x="1892241" y="1329981"/>
                    <a:pt x="1832058" y="1241636"/>
                  </a:cubicBezTo>
                  <a:cubicBezTo>
                    <a:pt x="1771877" y="1153291"/>
                    <a:pt x="1768248" y="1148541"/>
                    <a:pt x="1746394" y="1095656"/>
                  </a:cubicBezTo>
                  <a:cubicBezTo>
                    <a:pt x="1734812" y="1067248"/>
                    <a:pt x="1721044" y="1039494"/>
                    <a:pt x="1701159" y="1015237"/>
                  </a:cubicBezTo>
                  <a:cubicBezTo>
                    <a:pt x="1682365" y="992291"/>
                    <a:pt x="1674716" y="964100"/>
                    <a:pt x="1666849" y="935910"/>
                  </a:cubicBezTo>
                  <a:cubicBezTo>
                    <a:pt x="1658108" y="904878"/>
                    <a:pt x="1643904" y="876251"/>
                    <a:pt x="1618990" y="854398"/>
                  </a:cubicBezTo>
                  <a:cubicBezTo>
                    <a:pt x="1611342" y="850027"/>
                    <a:pt x="1591237" y="830578"/>
                    <a:pt x="1588178" y="825770"/>
                  </a:cubicBezTo>
                  <a:cubicBezTo>
                    <a:pt x="1570913" y="800202"/>
                    <a:pt x="1582277" y="771355"/>
                    <a:pt x="1612435" y="764145"/>
                  </a:cubicBezTo>
                  <a:cubicBezTo>
                    <a:pt x="1622487" y="761740"/>
                    <a:pt x="1632321" y="761303"/>
                    <a:pt x="1642592" y="763488"/>
                  </a:cubicBezTo>
                  <a:cubicBezTo>
                    <a:pt x="1658982" y="766985"/>
                    <a:pt x="1675153" y="770481"/>
                    <a:pt x="1691106" y="775726"/>
                  </a:cubicBezTo>
                  <a:cubicBezTo>
                    <a:pt x="1713614" y="783156"/>
                    <a:pt x="1733719" y="793864"/>
                    <a:pt x="1749017" y="812658"/>
                  </a:cubicBezTo>
                  <a:cubicBezTo>
                    <a:pt x="1749672" y="813532"/>
                    <a:pt x="1750546" y="814188"/>
                    <a:pt x="1751420" y="814843"/>
                  </a:cubicBezTo>
                  <a:cubicBezTo>
                    <a:pt x="1752076" y="815281"/>
                    <a:pt x="1752732" y="815499"/>
                    <a:pt x="1755354" y="815280"/>
                  </a:cubicBezTo>
                  <a:cubicBezTo>
                    <a:pt x="1742242" y="765455"/>
                    <a:pt x="1644559" y="387177"/>
                    <a:pt x="1638003" y="354397"/>
                  </a:cubicBezTo>
                  <a:cubicBezTo>
                    <a:pt x="1637129" y="346749"/>
                    <a:pt x="1635162" y="310909"/>
                    <a:pt x="1635598" y="303261"/>
                  </a:cubicBezTo>
                  <a:cubicBezTo>
                    <a:pt x="1636691" y="286652"/>
                    <a:pt x="1642810" y="273103"/>
                    <a:pt x="1657234" y="263925"/>
                  </a:cubicBezTo>
                  <a:cubicBezTo>
                    <a:pt x="1673186" y="255184"/>
                    <a:pt x="1690451" y="255839"/>
                    <a:pt x="1707714" y="258243"/>
                  </a:cubicBezTo>
                  <a:cubicBezTo>
                    <a:pt x="1739401" y="264580"/>
                    <a:pt x="1764314" y="281845"/>
                    <a:pt x="1784419" y="306538"/>
                  </a:cubicBezTo>
                  <a:cubicBezTo>
                    <a:pt x="1802339" y="328610"/>
                    <a:pt x="1813921" y="382369"/>
                    <a:pt x="1823973" y="408592"/>
                  </a:cubicBezTo>
                  <a:cubicBezTo>
                    <a:pt x="1827469" y="417771"/>
                    <a:pt x="1906797" y="688095"/>
                    <a:pt x="1907234" y="690280"/>
                  </a:cubicBezTo>
                  <a:cubicBezTo>
                    <a:pt x="1911386" y="705140"/>
                    <a:pt x="1912915" y="704266"/>
                    <a:pt x="1926465" y="698148"/>
                  </a:cubicBezTo>
                  <a:cubicBezTo>
                    <a:pt x="1965581" y="680010"/>
                    <a:pt x="2005791" y="670613"/>
                    <a:pt x="2046438" y="694651"/>
                  </a:cubicBezTo>
                  <a:cubicBezTo>
                    <a:pt x="2052776" y="698366"/>
                    <a:pt x="2059113" y="702081"/>
                    <a:pt x="2065013" y="706014"/>
                  </a:cubicBezTo>
                  <a:cubicBezTo>
                    <a:pt x="2069820" y="709293"/>
                    <a:pt x="2073536" y="709074"/>
                    <a:pt x="2076595" y="703392"/>
                  </a:cubicBezTo>
                  <a:cubicBezTo>
                    <a:pt x="2090581" y="677168"/>
                    <a:pt x="2114401" y="669082"/>
                    <a:pt x="2142155" y="667553"/>
                  </a:cubicBezTo>
                  <a:cubicBezTo>
                    <a:pt x="2175371" y="665804"/>
                    <a:pt x="2204873" y="675420"/>
                    <a:pt x="2230442" y="696399"/>
                  </a:cubicBezTo>
                  <a:cubicBezTo>
                    <a:pt x="2245302" y="708637"/>
                    <a:pt x="2261255" y="711259"/>
                    <a:pt x="2279612" y="706670"/>
                  </a:cubicBezTo>
                  <a:cubicBezTo>
                    <a:pt x="2296220" y="702518"/>
                    <a:pt x="2312391" y="696399"/>
                    <a:pt x="2328562" y="691592"/>
                  </a:cubicBezTo>
                  <a:cubicBezTo>
                    <a:pt x="2365712" y="680446"/>
                    <a:pt x="2394996" y="692903"/>
                    <a:pt x="2419034" y="721093"/>
                  </a:cubicBezTo>
                  <a:close/>
                </a:path>
              </a:pathLst>
            </a:custGeom>
            <a:solidFill>
              <a:srgbClr val="FCD9C1"/>
            </a:solidFill>
            <a:ln w="2539" cap="flat">
              <a:noFill/>
              <a:prstDash val="solid"/>
              <a:miter/>
            </a:ln>
          </p:spPr>
          <p:txBody>
            <a:bodyPr rtlCol="0" anchor="ctr"/>
            <a:lstStyle/>
            <a:p>
              <a:endParaRPr lang="en-US" dirty="0"/>
            </a:p>
          </p:txBody>
        </p:sp>
        <p:grpSp>
          <p:nvGrpSpPr>
            <p:cNvPr id="37" name="Group 74">
              <a:extLst>
                <a:ext uri="{FF2B5EF4-FFF2-40B4-BE49-F238E27FC236}">
                  <a16:creationId xmlns:a16="http://schemas.microsoft.com/office/drawing/2014/main" id="{4B8918F9-CA88-4CB5-A1DD-D1ADADE883FE}"/>
                </a:ext>
              </a:extLst>
            </p:cNvPr>
            <p:cNvGrpSpPr/>
            <p:nvPr/>
          </p:nvGrpSpPr>
          <p:grpSpPr>
            <a:xfrm rot="1587316">
              <a:off x="909065" y="3818987"/>
              <a:ext cx="1555538" cy="2302642"/>
              <a:chOff x="6477000" y="3016250"/>
              <a:chExt cx="1328738" cy="1966913"/>
            </a:xfrm>
          </p:grpSpPr>
          <p:sp>
            <p:nvSpPr>
              <p:cNvPr id="38" name="Freeform 21">
                <a:extLst>
                  <a:ext uri="{FF2B5EF4-FFF2-40B4-BE49-F238E27FC236}">
                    <a16:creationId xmlns:a16="http://schemas.microsoft.com/office/drawing/2014/main" id="{BFBF90BE-F796-4082-8200-D9ED7F453178}"/>
                  </a:ext>
                </a:extLst>
              </p:cNvPr>
              <p:cNvSpPr>
                <a:spLocks/>
              </p:cNvSpPr>
              <p:nvPr/>
            </p:nvSpPr>
            <p:spPr bwMode="auto">
              <a:xfrm>
                <a:off x="6477000" y="3162300"/>
                <a:ext cx="1328738" cy="1820863"/>
              </a:xfrm>
              <a:custGeom>
                <a:avLst/>
                <a:gdLst>
                  <a:gd name="T0" fmla="*/ 353 w 353"/>
                  <a:gd name="T1" fmla="*/ 461 h 485"/>
                  <a:gd name="T2" fmla="*/ 329 w 353"/>
                  <a:gd name="T3" fmla="*/ 485 h 485"/>
                  <a:gd name="T4" fmla="*/ 24 w 353"/>
                  <a:gd name="T5" fmla="*/ 485 h 485"/>
                  <a:gd name="T6" fmla="*/ 0 w 353"/>
                  <a:gd name="T7" fmla="*/ 461 h 485"/>
                  <a:gd name="T8" fmla="*/ 0 w 353"/>
                  <a:gd name="T9" fmla="*/ 24 h 485"/>
                  <a:gd name="T10" fmla="*/ 24 w 353"/>
                  <a:gd name="T11" fmla="*/ 0 h 485"/>
                  <a:gd name="T12" fmla="*/ 329 w 353"/>
                  <a:gd name="T13" fmla="*/ 0 h 485"/>
                  <a:gd name="T14" fmla="*/ 353 w 353"/>
                  <a:gd name="T15" fmla="*/ 24 h 485"/>
                  <a:gd name="T16" fmla="*/ 353 w 353"/>
                  <a:gd name="T17" fmla="*/ 46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485">
                    <a:moveTo>
                      <a:pt x="353" y="461"/>
                    </a:moveTo>
                    <a:cubicBezTo>
                      <a:pt x="353" y="475"/>
                      <a:pt x="343" y="485"/>
                      <a:pt x="329" y="485"/>
                    </a:cubicBezTo>
                    <a:cubicBezTo>
                      <a:pt x="24" y="485"/>
                      <a:pt x="24" y="485"/>
                      <a:pt x="24" y="485"/>
                    </a:cubicBezTo>
                    <a:cubicBezTo>
                      <a:pt x="11" y="485"/>
                      <a:pt x="0" y="475"/>
                      <a:pt x="0" y="461"/>
                    </a:cubicBezTo>
                    <a:cubicBezTo>
                      <a:pt x="0" y="24"/>
                      <a:pt x="0" y="24"/>
                      <a:pt x="0" y="24"/>
                    </a:cubicBezTo>
                    <a:cubicBezTo>
                      <a:pt x="0" y="11"/>
                      <a:pt x="11" y="0"/>
                      <a:pt x="24" y="0"/>
                    </a:cubicBezTo>
                    <a:cubicBezTo>
                      <a:pt x="329" y="0"/>
                      <a:pt x="329" y="0"/>
                      <a:pt x="329" y="0"/>
                    </a:cubicBezTo>
                    <a:cubicBezTo>
                      <a:pt x="343" y="0"/>
                      <a:pt x="353" y="11"/>
                      <a:pt x="353" y="24"/>
                    </a:cubicBezTo>
                    <a:lnTo>
                      <a:pt x="353" y="46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22">
                <a:extLst>
                  <a:ext uri="{FF2B5EF4-FFF2-40B4-BE49-F238E27FC236}">
                    <a16:creationId xmlns:a16="http://schemas.microsoft.com/office/drawing/2014/main" id="{90B4FE80-6DC7-4957-8C25-7D3BA8670A25}"/>
                  </a:ext>
                </a:extLst>
              </p:cNvPr>
              <p:cNvSpPr>
                <a:spLocks noChangeArrowheads="1"/>
              </p:cNvSpPr>
              <p:nvPr/>
            </p:nvSpPr>
            <p:spPr bwMode="auto">
              <a:xfrm>
                <a:off x="6597650" y="3302000"/>
                <a:ext cx="1087438" cy="1504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3">
                <a:extLst>
                  <a:ext uri="{FF2B5EF4-FFF2-40B4-BE49-F238E27FC236}">
                    <a16:creationId xmlns:a16="http://schemas.microsoft.com/office/drawing/2014/main" id="{1CBF23DF-BBED-4EF4-B6CA-43D279274191}"/>
                  </a:ext>
                </a:extLst>
              </p:cNvPr>
              <p:cNvSpPr>
                <a:spLocks/>
              </p:cNvSpPr>
              <p:nvPr/>
            </p:nvSpPr>
            <p:spPr bwMode="auto">
              <a:xfrm>
                <a:off x="6591300" y="3294062"/>
                <a:ext cx="1101725" cy="1520825"/>
              </a:xfrm>
              <a:custGeom>
                <a:avLst/>
                <a:gdLst>
                  <a:gd name="T0" fmla="*/ 689 w 694"/>
                  <a:gd name="T1" fmla="*/ 953 h 958"/>
                  <a:gd name="T2" fmla="*/ 689 w 694"/>
                  <a:gd name="T3" fmla="*/ 948 h 958"/>
                  <a:gd name="T4" fmla="*/ 9 w 694"/>
                  <a:gd name="T5" fmla="*/ 948 h 958"/>
                  <a:gd name="T6" fmla="*/ 9 w 694"/>
                  <a:gd name="T7" fmla="*/ 9 h 958"/>
                  <a:gd name="T8" fmla="*/ 684 w 694"/>
                  <a:gd name="T9" fmla="*/ 9 h 958"/>
                  <a:gd name="T10" fmla="*/ 684 w 694"/>
                  <a:gd name="T11" fmla="*/ 953 h 958"/>
                  <a:gd name="T12" fmla="*/ 689 w 694"/>
                  <a:gd name="T13" fmla="*/ 953 h 958"/>
                  <a:gd name="T14" fmla="*/ 689 w 694"/>
                  <a:gd name="T15" fmla="*/ 948 h 958"/>
                  <a:gd name="T16" fmla="*/ 689 w 694"/>
                  <a:gd name="T17" fmla="*/ 953 h 958"/>
                  <a:gd name="T18" fmla="*/ 694 w 694"/>
                  <a:gd name="T19" fmla="*/ 953 h 958"/>
                  <a:gd name="T20" fmla="*/ 694 w 694"/>
                  <a:gd name="T21" fmla="*/ 0 h 958"/>
                  <a:gd name="T22" fmla="*/ 0 w 694"/>
                  <a:gd name="T23" fmla="*/ 0 h 958"/>
                  <a:gd name="T24" fmla="*/ 0 w 694"/>
                  <a:gd name="T25" fmla="*/ 958 h 958"/>
                  <a:gd name="T26" fmla="*/ 694 w 694"/>
                  <a:gd name="T27" fmla="*/ 958 h 958"/>
                  <a:gd name="T28" fmla="*/ 694 w 694"/>
                  <a:gd name="T29" fmla="*/ 953 h 958"/>
                  <a:gd name="T30" fmla="*/ 689 w 694"/>
                  <a:gd name="T31" fmla="*/ 953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4" h="958">
                    <a:moveTo>
                      <a:pt x="689" y="953"/>
                    </a:moveTo>
                    <a:lnTo>
                      <a:pt x="689" y="948"/>
                    </a:lnTo>
                    <a:lnTo>
                      <a:pt x="9" y="948"/>
                    </a:lnTo>
                    <a:lnTo>
                      <a:pt x="9" y="9"/>
                    </a:lnTo>
                    <a:lnTo>
                      <a:pt x="684" y="9"/>
                    </a:lnTo>
                    <a:lnTo>
                      <a:pt x="684" y="953"/>
                    </a:lnTo>
                    <a:lnTo>
                      <a:pt x="689" y="953"/>
                    </a:lnTo>
                    <a:lnTo>
                      <a:pt x="689" y="948"/>
                    </a:lnTo>
                    <a:lnTo>
                      <a:pt x="689" y="953"/>
                    </a:lnTo>
                    <a:lnTo>
                      <a:pt x="694" y="953"/>
                    </a:lnTo>
                    <a:lnTo>
                      <a:pt x="694" y="0"/>
                    </a:lnTo>
                    <a:lnTo>
                      <a:pt x="0" y="0"/>
                    </a:lnTo>
                    <a:lnTo>
                      <a:pt x="0" y="958"/>
                    </a:lnTo>
                    <a:lnTo>
                      <a:pt x="694" y="958"/>
                    </a:lnTo>
                    <a:lnTo>
                      <a:pt x="694" y="953"/>
                    </a:lnTo>
                    <a:lnTo>
                      <a:pt x="689" y="9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4">
                <a:extLst>
                  <a:ext uri="{FF2B5EF4-FFF2-40B4-BE49-F238E27FC236}">
                    <a16:creationId xmlns:a16="http://schemas.microsoft.com/office/drawing/2014/main" id="{5908DB28-05C2-42AA-B640-4C1557767BB8}"/>
                  </a:ext>
                </a:extLst>
              </p:cNvPr>
              <p:cNvSpPr>
                <a:spLocks/>
              </p:cNvSpPr>
              <p:nvPr/>
            </p:nvSpPr>
            <p:spPr bwMode="auto">
              <a:xfrm>
                <a:off x="6786563" y="3609975"/>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25">
                <a:extLst>
                  <a:ext uri="{FF2B5EF4-FFF2-40B4-BE49-F238E27FC236}">
                    <a16:creationId xmlns:a16="http://schemas.microsoft.com/office/drawing/2014/main" id="{C0CFBA9F-58B9-4FAC-BD25-DABB581FC4F6}"/>
                  </a:ext>
                </a:extLst>
              </p:cNvPr>
              <p:cNvSpPr>
                <a:spLocks noChangeShapeType="1"/>
              </p:cNvSpPr>
              <p:nvPr/>
            </p:nvSpPr>
            <p:spPr bwMode="auto">
              <a:xfrm>
                <a:off x="6786563" y="3609975"/>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6">
                <a:extLst>
                  <a:ext uri="{FF2B5EF4-FFF2-40B4-BE49-F238E27FC236}">
                    <a16:creationId xmlns:a16="http://schemas.microsoft.com/office/drawing/2014/main" id="{33CA78E8-791C-4044-94DE-F7394E23D56C}"/>
                  </a:ext>
                </a:extLst>
              </p:cNvPr>
              <p:cNvSpPr>
                <a:spLocks/>
              </p:cNvSpPr>
              <p:nvPr/>
            </p:nvSpPr>
            <p:spPr bwMode="auto">
              <a:xfrm>
                <a:off x="6764338" y="3586163"/>
                <a:ext cx="755650" cy="46038"/>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9"/>
                      <a:pt x="201" y="6"/>
                    </a:cubicBezTo>
                    <a:cubicBezTo>
                      <a:pt x="201" y="2"/>
                      <a:pt x="199" y="0"/>
                      <a:pt x="195" y="0"/>
                    </a:cubicBezTo>
                    <a:cubicBezTo>
                      <a:pt x="6" y="0"/>
                      <a:pt x="6" y="0"/>
                      <a:pt x="6" y="0"/>
                    </a:cubicBezTo>
                    <a:cubicBezTo>
                      <a:pt x="3" y="0"/>
                      <a:pt x="0" y="2"/>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7">
                <a:extLst>
                  <a:ext uri="{FF2B5EF4-FFF2-40B4-BE49-F238E27FC236}">
                    <a16:creationId xmlns:a16="http://schemas.microsoft.com/office/drawing/2014/main" id="{16803C42-7103-4A5E-8E22-178F21FA080B}"/>
                  </a:ext>
                </a:extLst>
              </p:cNvPr>
              <p:cNvSpPr>
                <a:spLocks/>
              </p:cNvSpPr>
              <p:nvPr/>
            </p:nvSpPr>
            <p:spPr bwMode="auto">
              <a:xfrm>
                <a:off x="6721475" y="3759200"/>
                <a:ext cx="839788" cy="0"/>
              </a:xfrm>
              <a:custGeom>
                <a:avLst/>
                <a:gdLst>
                  <a:gd name="T0" fmla="*/ 0 w 529"/>
                  <a:gd name="T1" fmla="*/ 529 w 529"/>
                  <a:gd name="T2" fmla="*/ 0 w 529"/>
                </a:gdLst>
                <a:ahLst/>
                <a:cxnLst>
                  <a:cxn ang="0">
                    <a:pos x="T0" y="0"/>
                  </a:cxn>
                  <a:cxn ang="0">
                    <a:pos x="T1" y="0"/>
                  </a:cxn>
                  <a:cxn ang="0">
                    <a:pos x="T2" y="0"/>
                  </a:cxn>
                </a:cxnLst>
                <a:rect l="0" t="0" r="r" b="b"/>
                <a:pathLst>
                  <a:path w="529">
                    <a:moveTo>
                      <a:pt x="0" y="0"/>
                    </a:moveTo>
                    <a:lnTo>
                      <a:pt x="5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28">
                <a:extLst>
                  <a:ext uri="{FF2B5EF4-FFF2-40B4-BE49-F238E27FC236}">
                    <a16:creationId xmlns:a16="http://schemas.microsoft.com/office/drawing/2014/main" id="{932DDFF3-148A-4D93-9382-FBA137CF0555}"/>
                  </a:ext>
                </a:extLst>
              </p:cNvPr>
              <p:cNvSpPr>
                <a:spLocks noChangeShapeType="1"/>
              </p:cNvSpPr>
              <p:nvPr/>
            </p:nvSpPr>
            <p:spPr bwMode="auto">
              <a:xfrm>
                <a:off x="6721475" y="3759200"/>
                <a:ext cx="8397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29">
                <a:extLst>
                  <a:ext uri="{FF2B5EF4-FFF2-40B4-BE49-F238E27FC236}">
                    <a16:creationId xmlns:a16="http://schemas.microsoft.com/office/drawing/2014/main" id="{005B9239-7B82-4F37-89CC-08CFF4563A91}"/>
                  </a:ext>
                </a:extLst>
              </p:cNvPr>
              <p:cNvSpPr>
                <a:spLocks/>
              </p:cNvSpPr>
              <p:nvPr/>
            </p:nvSpPr>
            <p:spPr bwMode="auto">
              <a:xfrm>
                <a:off x="6699250" y="3736975"/>
                <a:ext cx="884238" cy="44450"/>
              </a:xfrm>
              <a:custGeom>
                <a:avLst/>
                <a:gdLst>
                  <a:gd name="T0" fmla="*/ 6 w 235"/>
                  <a:gd name="T1" fmla="*/ 12 h 12"/>
                  <a:gd name="T2" fmla="*/ 229 w 235"/>
                  <a:gd name="T3" fmla="*/ 12 h 12"/>
                  <a:gd name="T4" fmla="*/ 235 w 235"/>
                  <a:gd name="T5" fmla="*/ 6 h 12"/>
                  <a:gd name="T6" fmla="*/ 229 w 235"/>
                  <a:gd name="T7" fmla="*/ 0 h 12"/>
                  <a:gd name="T8" fmla="*/ 6 w 235"/>
                  <a:gd name="T9" fmla="*/ 0 h 12"/>
                  <a:gd name="T10" fmla="*/ 0 w 235"/>
                  <a:gd name="T11" fmla="*/ 6 h 12"/>
                  <a:gd name="T12" fmla="*/ 6 w 2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35" h="12">
                    <a:moveTo>
                      <a:pt x="6" y="12"/>
                    </a:moveTo>
                    <a:cubicBezTo>
                      <a:pt x="229" y="12"/>
                      <a:pt x="229" y="12"/>
                      <a:pt x="229" y="12"/>
                    </a:cubicBezTo>
                    <a:cubicBezTo>
                      <a:pt x="232" y="12"/>
                      <a:pt x="235" y="10"/>
                      <a:pt x="235" y="6"/>
                    </a:cubicBezTo>
                    <a:cubicBezTo>
                      <a:pt x="235" y="3"/>
                      <a:pt x="232" y="0"/>
                      <a:pt x="229" y="0"/>
                    </a:cubicBezTo>
                    <a:cubicBezTo>
                      <a:pt x="6" y="0"/>
                      <a:pt x="6" y="0"/>
                      <a:pt x="6" y="0"/>
                    </a:cubicBezTo>
                    <a:cubicBezTo>
                      <a:pt x="3" y="0"/>
                      <a:pt x="0" y="3"/>
                      <a:pt x="0" y="6"/>
                    </a:cubicBezTo>
                    <a:cubicBezTo>
                      <a:pt x="0" y="10"/>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30">
                <a:extLst>
                  <a:ext uri="{FF2B5EF4-FFF2-40B4-BE49-F238E27FC236}">
                    <a16:creationId xmlns:a16="http://schemas.microsoft.com/office/drawing/2014/main" id="{81DE3E2C-925C-47B8-BD0A-C7CBD8F63C34}"/>
                  </a:ext>
                </a:extLst>
              </p:cNvPr>
              <p:cNvSpPr>
                <a:spLocks/>
              </p:cNvSpPr>
              <p:nvPr/>
            </p:nvSpPr>
            <p:spPr bwMode="auto">
              <a:xfrm>
                <a:off x="6786563" y="3913188"/>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Line 31">
                <a:extLst>
                  <a:ext uri="{FF2B5EF4-FFF2-40B4-BE49-F238E27FC236}">
                    <a16:creationId xmlns:a16="http://schemas.microsoft.com/office/drawing/2014/main" id="{C51755EA-A2B1-44E0-AD89-7AD89D6ABED9}"/>
                  </a:ext>
                </a:extLst>
              </p:cNvPr>
              <p:cNvSpPr>
                <a:spLocks noChangeShapeType="1"/>
              </p:cNvSpPr>
              <p:nvPr/>
            </p:nvSpPr>
            <p:spPr bwMode="auto">
              <a:xfrm>
                <a:off x="6786563" y="3913188"/>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32">
                <a:extLst>
                  <a:ext uri="{FF2B5EF4-FFF2-40B4-BE49-F238E27FC236}">
                    <a16:creationId xmlns:a16="http://schemas.microsoft.com/office/drawing/2014/main" id="{92F2EA28-BCD9-48A5-AECD-E35FE796404C}"/>
                  </a:ext>
                </a:extLst>
              </p:cNvPr>
              <p:cNvSpPr>
                <a:spLocks/>
              </p:cNvSpPr>
              <p:nvPr/>
            </p:nvSpPr>
            <p:spPr bwMode="auto">
              <a:xfrm>
                <a:off x="6764338" y="3890963"/>
                <a:ext cx="755650" cy="44450"/>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10"/>
                      <a:pt x="201" y="6"/>
                    </a:cubicBezTo>
                    <a:cubicBezTo>
                      <a:pt x="201" y="3"/>
                      <a:pt x="199" y="0"/>
                      <a:pt x="195" y="0"/>
                    </a:cubicBezTo>
                    <a:cubicBezTo>
                      <a:pt x="6" y="0"/>
                      <a:pt x="6" y="0"/>
                      <a:pt x="6" y="0"/>
                    </a:cubicBezTo>
                    <a:cubicBezTo>
                      <a:pt x="3" y="0"/>
                      <a:pt x="0" y="3"/>
                      <a:pt x="0" y="6"/>
                    </a:cubicBezTo>
                    <a:cubicBezTo>
                      <a:pt x="0" y="10"/>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33">
                <a:extLst>
                  <a:ext uri="{FF2B5EF4-FFF2-40B4-BE49-F238E27FC236}">
                    <a16:creationId xmlns:a16="http://schemas.microsoft.com/office/drawing/2014/main" id="{84BB1F8C-6793-4423-9B35-A8447727573B}"/>
                  </a:ext>
                </a:extLst>
              </p:cNvPr>
              <p:cNvSpPr>
                <a:spLocks/>
              </p:cNvSpPr>
              <p:nvPr/>
            </p:nvSpPr>
            <p:spPr bwMode="auto">
              <a:xfrm>
                <a:off x="6721475" y="4067175"/>
                <a:ext cx="839788" cy="0"/>
              </a:xfrm>
              <a:custGeom>
                <a:avLst/>
                <a:gdLst>
                  <a:gd name="T0" fmla="*/ 0 w 529"/>
                  <a:gd name="T1" fmla="*/ 529 w 529"/>
                  <a:gd name="T2" fmla="*/ 0 w 529"/>
                </a:gdLst>
                <a:ahLst/>
                <a:cxnLst>
                  <a:cxn ang="0">
                    <a:pos x="T0" y="0"/>
                  </a:cxn>
                  <a:cxn ang="0">
                    <a:pos x="T1" y="0"/>
                  </a:cxn>
                  <a:cxn ang="0">
                    <a:pos x="T2" y="0"/>
                  </a:cxn>
                </a:cxnLst>
                <a:rect l="0" t="0" r="r" b="b"/>
                <a:pathLst>
                  <a:path w="529">
                    <a:moveTo>
                      <a:pt x="0" y="0"/>
                    </a:moveTo>
                    <a:lnTo>
                      <a:pt x="5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Line 34">
                <a:extLst>
                  <a:ext uri="{FF2B5EF4-FFF2-40B4-BE49-F238E27FC236}">
                    <a16:creationId xmlns:a16="http://schemas.microsoft.com/office/drawing/2014/main" id="{A479720A-2EB5-41AC-AFBC-8C738CE6FEBC}"/>
                  </a:ext>
                </a:extLst>
              </p:cNvPr>
              <p:cNvSpPr>
                <a:spLocks noChangeShapeType="1"/>
              </p:cNvSpPr>
              <p:nvPr/>
            </p:nvSpPr>
            <p:spPr bwMode="auto">
              <a:xfrm>
                <a:off x="6721475" y="4067175"/>
                <a:ext cx="8397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35">
                <a:extLst>
                  <a:ext uri="{FF2B5EF4-FFF2-40B4-BE49-F238E27FC236}">
                    <a16:creationId xmlns:a16="http://schemas.microsoft.com/office/drawing/2014/main" id="{54A79AB2-FD99-4D8C-870B-CD8228D7850C}"/>
                  </a:ext>
                </a:extLst>
              </p:cNvPr>
              <p:cNvSpPr>
                <a:spLocks/>
              </p:cNvSpPr>
              <p:nvPr/>
            </p:nvSpPr>
            <p:spPr bwMode="auto">
              <a:xfrm>
                <a:off x="6699250" y="4044950"/>
                <a:ext cx="884238" cy="44450"/>
              </a:xfrm>
              <a:custGeom>
                <a:avLst/>
                <a:gdLst>
                  <a:gd name="T0" fmla="*/ 6 w 235"/>
                  <a:gd name="T1" fmla="*/ 12 h 12"/>
                  <a:gd name="T2" fmla="*/ 229 w 235"/>
                  <a:gd name="T3" fmla="*/ 12 h 12"/>
                  <a:gd name="T4" fmla="*/ 235 w 235"/>
                  <a:gd name="T5" fmla="*/ 6 h 12"/>
                  <a:gd name="T6" fmla="*/ 229 w 235"/>
                  <a:gd name="T7" fmla="*/ 0 h 12"/>
                  <a:gd name="T8" fmla="*/ 6 w 235"/>
                  <a:gd name="T9" fmla="*/ 0 h 12"/>
                  <a:gd name="T10" fmla="*/ 0 w 235"/>
                  <a:gd name="T11" fmla="*/ 6 h 12"/>
                  <a:gd name="T12" fmla="*/ 6 w 2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35" h="12">
                    <a:moveTo>
                      <a:pt x="6" y="12"/>
                    </a:moveTo>
                    <a:cubicBezTo>
                      <a:pt x="229" y="12"/>
                      <a:pt x="229" y="12"/>
                      <a:pt x="229" y="12"/>
                    </a:cubicBezTo>
                    <a:cubicBezTo>
                      <a:pt x="232" y="12"/>
                      <a:pt x="235" y="9"/>
                      <a:pt x="235" y="6"/>
                    </a:cubicBezTo>
                    <a:cubicBezTo>
                      <a:pt x="235" y="3"/>
                      <a:pt x="232" y="0"/>
                      <a:pt x="229" y="0"/>
                    </a:cubicBezTo>
                    <a:cubicBezTo>
                      <a:pt x="6" y="0"/>
                      <a:pt x="6" y="0"/>
                      <a:pt x="6" y="0"/>
                    </a:cubicBezTo>
                    <a:cubicBezTo>
                      <a:pt x="3" y="0"/>
                      <a:pt x="0" y="3"/>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36">
                <a:extLst>
                  <a:ext uri="{FF2B5EF4-FFF2-40B4-BE49-F238E27FC236}">
                    <a16:creationId xmlns:a16="http://schemas.microsoft.com/office/drawing/2014/main" id="{DADD59AA-3D17-4FD8-A8EB-F48BB1E332EB}"/>
                  </a:ext>
                </a:extLst>
              </p:cNvPr>
              <p:cNvSpPr>
                <a:spLocks/>
              </p:cNvSpPr>
              <p:nvPr/>
            </p:nvSpPr>
            <p:spPr bwMode="auto">
              <a:xfrm>
                <a:off x="6786563" y="4221163"/>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37">
                <a:extLst>
                  <a:ext uri="{FF2B5EF4-FFF2-40B4-BE49-F238E27FC236}">
                    <a16:creationId xmlns:a16="http://schemas.microsoft.com/office/drawing/2014/main" id="{A37311DD-AEC8-4ABE-A0C2-F749E80E1815}"/>
                  </a:ext>
                </a:extLst>
              </p:cNvPr>
              <p:cNvSpPr>
                <a:spLocks noChangeShapeType="1"/>
              </p:cNvSpPr>
              <p:nvPr/>
            </p:nvSpPr>
            <p:spPr bwMode="auto">
              <a:xfrm>
                <a:off x="6786563" y="4221163"/>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38">
                <a:extLst>
                  <a:ext uri="{FF2B5EF4-FFF2-40B4-BE49-F238E27FC236}">
                    <a16:creationId xmlns:a16="http://schemas.microsoft.com/office/drawing/2014/main" id="{6D20D846-5C2E-4966-BD07-A722330B8A3B}"/>
                  </a:ext>
                </a:extLst>
              </p:cNvPr>
              <p:cNvSpPr>
                <a:spLocks/>
              </p:cNvSpPr>
              <p:nvPr/>
            </p:nvSpPr>
            <p:spPr bwMode="auto">
              <a:xfrm>
                <a:off x="6764338" y="4198938"/>
                <a:ext cx="755650" cy="44450"/>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9"/>
                      <a:pt x="201" y="6"/>
                    </a:cubicBezTo>
                    <a:cubicBezTo>
                      <a:pt x="201" y="2"/>
                      <a:pt x="199" y="0"/>
                      <a:pt x="195" y="0"/>
                    </a:cubicBezTo>
                    <a:cubicBezTo>
                      <a:pt x="6" y="0"/>
                      <a:pt x="6" y="0"/>
                      <a:pt x="6" y="0"/>
                    </a:cubicBezTo>
                    <a:cubicBezTo>
                      <a:pt x="3" y="0"/>
                      <a:pt x="0" y="2"/>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39">
                <a:extLst>
                  <a:ext uri="{FF2B5EF4-FFF2-40B4-BE49-F238E27FC236}">
                    <a16:creationId xmlns:a16="http://schemas.microsoft.com/office/drawing/2014/main" id="{0DA30E39-E044-4984-B6E5-45B51655F9D7}"/>
                  </a:ext>
                </a:extLst>
              </p:cNvPr>
              <p:cNvSpPr>
                <a:spLocks/>
              </p:cNvSpPr>
              <p:nvPr/>
            </p:nvSpPr>
            <p:spPr bwMode="auto">
              <a:xfrm>
                <a:off x="6786563" y="4525963"/>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40">
                <a:extLst>
                  <a:ext uri="{FF2B5EF4-FFF2-40B4-BE49-F238E27FC236}">
                    <a16:creationId xmlns:a16="http://schemas.microsoft.com/office/drawing/2014/main" id="{5EA10FB9-32C1-4E80-BBAF-2E757FF19013}"/>
                  </a:ext>
                </a:extLst>
              </p:cNvPr>
              <p:cNvSpPr>
                <a:spLocks noChangeShapeType="1"/>
              </p:cNvSpPr>
              <p:nvPr/>
            </p:nvSpPr>
            <p:spPr bwMode="auto">
              <a:xfrm>
                <a:off x="6786563" y="4525963"/>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41">
                <a:extLst>
                  <a:ext uri="{FF2B5EF4-FFF2-40B4-BE49-F238E27FC236}">
                    <a16:creationId xmlns:a16="http://schemas.microsoft.com/office/drawing/2014/main" id="{75F2CDF8-26BE-4F24-9327-369DD03124B2}"/>
                  </a:ext>
                </a:extLst>
              </p:cNvPr>
              <p:cNvSpPr>
                <a:spLocks/>
              </p:cNvSpPr>
              <p:nvPr/>
            </p:nvSpPr>
            <p:spPr bwMode="auto">
              <a:xfrm>
                <a:off x="6764338" y="4502150"/>
                <a:ext cx="755650" cy="46038"/>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9"/>
                      <a:pt x="201" y="6"/>
                    </a:cubicBezTo>
                    <a:cubicBezTo>
                      <a:pt x="201" y="3"/>
                      <a:pt x="199" y="0"/>
                      <a:pt x="195" y="0"/>
                    </a:cubicBezTo>
                    <a:cubicBezTo>
                      <a:pt x="6" y="0"/>
                      <a:pt x="6" y="0"/>
                      <a:pt x="6" y="0"/>
                    </a:cubicBezTo>
                    <a:cubicBezTo>
                      <a:pt x="3" y="0"/>
                      <a:pt x="0" y="3"/>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42">
                <a:extLst>
                  <a:ext uri="{FF2B5EF4-FFF2-40B4-BE49-F238E27FC236}">
                    <a16:creationId xmlns:a16="http://schemas.microsoft.com/office/drawing/2014/main" id="{2CF7BBEB-BB06-4777-8CC5-64C349F79E6B}"/>
                  </a:ext>
                </a:extLst>
              </p:cNvPr>
              <p:cNvSpPr>
                <a:spLocks/>
              </p:cNvSpPr>
              <p:nvPr/>
            </p:nvSpPr>
            <p:spPr bwMode="auto">
              <a:xfrm>
                <a:off x="6721475" y="4371975"/>
                <a:ext cx="839788" cy="0"/>
              </a:xfrm>
              <a:custGeom>
                <a:avLst/>
                <a:gdLst>
                  <a:gd name="T0" fmla="*/ 0 w 529"/>
                  <a:gd name="T1" fmla="*/ 529 w 529"/>
                  <a:gd name="T2" fmla="*/ 0 w 529"/>
                </a:gdLst>
                <a:ahLst/>
                <a:cxnLst>
                  <a:cxn ang="0">
                    <a:pos x="T0" y="0"/>
                  </a:cxn>
                  <a:cxn ang="0">
                    <a:pos x="T1" y="0"/>
                  </a:cxn>
                  <a:cxn ang="0">
                    <a:pos x="T2" y="0"/>
                  </a:cxn>
                </a:cxnLst>
                <a:rect l="0" t="0" r="r" b="b"/>
                <a:pathLst>
                  <a:path w="529">
                    <a:moveTo>
                      <a:pt x="0" y="0"/>
                    </a:moveTo>
                    <a:lnTo>
                      <a:pt x="5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43">
                <a:extLst>
                  <a:ext uri="{FF2B5EF4-FFF2-40B4-BE49-F238E27FC236}">
                    <a16:creationId xmlns:a16="http://schemas.microsoft.com/office/drawing/2014/main" id="{DAB96F2B-211A-4B08-B8A6-B907F55824E5}"/>
                  </a:ext>
                </a:extLst>
              </p:cNvPr>
              <p:cNvSpPr>
                <a:spLocks noChangeShapeType="1"/>
              </p:cNvSpPr>
              <p:nvPr/>
            </p:nvSpPr>
            <p:spPr bwMode="auto">
              <a:xfrm>
                <a:off x="6721475" y="4371975"/>
                <a:ext cx="8397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44">
                <a:extLst>
                  <a:ext uri="{FF2B5EF4-FFF2-40B4-BE49-F238E27FC236}">
                    <a16:creationId xmlns:a16="http://schemas.microsoft.com/office/drawing/2014/main" id="{25FF46EB-9EB4-4FAF-A052-5C6B212D9BC4}"/>
                  </a:ext>
                </a:extLst>
              </p:cNvPr>
              <p:cNvSpPr>
                <a:spLocks/>
              </p:cNvSpPr>
              <p:nvPr/>
            </p:nvSpPr>
            <p:spPr bwMode="auto">
              <a:xfrm>
                <a:off x="6699250" y="4348163"/>
                <a:ext cx="884238" cy="46038"/>
              </a:xfrm>
              <a:custGeom>
                <a:avLst/>
                <a:gdLst>
                  <a:gd name="T0" fmla="*/ 6 w 235"/>
                  <a:gd name="T1" fmla="*/ 12 h 12"/>
                  <a:gd name="T2" fmla="*/ 229 w 235"/>
                  <a:gd name="T3" fmla="*/ 12 h 12"/>
                  <a:gd name="T4" fmla="*/ 235 w 235"/>
                  <a:gd name="T5" fmla="*/ 6 h 12"/>
                  <a:gd name="T6" fmla="*/ 229 w 235"/>
                  <a:gd name="T7" fmla="*/ 0 h 12"/>
                  <a:gd name="T8" fmla="*/ 6 w 235"/>
                  <a:gd name="T9" fmla="*/ 0 h 12"/>
                  <a:gd name="T10" fmla="*/ 0 w 235"/>
                  <a:gd name="T11" fmla="*/ 6 h 12"/>
                  <a:gd name="T12" fmla="*/ 6 w 2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35" h="12">
                    <a:moveTo>
                      <a:pt x="6" y="12"/>
                    </a:moveTo>
                    <a:cubicBezTo>
                      <a:pt x="229" y="12"/>
                      <a:pt x="229" y="12"/>
                      <a:pt x="229" y="12"/>
                    </a:cubicBezTo>
                    <a:cubicBezTo>
                      <a:pt x="232" y="12"/>
                      <a:pt x="235" y="10"/>
                      <a:pt x="235" y="6"/>
                    </a:cubicBezTo>
                    <a:cubicBezTo>
                      <a:pt x="235" y="3"/>
                      <a:pt x="232" y="0"/>
                      <a:pt x="229" y="0"/>
                    </a:cubicBezTo>
                    <a:cubicBezTo>
                      <a:pt x="6" y="0"/>
                      <a:pt x="6" y="0"/>
                      <a:pt x="6" y="0"/>
                    </a:cubicBezTo>
                    <a:cubicBezTo>
                      <a:pt x="3" y="0"/>
                      <a:pt x="0" y="3"/>
                      <a:pt x="0" y="6"/>
                    </a:cubicBezTo>
                    <a:cubicBezTo>
                      <a:pt x="0" y="10"/>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45">
                <a:extLst>
                  <a:ext uri="{FF2B5EF4-FFF2-40B4-BE49-F238E27FC236}">
                    <a16:creationId xmlns:a16="http://schemas.microsoft.com/office/drawing/2014/main" id="{A0663A70-A0CA-4F43-924A-4B786A22AAC4}"/>
                  </a:ext>
                </a:extLst>
              </p:cNvPr>
              <p:cNvSpPr>
                <a:spLocks/>
              </p:cNvSpPr>
              <p:nvPr/>
            </p:nvSpPr>
            <p:spPr bwMode="auto">
              <a:xfrm>
                <a:off x="6838950" y="3200400"/>
                <a:ext cx="604838" cy="184150"/>
              </a:xfrm>
              <a:custGeom>
                <a:avLst/>
                <a:gdLst>
                  <a:gd name="T0" fmla="*/ 161 w 161"/>
                  <a:gd name="T1" fmla="*/ 36 h 49"/>
                  <a:gd name="T2" fmla="*/ 126 w 161"/>
                  <a:gd name="T3" fmla="*/ 0 h 49"/>
                  <a:gd name="T4" fmla="*/ 36 w 161"/>
                  <a:gd name="T5" fmla="*/ 0 h 49"/>
                  <a:gd name="T6" fmla="*/ 0 w 161"/>
                  <a:gd name="T7" fmla="*/ 36 h 49"/>
                  <a:gd name="T8" fmla="*/ 0 w 161"/>
                  <a:gd name="T9" fmla="*/ 36 h 49"/>
                  <a:gd name="T10" fmla="*/ 13 w 161"/>
                  <a:gd name="T11" fmla="*/ 49 h 49"/>
                  <a:gd name="T12" fmla="*/ 148 w 161"/>
                  <a:gd name="T13" fmla="*/ 49 h 49"/>
                  <a:gd name="T14" fmla="*/ 161 w 161"/>
                  <a:gd name="T15" fmla="*/ 36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49">
                    <a:moveTo>
                      <a:pt x="161" y="36"/>
                    </a:moveTo>
                    <a:cubicBezTo>
                      <a:pt x="161" y="16"/>
                      <a:pt x="146" y="0"/>
                      <a:pt x="126" y="0"/>
                    </a:cubicBezTo>
                    <a:cubicBezTo>
                      <a:pt x="36" y="0"/>
                      <a:pt x="36" y="0"/>
                      <a:pt x="36" y="0"/>
                    </a:cubicBezTo>
                    <a:cubicBezTo>
                      <a:pt x="16" y="0"/>
                      <a:pt x="0" y="16"/>
                      <a:pt x="0" y="36"/>
                    </a:cubicBezTo>
                    <a:cubicBezTo>
                      <a:pt x="0" y="36"/>
                      <a:pt x="0" y="36"/>
                      <a:pt x="0" y="36"/>
                    </a:cubicBezTo>
                    <a:cubicBezTo>
                      <a:pt x="0" y="43"/>
                      <a:pt x="6" y="49"/>
                      <a:pt x="13" y="49"/>
                    </a:cubicBezTo>
                    <a:cubicBezTo>
                      <a:pt x="148" y="49"/>
                      <a:pt x="148" y="49"/>
                      <a:pt x="148" y="49"/>
                    </a:cubicBezTo>
                    <a:cubicBezTo>
                      <a:pt x="155" y="49"/>
                      <a:pt x="161" y="43"/>
                      <a:pt x="161" y="3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46">
                <a:extLst>
                  <a:ext uri="{FF2B5EF4-FFF2-40B4-BE49-F238E27FC236}">
                    <a16:creationId xmlns:a16="http://schemas.microsoft.com/office/drawing/2014/main" id="{769CFD46-EC18-4FA5-9BFD-891102853970}"/>
                  </a:ext>
                </a:extLst>
              </p:cNvPr>
              <p:cNvSpPr>
                <a:spLocks noEditPoints="1"/>
              </p:cNvSpPr>
              <p:nvPr/>
            </p:nvSpPr>
            <p:spPr bwMode="auto">
              <a:xfrm>
                <a:off x="6989763" y="3016250"/>
                <a:ext cx="304800" cy="303213"/>
              </a:xfrm>
              <a:custGeom>
                <a:avLst/>
                <a:gdLst>
                  <a:gd name="T0" fmla="*/ 41 w 81"/>
                  <a:gd name="T1" fmla="*/ 0 h 81"/>
                  <a:gd name="T2" fmla="*/ 0 w 81"/>
                  <a:gd name="T3" fmla="*/ 40 h 81"/>
                  <a:gd name="T4" fmla="*/ 41 w 81"/>
                  <a:gd name="T5" fmla="*/ 81 h 81"/>
                  <a:gd name="T6" fmla="*/ 81 w 81"/>
                  <a:gd name="T7" fmla="*/ 40 h 81"/>
                  <a:gd name="T8" fmla="*/ 41 w 81"/>
                  <a:gd name="T9" fmla="*/ 0 h 81"/>
                  <a:gd name="T10" fmla="*/ 41 w 81"/>
                  <a:gd name="T11" fmla="*/ 69 h 81"/>
                  <a:gd name="T12" fmla="*/ 12 w 81"/>
                  <a:gd name="T13" fmla="*/ 40 h 81"/>
                  <a:gd name="T14" fmla="*/ 41 w 81"/>
                  <a:gd name="T15" fmla="*/ 12 h 81"/>
                  <a:gd name="T16" fmla="*/ 69 w 81"/>
                  <a:gd name="T17" fmla="*/ 40 h 81"/>
                  <a:gd name="T18" fmla="*/ 41 w 81"/>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1" y="0"/>
                    </a:moveTo>
                    <a:cubicBezTo>
                      <a:pt x="18" y="0"/>
                      <a:pt x="0" y="18"/>
                      <a:pt x="0" y="40"/>
                    </a:cubicBezTo>
                    <a:cubicBezTo>
                      <a:pt x="0" y="63"/>
                      <a:pt x="18" y="81"/>
                      <a:pt x="41" y="81"/>
                    </a:cubicBezTo>
                    <a:cubicBezTo>
                      <a:pt x="63" y="81"/>
                      <a:pt x="81" y="63"/>
                      <a:pt x="81" y="40"/>
                    </a:cubicBezTo>
                    <a:cubicBezTo>
                      <a:pt x="81" y="18"/>
                      <a:pt x="63" y="0"/>
                      <a:pt x="41" y="0"/>
                    </a:cubicBezTo>
                    <a:close/>
                    <a:moveTo>
                      <a:pt x="41" y="69"/>
                    </a:moveTo>
                    <a:cubicBezTo>
                      <a:pt x="25" y="69"/>
                      <a:pt x="12" y="56"/>
                      <a:pt x="12" y="40"/>
                    </a:cubicBezTo>
                    <a:cubicBezTo>
                      <a:pt x="12" y="24"/>
                      <a:pt x="25" y="12"/>
                      <a:pt x="41" y="12"/>
                    </a:cubicBezTo>
                    <a:cubicBezTo>
                      <a:pt x="56" y="12"/>
                      <a:pt x="69" y="24"/>
                      <a:pt x="69" y="40"/>
                    </a:cubicBezTo>
                    <a:cubicBezTo>
                      <a:pt x="69" y="56"/>
                      <a:pt x="56" y="69"/>
                      <a:pt x="41"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Freeform: Shape 157">
              <a:extLst>
                <a:ext uri="{FF2B5EF4-FFF2-40B4-BE49-F238E27FC236}">
                  <a16:creationId xmlns:a16="http://schemas.microsoft.com/office/drawing/2014/main" id="{9E33E8C7-1495-4C59-B7B4-96A8C7B130A5}"/>
                </a:ext>
              </a:extLst>
            </p:cNvPr>
            <p:cNvSpPr/>
            <p:nvPr/>
          </p:nvSpPr>
          <p:spPr>
            <a:xfrm rot="2717603">
              <a:off x="-173015" y="4960000"/>
              <a:ext cx="751360" cy="834887"/>
            </a:xfrm>
            <a:custGeom>
              <a:avLst/>
              <a:gdLst>
                <a:gd name="connsiteX0" fmla="*/ 184970 w 751360"/>
                <a:gd name="connsiteY0" fmla="*/ 3969 h 834887"/>
                <a:gd name="connsiteX1" fmla="*/ 218776 w 751360"/>
                <a:gd name="connsiteY1" fmla="*/ 9240 h 834887"/>
                <a:gd name="connsiteX2" fmla="*/ 474653 w 751360"/>
                <a:gd name="connsiteY2" fmla="*/ 128216 h 834887"/>
                <a:gd name="connsiteX3" fmla="*/ 680823 w 751360"/>
                <a:gd name="connsiteY3" fmla="*/ 223558 h 834887"/>
                <a:gd name="connsiteX4" fmla="*/ 701195 w 751360"/>
                <a:gd name="connsiteY4" fmla="*/ 239449 h 834887"/>
                <a:gd name="connsiteX5" fmla="*/ 737865 w 751360"/>
                <a:gd name="connsiteY5" fmla="*/ 255339 h 834887"/>
                <a:gd name="connsiteX6" fmla="*/ 746829 w 751360"/>
                <a:gd name="connsiteY6" fmla="*/ 282230 h 834887"/>
                <a:gd name="connsiteX7" fmla="*/ 562663 w 751360"/>
                <a:gd name="connsiteY7" fmla="*/ 670937 h 834887"/>
                <a:gd name="connsiteX8" fmla="*/ 485328 w 751360"/>
                <a:gd name="connsiteY8" fmla="*/ 834887 h 834887"/>
                <a:gd name="connsiteX9" fmla="*/ 0 w 751360"/>
                <a:gd name="connsiteY9" fmla="*/ 354504 h 834887"/>
                <a:gd name="connsiteX10" fmla="*/ 101839 w 751360"/>
                <a:gd name="connsiteY10" fmla="*/ 158774 h 834887"/>
                <a:gd name="connsiteX11" fmla="*/ 176401 w 751360"/>
                <a:gd name="connsiteY11" fmla="*/ 14130 h 834887"/>
                <a:gd name="connsiteX12" fmla="*/ 184970 w 751360"/>
                <a:gd name="connsiteY12" fmla="*/ 3969 h 83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1360" h="834887">
                  <a:moveTo>
                    <a:pt x="184970" y="3969"/>
                  </a:moveTo>
                  <a:cubicBezTo>
                    <a:pt x="192343" y="-2983"/>
                    <a:pt x="197996" y="-539"/>
                    <a:pt x="218776" y="9240"/>
                  </a:cubicBezTo>
                  <a:lnTo>
                    <a:pt x="474653" y="128216"/>
                  </a:lnTo>
                  <a:lnTo>
                    <a:pt x="680823" y="223558"/>
                  </a:lnTo>
                  <a:cubicBezTo>
                    <a:pt x="689379" y="227225"/>
                    <a:pt x="698343" y="229670"/>
                    <a:pt x="701195" y="239449"/>
                  </a:cubicBezTo>
                  <a:cubicBezTo>
                    <a:pt x="713419" y="244745"/>
                    <a:pt x="725234" y="251265"/>
                    <a:pt x="737865" y="255339"/>
                  </a:cubicBezTo>
                  <a:cubicBezTo>
                    <a:pt x="754163" y="260636"/>
                    <a:pt x="753756" y="268377"/>
                    <a:pt x="746829" y="282230"/>
                  </a:cubicBezTo>
                  <a:cubicBezTo>
                    <a:pt x="684896" y="411799"/>
                    <a:pt x="623780" y="541368"/>
                    <a:pt x="562663" y="670937"/>
                  </a:cubicBezTo>
                  <a:lnTo>
                    <a:pt x="485328" y="834887"/>
                  </a:lnTo>
                  <a:lnTo>
                    <a:pt x="0" y="354504"/>
                  </a:lnTo>
                  <a:lnTo>
                    <a:pt x="101839" y="158774"/>
                  </a:lnTo>
                  <a:cubicBezTo>
                    <a:pt x="127100" y="110694"/>
                    <a:pt x="152361" y="62616"/>
                    <a:pt x="176401" y="14130"/>
                  </a:cubicBezTo>
                  <a:cubicBezTo>
                    <a:pt x="179864" y="9648"/>
                    <a:pt x="182513" y="6286"/>
                    <a:pt x="184970" y="3969"/>
                  </a:cubicBezTo>
                  <a:close/>
                </a:path>
              </a:pathLst>
            </a:custGeom>
            <a:solidFill>
              <a:schemeClr val="bg1"/>
            </a:solidFill>
            <a:ln w="4251" cap="flat">
              <a:noFill/>
              <a:prstDash val="solid"/>
              <a:miter/>
            </a:ln>
          </p:spPr>
          <p:txBody>
            <a:bodyPr wrap="square" rtlCol="0" anchor="ctr">
              <a:noAutofit/>
            </a:bodyPr>
            <a:lstStyle/>
            <a:p>
              <a:endParaRPr lang="en-US" dirty="0"/>
            </a:p>
          </p:txBody>
        </p:sp>
        <p:sp>
          <p:nvSpPr>
            <p:cNvPr id="65" name="Freeform: Shape 147">
              <a:extLst>
                <a:ext uri="{FF2B5EF4-FFF2-40B4-BE49-F238E27FC236}">
                  <a16:creationId xmlns:a16="http://schemas.microsoft.com/office/drawing/2014/main" id="{EB495190-CFA3-4718-8DFA-678111CC1E15}"/>
                </a:ext>
              </a:extLst>
            </p:cNvPr>
            <p:cNvSpPr/>
            <p:nvPr/>
          </p:nvSpPr>
          <p:spPr>
            <a:xfrm rot="578905">
              <a:off x="1255322" y="5572258"/>
              <a:ext cx="1098009" cy="279768"/>
            </a:xfrm>
            <a:custGeom>
              <a:avLst/>
              <a:gdLst>
                <a:gd name="connsiteX0" fmla="*/ 58249 w 1098009"/>
                <a:gd name="connsiteY0" fmla="*/ 232663 h 279768"/>
                <a:gd name="connsiteX1" fmla="*/ 125616 w 1098009"/>
                <a:gd name="connsiteY1" fmla="*/ 279768 h 279768"/>
                <a:gd name="connsiteX2" fmla="*/ 0 w 1098009"/>
                <a:gd name="connsiteY2" fmla="*/ 268625 h 279768"/>
                <a:gd name="connsiteX3" fmla="*/ 58249 w 1098009"/>
                <a:gd name="connsiteY3" fmla="*/ 232663 h 279768"/>
                <a:gd name="connsiteX4" fmla="*/ 1066212 w 1098009"/>
                <a:gd name="connsiteY4" fmla="*/ 1186 h 279768"/>
                <a:gd name="connsiteX5" fmla="*/ 1083940 w 1098009"/>
                <a:gd name="connsiteY5" fmla="*/ 11822 h 279768"/>
                <a:gd name="connsiteX6" fmla="*/ 1097110 w 1098009"/>
                <a:gd name="connsiteY6" fmla="*/ 72604 h 279768"/>
                <a:gd name="connsiteX7" fmla="*/ 1087992 w 1098009"/>
                <a:gd name="connsiteY7" fmla="*/ 86280 h 279768"/>
                <a:gd name="connsiteX8" fmla="*/ 348989 w 1098009"/>
                <a:gd name="connsiteY8" fmla="*/ 236208 h 279768"/>
                <a:gd name="connsiteX9" fmla="*/ 317079 w 1098009"/>
                <a:gd name="connsiteY9" fmla="*/ 228104 h 279768"/>
                <a:gd name="connsiteX10" fmla="*/ 248699 w 1098009"/>
                <a:gd name="connsiteY10" fmla="*/ 165296 h 279768"/>
                <a:gd name="connsiteX11" fmla="*/ 1066212 w 1098009"/>
                <a:gd name="connsiteY11" fmla="*/ 1186 h 27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8009" h="279768">
                  <a:moveTo>
                    <a:pt x="58249" y="232663"/>
                  </a:moveTo>
                  <a:cubicBezTo>
                    <a:pt x="82562" y="245832"/>
                    <a:pt x="103836" y="263560"/>
                    <a:pt x="125616" y="279768"/>
                  </a:cubicBezTo>
                  <a:cubicBezTo>
                    <a:pt x="85094" y="276223"/>
                    <a:pt x="44573" y="272677"/>
                    <a:pt x="0" y="268625"/>
                  </a:cubicBezTo>
                  <a:cubicBezTo>
                    <a:pt x="20767" y="255456"/>
                    <a:pt x="39508" y="243806"/>
                    <a:pt x="58249" y="232663"/>
                  </a:cubicBezTo>
                  <a:close/>
                  <a:moveTo>
                    <a:pt x="1066212" y="1186"/>
                  </a:moveTo>
                  <a:cubicBezTo>
                    <a:pt x="1075836" y="-841"/>
                    <a:pt x="1081914" y="-1854"/>
                    <a:pt x="1083940" y="11822"/>
                  </a:cubicBezTo>
                  <a:cubicBezTo>
                    <a:pt x="1086473" y="32083"/>
                    <a:pt x="1091538" y="52850"/>
                    <a:pt x="1097110" y="72604"/>
                  </a:cubicBezTo>
                  <a:cubicBezTo>
                    <a:pt x="1100149" y="83241"/>
                    <a:pt x="1095084" y="84760"/>
                    <a:pt x="1087992" y="86280"/>
                  </a:cubicBezTo>
                  <a:cubicBezTo>
                    <a:pt x="1075836" y="88812"/>
                    <a:pt x="381406" y="229117"/>
                    <a:pt x="348989" y="236208"/>
                  </a:cubicBezTo>
                  <a:cubicBezTo>
                    <a:pt x="336832" y="238740"/>
                    <a:pt x="327208" y="238234"/>
                    <a:pt x="317079" y="228104"/>
                  </a:cubicBezTo>
                  <a:cubicBezTo>
                    <a:pt x="296311" y="206830"/>
                    <a:pt x="273518" y="187583"/>
                    <a:pt x="248699" y="165296"/>
                  </a:cubicBezTo>
                  <a:cubicBezTo>
                    <a:pt x="278583" y="159724"/>
                    <a:pt x="1046458" y="5238"/>
                    <a:pt x="1066212" y="1186"/>
                  </a:cubicBezTo>
                  <a:close/>
                </a:path>
              </a:pathLst>
            </a:custGeom>
            <a:solidFill>
              <a:schemeClr val="accent1"/>
            </a:solidFill>
            <a:ln w="9525" cap="flat">
              <a:noFill/>
              <a:prstDash val="solid"/>
              <a:miter/>
            </a:ln>
          </p:spPr>
          <p:txBody>
            <a:bodyPr wrap="square" rtlCol="0" anchor="ctr">
              <a:noAutofit/>
            </a:bodyPr>
            <a:lstStyle/>
            <a:p>
              <a:endParaRPr lang="en-US" dirty="0"/>
            </a:p>
          </p:txBody>
        </p:sp>
        <p:sp>
          <p:nvSpPr>
            <p:cNvPr id="66" name="Freeform: Shape 196">
              <a:extLst>
                <a:ext uri="{FF2B5EF4-FFF2-40B4-BE49-F238E27FC236}">
                  <a16:creationId xmlns:a16="http://schemas.microsoft.com/office/drawing/2014/main" id="{AD0ABB40-9F61-48B8-9BF9-428D3B9AF733}"/>
                </a:ext>
              </a:extLst>
            </p:cNvPr>
            <p:cNvSpPr/>
            <p:nvPr/>
          </p:nvSpPr>
          <p:spPr>
            <a:xfrm rot="578905">
              <a:off x="327149" y="4514057"/>
              <a:ext cx="2328005" cy="1837744"/>
            </a:xfrm>
            <a:custGeom>
              <a:avLst/>
              <a:gdLst>
                <a:gd name="connsiteX0" fmla="*/ 1352938 w 2328005"/>
                <a:gd name="connsiteY0" fmla="*/ 868370 h 1837744"/>
                <a:gd name="connsiteX1" fmla="*/ 1475452 w 2328005"/>
                <a:gd name="connsiteY1" fmla="*/ 875207 h 1837744"/>
                <a:gd name="connsiteX2" fmla="*/ 1492673 w 2328005"/>
                <a:gd name="connsiteY2" fmla="*/ 879766 h 1837744"/>
                <a:gd name="connsiteX3" fmla="*/ 1564091 w 2328005"/>
                <a:gd name="connsiteY3" fmla="*/ 901040 h 1837744"/>
                <a:gd name="connsiteX4" fmla="*/ 1586885 w 2328005"/>
                <a:gd name="connsiteY4" fmla="*/ 904078 h 1837744"/>
                <a:gd name="connsiteX5" fmla="*/ 1724656 w 2328005"/>
                <a:gd name="connsiteY5" fmla="*/ 886857 h 1837744"/>
                <a:gd name="connsiteX6" fmla="*/ 1822413 w 2328005"/>
                <a:gd name="connsiteY6" fmla="*/ 889389 h 1837744"/>
                <a:gd name="connsiteX7" fmla="*/ 1886234 w 2328005"/>
                <a:gd name="connsiteY7" fmla="*/ 930924 h 1837744"/>
                <a:gd name="connsiteX8" fmla="*/ 1917132 w 2328005"/>
                <a:gd name="connsiteY8" fmla="*/ 951691 h 1837744"/>
                <a:gd name="connsiteX9" fmla="*/ 1962718 w 2328005"/>
                <a:gd name="connsiteY9" fmla="*/ 983601 h 1837744"/>
                <a:gd name="connsiteX10" fmla="*/ 1987537 w 2328005"/>
                <a:gd name="connsiteY10" fmla="*/ 1011459 h 1837744"/>
                <a:gd name="connsiteX11" fmla="*/ 1251066 w 2328005"/>
                <a:gd name="connsiteY11" fmla="*/ 1165945 h 1837744"/>
                <a:gd name="connsiteX12" fmla="*/ 1248027 w 2328005"/>
                <a:gd name="connsiteY12" fmla="*/ 1175569 h 1837744"/>
                <a:gd name="connsiteX13" fmla="*/ 1308302 w 2328005"/>
                <a:gd name="connsiteY13" fmla="*/ 1228753 h 1837744"/>
                <a:gd name="connsiteX14" fmla="*/ 1334134 w 2328005"/>
                <a:gd name="connsiteY14" fmla="*/ 1229260 h 1837744"/>
                <a:gd name="connsiteX15" fmla="*/ 2030591 w 2328005"/>
                <a:gd name="connsiteY15" fmla="*/ 1090982 h 1837744"/>
                <a:gd name="connsiteX16" fmla="*/ 2054903 w 2328005"/>
                <a:gd name="connsiteY16" fmla="*/ 1123398 h 1837744"/>
                <a:gd name="connsiteX17" fmla="*/ 2328005 w 2328005"/>
                <a:gd name="connsiteY17" fmla="*/ 1509212 h 1837744"/>
                <a:gd name="connsiteX18" fmla="*/ 1890846 w 2328005"/>
                <a:gd name="connsiteY18" fmla="*/ 1837539 h 1837744"/>
                <a:gd name="connsiteX19" fmla="*/ 1695475 w 2328005"/>
                <a:gd name="connsiteY19" fmla="*/ 1616268 h 1837744"/>
                <a:gd name="connsiteX20" fmla="*/ 1461234 w 2328005"/>
                <a:gd name="connsiteY20" fmla="*/ 1539142 h 1837744"/>
                <a:gd name="connsiteX21" fmla="*/ 1230805 w 2328005"/>
                <a:gd name="connsiteY21" fmla="*/ 1421228 h 1837744"/>
                <a:gd name="connsiteX22" fmla="*/ 1137607 w 2328005"/>
                <a:gd name="connsiteY22" fmla="*/ 1336641 h 1837744"/>
                <a:gd name="connsiteX23" fmla="*/ 1105190 w 2328005"/>
                <a:gd name="connsiteY23" fmla="*/ 1279912 h 1837744"/>
                <a:gd name="connsiteX24" fmla="*/ 1037823 w 2328005"/>
                <a:gd name="connsiteY24" fmla="*/ 1232806 h 1837744"/>
                <a:gd name="connsiteX25" fmla="*/ 1012498 w 2328005"/>
                <a:gd name="connsiteY25" fmla="*/ 1191271 h 1837744"/>
                <a:gd name="connsiteX26" fmla="*/ 1075812 w 2328005"/>
                <a:gd name="connsiteY26" fmla="*/ 1123398 h 1837744"/>
                <a:gd name="connsiteX27" fmla="*/ 1122917 w 2328005"/>
                <a:gd name="connsiteY27" fmla="*/ 1098073 h 1837744"/>
                <a:gd name="connsiteX28" fmla="*/ 1244988 w 2328005"/>
                <a:gd name="connsiteY28" fmla="*/ 938521 h 1837744"/>
                <a:gd name="connsiteX29" fmla="*/ 1313367 w 2328005"/>
                <a:gd name="connsiteY29" fmla="*/ 884831 h 1837744"/>
                <a:gd name="connsiteX30" fmla="*/ 1352938 w 2328005"/>
                <a:gd name="connsiteY30" fmla="*/ 868370 h 1837744"/>
                <a:gd name="connsiteX31" fmla="*/ 624850 w 2328005"/>
                <a:gd name="connsiteY31" fmla="*/ 11 h 1837744"/>
                <a:gd name="connsiteX32" fmla="*/ 651531 w 2328005"/>
                <a:gd name="connsiteY32" fmla="*/ 10872 h 1837744"/>
                <a:gd name="connsiteX33" fmla="*/ 653875 w 2328005"/>
                <a:gd name="connsiteY33" fmla="*/ 74725 h 1837744"/>
                <a:gd name="connsiteX34" fmla="*/ 608687 w 2328005"/>
                <a:gd name="connsiteY34" fmla="*/ 126552 h 1837744"/>
                <a:gd name="connsiteX35" fmla="*/ 694621 w 2328005"/>
                <a:gd name="connsiteY35" fmla="*/ 93416 h 1837744"/>
                <a:gd name="connsiteX36" fmla="*/ 815750 w 2328005"/>
                <a:gd name="connsiteY36" fmla="*/ 59445 h 1837744"/>
                <a:gd name="connsiteX37" fmla="*/ 866339 w 2328005"/>
                <a:gd name="connsiteY37" fmla="*/ 58118 h 1837744"/>
                <a:gd name="connsiteX38" fmla="*/ 895795 w 2328005"/>
                <a:gd name="connsiteY38" fmla="*/ 135900 h 1837744"/>
                <a:gd name="connsiteX39" fmla="*/ 972751 w 2328005"/>
                <a:gd name="connsiteY39" fmla="*/ 117382 h 1837744"/>
                <a:gd name="connsiteX40" fmla="*/ 1013012 w 2328005"/>
                <a:gd name="connsiteY40" fmla="*/ 117174 h 1837744"/>
                <a:gd name="connsiteX41" fmla="*/ 1045375 w 2328005"/>
                <a:gd name="connsiteY41" fmla="*/ 186008 h 1837744"/>
                <a:gd name="connsiteX42" fmla="*/ 994321 w 2328005"/>
                <a:gd name="connsiteY42" fmla="*/ 234130 h 1837744"/>
                <a:gd name="connsiteX43" fmla="*/ 850090 w 2328005"/>
                <a:gd name="connsiteY43" fmla="*/ 312201 h 1837744"/>
                <a:gd name="connsiteX44" fmla="*/ 675866 w 2328005"/>
                <a:gd name="connsiteY44" fmla="*/ 497120 h 1837744"/>
                <a:gd name="connsiteX45" fmla="*/ 655208 w 2328005"/>
                <a:gd name="connsiteY45" fmla="*/ 525927 h 1837744"/>
                <a:gd name="connsiteX46" fmla="*/ 865231 w 2328005"/>
                <a:gd name="connsiteY46" fmla="*/ 421832 h 1837744"/>
                <a:gd name="connsiteX47" fmla="*/ 1021286 w 2328005"/>
                <a:gd name="connsiteY47" fmla="*/ 302101 h 1837744"/>
                <a:gd name="connsiteX48" fmla="*/ 1077606 w 2328005"/>
                <a:gd name="connsiteY48" fmla="*/ 275304 h 1837744"/>
                <a:gd name="connsiteX49" fmla="*/ 1135640 w 2328005"/>
                <a:gd name="connsiteY49" fmla="*/ 294358 h 1837744"/>
                <a:gd name="connsiteX50" fmla="*/ 1128862 w 2328005"/>
                <a:gd name="connsiteY50" fmla="*/ 347158 h 1837744"/>
                <a:gd name="connsiteX51" fmla="*/ 1028813 w 2328005"/>
                <a:gd name="connsiteY51" fmla="*/ 455910 h 1837744"/>
                <a:gd name="connsiteX52" fmla="*/ 800327 w 2328005"/>
                <a:gd name="connsiteY52" fmla="*/ 657068 h 1837744"/>
                <a:gd name="connsiteX53" fmla="*/ 576118 w 2328005"/>
                <a:gd name="connsiteY53" fmla="*/ 875332 h 1837744"/>
                <a:gd name="connsiteX54" fmla="*/ 571369 w 2328005"/>
                <a:gd name="connsiteY54" fmla="*/ 881954 h 1837744"/>
                <a:gd name="connsiteX55" fmla="*/ 583741 w 2328005"/>
                <a:gd name="connsiteY55" fmla="*/ 877289 h 1837744"/>
                <a:gd name="connsiteX56" fmla="*/ 826112 w 2328005"/>
                <a:gd name="connsiteY56" fmla="*/ 723190 h 1837744"/>
                <a:gd name="connsiteX57" fmla="*/ 977646 w 2328005"/>
                <a:gd name="connsiteY57" fmla="*/ 716038 h 1837744"/>
                <a:gd name="connsiteX58" fmla="*/ 1017891 w 2328005"/>
                <a:gd name="connsiteY58" fmla="*/ 749411 h 1837744"/>
                <a:gd name="connsiteX59" fmla="*/ 1013203 w 2328005"/>
                <a:gd name="connsiteY59" fmla="*/ 774126 h 1837744"/>
                <a:gd name="connsiteX60" fmla="*/ 737147 w 2328005"/>
                <a:gd name="connsiteY60" fmla="*/ 957718 h 1837744"/>
                <a:gd name="connsiteX61" fmla="*/ 480939 w 2328005"/>
                <a:gd name="connsiteY61" fmla="*/ 1089859 h 1837744"/>
                <a:gd name="connsiteX62" fmla="*/ 396830 w 2328005"/>
                <a:gd name="connsiteY62" fmla="*/ 1109264 h 1837744"/>
                <a:gd name="connsiteX63" fmla="*/ 287055 w 2328005"/>
                <a:gd name="connsiteY63" fmla="*/ 1125305 h 1837744"/>
                <a:gd name="connsiteX64" fmla="*/ 261671 w 2328005"/>
                <a:gd name="connsiteY64" fmla="*/ 1123646 h 1837744"/>
                <a:gd name="connsiteX65" fmla="*/ 10194 w 2328005"/>
                <a:gd name="connsiteY65" fmla="*/ 676571 h 1837744"/>
                <a:gd name="connsiteX66" fmla="*/ 0 w 2328005"/>
                <a:gd name="connsiteY66" fmla="*/ 657227 h 1837744"/>
                <a:gd name="connsiteX67" fmla="*/ 241867 w 2328005"/>
                <a:gd name="connsiteY67" fmla="*/ 342324 h 1837744"/>
                <a:gd name="connsiteX68" fmla="*/ 494032 w 2328005"/>
                <a:gd name="connsiteY68" fmla="*/ 66894 h 1837744"/>
                <a:gd name="connsiteX69" fmla="*/ 596077 w 2328005"/>
                <a:gd name="connsiteY69" fmla="*/ 5700 h 1837744"/>
                <a:gd name="connsiteX70" fmla="*/ 624850 w 2328005"/>
                <a:gd name="connsiteY70" fmla="*/ 11 h 18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328005" h="1837744">
                  <a:moveTo>
                    <a:pt x="1352938" y="868370"/>
                  </a:moveTo>
                  <a:cubicBezTo>
                    <a:pt x="1392921" y="857827"/>
                    <a:pt x="1434044" y="863810"/>
                    <a:pt x="1475452" y="875207"/>
                  </a:cubicBezTo>
                  <a:lnTo>
                    <a:pt x="1492673" y="879766"/>
                  </a:lnTo>
                  <a:cubicBezTo>
                    <a:pt x="1517492" y="882805"/>
                    <a:pt x="1541298" y="890909"/>
                    <a:pt x="1564091" y="901040"/>
                  </a:cubicBezTo>
                  <a:cubicBezTo>
                    <a:pt x="1571689" y="904079"/>
                    <a:pt x="1578780" y="905092"/>
                    <a:pt x="1586885" y="904078"/>
                  </a:cubicBezTo>
                  <a:cubicBezTo>
                    <a:pt x="1632470" y="896987"/>
                    <a:pt x="1678563" y="890402"/>
                    <a:pt x="1724656" y="886857"/>
                  </a:cubicBezTo>
                  <a:cubicBezTo>
                    <a:pt x="1757580" y="884324"/>
                    <a:pt x="1789997" y="882805"/>
                    <a:pt x="1822413" y="889389"/>
                  </a:cubicBezTo>
                  <a:cubicBezTo>
                    <a:pt x="1848752" y="894961"/>
                    <a:pt x="1871545" y="907118"/>
                    <a:pt x="1886234" y="930924"/>
                  </a:cubicBezTo>
                  <a:cubicBezTo>
                    <a:pt x="1893325" y="942573"/>
                    <a:pt x="1901936" y="949664"/>
                    <a:pt x="1917132" y="951691"/>
                  </a:cubicBezTo>
                  <a:cubicBezTo>
                    <a:pt x="1936886" y="953717"/>
                    <a:pt x="1950561" y="968912"/>
                    <a:pt x="1962718" y="983601"/>
                  </a:cubicBezTo>
                  <a:cubicBezTo>
                    <a:pt x="1970315" y="993225"/>
                    <a:pt x="1978420" y="1002849"/>
                    <a:pt x="1987537" y="1011459"/>
                  </a:cubicBezTo>
                  <a:cubicBezTo>
                    <a:pt x="1982979" y="1023109"/>
                    <a:pt x="1255624" y="1164426"/>
                    <a:pt x="1251066" y="1165945"/>
                  </a:cubicBezTo>
                  <a:cubicBezTo>
                    <a:pt x="1244988" y="1167466"/>
                    <a:pt x="1241948" y="1171011"/>
                    <a:pt x="1248027" y="1175569"/>
                  </a:cubicBezTo>
                  <a:cubicBezTo>
                    <a:pt x="1268793" y="1192284"/>
                    <a:pt x="1286015" y="1213558"/>
                    <a:pt x="1308302" y="1228753"/>
                  </a:cubicBezTo>
                  <a:cubicBezTo>
                    <a:pt x="1316406" y="1234325"/>
                    <a:pt x="1325524" y="1231286"/>
                    <a:pt x="1334134" y="1229260"/>
                  </a:cubicBezTo>
                  <a:lnTo>
                    <a:pt x="2030591" y="1090982"/>
                  </a:lnTo>
                  <a:cubicBezTo>
                    <a:pt x="2043253" y="1098073"/>
                    <a:pt x="2047812" y="1112255"/>
                    <a:pt x="2054903" y="1123398"/>
                  </a:cubicBezTo>
                  <a:cubicBezTo>
                    <a:pt x="2059462" y="1137074"/>
                    <a:pt x="2267775" y="1373801"/>
                    <a:pt x="2328005" y="1509212"/>
                  </a:cubicBezTo>
                  <a:cubicBezTo>
                    <a:pt x="2203872" y="1632333"/>
                    <a:pt x="2050398" y="1700274"/>
                    <a:pt x="1890846" y="1837539"/>
                  </a:cubicBezTo>
                  <a:cubicBezTo>
                    <a:pt x="1882742" y="1844630"/>
                    <a:pt x="1767078" y="1666001"/>
                    <a:pt x="1695475" y="1616268"/>
                  </a:cubicBezTo>
                  <a:cubicBezTo>
                    <a:pt x="1623873" y="1566536"/>
                    <a:pt x="1538679" y="1571649"/>
                    <a:pt x="1461234" y="1539142"/>
                  </a:cubicBezTo>
                  <a:cubicBezTo>
                    <a:pt x="1383789" y="1506636"/>
                    <a:pt x="1284743" y="1454979"/>
                    <a:pt x="1230805" y="1421228"/>
                  </a:cubicBezTo>
                  <a:cubicBezTo>
                    <a:pt x="1176868" y="1387478"/>
                    <a:pt x="1160400" y="1373616"/>
                    <a:pt x="1137607" y="1336641"/>
                  </a:cubicBezTo>
                  <a:cubicBezTo>
                    <a:pt x="1126463" y="1317899"/>
                    <a:pt x="1116333" y="1298652"/>
                    <a:pt x="1105190" y="1279912"/>
                  </a:cubicBezTo>
                  <a:cubicBezTo>
                    <a:pt x="1079864" y="1268261"/>
                    <a:pt x="1057578" y="1252560"/>
                    <a:pt x="1037823" y="1232806"/>
                  </a:cubicBezTo>
                  <a:cubicBezTo>
                    <a:pt x="1026680" y="1220649"/>
                    <a:pt x="1013511" y="1209506"/>
                    <a:pt x="1012498" y="1191271"/>
                  </a:cubicBezTo>
                  <a:cubicBezTo>
                    <a:pt x="1009965" y="1153789"/>
                    <a:pt x="1037823" y="1122386"/>
                    <a:pt x="1075812" y="1123398"/>
                  </a:cubicBezTo>
                  <a:cubicBezTo>
                    <a:pt x="1098099" y="1123905"/>
                    <a:pt x="1110761" y="1117320"/>
                    <a:pt x="1122917" y="1098073"/>
                  </a:cubicBezTo>
                  <a:cubicBezTo>
                    <a:pt x="1158880" y="1041343"/>
                    <a:pt x="1198388" y="987653"/>
                    <a:pt x="1244988" y="938521"/>
                  </a:cubicBezTo>
                  <a:cubicBezTo>
                    <a:pt x="1265248" y="917248"/>
                    <a:pt x="1287028" y="898000"/>
                    <a:pt x="1313367" y="884831"/>
                  </a:cubicBezTo>
                  <a:cubicBezTo>
                    <a:pt x="1326410" y="877234"/>
                    <a:pt x="1339611" y="871884"/>
                    <a:pt x="1352938" y="868370"/>
                  </a:cubicBezTo>
                  <a:close/>
                  <a:moveTo>
                    <a:pt x="624850" y="11"/>
                  </a:moveTo>
                  <a:cubicBezTo>
                    <a:pt x="634228" y="218"/>
                    <a:pt x="643257" y="3184"/>
                    <a:pt x="651531" y="10872"/>
                  </a:cubicBezTo>
                  <a:cubicBezTo>
                    <a:pt x="663589" y="22026"/>
                    <a:pt x="664048" y="54945"/>
                    <a:pt x="653875" y="74725"/>
                  </a:cubicBezTo>
                  <a:cubicBezTo>
                    <a:pt x="642989" y="95498"/>
                    <a:pt x="626288" y="111096"/>
                    <a:pt x="608687" y="126552"/>
                  </a:cubicBezTo>
                  <a:cubicBezTo>
                    <a:pt x="637221" y="115427"/>
                    <a:pt x="665993" y="103972"/>
                    <a:pt x="694621" y="93416"/>
                  </a:cubicBezTo>
                  <a:cubicBezTo>
                    <a:pt x="734246" y="78712"/>
                    <a:pt x="773914" y="66045"/>
                    <a:pt x="815750" y="59445"/>
                  </a:cubicBezTo>
                  <a:cubicBezTo>
                    <a:pt x="832806" y="56635"/>
                    <a:pt x="849670" y="56192"/>
                    <a:pt x="866339" y="58118"/>
                  </a:cubicBezTo>
                  <a:cubicBezTo>
                    <a:pt x="910235" y="64027"/>
                    <a:pt x="924189" y="99103"/>
                    <a:pt x="895795" y="135900"/>
                  </a:cubicBezTo>
                  <a:cubicBezTo>
                    <a:pt x="922805" y="129699"/>
                    <a:pt x="946979" y="120460"/>
                    <a:pt x="972751" y="117382"/>
                  </a:cubicBezTo>
                  <a:cubicBezTo>
                    <a:pt x="986252" y="116033"/>
                    <a:pt x="999754" y="114685"/>
                    <a:pt x="1013012" y="117174"/>
                  </a:cubicBezTo>
                  <a:cubicBezTo>
                    <a:pt x="1048854" y="123824"/>
                    <a:pt x="1062866" y="153927"/>
                    <a:pt x="1045375" y="186008"/>
                  </a:cubicBezTo>
                  <a:cubicBezTo>
                    <a:pt x="1033446" y="207536"/>
                    <a:pt x="1015183" y="222517"/>
                    <a:pt x="994321" y="234130"/>
                  </a:cubicBezTo>
                  <a:cubicBezTo>
                    <a:pt x="946386" y="260422"/>
                    <a:pt x="897270" y="284866"/>
                    <a:pt x="850090" y="312201"/>
                  </a:cubicBezTo>
                  <a:cubicBezTo>
                    <a:pt x="774506" y="356773"/>
                    <a:pt x="724312" y="426068"/>
                    <a:pt x="675866" y="497120"/>
                  </a:cubicBezTo>
                  <a:cubicBezTo>
                    <a:pt x="670499" y="505304"/>
                    <a:pt x="664231" y="513344"/>
                    <a:pt x="655208" y="525927"/>
                  </a:cubicBezTo>
                  <a:cubicBezTo>
                    <a:pt x="733364" y="498743"/>
                    <a:pt x="803380" y="468229"/>
                    <a:pt x="865231" y="421832"/>
                  </a:cubicBezTo>
                  <a:cubicBezTo>
                    <a:pt x="917691" y="382239"/>
                    <a:pt x="969158" y="341933"/>
                    <a:pt x="1021286" y="302101"/>
                  </a:cubicBezTo>
                  <a:cubicBezTo>
                    <a:pt x="1037888" y="289439"/>
                    <a:pt x="1056332" y="279101"/>
                    <a:pt x="1077606" y="275304"/>
                  </a:cubicBezTo>
                  <a:cubicBezTo>
                    <a:pt x="1100254" y="270989"/>
                    <a:pt x="1121515" y="274202"/>
                    <a:pt x="1135640" y="294358"/>
                  </a:cubicBezTo>
                  <a:cubicBezTo>
                    <a:pt x="1148677" y="313235"/>
                    <a:pt x="1138792" y="331215"/>
                    <a:pt x="1128862" y="347158"/>
                  </a:cubicBezTo>
                  <a:cubicBezTo>
                    <a:pt x="1102874" y="389690"/>
                    <a:pt x="1065772" y="423250"/>
                    <a:pt x="1028813" y="455910"/>
                  </a:cubicBezTo>
                  <a:cubicBezTo>
                    <a:pt x="952903" y="523310"/>
                    <a:pt x="875150" y="588387"/>
                    <a:pt x="800327" y="657068"/>
                  </a:cubicBezTo>
                  <a:cubicBezTo>
                    <a:pt x="723748" y="727499"/>
                    <a:pt x="649105" y="800822"/>
                    <a:pt x="576118" y="875332"/>
                  </a:cubicBezTo>
                  <a:cubicBezTo>
                    <a:pt x="574363" y="877082"/>
                    <a:pt x="573031" y="879636"/>
                    <a:pt x="571369" y="881954"/>
                  </a:cubicBezTo>
                  <a:cubicBezTo>
                    <a:pt x="577380" y="884760"/>
                    <a:pt x="580135" y="880218"/>
                    <a:pt x="583741" y="877289"/>
                  </a:cubicBezTo>
                  <a:cubicBezTo>
                    <a:pt x="661855" y="821496"/>
                    <a:pt x="737608" y="762006"/>
                    <a:pt x="826112" y="723190"/>
                  </a:cubicBezTo>
                  <a:cubicBezTo>
                    <a:pt x="875127" y="701683"/>
                    <a:pt x="925635" y="692779"/>
                    <a:pt x="977646" y="716038"/>
                  </a:cubicBezTo>
                  <a:cubicBezTo>
                    <a:pt x="994351" y="723505"/>
                    <a:pt x="1007402" y="735371"/>
                    <a:pt x="1017891" y="749411"/>
                  </a:cubicBezTo>
                  <a:cubicBezTo>
                    <a:pt x="1024269" y="757996"/>
                    <a:pt x="1027330" y="767711"/>
                    <a:pt x="1013203" y="774126"/>
                  </a:cubicBezTo>
                  <a:cubicBezTo>
                    <a:pt x="910242" y="819120"/>
                    <a:pt x="827071" y="893848"/>
                    <a:pt x="737147" y="957718"/>
                  </a:cubicBezTo>
                  <a:cubicBezTo>
                    <a:pt x="657989" y="1014265"/>
                    <a:pt x="575670" y="1064033"/>
                    <a:pt x="480939" y="1089859"/>
                  </a:cubicBezTo>
                  <a:cubicBezTo>
                    <a:pt x="452792" y="1096249"/>
                    <a:pt x="424977" y="1102874"/>
                    <a:pt x="396830" y="1109264"/>
                  </a:cubicBezTo>
                  <a:cubicBezTo>
                    <a:pt x="360349" y="1114689"/>
                    <a:pt x="323300" y="1120209"/>
                    <a:pt x="287055" y="1125305"/>
                  </a:cubicBezTo>
                  <a:cubicBezTo>
                    <a:pt x="278527" y="1126710"/>
                    <a:pt x="269618" y="1129345"/>
                    <a:pt x="261671" y="1123646"/>
                  </a:cubicBezTo>
                  <a:cubicBezTo>
                    <a:pt x="177876" y="974811"/>
                    <a:pt x="93751" y="825738"/>
                    <a:pt x="10194" y="676571"/>
                  </a:cubicBezTo>
                  <a:cubicBezTo>
                    <a:pt x="7127" y="670360"/>
                    <a:pt x="3398" y="663675"/>
                    <a:pt x="0" y="657227"/>
                  </a:cubicBezTo>
                  <a:cubicBezTo>
                    <a:pt x="79818" y="551515"/>
                    <a:pt x="158074" y="445186"/>
                    <a:pt x="241867" y="342324"/>
                  </a:cubicBezTo>
                  <a:cubicBezTo>
                    <a:pt x="320578" y="245846"/>
                    <a:pt x="397778" y="147282"/>
                    <a:pt x="494032" y="66894"/>
                  </a:cubicBezTo>
                  <a:cubicBezTo>
                    <a:pt x="524537" y="41137"/>
                    <a:pt x="557640" y="18749"/>
                    <a:pt x="596077" y="5700"/>
                  </a:cubicBezTo>
                  <a:cubicBezTo>
                    <a:pt x="605745" y="2355"/>
                    <a:pt x="615472" y="-196"/>
                    <a:pt x="624850" y="11"/>
                  </a:cubicBezTo>
                  <a:close/>
                </a:path>
              </a:pathLst>
            </a:custGeom>
            <a:solidFill>
              <a:srgbClr val="FCD9C1"/>
            </a:solidFill>
            <a:ln w="2539" cap="flat">
              <a:noFill/>
              <a:prstDash val="solid"/>
              <a:miter/>
            </a:ln>
          </p:spPr>
          <p:txBody>
            <a:bodyPr rtlCol="0" anchor="ctr"/>
            <a:lstStyle/>
            <a:p>
              <a:endParaRPr lang="en-US" dirty="0"/>
            </a:p>
          </p:txBody>
        </p:sp>
        <p:sp>
          <p:nvSpPr>
            <p:cNvPr id="67" name="Freeform: Shape 140">
              <a:extLst>
                <a:ext uri="{FF2B5EF4-FFF2-40B4-BE49-F238E27FC236}">
                  <a16:creationId xmlns:a16="http://schemas.microsoft.com/office/drawing/2014/main" id="{8E8B842E-77AB-4CB7-AA92-264E81A39E33}"/>
                </a:ext>
              </a:extLst>
            </p:cNvPr>
            <p:cNvSpPr/>
            <p:nvPr/>
          </p:nvSpPr>
          <p:spPr>
            <a:xfrm rot="21479217" flipH="1">
              <a:off x="1937072" y="6023955"/>
              <a:ext cx="1006835" cy="848673"/>
            </a:xfrm>
            <a:custGeom>
              <a:avLst/>
              <a:gdLst>
                <a:gd name="connsiteX0" fmla="*/ 447868 w 1006835"/>
                <a:gd name="connsiteY0" fmla="*/ 72 h 848673"/>
                <a:gd name="connsiteX1" fmla="*/ 431875 w 1006835"/>
                <a:gd name="connsiteY1" fmla="*/ 14129 h 848673"/>
                <a:gd name="connsiteX2" fmla="*/ 357313 w 1006835"/>
                <a:gd name="connsiteY2" fmla="*/ 158774 h 848673"/>
                <a:gd name="connsiteX3" fmla="*/ 216335 w 1006835"/>
                <a:gd name="connsiteY3" fmla="*/ 429727 h 848673"/>
                <a:gd name="connsiteX4" fmla="*/ 58246 w 1006835"/>
                <a:gd name="connsiteY4" fmla="*/ 736943 h 848673"/>
                <a:gd name="connsiteX5" fmla="*/ 0 w 1006835"/>
                <a:gd name="connsiteY5" fmla="*/ 848673 h 848673"/>
                <a:gd name="connsiteX6" fmla="*/ 746679 w 1006835"/>
                <a:gd name="connsiteY6" fmla="*/ 822428 h 848673"/>
                <a:gd name="connsiteX7" fmla="*/ 818137 w 1006835"/>
                <a:gd name="connsiteY7" fmla="*/ 670937 h 848673"/>
                <a:gd name="connsiteX8" fmla="*/ 1002304 w 1006835"/>
                <a:gd name="connsiteY8" fmla="*/ 282230 h 848673"/>
                <a:gd name="connsiteX9" fmla="*/ 993340 w 1006835"/>
                <a:gd name="connsiteY9" fmla="*/ 255339 h 848673"/>
                <a:gd name="connsiteX10" fmla="*/ 474251 w 1006835"/>
                <a:gd name="connsiteY10" fmla="*/ 9240 h 848673"/>
                <a:gd name="connsiteX11" fmla="*/ 447868 w 1006835"/>
                <a:gd name="connsiteY11" fmla="*/ 72 h 84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835" h="848673">
                  <a:moveTo>
                    <a:pt x="447868" y="72"/>
                  </a:moveTo>
                  <a:cubicBezTo>
                    <a:pt x="442470" y="683"/>
                    <a:pt x="438803" y="5165"/>
                    <a:pt x="431875" y="14129"/>
                  </a:cubicBezTo>
                  <a:cubicBezTo>
                    <a:pt x="407836" y="62616"/>
                    <a:pt x="382575" y="110695"/>
                    <a:pt x="357313" y="158774"/>
                  </a:cubicBezTo>
                  <a:cubicBezTo>
                    <a:pt x="310050" y="248820"/>
                    <a:pt x="261970" y="338866"/>
                    <a:pt x="216335" y="429727"/>
                  </a:cubicBezTo>
                  <a:cubicBezTo>
                    <a:pt x="164590" y="532812"/>
                    <a:pt x="108362" y="633043"/>
                    <a:pt x="58246" y="736943"/>
                  </a:cubicBezTo>
                  <a:lnTo>
                    <a:pt x="0" y="848673"/>
                  </a:lnTo>
                  <a:lnTo>
                    <a:pt x="746679" y="822428"/>
                  </a:lnTo>
                  <a:lnTo>
                    <a:pt x="818137" y="670937"/>
                  </a:lnTo>
                  <a:cubicBezTo>
                    <a:pt x="879254" y="541368"/>
                    <a:pt x="940372" y="411799"/>
                    <a:pt x="1002304" y="282230"/>
                  </a:cubicBezTo>
                  <a:cubicBezTo>
                    <a:pt x="1009231" y="268377"/>
                    <a:pt x="1009638" y="260636"/>
                    <a:pt x="993340" y="255339"/>
                  </a:cubicBezTo>
                  <a:lnTo>
                    <a:pt x="474251" y="9240"/>
                  </a:lnTo>
                  <a:cubicBezTo>
                    <a:pt x="460397" y="2721"/>
                    <a:pt x="453267" y="-539"/>
                    <a:pt x="447868" y="72"/>
                  </a:cubicBezTo>
                  <a:close/>
                </a:path>
              </a:pathLst>
            </a:custGeom>
            <a:solidFill>
              <a:schemeClr val="bg1"/>
            </a:solidFill>
            <a:ln w="4251" cap="flat">
              <a:noFill/>
              <a:prstDash val="solid"/>
              <a:miter/>
            </a:ln>
          </p:spPr>
          <p:txBody>
            <a:bodyPr wrap="square" rtlCol="0" anchor="ctr">
              <a:noAutofit/>
            </a:bodyPr>
            <a:lstStyle/>
            <a:p>
              <a:endParaRPr lang="en-US" dirty="0"/>
            </a:p>
          </p:txBody>
        </p:sp>
        <p:grpSp>
          <p:nvGrpSpPr>
            <p:cNvPr id="68" name="Group 60">
              <a:extLst>
                <a:ext uri="{FF2B5EF4-FFF2-40B4-BE49-F238E27FC236}">
                  <a16:creationId xmlns:a16="http://schemas.microsoft.com/office/drawing/2014/main" id="{68C0D6CC-6D35-4F08-9359-C307E197C09A}"/>
                </a:ext>
              </a:extLst>
            </p:cNvPr>
            <p:cNvGrpSpPr/>
            <p:nvPr/>
          </p:nvGrpSpPr>
          <p:grpSpPr>
            <a:xfrm flipH="1">
              <a:off x="8350688" y="3844199"/>
              <a:ext cx="908498" cy="944789"/>
              <a:chOff x="3160515" y="4567864"/>
              <a:chExt cx="908498" cy="944789"/>
            </a:xfrm>
          </p:grpSpPr>
          <p:sp>
            <p:nvSpPr>
              <p:cNvPr id="69" name="Freeform: Shape 61">
                <a:extLst>
                  <a:ext uri="{FF2B5EF4-FFF2-40B4-BE49-F238E27FC236}">
                    <a16:creationId xmlns:a16="http://schemas.microsoft.com/office/drawing/2014/main" id="{AAD541CF-ECC5-4220-A64E-F9A2B0F1899D}"/>
                  </a:ext>
                </a:extLst>
              </p:cNvPr>
              <p:cNvSpPr/>
              <p:nvPr/>
            </p:nvSpPr>
            <p:spPr>
              <a:xfrm>
                <a:off x="3160515" y="4567864"/>
                <a:ext cx="908498" cy="944789"/>
              </a:xfrm>
              <a:custGeom>
                <a:avLst/>
                <a:gdLst>
                  <a:gd name="connsiteX0" fmla="*/ 145130 w 949555"/>
                  <a:gd name="connsiteY0" fmla="*/ 136100 h 987486"/>
                  <a:gd name="connsiteX1" fmla="*/ 394259 w 949555"/>
                  <a:gd name="connsiteY1" fmla="*/ 7490 h 987486"/>
                  <a:gd name="connsiteX2" fmla="*/ 935955 w 949555"/>
                  <a:gd name="connsiteY2" fmla="*/ 359252 h 987486"/>
                  <a:gd name="connsiteX3" fmla="*/ 706416 w 949555"/>
                  <a:gd name="connsiteY3" fmla="*/ 882210 h 987486"/>
                  <a:gd name="connsiteX4" fmla="*/ 688530 w 949555"/>
                  <a:gd name="connsiteY4" fmla="*/ 893282 h 987486"/>
                  <a:gd name="connsiteX5" fmla="*/ 658293 w 949555"/>
                  <a:gd name="connsiteY5" fmla="*/ 912446 h 987486"/>
                  <a:gd name="connsiteX6" fmla="*/ 274166 w 949555"/>
                  <a:gd name="connsiteY6" fmla="*/ 900948 h 987486"/>
                  <a:gd name="connsiteX7" fmla="*/ 230728 w 949555"/>
                  <a:gd name="connsiteY7" fmla="*/ 878377 h 987486"/>
                  <a:gd name="connsiteX8" fmla="*/ 196659 w 949555"/>
                  <a:gd name="connsiteY8" fmla="*/ 883488 h 987486"/>
                  <a:gd name="connsiteX9" fmla="*/ 143000 w 949555"/>
                  <a:gd name="connsiteY9" fmla="*/ 940127 h 987486"/>
                  <a:gd name="connsiteX10" fmla="*/ 115319 w 949555"/>
                  <a:gd name="connsiteY10" fmla="*/ 971215 h 987486"/>
                  <a:gd name="connsiteX11" fmla="*/ 75288 w 949555"/>
                  <a:gd name="connsiteY11" fmla="*/ 974622 h 987486"/>
                  <a:gd name="connsiteX12" fmla="*/ 4169 w 949555"/>
                  <a:gd name="connsiteY12" fmla="*/ 919260 h 987486"/>
                  <a:gd name="connsiteX13" fmla="*/ 9280 w 949555"/>
                  <a:gd name="connsiteY13" fmla="*/ 892857 h 987486"/>
                  <a:gd name="connsiteX14" fmla="*/ 91045 w 949555"/>
                  <a:gd name="connsiteY14" fmla="*/ 795334 h 987486"/>
                  <a:gd name="connsiteX15" fmla="*/ 92323 w 949555"/>
                  <a:gd name="connsiteY15" fmla="*/ 750619 h 987486"/>
                  <a:gd name="connsiteX16" fmla="*/ 42923 w 949555"/>
                  <a:gd name="connsiteY16" fmla="*/ 277060 h 987486"/>
                  <a:gd name="connsiteX17" fmla="*/ 126392 w 949555"/>
                  <a:gd name="connsiteY17" fmla="*/ 150153 h 987486"/>
                  <a:gd name="connsiteX18" fmla="*/ 145130 w 949555"/>
                  <a:gd name="connsiteY18" fmla="*/ 136100 h 98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9555" h="987486">
                    <a:moveTo>
                      <a:pt x="145130" y="136100"/>
                    </a:moveTo>
                    <a:cubicBezTo>
                      <a:pt x="216249" y="70091"/>
                      <a:pt x="298014" y="24950"/>
                      <a:pt x="394259" y="7490"/>
                    </a:cubicBezTo>
                    <a:cubicBezTo>
                      <a:pt x="640407" y="-36374"/>
                      <a:pt x="875909" y="116510"/>
                      <a:pt x="935955" y="359252"/>
                    </a:cubicBezTo>
                    <a:cubicBezTo>
                      <a:pt x="986633" y="564943"/>
                      <a:pt x="892518" y="779577"/>
                      <a:pt x="706416" y="882210"/>
                    </a:cubicBezTo>
                    <a:cubicBezTo>
                      <a:pt x="700454" y="885617"/>
                      <a:pt x="694492" y="889450"/>
                      <a:pt x="688530" y="893282"/>
                    </a:cubicBezTo>
                    <a:cubicBezTo>
                      <a:pt x="680864" y="903077"/>
                      <a:pt x="669366" y="908188"/>
                      <a:pt x="658293" y="912446"/>
                    </a:cubicBezTo>
                    <a:cubicBezTo>
                      <a:pt x="528831" y="962698"/>
                      <a:pt x="400221" y="959717"/>
                      <a:pt x="274166" y="900948"/>
                    </a:cubicBezTo>
                    <a:cubicBezTo>
                      <a:pt x="259261" y="894134"/>
                      <a:pt x="244356" y="887320"/>
                      <a:pt x="230728" y="878377"/>
                    </a:cubicBezTo>
                    <a:cubicBezTo>
                      <a:pt x="217100" y="869008"/>
                      <a:pt x="207731" y="869860"/>
                      <a:pt x="196659" y="883488"/>
                    </a:cubicBezTo>
                    <a:cubicBezTo>
                      <a:pt x="180050" y="903503"/>
                      <a:pt x="165997" y="926074"/>
                      <a:pt x="143000" y="940127"/>
                    </a:cubicBezTo>
                    <a:cubicBezTo>
                      <a:pt x="133631" y="950348"/>
                      <a:pt x="124262" y="960569"/>
                      <a:pt x="115319" y="971215"/>
                    </a:cubicBezTo>
                    <a:cubicBezTo>
                      <a:pt x="97007" y="992082"/>
                      <a:pt x="97433" y="992508"/>
                      <a:pt x="75288" y="974622"/>
                    </a:cubicBezTo>
                    <a:cubicBezTo>
                      <a:pt x="46330" y="963124"/>
                      <a:pt x="25888" y="940127"/>
                      <a:pt x="4169" y="919260"/>
                    </a:cubicBezTo>
                    <a:cubicBezTo>
                      <a:pt x="-5200" y="910743"/>
                      <a:pt x="3318" y="900522"/>
                      <a:pt x="9280" y="892857"/>
                    </a:cubicBezTo>
                    <a:cubicBezTo>
                      <a:pt x="35683" y="859639"/>
                      <a:pt x="64216" y="827700"/>
                      <a:pt x="91045" y="795334"/>
                    </a:cubicBezTo>
                    <a:cubicBezTo>
                      <a:pt x="108931" y="773615"/>
                      <a:pt x="108506" y="774467"/>
                      <a:pt x="92323" y="750619"/>
                    </a:cubicBezTo>
                    <a:cubicBezTo>
                      <a:pt x="-10310" y="601993"/>
                      <a:pt x="-27770" y="443998"/>
                      <a:pt x="42923" y="277060"/>
                    </a:cubicBezTo>
                    <a:cubicBezTo>
                      <a:pt x="62938" y="229790"/>
                      <a:pt x="89768" y="186777"/>
                      <a:pt x="126392" y="150153"/>
                    </a:cubicBezTo>
                    <a:cubicBezTo>
                      <a:pt x="132354" y="144617"/>
                      <a:pt x="137038" y="138229"/>
                      <a:pt x="145130" y="136100"/>
                    </a:cubicBezTo>
                    <a:close/>
                  </a:path>
                </a:pathLst>
              </a:custGeom>
              <a:solidFill>
                <a:srgbClr val="FDFDFD"/>
              </a:solidFill>
              <a:ln w="4251" cap="flat">
                <a:noFill/>
                <a:prstDash val="solid"/>
                <a:miter/>
              </a:ln>
            </p:spPr>
            <p:txBody>
              <a:bodyPr rtlCol="0" anchor="ctr"/>
              <a:lstStyle/>
              <a:p>
                <a:endParaRPr lang="en-US" dirty="0"/>
              </a:p>
            </p:txBody>
          </p:sp>
          <p:sp>
            <p:nvSpPr>
              <p:cNvPr id="70" name="Freeform: Shape 64">
                <a:extLst>
                  <a:ext uri="{FF2B5EF4-FFF2-40B4-BE49-F238E27FC236}">
                    <a16:creationId xmlns:a16="http://schemas.microsoft.com/office/drawing/2014/main" id="{67587265-04CF-4A2E-8223-2AB883A5E621}"/>
                  </a:ext>
                </a:extLst>
              </p:cNvPr>
              <p:cNvSpPr/>
              <p:nvPr/>
            </p:nvSpPr>
            <p:spPr>
              <a:xfrm>
                <a:off x="3241906" y="4642259"/>
                <a:ext cx="752250" cy="752255"/>
              </a:xfrm>
              <a:custGeom>
                <a:avLst/>
                <a:gdLst>
                  <a:gd name="connsiteX0" fmla="*/ 395213 w 786246"/>
                  <a:gd name="connsiteY0" fmla="*/ 0 h 786251"/>
                  <a:gd name="connsiteX1" fmla="*/ 786154 w 786246"/>
                  <a:gd name="connsiteY1" fmla="*/ 400310 h 786251"/>
                  <a:gd name="connsiteX2" fmla="*/ 385418 w 786246"/>
                  <a:gd name="connsiteY2" fmla="*/ 786141 h 786251"/>
                  <a:gd name="connsiteX3" fmla="*/ 13 w 786246"/>
                  <a:gd name="connsiteY3" fmla="*/ 391793 h 786251"/>
                  <a:gd name="connsiteX4" fmla="*/ 395213 w 786246"/>
                  <a:gd name="connsiteY4" fmla="*/ 0 h 78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46" h="786251">
                    <a:moveTo>
                      <a:pt x="395213" y="0"/>
                    </a:moveTo>
                    <a:cubicBezTo>
                      <a:pt x="617087" y="4685"/>
                      <a:pt x="790839" y="182269"/>
                      <a:pt x="786154" y="400310"/>
                    </a:cubicBezTo>
                    <a:cubicBezTo>
                      <a:pt x="781470" y="617926"/>
                      <a:pt x="602182" y="791251"/>
                      <a:pt x="385418" y="786141"/>
                    </a:cubicBezTo>
                    <a:cubicBezTo>
                      <a:pt x="163970" y="781031"/>
                      <a:pt x="-1690" y="604298"/>
                      <a:pt x="13" y="391793"/>
                    </a:cubicBezTo>
                    <a:cubicBezTo>
                      <a:pt x="2568" y="162253"/>
                      <a:pt x="182282" y="1703"/>
                      <a:pt x="395213" y="0"/>
                    </a:cubicBezTo>
                    <a:close/>
                  </a:path>
                </a:pathLst>
              </a:custGeom>
              <a:solidFill>
                <a:schemeClr val="accent3">
                  <a:lumMod val="50000"/>
                </a:schemeClr>
              </a:solidFill>
              <a:ln w="4251" cap="flat">
                <a:noFill/>
                <a:prstDash val="solid"/>
                <a:miter/>
              </a:ln>
            </p:spPr>
            <p:txBody>
              <a:bodyPr rtlCol="0" anchor="ctr"/>
              <a:lstStyle/>
              <a:p>
                <a:endParaRPr lang="en-US" dirty="0"/>
              </a:p>
            </p:txBody>
          </p:sp>
        </p:grpSp>
        <p:sp>
          <p:nvSpPr>
            <p:cNvPr id="71" name="Freeform: Shape 65">
              <a:extLst>
                <a:ext uri="{FF2B5EF4-FFF2-40B4-BE49-F238E27FC236}">
                  <a16:creationId xmlns:a16="http://schemas.microsoft.com/office/drawing/2014/main" id="{C65239AB-3ACC-4E7B-A4DC-DF9BB3AFBE78}"/>
                </a:ext>
              </a:extLst>
            </p:cNvPr>
            <p:cNvSpPr>
              <a:spLocks noChangeAspect="1"/>
            </p:cNvSpPr>
            <p:nvPr/>
          </p:nvSpPr>
          <p:spPr>
            <a:xfrm rot="21005696">
              <a:off x="7824613" y="5615183"/>
              <a:ext cx="508264" cy="809479"/>
            </a:xfrm>
            <a:custGeom>
              <a:avLst/>
              <a:gdLst>
                <a:gd name="connsiteX0" fmla="*/ 535055 w 1065905"/>
                <a:gd name="connsiteY0" fmla="*/ 156808 h 1697595"/>
                <a:gd name="connsiteX1" fmla="*/ 623457 w 1065905"/>
                <a:gd name="connsiteY1" fmla="*/ 310223 h 1697595"/>
                <a:gd name="connsiteX2" fmla="*/ 535055 w 1065905"/>
                <a:gd name="connsiteY2" fmla="*/ 463638 h 1697595"/>
                <a:gd name="connsiteX3" fmla="*/ 446652 w 1065905"/>
                <a:gd name="connsiteY3" fmla="*/ 310223 h 1697595"/>
                <a:gd name="connsiteX4" fmla="*/ 535055 w 1065905"/>
                <a:gd name="connsiteY4" fmla="*/ 156808 h 1697595"/>
                <a:gd name="connsiteX5" fmla="*/ 411386 w 1065905"/>
                <a:gd name="connsiteY5" fmla="*/ 0 h 1697595"/>
                <a:gd name="connsiteX6" fmla="*/ 411386 w 1065905"/>
                <a:gd name="connsiteY6" fmla="*/ 615052 h 1697595"/>
                <a:gd name="connsiteX7" fmla="*/ 488157 w 1065905"/>
                <a:gd name="connsiteY7" fmla="*/ 716376 h 1697595"/>
                <a:gd name="connsiteX8" fmla="*/ 488157 w 1065905"/>
                <a:gd name="connsiteY8" fmla="*/ 931518 h 1697595"/>
                <a:gd name="connsiteX9" fmla="*/ 534818 w 1065905"/>
                <a:gd name="connsiteY9" fmla="*/ 978179 h 1697595"/>
                <a:gd name="connsiteX10" fmla="*/ 581479 w 1065905"/>
                <a:gd name="connsiteY10" fmla="*/ 931518 h 1697595"/>
                <a:gd name="connsiteX11" fmla="*/ 581479 w 1065905"/>
                <a:gd name="connsiteY11" fmla="*/ 716523 h 1697595"/>
                <a:gd name="connsiteX12" fmla="*/ 658724 w 1065905"/>
                <a:gd name="connsiteY12" fmla="*/ 615052 h 1697595"/>
                <a:gd name="connsiteX13" fmla="*/ 658724 w 1065905"/>
                <a:gd name="connsiteY13" fmla="*/ 641 h 1697595"/>
                <a:gd name="connsiteX14" fmla="*/ 1065904 w 1065905"/>
                <a:gd name="connsiteY14" fmla="*/ 465924 h 1697595"/>
                <a:gd name="connsiteX15" fmla="*/ 1065904 w 1065905"/>
                <a:gd name="connsiteY15" fmla="*/ 760441 h 1697595"/>
                <a:gd name="connsiteX16" fmla="*/ 1065905 w 1065905"/>
                <a:gd name="connsiteY16" fmla="*/ 760441 h 1697595"/>
                <a:gd name="connsiteX17" fmla="*/ 1065905 w 1065905"/>
                <a:gd name="connsiteY17" fmla="*/ 1229018 h 1697595"/>
                <a:gd name="connsiteX18" fmla="*/ 597327 w 1065905"/>
                <a:gd name="connsiteY18" fmla="*/ 1697595 h 1697595"/>
                <a:gd name="connsiteX19" fmla="*/ 468579 w 1065905"/>
                <a:gd name="connsiteY19" fmla="*/ 1697595 h 1697595"/>
                <a:gd name="connsiteX20" fmla="*/ 1 w 1065905"/>
                <a:gd name="connsiteY20" fmla="*/ 1229018 h 1697595"/>
                <a:gd name="connsiteX21" fmla="*/ 1 w 1065905"/>
                <a:gd name="connsiteY21" fmla="*/ 767827 h 1697595"/>
                <a:gd name="connsiteX22" fmla="*/ 0 w 1065905"/>
                <a:gd name="connsiteY22" fmla="*/ 767827 h 1697595"/>
                <a:gd name="connsiteX23" fmla="*/ 0 w 1065905"/>
                <a:gd name="connsiteY23" fmla="*/ 465924 h 1697595"/>
                <a:gd name="connsiteX24" fmla="*/ 411386 w 1065905"/>
                <a:gd name="connsiteY24" fmla="*/ 0 h 169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5905" h="1697595">
                  <a:moveTo>
                    <a:pt x="535055" y="156808"/>
                  </a:moveTo>
                  <a:cubicBezTo>
                    <a:pt x="583878" y="156808"/>
                    <a:pt x="623457" y="225494"/>
                    <a:pt x="623457" y="310223"/>
                  </a:cubicBezTo>
                  <a:cubicBezTo>
                    <a:pt x="623457" y="394952"/>
                    <a:pt x="583878" y="463638"/>
                    <a:pt x="535055" y="463638"/>
                  </a:cubicBezTo>
                  <a:cubicBezTo>
                    <a:pt x="486231" y="463638"/>
                    <a:pt x="446652" y="394952"/>
                    <a:pt x="446652" y="310223"/>
                  </a:cubicBezTo>
                  <a:cubicBezTo>
                    <a:pt x="446652" y="225494"/>
                    <a:pt x="486231" y="156808"/>
                    <a:pt x="535055" y="156808"/>
                  </a:cubicBezTo>
                  <a:close/>
                  <a:moveTo>
                    <a:pt x="411386" y="0"/>
                  </a:moveTo>
                  <a:lnTo>
                    <a:pt x="411386" y="615052"/>
                  </a:lnTo>
                  <a:cubicBezTo>
                    <a:pt x="411386" y="663385"/>
                    <a:pt x="443769" y="704154"/>
                    <a:pt x="488157" y="716376"/>
                  </a:cubicBezTo>
                  <a:cubicBezTo>
                    <a:pt x="488157" y="788090"/>
                    <a:pt x="488157" y="859804"/>
                    <a:pt x="488157" y="931518"/>
                  </a:cubicBezTo>
                  <a:cubicBezTo>
                    <a:pt x="488157" y="957288"/>
                    <a:pt x="509048" y="978179"/>
                    <a:pt x="534818" y="978179"/>
                  </a:cubicBezTo>
                  <a:cubicBezTo>
                    <a:pt x="560588" y="978179"/>
                    <a:pt x="581479" y="957288"/>
                    <a:pt x="581479" y="931518"/>
                  </a:cubicBezTo>
                  <a:lnTo>
                    <a:pt x="581479" y="716523"/>
                  </a:lnTo>
                  <a:cubicBezTo>
                    <a:pt x="626107" y="704448"/>
                    <a:pt x="658724" y="663559"/>
                    <a:pt x="658724" y="615052"/>
                  </a:cubicBezTo>
                  <a:lnTo>
                    <a:pt x="658724" y="641"/>
                  </a:lnTo>
                  <a:cubicBezTo>
                    <a:pt x="888628" y="30848"/>
                    <a:pt x="1065904" y="227684"/>
                    <a:pt x="1065904" y="465924"/>
                  </a:cubicBezTo>
                  <a:lnTo>
                    <a:pt x="1065904" y="760441"/>
                  </a:lnTo>
                  <a:lnTo>
                    <a:pt x="1065905" y="760441"/>
                  </a:lnTo>
                  <a:lnTo>
                    <a:pt x="1065905" y="1229018"/>
                  </a:lnTo>
                  <a:cubicBezTo>
                    <a:pt x="1065905" y="1487806"/>
                    <a:pt x="856115" y="1697595"/>
                    <a:pt x="597327" y="1697595"/>
                  </a:cubicBezTo>
                  <a:lnTo>
                    <a:pt x="468579" y="1697595"/>
                  </a:lnTo>
                  <a:cubicBezTo>
                    <a:pt x="209790" y="1697595"/>
                    <a:pt x="1" y="1487806"/>
                    <a:pt x="1" y="1229018"/>
                  </a:cubicBezTo>
                  <a:lnTo>
                    <a:pt x="1" y="767827"/>
                  </a:lnTo>
                  <a:lnTo>
                    <a:pt x="0" y="767827"/>
                  </a:lnTo>
                  <a:lnTo>
                    <a:pt x="0" y="465924"/>
                  </a:lnTo>
                  <a:cubicBezTo>
                    <a:pt x="0" y="226227"/>
                    <a:pt x="179451" y="28442"/>
                    <a:pt x="4113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grpSp>
          <p:nvGrpSpPr>
            <p:cNvPr id="72" name="Group 66">
              <a:extLst>
                <a:ext uri="{FF2B5EF4-FFF2-40B4-BE49-F238E27FC236}">
                  <a16:creationId xmlns:a16="http://schemas.microsoft.com/office/drawing/2014/main" id="{E3EF677D-997E-472A-8059-98A6779DCB85}"/>
                </a:ext>
              </a:extLst>
            </p:cNvPr>
            <p:cNvGrpSpPr/>
            <p:nvPr/>
          </p:nvGrpSpPr>
          <p:grpSpPr>
            <a:xfrm rot="7200000">
              <a:off x="8082304" y="4249978"/>
              <a:ext cx="303895" cy="1494472"/>
              <a:chOff x="9909547" y="3622831"/>
              <a:chExt cx="303895" cy="1494472"/>
            </a:xfrm>
          </p:grpSpPr>
          <p:sp>
            <p:nvSpPr>
              <p:cNvPr id="73" name="Freeform: Shape 67">
                <a:extLst>
                  <a:ext uri="{FF2B5EF4-FFF2-40B4-BE49-F238E27FC236}">
                    <a16:creationId xmlns:a16="http://schemas.microsoft.com/office/drawing/2014/main" id="{14E943DB-BD75-4C50-B429-CB315824B99E}"/>
                  </a:ext>
                </a:extLst>
              </p:cNvPr>
              <p:cNvSpPr/>
              <p:nvPr/>
            </p:nvSpPr>
            <p:spPr>
              <a:xfrm>
                <a:off x="9909547" y="3622831"/>
                <a:ext cx="303895" cy="1494472"/>
              </a:xfrm>
              <a:custGeom>
                <a:avLst/>
                <a:gdLst>
                  <a:gd name="connsiteX0" fmla="*/ 251008 w 303895"/>
                  <a:gd name="connsiteY0" fmla="*/ 64770 h 1494472"/>
                  <a:gd name="connsiteX1" fmla="*/ 152900 w 303895"/>
                  <a:gd name="connsiteY1" fmla="*/ 0 h 1494472"/>
                  <a:gd name="connsiteX2" fmla="*/ 151948 w 303895"/>
                  <a:gd name="connsiteY2" fmla="*/ 0 h 1494472"/>
                  <a:gd name="connsiteX3" fmla="*/ 150995 w 303895"/>
                  <a:gd name="connsiteY3" fmla="*/ 0 h 1494472"/>
                  <a:gd name="connsiteX4" fmla="*/ 52888 w 303895"/>
                  <a:gd name="connsiteY4" fmla="*/ 64770 h 1494472"/>
                  <a:gd name="connsiteX5" fmla="*/ 8120 w 303895"/>
                  <a:gd name="connsiteY5" fmla="*/ 495300 h 1494472"/>
                  <a:gd name="connsiteX6" fmla="*/ 30980 w 303895"/>
                  <a:gd name="connsiteY6" fmla="*/ 645795 h 1494472"/>
                  <a:gd name="connsiteX7" fmla="*/ 92893 w 303895"/>
                  <a:gd name="connsiteY7" fmla="*/ 1082040 h 1494472"/>
                  <a:gd name="connsiteX8" fmla="*/ 110990 w 303895"/>
                  <a:gd name="connsiteY8" fmla="*/ 1440180 h 1494472"/>
                  <a:gd name="connsiteX9" fmla="*/ 148138 w 303895"/>
                  <a:gd name="connsiteY9" fmla="*/ 1494473 h 1494472"/>
                  <a:gd name="connsiteX10" fmla="*/ 151948 w 303895"/>
                  <a:gd name="connsiteY10" fmla="*/ 1494473 h 1494472"/>
                  <a:gd name="connsiteX11" fmla="*/ 155758 w 303895"/>
                  <a:gd name="connsiteY11" fmla="*/ 1494473 h 1494472"/>
                  <a:gd name="connsiteX12" fmla="*/ 192905 w 303895"/>
                  <a:gd name="connsiteY12" fmla="*/ 1440180 h 1494472"/>
                  <a:gd name="connsiteX13" fmla="*/ 211003 w 303895"/>
                  <a:gd name="connsiteY13" fmla="*/ 1082040 h 1494472"/>
                  <a:gd name="connsiteX14" fmla="*/ 272915 w 303895"/>
                  <a:gd name="connsiteY14" fmla="*/ 645795 h 1494472"/>
                  <a:gd name="connsiteX15" fmla="*/ 295775 w 303895"/>
                  <a:gd name="connsiteY15" fmla="*/ 495300 h 1494472"/>
                  <a:gd name="connsiteX16" fmla="*/ 251008 w 303895"/>
                  <a:gd name="connsiteY16" fmla="*/ 64770 h 149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895" h="1494472">
                    <a:moveTo>
                      <a:pt x="251008" y="64770"/>
                    </a:moveTo>
                    <a:cubicBezTo>
                      <a:pt x="234815" y="19050"/>
                      <a:pt x="203383" y="0"/>
                      <a:pt x="152900" y="0"/>
                    </a:cubicBezTo>
                    <a:cubicBezTo>
                      <a:pt x="152900" y="0"/>
                      <a:pt x="152900" y="0"/>
                      <a:pt x="151948" y="0"/>
                    </a:cubicBezTo>
                    <a:cubicBezTo>
                      <a:pt x="150995" y="0"/>
                      <a:pt x="151948" y="0"/>
                      <a:pt x="150995" y="0"/>
                    </a:cubicBezTo>
                    <a:cubicBezTo>
                      <a:pt x="101465" y="0"/>
                      <a:pt x="69080" y="19050"/>
                      <a:pt x="52888" y="64770"/>
                    </a:cubicBezTo>
                    <a:cubicBezTo>
                      <a:pt x="3358" y="205740"/>
                      <a:pt x="-10930" y="349568"/>
                      <a:pt x="8120" y="495300"/>
                    </a:cubicBezTo>
                    <a:cubicBezTo>
                      <a:pt x="14788" y="545783"/>
                      <a:pt x="23360" y="595313"/>
                      <a:pt x="30980" y="645795"/>
                    </a:cubicBezTo>
                    <a:cubicBezTo>
                      <a:pt x="30028" y="647700"/>
                      <a:pt x="73843" y="939165"/>
                      <a:pt x="92893" y="1082040"/>
                    </a:cubicBezTo>
                    <a:cubicBezTo>
                      <a:pt x="108133" y="1196340"/>
                      <a:pt x="110990" y="1433513"/>
                      <a:pt x="110990" y="1440180"/>
                    </a:cubicBezTo>
                    <a:cubicBezTo>
                      <a:pt x="110990" y="1462088"/>
                      <a:pt x="123373" y="1493520"/>
                      <a:pt x="148138" y="1494473"/>
                    </a:cubicBezTo>
                    <a:cubicBezTo>
                      <a:pt x="150043" y="1494473"/>
                      <a:pt x="150995" y="1494473"/>
                      <a:pt x="151948" y="1494473"/>
                    </a:cubicBezTo>
                    <a:cubicBezTo>
                      <a:pt x="152900" y="1494473"/>
                      <a:pt x="154805" y="1494473"/>
                      <a:pt x="155758" y="1494473"/>
                    </a:cubicBezTo>
                    <a:cubicBezTo>
                      <a:pt x="180523" y="1493520"/>
                      <a:pt x="192905" y="1462088"/>
                      <a:pt x="192905" y="1440180"/>
                    </a:cubicBezTo>
                    <a:cubicBezTo>
                      <a:pt x="192905" y="1433513"/>
                      <a:pt x="195763" y="1196340"/>
                      <a:pt x="211003" y="1082040"/>
                    </a:cubicBezTo>
                    <a:cubicBezTo>
                      <a:pt x="230053" y="939165"/>
                      <a:pt x="272915" y="648653"/>
                      <a:pt x="272915" y="645795"/>
                    </a:cubicBezTo>
                    <a:cubicBezTo>
                      <a:pt x="280535" y="595313"/>
                      <a:pt x="289108" y="545783"/>
                      <a:pt x="295775" y="495300"/>
                    </a:cubicBezTo>
                    <a:cubicBezTo>
                      <a:pt x="314825" y="349568"/>
                      <a:pt x="300538" y="205740"/>
                      <a:pt x="251008" y="64770"/>
                    </a:cubicBezTo>
                    <a:close/>
                  </a:path>
                </a:pathLst>
              </a:custGeom>
              <a:solidFill>
                <a:schemeClr val="accent5"/>
              </a:solidFill>
              <a:ln w="9525" cap="flat">
                <a:noFill/>
                <a:prstDash val="solid"/>
                <a:miter/>
              </a:ln>
            </p:spPr>
            <p:txBody>
              <a:bodyPr rtlCol="0" anchor="ctr"/>
              <a:lstStyle/>
              <a:p>
                <a:endParaRPr lang="en-US" dirty="0"/>
              </a:p>
            </p:txBody>
          </p:sp>
          <p:sp>
            <p:nvSpPr>
              <p:cNvPr id="74" name="Freeform: Shape 68">
                <a:extLst>
                  <a:ext uri="{FF2B5EF4-FFF2-40B4-BE49-F238E27FC236}">
                    <a16:creationId xmlns:a16="http://schemas.microsoft.com/office/drawing/2014/main" id="{5C1D7937-3A15-42AA-85A2-9D3779B6CC25}"/>
                  </a:ext>
                </a:extLst>
              </p:cNvPr>
              <p:cNvSpPr/>
              <p:nvPr/>
            </p:nvSpPr>
            <p:spPr>
              <a:xfrm>
                <a:off x="9939575" y="3655216"/>
                <a:ext cx="245745" cy="760094"/>
              </a:xfrm>
              <a:custGeom>
                <a:avLst/>
                <a:gdLst>
                  <a:gd name="connsiteX0" fmla="*/ 245745 w 245745"/>
                  <a:gd name="connsiteY0" fmla="*/ 380048 h 760094"/>
                  <a:gd name="connsiteX1" fmla="*/ 122873 w 245745"/>
                  <a:gd name="connsiteY1" fmla="*/ 760095 h 760094"/>
                  <a:gd name="connsiteX2" fmla="*/ 0 w 245745"/>
                  <a:gd name="connsiteY2" fmla="*/ 380047 h 760094"/>
                  <a:gd name="connsiteX3" fmla="*/ 122873 w 245745"/>
                  <a:gd name="connsiteY3" fmla="*/ 0 h 760094"/>
                  <a:gd name="connsiteX4" fmla="*/ 245745 w 245745"/>
                  <a:gd name="connsiteY4" fmla="*/ 380048 h 76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45" h="760094">
                    <a:moveTo>
                      <a:pt x="245745" y="380048"/>
                    </a:moveTo>
                    <a:cubicBezTo>
                      <a:pt x="245745" y="589942"/>
                      <a:pt x="190733" y="760095"/>
                      <a:pt x="122873" y="760095"/>
                    </a:cubicBezTo>
                    <a:cubicBezTo>
                      <a:pt x="55012" y="760095"/>
                      <a:pt x="0" y="589942"/>
                      <a:pt x="0" y="380047"/>
                    </a:cubicBezTo>
                    <a:cubicBezTo>
                      <a:pt x="0" y="170153"/>
                      <a:pt x="55012" y="0"/>
                      <a:pt x="122873" y="0"/>
                    </a:cubicBezTo>
                    <a:cubicBezTo>
                      <a:pt x="190733" y="0"/>
                      <a:pt x="245745" y="170153"/>
                      <a:pt x="245745" y="380048"/>
                    </a:cubicBezTo>
                    <a:close/>
                  </a:path>
                </a:pathLst>
              </a:custGeom>
              <a:solidFill>
                <a:srgbClr val="F2F2F2"/>
              </a:solidFill>
              <a:ln w="9525" cap="flat">
                <a:noFill/>
                <a:prstDash val="solid"/>
                <a:miter/>
              </a:ln>
            </p:spPr>
            <p:txBody>
              <a:bodyPr rtlCol="0" anchor="ctr"/>
              <a:lstStyle/>
              <a:p>
                <a:endParaRPr lang="en-US" dirty="0"/>
              </a:p>
            </p:txBody>
          </p:sp>
          <p:sp>
            <p:nvSpPr>
              <p:cNvPr id="75" name="Freeform: Shape 69">
                <a:extLst>
                  <a:ext uri="{FF2B5EF4-FFF2-40B4-BE49-F238E27FC236}">
                    <a16:creationId xmlns:a16="http://schemas.microsoft.com/office/drawing/2014/main" id="{78329E75-2DF0-49A1-AE86-DC1CA91B485A}"/>
                  </a:ext>
                </a:extLst>
              </p:cNvPr>
              <p:cNvSpPr/>
              <p:nvPr/>
            </p:nvSpPr>
            <p:spPr>
              <a:xfrm>
                <a:off x="9991010" y="3977161"/>
                <a:ext cx="136207" cy="288607"/>
              </a:xfrm>
              <a:custGeom>
                <a:avLst/>
                <a:gdLst>
                  <a:gd name="connsiteX0" fmla="*/ 94298 w 136207"/>
                  <a:gd name="connsiteY0" fmla="*/ 288608 h 288607"/>
                  <a:gd name="connsiteX1" fmla="*/ 41910 w 136207"/>
                  <a:gd name="connsiteY1" fmla="*/ 288608 h 288607"/>
                  <a:gd name="connsiteX2" fmla="*/ 0 w 136207"/>
                  <a:gd name="connsiteY2" fmla="*/ 246697 h 288607"/>
                  <a:gd name="connsiteX3" fmla="*/ 0 w 136207"/>
                  <a:gd name="connsiteY3" fmla="*/ 41910 h 288607"/>
                  <a:gd name="connsiteX4" fmla="*/ 41910 w 136207"/>
                  <a:gd name="connsiteY4" fmla="*/ 0 h 288607"/>
                  <a:gd name="connsiteX5" fmla="*/ 94298 w 136207"/>
                  <a:gd name="connsiteY5" fmla="*/ 0 h 288607"/>
                  <a:gd name="connsiteX6" fmla="*/ 136207 w 136207"/>
                  <a:gd name="connsiteY6" fmla="*/ 41910 h 288607"/>
                  <a:gd name="connsiteX7" fmla="*/ 136207 w 136207"/>
                  <a:gd name="connsiteY7" fmla="*/ 247650 h 288607"/>
                  <a:gd name="connsiteX8" fmla="*/ 94298 w 136207"/>
                  <a:gd name="connsiteY8" fmla="*/ 288608 h 2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207" h="288607">
                    <a:moveTo>
                      <a:pt x="94298" y="288608"/>
                    </a:moveTo>
                    <a:lnTo>
                      <a:pt x="41910" y="288608"/>
                    </a:lnTo>
                    <a:cubicBezTo>
                      <a:pt x="19050" y="288608"/>
                      <a:pt x="0" y="269558"/>
                      <a:pt x="0" y="246697"/>
                    </a:cubicBezTo>
                    <a:lnTo>
                      <a:pt x="0" y="41910"/>
                    </a:lnTo>
                    <a:cubicBezTo>
                      <a:pt x="0" y="19050"/>
                      <a:pt x="19050" y="0"/>
                      <a:pt x="41910" y="0"/>
                    </a:cubicBezTo>
                    <a:lnTo>
                      <a:pt x="94298" y="0"/>
                    </a:lnTo>
                    <a:cubicBezTo>
                      <a:pt x="117157" y="0"/>
                      <a:pt x="136207" y="19050"/>
                      <a:pt x="136207" y="41910"/>
                    </a:cubicBezTo>
                    <a:lnTo>
                      <a:pt x="136207" y="247650"/>
                    </a:lnTo>
                    <a:cubicBezTo>
                      <a:pt x="136207" y="270510"/>
                      <a:pt x="117157" y="288608"/>
                      <a:pt x="94298" y="288608"/>
                    </a:cubicBezTo>
                    <a:close/>
                  </a:path>
                </a:pathLst>
              </a:custGeom>
              <a:solidFill>
                <a:srgbClr val="333333"/>
              </a:solidFill>
              <a:ln w="9525" cap="flat">
                <a:noFill/>
                <a:prstDash val="solid"/>
                <a:miter/>
              </a:ln>
            </p:spPr>
            <p:txBody>
              <a:bodyPr rtlCol="0" anchor="ctr"/>
              <a:lstStyle/>
              <a:p>
                <a:endParaRPr lang="en-US" dirty="0"/>
              </a:p>
            </p:txBody>
          </p:sp>
          <p:sp>
            <p:nvSpPr>
              <p:cNvPr id="76" name="Freeform: Shape 70">
                <a:extLst>
                  <a:ext uri="{FF2B5EF4-FFF2-40B4-BE49-F238E27FC236}">
                    <a16:creationId xmlns:a16="http://schemas.microsoft.com/office/drawing/2014/main" id="{BC5F7885-B0AF-4792-9F93-28420CA2F2D3}"/>
                  </a:ext>
                </a:extLst>
              </p:cNvPr>
              <p:cNvSpPr/>
              <p:nvPr/>
            </p:nvSpPr>
            <p:spPr>
              <a:xfrm>
                <a:off x="10010060" y="4003831"/>
                <a:ext cx="99060" cy="236220"/>
              </a:xfrm>
              <a:custGeom>
                <a:avLst/>
                <a:gdLst>
                  <a:gd name="connsiteX0" fmla="*/ 72390 w 99060"/>
                  <a:gd name="connsiteY0" fmla="*/ 236220 h 236220"/>
                  <a:gd name="connsiteX1" fmla="*/ 26670 w 99060"/>
                  <a:gd name="connsiteY1" fmla="*/ 236220 h 236220"/>
                  <a:gd name="connsiteX2" fmla="*/ 0 w 99060"/>
                  <a:gd name="connsiteY2" fmla="*/ 209550 h 236220"/>
                  <a:gd name="connsiteX3" fmla="*/ 0 w 99060"/>
                  <a:gd name="connsiteY3" fmla="*/ 26670 h 236220"/>
                  <a:gd name="connsiteX4" fmla="*/ 26670 w 99060"/>
                  <a:gd name="connsiteY4" fmla="*/ 0 h 236220"/>
                  <a:gd name="connsiteX5" fmla="*/ 72390 w 99060"/>
                  <a:gd name="connsiteY5" fmla="*/ 0 h 236220"/>
                  <a:gd name="connsiteX6" fmla="*/ 99060 w 99060"/>
                  <a:gd name="connsiteY6" fmla="*/ 26670 h 236220"/>
                  <a:gd name="connsiteX7" fmla="*/ 99060 w 99060"/>
                  <a:gd name="connsiteY7" fmla="*/ 209550 h 236220"/>
                  <a:gd name="connsiteX8" fmla="*/ 72390 w 99060"/>
                  <a:gd name="connsiteY8" fmla="*/ 23622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 h="236220">
                    <a:moveTo>
                      <a:pt x="72390" y="236220"/>
                    </a:moveTo>
                    <a:lnTo>
                      <a:pt x="26670" y="236220"/>
                    </a:lnTo>
                    <a:cubicBezTo>
                      <a:pt x="11430" y="236220"/>
                      <a:pt x="0" y="223838"/>
                      <a:pt x="0" y="209550"/>
                    </a:cubicBezTo>
                    <a:lnTo>
                      <a:pt x="0" y="26670"/>
                    </a:lnTo>
                    <a:cubicBezTo>
                      <a:pt x="0" y="11430"/>
                      <a:pt x="12382" y="0"/>
                      <a:pt x="26670" y="0"/>
                    </a:cubicBezTo>
                    <a:lnTo>
                      <a:pt x="72390" y="0"/>
                    </a:lnTo>
                    <a:cubicBezTo>
                      <a:pt x="87630" y="0"/>
                      <a:pt x="99060" y="12382"/>
                      <a:pt x="99060" y="26670"/>
                    </a:cubicBezTo>
                    <a:lnTo>
                      <a:pt x="99060" y="209550"/>
                    </a:lnTo>
                    <a:cubicBezTo>
                      <a:pt x="99060" y="224790"/>
                      <a:pt x="86677" y="236220"/>
                      <a:pt x="72390" y="236220"/>
                    </a:cubicBezTo>
                    <a:close/>
                  </a:path>
                </a:pathLst>
              </a:custGeom>
              <a:solidFill>
                <a:srgbClr val="E6E6E6"/>
              </a:solidFill>
              <a:ln w="9525" cap="flat">
                <a:noFill/>
                <a:prstDash val="solid"/>
                <a:miter/>
              </a:ln>
            </p:spPr>
            <p:txBody>
              <a:bodyPr rtlCol="0" anchor="ctr"/>
              <a:lstStyle/>
              <a:p>
                <a:endParaRPr lang="en-US" dirty="0"/>
              </a:p>
            </p:txBody>
          </p:sp>
          <p:sp>
            <p:nvSpPr>
              <p:cNvPr id="77" name="Freeform: Shape 71">
                <a:extLst>
                  <a:ext uri="{FF2B5EF4-FFF2-40B4-BE49-F238E27FC236}">
                    <a16:creationId xmlns:a16="http://schemas.microsoft.com/office/drawing/2014/main" id="{2209404D-B543-46E3-BBEA-18B77EC0A2A6}"/>
                  </a:ext>
                </a:extLst>
              </p:cNvPr>
              <p:cNvSpPr/>
              <p:nvPr/>
            </p:nvSpPr>
            <p:spPr>
              <a:xfrm>
                <a:off x="10009108" y="3809521"/>
                <a:ext cx="100964" cy="100965"/>
              </a:xfrm>
              <a:custGeom>
                <a:avLst/>
                <a:gdLst>
                  <a:gd name="connsiteX0" fmla="*/ 100965 w 100964"/>
                  <a:gd name="connsiteY0" fmla="*/ 50482 h 100965"/>
                  <a:gd name="connsiteX1" fmla="*/ 50482 w 100964"/>
                  <a:gd name="connsiteY1" fmla="*/ 100965 h 100965"/>
                  <a:gd name="connsiteX2" fmla="*/ 0 w 100964"/>
                  <a:gd name="connsiteY2" fmla="*/ 50482 h 100965"/>
                  <a:gd name="connsiteX3" fmla="*/ 50482 w 100964"/>
                  <a:gd name="connsiteY3" fmla="*/ 0 h 100965"/>
                  <a:gd name="connsiteX4" fmla="*/ 100965 w 100964"/>
                  <a:gd name="connsiteY4" fmla="*/ 50482 h 10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4" h="100965">
                    <a:moveTo>
                      <a:pt x="100965" y="50482"/>
                    </a:moveTo>
                    <a:cubicBezTo>
                      <a:pt x="100965" y="78363"/>
                      <a:pt x="78363" y="100965"/>
                      <a:pt x="50482" y="100965"/>
                    </a:cubicBezTo>
                    <a:cubicBezTo>
                      <a:pt x="22602" y="100965"/>
                      <a:pt x="0" y="78363"/>
                      <a:pt x="0" y="50482"/>
                    </a:cubicBezTo>
                    <a:cubicBezTo>
                      <a:pt x="0" y="22602"/>
                      <a:pt x="22602" y="0"/>
                      <a:pt x="50482" y="0"/>
                    </a:cubicBezTo>
                    <a:cubicBezTo>
                      <a:pt x="78363" y="0"/>
                      <a:pt x="100965" y="22602"/>
                      <a:pt x="100965" y="50482"/>
                    </a:cubicBezTo>
                    <a:close/>
                  </a:path>
                </a:pathLst>
              </a:custGeom>
              <a:solidFill>
                <a:srgbClr val="181818"/>
              </a:solidFill>
              <a:ln w="9525" cap="flat">
                <a:noFill/>
                <a:prstDash val="solid"/>
                <a:miter/>
              </a:ln>
            </p:spPr>
            <p:txBody>
              <a:bodyPr rtlCol="0" anchor="ctr"/>
              <a:lstStyle/>
              <a:p>
                <a:endParaRPr lang="en-US" dirty="0"/>
              </a:p>
            </p:txBody>
          </p:sp>
          <p:sp>
            <p:nvSpPr>
              <p:cNvPr id="78" name="Freeform: Shape 72">
                <a:extLst>
                  <a:ext uri="{FF2B5EF4-FFF2-40B4-BE49-F238E27FC236}">
                    <a16:creationId xmlns:a16="http://schemas.microsoft.com/office/drawing/2014/main" id="{CFCDDCD8-1DAE-49DB-BD0F-6ED0509A76F3}"/>
                  </a:ext>
                </a:extLst>
              </p:cNvPr>
              <p:cNvSpPr/>
              <p:nvPr/>
            </p:nvSpPr>
            <p:spPr>
              <a:xfrm>
                <a:off x="10018633" y="3819046"/>
                <a:ext cx="81914" cy="81915"/>
              </a:xfrm>
              <a:custGeom>
                <a:avLst/>
                <a:gdLst>
                  <a:gd name="connsiteX0" fmla="*/ 81915 w 81914"/>
                  <a:gd name="connsiteY0" fmla="*/ 40957 h 81915"/>
                  <a:gd name="connsiteX1" fmla="*/ 40957 w 81914"/>
                  <a:gd name="connsiteY1" fmla="*/ 81915 h 81915"/>
                  <a:gd name="connsiteX2" fmla="*/ 0 w 81914"/>
                  <a:gd name="connsiteY2" fmla="*/ 40957 h 81915"/>
                  <a:gd name="connsiteX3" fmla="*/ 40957 w 81914"/>
                  <a:gd name="connsiteY3" fmla="*/ 0 h 81915"/>
                  <a:gd name="connsiteX4" fmla="*/ 81915 w 81914"/>
                  <a:gd name="connsiteY4" fmla="*/ 40957 h 8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4" h="81915">
                    <a:moveTo>
                      <a:pt x="81915" y="40957"/>
                    </a:moveTo>
                    <a:cubicBezTo>
                      <a:pt x="81915" y="63578"/>
                      <a:pt x="63578" y="81915"/>
                      <a:pt x="40957" y="81915"/>
                    </a:cubicBezTo>
                    <a:cubicBezTo>
                      <a:pt x="18337" y="81915"/>
                      <a:pt x="0" y="63578"/>
                      <a:pt x="0" y="40957"/>
                    </a:cubicBezTo>
                    <a:cubicBezTo>
                      <a:pt x="0" y="18337"/>
                      <a:pt x="18337" y="0"/>
                      <a:pt x="40957" y="0"/>
                    </a:cubicBezTo>
                    <a:cubicBezTo>
                      <a:pt x="63578" y="0"/>
                      <a:pt x="81915" y="18337"/>
                      <a:pt x="81915" y="40957"/>
                    </a:cubicBezTo>
                    <a:close/>
                  </a:path>
                </a:pathLst>
              </a:custGeom>
              <a:solidFill>
                <a:srgbClr val="F2F2F2"/>
              </a:solidFill>
              <a:ln w="9525" cap="flat">
                <a:noFill/>
                <a:prstDash val="solid"/>
                <a:miter/>
              </a:ln>
            </p:spPr>
            <p:txBody>
              <a:bodyPr rtlCol="0" anchor="ctr"/>
              <a:lstStyle/>
              <a:p>
                <a:endParaRPr lang="en-US" dirty="0"/>
              </a:p>
            </p:txBody>
          </p:sp>
        </p:grpSp>
        <p:grpSp>
          <p:nvGrpSpPr>
            <p:cNvPr id="79" name="Graphic 10">
              <a:extLst>
                <a:ext uri="{FF2B5EF4-FFF2-40B4-BE49-F238E27FC236}">
                  <a16:creationId xmlns:a16="http://schemas.microsoft.com/office/drawing/2014/main" id="{B023B45C-AC71-4748-A918-1BD3F80CEE00}"/>
                </a:ext>
              </a:extLst>
            </p:cNvPr>
            <p:cNvGrpSpPr/>
            <p:nvPr/>
          </p:nvGrpSpPr>
          <p:grpSpPr>
            <a:xfrm>
              <a:off x="2941813" y="2980119"/>
              <a:ext cx="1858687" cy="3146425"/>
              <a:chOff x="947897" y="1831704"/>
              <a:chExt cx="2670285" cy="4520317"/>
            </a:xfrm>
          </p:grpSpPr>
          <p:sp>
            <p:nvSpPr>
              <p:cNvPr id="80" name="Freeform: Shape 111">
                <a:extLst>
                  <a:ext uri="{FF2B5EF4-FFF2-40B4-BE49-F238E27FC236}">
                    <a16:creationId xmlns:a16="http://schemas.microsoft.com/office/drawing/2014/main" id="{E18AEA9A-A34B-40E7-9E8B-C247C94A0FA8}"/>
                  </a:ext>
                </a:extLst>
              </p:cNvPr>
              <p:cNvSpPr/>
              <p:nvPr/>
            </p:nvSpPr>
            <p:spPr>
              <a:xfrm>
                <a:off x="3129268" y="5540427"/>
                <a:ext cx="488914" cy="502556"/>
              </a:xfrm>
              <a:custGeom>
                <a:avLst/>
                <a:gdLst>
                  <a:gd name="connsiteX0" fmla="*/ 491422 w 488903"/>
                  <a:gd name="connsiteY0" fmla="*/ 222634 h 498489"/>
                  <a:gd name="connsiteX1" fmla="*/ 488546 w 488903"/>
                  <a:gd name="connsiteY1" fmla="*/ 246600 h 498489"/>
                  <a:gd name="connsiteX2" fmla="*/ 312157 w 488903"/>
                  <a:gd name="connsiteY2" fmla="*/ 483862 h 498489"/>
                  <a:gd name="connsiteX3" fmla="*/ 296819 w 488903"/>
                  <a:gd name="connsiteY3" fmla="*/ 488175 h 498489"/>
                  <a:gd name="connsiteX4" fmla="*/ 273812 w 488903"/>
                  <a:gd name="connsiteY4" fmla="*/ 496324 h 498489"/>
                  <a:gd name="connsiteX5" fmla="*/ 208625 w 488903"/>
                  <a:gd name="connsiteY5" fmla="*/ 495365 h 498489"/>
                  <a:gd name="connsiteX6" fmla="*/ 184180 w 488903"/>
                  <a:gd name="connsiteY6" fmla="*/ 502555 h 498489"/>
                  <a:gd name="connsiteX7" fmla="*/ 167883 w 488903"/>
                  <a:gd name="connsiteY7" fmla="*/ 480506 h 498489"/>
                  <a:gd name="connsiteX8" fmla="*/ 122 w 488903"/>
                  <a:gd name="connsiteY8" fmla="*/ 239410 h 498489"/>
                  <a:gd name="connsiteX9" fmla="*/ 205749 w 488903"/>
                  <a:gd name="connsiteY9" fmla="*/ 3586 h 498489"/>
                  <a:gd name="connsiteX10" fmla="*/ 487108 w 488903"/>
                  <a:gd name="connsiteY10" fmla="*/ 192437 h 498489"/>
                  <a:gd name="connsiteX11" fmla="*/ 490942 w 488903"/>
                  <a:gd name="connsiteY11" fmla="*/ 202023 h 498489"/>
                  <a:gd name="connsiteX12" fmla="*/ 491422 w 488903"/>
                  <a:gd name="connsiteY12" fmla="*/ 222634 h 498489"/>
                  <a:gd name="connsiteX0" fmla="*/ 491422 w 509389"/>
                  <a:gd name="connsiteY0" fmla="*/ 222634 h 502555"/>
                  <a:gd name="connsiteX1" fmla="*/ 488546 w 509389"/>
                  <a:gd name="connsiteY1" fmla="*/ 246600 h 502555"/>
                  <a:gd name="connsiteX2" fmla="*/ 312157 w 509389"/>
                  <a:gd name="connsiteY2" fmla="*/ 483862 h 502555"/>
                  <a:gd name="connsiteX3" fmla="*/ 296819 w 509389"/>
                  <a:gd name="connsiteY3" fmla="*/ 488175 h 502555"/>
                  <a:gd name="connsiteX4" fmla="*/ 273812 w 509389"/>
                  <a:gd name="connsiteY4" fmla="*/ 496324 h 502555"/>
                  <a:gd name="connsiteX5" fmla="*/ 208625 w 509389"/>
                  <a:gd name="connsiteY5" fmla="*/ 495365 h 502555"/>
                  <a:gd name="connsiteX6" fmla="*/ 184180 w 509389"/>
                  <a:gd name="connsiteY6" fmla="*/ 502555 h 502555"/>
                  <a:gd name="connsiteX7" fmla="*/ 167883 w 509389"/>
                  <a:gd name="connsiteY7" fmla="*/ 480506 h 502555"/>
                  <a:gd name="connsiteX8" fmla="*/ 122 w 509389"/>
                  <a:gd name="connsiteY8" fmla="*/ 239410 h 502555"/>
                  <a:gd name="connsiteX9" fmla="*/ 205749 w 509389"/>
                  <a:gd name="connsiteY9" fmla="*/ 3586 h 502555"/>
                  <a:gd name="connsiteX10" fmla="*/ 487108 w 509389"/>
                  <a:gd name="connsiteY10" fmla="*/ 192437 h 502555"/>
                  <a:gd name="connsiteX11" fmla="*/ 491422 w 509389"/>
                  <a:gd name="connsiteY11" fmla="*/ 222634 h 502555"/>
                  <a:gd name="connsiteX0" fmla="*/ 487108 w 516710"/>
                  <a:gd name="connsiteY0" fmla="*/ 192437 h 502555"/>
                  <a:gd name="connsiteX1" fmla="*/ 488546 w 516710"/>
                  <a:gd name="connsiteY1" fmla="*/ 246600 h 502555"/>
                  <a:gd name="connsiteX2" fmla="*/ 312157 w 516710"/>
                  <a:gd name="connsiteY2" fmla="*/ 483862 h 502555"/>
                  <a:gd name="connsiteX3" fmla="*/ 296819 w 516710"/>
                  <a:gd name="connsiteY3" fmla="*/ 488175 h 502555"/>
                  <a:gd name="connsiteX4" fmla="*/ 273812 w 516710"/>
                  <a:gd name="connsiteY4" fmla="*/ 496324 h 502555"/>
                  <a:gd name="connsiteX5" fmla="*/ 208625 w 516710"/>
                  <a:gd name="connsiteY5" fmla="*/ 495365 h 502555"/>
                  <a:gd name="connsiteX6" fmla="*/ 184180 w 516710"/>
                  <a:gd name="connsiteY6" fmla="*/ 502555 h 502555"/>
                  <a:gd name="connsiteX7" fmla="*/ 167883 w 516710"/>
                  <a:gd name="connsiteY7" fmla="*/ 480506 h 502555"/>
                  <a:gd name="connsiteX8" fmla="*/ 122 w 516710"/>
                  <a:gd name="connsiteY8" fmla="*/ 239410 h 502555"/>
                  <a:gd name="connsiteX9" fmla="*/ 205749 w 516710"/>
                  <a:gd name="connsiteY9" fmla="*/ 3586 h 502555"/>
                  <a:gd name="connsiteX10" fmla="*/ 487108 w 516710"/>
                  <a:gd name="connsiteY10" fmla="*/ 192437 h 502555"/>
                  <a:gd name="connsiteX0" fmla="*/ 487108 w 502324"/>
                  <a:gd name="connsiteY0" fmla="*/ 192437 h 502555"/>
                  <a:gd name="connsiteX1" fmla="*/ 488546 w 502324"/>
                  <a:gd name="connsiteY1" fmla="*/ 246600 h 502555"/>
                  <a:gd name="connsiteX2" fmla="*/ 312157 w 502324"/>
                  <a:gd name="connsiteY2" fmla="*/ 483862 h 502555"/>
                  <a:gd name="connsiteX3" fmla="*/ 296819 w 502324"/>
                  <a:gd name="connsiteY3" fmla="*/ 488175 h 502555"/>
                  <a:gd name="connsiteX4" fmla="*/ 273812 w 502324"/>
                  <a:gd name="connsiteY4" fmla="*/ 496324 h 502555"/>
                  <a:gd name="connsiteX5" fmla="*/ 208625 w 502324"/>
                  <a:gd name="connsiteY5" fmla="*/ 495365 h 502555"/>
                  <a:gd name="connsiteX6" fmla="*/ 184180 w 502324"/>
                  <a:gd name="connsiteY6" fmla="*/ 502555 h 502555"/>
                  <a:gd name="connsiteX7" fmla="*/ 167883 w 502324"/>
                  <a:gd name="connsiteY7" fmla="*/ 480506 h 502555"/>
                  <a:gd name="connsiteX8" fmla="*/ 122 w 502324"/>
                  <a:gd name="connsiteY8" fmla="*/ 239410 h 502555"/>
                  <a:gd name="connsiteX9" fmla="*/ 205749 w 502324"/>
                  <a:gd name="connsiteY9" fmla="*/ 3586 h 502555"/>
                  <a:gd name="connsiteX10" fmla="*/ 487108 w 502324"/>
                  <a:gd name="connsiteY10" fmla="*/ 192437 h 502555"/>
                  <a:gd name="connsiteX0" fmla="*/ 487108 w 489819"/>
                  <a:gd name="connsiteY0" fmla="*/ 192437 h 502555"/>
                  <a:gd name="connsiteX1" fmla="*/ 488546 w 489819"/>
                  <a:gd name="connsiteY1" fmla="*/ 246600 h 502555"/>
                  <a:gd name="connsiteX2" fmla="*/ 312157 w 489819"/>
                  <a:gd name="connsiteY2" fmla="*/ 483862 h 502555"/>
                  <a:gd name="connsiteX3" fmla="*/ 296819 w 489819"/>
                  <a:gd name="connsiteY3" fmla="*/ 488175 h 502555"/>
                  <a:gd name="connsiteX4" fmla="*/ 273812 w 489819"/>
                  <a:gd name="connsiteY4" fmla="*/ 496324 h 502555"/>
                  <a:gd name="connsiteX5" fmla="*/ 208625 w 489819"/>
                  <a:gd name="connsiteY5" fmla="*/ 495365 h 502555"/>
                  <a:gd name="connsiteX6" fmla="*/ 184180 w 489819"/>
                  <a:gd name="connsiteY6" fmla="*/ 502555 h 502555"/>
                  <a:gd name="connsiteX7" fmla="*/ 167883 w 489819"/>
                  <a:gd name="connsiteY7" fmla="*/ 480506 h 502555"/>
                  <a:gd name="connsiteX8" fmla="*/ 122 w 489819"/>
                  <a:gd name="connsiteY8" fmla="*/ 239410 h 502555"/>
                  <a:gd name="connsiteX9" fmla="*/ 205749 w 489819"/>
                  <a:gd name="connsiteY9" fmla="*/ 3586 h 502555"/>
                  <a:gd name="connsiteX10" fmla="*/ 487108 w 489819"/>
                  <a:gd name="connsiteY10" fmla="*/ 192437 h 502555"/>
                  <a:gd name="connsiteX0" fmla="*/ 487108 w 489819"/>
                  <a:gd name="connsiteY0" fmla="*/ 192437 h 503175"/>
                  <a:gd name="connsiteX1" fmla="*/ 488546 w 489819"/>
                  <a:gd name="connsiteY1" fmla="*/ 246600 h 503175"/>
                  <a:gd name="connsiteX2" fmla="*/ 312157 w 489819"/>
                  <a:gd name="connsiteY2" fmla="*/ 483862 h 503175"/>
                  <a:gd name="connsiteX3" fmla="*/ 296819 w 489819"/>
                  <a:gd name="connsiteY3" fmla="*/ 488175 h 503175"/>
                  <a:gd name="connsiteX4" fmla="*/ 273812 w 489819"/>
                  <a:gd name="connsiteY4" fmla="*/ 496324 h 503175"/>
                  <a:gd name="connsiteX5" fmla="*/ 184180 w 489819"/>
                  <a:gd name="connsiteY5" fmla="*/ 502555 h 503175"/>
                  <a:gd name="connsiteX6" fmla="*/ 167883 w 489819"/>
                  <a:gd name="connsiteY6" fmla="*/ 480506 h 503175"/>
                  <a:gd name="connsiteX7" fmla="*/ 122 w 489819"/>
                  <a:gd name="connsiteY7" fmla="*/ 239410 h 503175"/>
                  <a:gd name="connsiteX8" fmla="*/ 205749 w 489819"/>
                  <a:gd name="connsiteY8" fmla="*/ 3586 h 503175"/>
                  <a:gd name="connsiteX9" fmla="*/ 487108 w 489819"/>
                  <a:gd name="connsiteY9" fmla="*/ 192437 h 503175"/>
                  <a:gd name="connsiteX0" fmla="*/ 487108 w 489819"/>
                  <a:gd name="connsiteY0" fmla="*/ 192437 h 502646"/>
                  <a:gd name="connsiteX1" fmla="*/ 488546 w 489819"/>
                  <a:gd name="connsiteY1" fmla="*/ 246600 h 502646"/>
                  <a:gd name="connsiteX2" fmla="*/ 312157 w 489819"/>
                  <a:gd name="connsiteY2" fmla="*/ 483862 h 502646"/>
                  <a:gd name="connsiteX3" fmla="*/ 296819 w 489819"/>
                  <a:gd name="connsiteY3" fmla="*/ 488175 h 502646"/>
                  <a:gd name="connsiteX4" fmla="*/ 184180 w 489819"/>
                  <a:gd name="connsiteY4" fmla="*/ 502555 h 502646"/>
                  <a:gd name="connsiteX5" fmla="*/ 167883 w 489819"/>
                  <a:gd name="connsiteY5" fmla="*/ 480506 h 502646"/>
                  <a:gd name="connsiteX6" fmla="*/ 122 w 489819"/>
                  <a:gd name="connsiteY6" fmla="*/ 239410 h 502646"/>
                  <a:gd name="connsiteX7" fmla="*/ 205749 w 489819"/>
                  <a:gd name="connsiteY7" fmla="*/ 3586 h 502646"/>
                  <a:gd name="connsiteX8" fmla="*/ 487108 w 489819"/>
                  <a:gd name="connsiteY8" fmla="*/ 192437 h 502646"/>
                  <a:gd name="connsiteX0" fmla="*/ 487108 w 489819"/>
                  <a:gd name="connsiteY0" fmla="*/ 192437 h 502555"/>
                  <a:gd name="connsiteX1" fmla="*/ 488546 w 489819"/>
                  <a:gd name="connsiteY1" fmla="*/ 246600 h 502555"/>
                  <a:gd name="connsiteX2" fmla="*/ 312157 w 489819"/>
                  <a:gd name="connsiteY2" fmla="*/ 483862 h 502555"/>
                  <a:gd name="connsiteX3" fmla="*/ 184180 w 489819"/>
                  <a:gd name="connsiteY3" fmla="*/ 502555 h 502555"/>
                  <a:gd name="connsiteX4" fmla="*/ 167883 w 489819"/>
                  <a:gd name="connsiteY4" fmla="*/ 480506 h 502555"/>
                  <a:gd name="connsiteX5" fmla="*/ 122 w 489819"/>
                  <a:gd name="connsiteY5" fmla="*/ 239410 h 502555"/>
                  <a:gd name="connsiteX6" fmla="*/ 205749 w 489819"/>
                  <a:gd name="connsiteY6" fmla="*/ 3586 h 502555"/>
                  <a:gd name="connsiteX7" fmla="*/ 487108 w 489819"/>
                  <a:gd name="connsiteY7" fmla="*/ 192437 h 502555"/>
                  <a:gd name="connsiteX0" fmla="*/ 487108 w 488913"/>
                  <a:gd name="connsiteY0" fmla="*/ 192437 h 502555"/>
                  <a:gd name="connsiteX1" fmla="*/ 488546 w 488913"/>
                  <a:gd name="connsiteY1" fmla="*/ 246600 h 502555"/>
                  <a:gd name="connsiteX2" fmla="*/ 312157 w 488913"/>
                  <a:gd name="connsiteY2" fmla="*/ 483862 h 502555"/>
                  <a:gd name="connsiteX3" fmla="*/ 184180 w 488913"/>
                  <a:gd name="connsiteY3" fmla="*/ 502555 h 502555"/>
                  <a:gd name="connsiteX4" fmla="*/ 167883 w 488913"/>
                  <a:gd name="connsiteY4" fmla="*/ 480506 h 502555"/>
                  <a:gd name="connsiteX5" fmla="*/ 122 w 488913"/>
                  <a:gd name="connsiteY5" fmla="*/ 239410 h 502555"/>
                  <a:gd name="connsiteX6" fmla="*/ 205749 w 488913"/>
                  <a:gd name="connsiteY6" fmla="*/ 3586 h 502555"/>
                  <a:gd name="connsiteX7" fmla="*/ 487108 w 488913"/>
                  <a:gd name="connsiteY7" fmla="*/ 192437 h 502555"/>
                  <a:gd name="connsiteX0" fmla="*/ 487108 w 488913"/>
                  <a:gd name="connsiteY0" fmla="*/ 192437 h 502555"/>
                  <a:gd name="connsiteX1" fmla="*/ 488546 w 488913"/>
                  <a:gd name="connsiteY1" fmla="*/ 246600 h 502555"/>
                  <a:gd name="connsiteX2" fmla="*/ 312157 w 488913"/>
                  <a:gd name="connsiteY2" fmla="*/ 483862 h 502555"/>
                  <a:gd name="connsiteX3" fmla="*/ 184180 w 488913"/>
                  <a:gd name="connsiteY3" fmla="*/ 502555 h 502555"/>
                  <a:gd name="connsiteX4" fmla="*/ 167883 w 488913"/>
                  <a:gd name="connsiteY4" fmla="*/ 480506 h 502555"/>
                  <a:gd name="connsiteX5" fmla="*/ 122 w 488913"/>
                  <a:gd name="connsiteY5" fmla="*/ 239410 h 502555"/>
                  <a:gd name="connsiteX6" fmla="*/ 205749 w 488913"/>
                  <a:gd name="connsiteY6" fmla="*/ 3586 h 502555"/>
                  <a:gd name="connsiteX7" fmla="*/ 487108 w 488913"/>
                  <a:gd name="connsiteY7" fmla="*/ 192437 h 50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913" h="502555">
                    <a:moveTo>
                      <a:pt x="487108" y="192437"/>
                    </a:moveTo>
                    <a:cubicBezTo>
                      <a:pt x="492332" y="226652"/>
                      <a:pt x="482083" y="229460"/>
                      <a:pt x="488546" y="246600"/>
                    </a:cubicBezTo>
                    <a:cubicBezTo>
                      <a:pt x="495256" y="362115"/>
                      <a:pt x="408979" y="457499"/>
                      <a:pt x="312157" y="483862"/>
                    </a:cubicBezTo>
                    <a:lnTo>
                      <a:pt x="184180" y="502555"/>
                    </a:lnTo>
                    <a:cubicBezTo>
                      <a:pt x="185138" y="490572"/>
                      <a:pt x="180345" y="484820"/>
                      <a:pt x="167883" y="480506"/>
                    </a:cubicBezTo>
                    <a:cubicBezTo>
                      <a:pt x="62912" y="444078"/>
                      <a:pt x="-3233" y="350612"/>
                      <a:pt x="122" y="239410"/>
                    </a:cubicBezTo>
                    <a:cubicBezTo>
                      <a:pt x="3956" y="116705"/>
                      <a:pt x="95985" y="22759"/>
                      <a:pt x="205749" y="3586"/>
                    </a:cubicBezTo>
                    <a:cubicBezTo>
                      <a:pt x="338040" y="-19421"/>
                      <a:pt x="460266" y="71170"/>
                      <a:pt x="487108" y="192437"/>
                    </a:cubicBezTo>
                    <a:close/>
                  </a:path>
                </a:pathLst>
              </a:custGeom>
              <a:solidFill>
                <a:schemeClr val="accent5"/>
              </a:solidFill>
              <a:ln w="4780" cap="flat">
                <a:noFill/>
                <a:prstDash val="solid"/>
                <a:miter/>
              </a:ln>
            </p:spPr>
            <p:txBody>
              <a:bodyPr rtlCol="0" anchor="ctr"/>
              <a:lstStyle/>
              <a:p>
                <a:endParaRPr lang="en-US" dirty="0"/>
              </a:p>
            </p:txBody>
          </p:sp>
          <p:sp>
            <p:nvSpPr>
              <p:cNvPr id="81" name="Freeform: Shape 112">
                <a:extLst>
                  <a:ext uri="{FF2B5EF4-FFF2-40B4-BE49-F238E27FC236}">
                    <a16:creationId xmlns:a16="http://schemas.microsoft.com/office/drawing/2014/main" id="{814F155F-D95F-4282-91D6-6E298EE2E50B}"/>
                  </a:ext>
                </a:extLst>
              </p:cNvPr>
              <p:cNvSpPr/>
              <p:nvPr/>
            </p:nvSpPr>
            <p:spPr>
              <a:xfrm>
                <a:off x="1674333" y="1831704"/>
                <a:ext cx="273211" cy="158175"/>
              </a:xfrm>
              <a:custGeom>
                <a:avLst/>
                <a:gdLst>
                  <a:gd name="connsiteX0" fmla="*/ 2247 w 273210"/>
                  <a:gd name="connsiteY0" fmla="*/ 48890 h 158174"/>
                  <a:gd name="connsiteX1" fmla="*/ 36278 w 273210"/>
                  <a:gd name="connsiteY1" fmla="*/ 11504 h 158174"/>
                  <a:gd name="connsiteX2" fmla="*/ 192536 w 273210"/>
                  <a:gd name="connsiteY2" fmla="*/ 2876 h 158174"/>
                  <a:gd name="connsiteX3" fmla="*/ 228005 w 273210"/>
                  <a:gd name="connsiteY3" fmla="*/ 0 h 158174"/>
                  <a:gd name="connsiteX4" fmla="*/ 263475 w 273210"/>
                  <a:gd name="connsiteY4" fmla="*/ 0 h 158174"/>
                  <a:gd name="connsiteX5" fmla="*/ 272102 w 273210"/>
                  <a:gd name="connsiteY5" fmla="*/ 23966 h 158174"/>
                  <a:gd name="connsiteX6" fmla="*/ 277854 w 273210"/>
                  <a:gd name="connsiteY6" fmla="*/ 120309 h 158174"/>
                  <a:gd name="connsiteX7" fmla="*/ 257723 w 273210"/>
                  <a:gd name="connsiteY7" fmla="*/ 142836 h 158174"/>
                  <a:gd name="connsiteX8" fmla="*/ 161380 w 273210"/>
                  <a:gd name="connsiteY8" fmla="*/ 149068 h 158174"/>
                  <a:gd name="connsiteX9" fmla="*/ 123514 w 273210"/>
                  <a:gd name="connsiteY9" fmla="*/ 156257 h 158174"/>
                  <a:gd name="connsiteX10" fmla="*/ 37237 w 273210"/>
                  <a:gd name="connsiteY10" fmla="*/ 160571 h 158174"/>
                  <a:gd name="connsiteX11" fmla="*/ 809 w 273210"/>
                  <a:gd name="connsiteY11" fmla="*/ 123184 h 158174"/>
                  <a:gd name="connsiteX12" fmla="*/ 809 w 273210"/>
                  <a:gd name="connsiteY12" fmla="*/ 92987 h 158174"/>
                  <a:gd name="connsiteX13" fmla="*/ 2247 w 273210"/>
                  <a:gd name="connsiteY13" fmla="*/ 48890 h 15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3210" h="158174">
                    <a:moveTo>
                      <a:pt x="2247" y="48890"/>
                    </a:moveTo>
                    <a:cubicBezTo>
                      <a:pt x="330" y="15338"/>
                      <a:pt x="2726" y="12942"/>
                      <a:pt x="36278" y="11504"/>
                    </a:cubicBezTo>
                    <a:cubicBezTo>
                      <a:pt x="88524" y="8628"/>
                      <a:pt x="140290" y="5752"/>
                      <a:pt x="192536" y="2876"/>
                    </a:cubicBezTo>
                    <a:cubicBezTo>
                      <a:pt x="204039" y="-959"/>
                      <a:pt x="216501" y="4314"/>
                      <a:pt x="228005" y="0"/>
                    </a:cubicBezTo>
                    <a:cubicBezTo>
                      <a:pt x="239988" y="0"/>
                      <a:pt x="251492" y="0"/>
                      <a:pt x="263475" y="0"/>
                    </a:cubicBezTo>
                    <a:cubicBezTo>
                      <a:pt x="268747" y="7190"/>
                      <a:pt x="271623" y="14859"/>
                      <a:pt x="272102" y="23966"/>
                    </a:cubicBezTo>
                    <a:cubicBezTo>
                      <a:pt x="273540" y="56080"/>
                      <a:pt x="275457" y="88194"/>
                      <a:pt x="277854" y="120309"/>
                    </a:cubicBezTo>
                    <a:cubicBezTo>
                      <a:pt x="278813" y="135167"/>
                      <a:pt x="272102" y="141878"/>
                      <a:pt x="257723" y="142836"/>
                    </a:cubicBezTo>
                    <a:cubicBezTo>
                      <a:pt x="225609" y="144754"/>
                      <a:pt x="193494" y="147150"/>
                      <a:pt x="161380" y="149068"/>
                    </a:cubicBezTo>
                    <a:cubicBezTo>
                      <a:pt x="149876" y="156737"/>
                      <a:pt x="136456" y="155299"/>
                      <a:pt x="123514" y="156257"/>
                    </a:cubicBezTo>
                    <a:cubicBezTo>
                      <a:pt x="94755" y="158175"/>
                      <a:pt x="65996" y="160092"/>
                      <a:pt x="37237" y="160571"/>
                    </a:cubicBezTo>
                    <a:cubicBezTo>
                      <a:pt x="8957" y="161530"/>
                      <a:pt x="809" y="151943"/>
                      <a:pt x="809" y="123184"/>
                    </a:cubicBezTo>
                    <a:cubicBezTo>
                      <a:pt x="809" y="113119"/>
                      <a:pt x="809" y="103053"/>
                      <a:pt x="809" y="92987"/>
                    </a:cubicBezTo>
                    <a:cubicBezTo>
                      <a:pt x="-629" y="78608"/>
                      <a:pt x="-150" y="63749"/>
                      <a:pt x="2247" y="48890"/>
                    </a:cubicBezTo>
                    <a:close/>
                  </a:path>
                </a:pathLst>
              </a:custGeom>
              <a:solidFill>
                <a:schemeClr val="tx1"/>
              </a:solidFill>
              <a:ln w="4780" cap="flat">
                <a:noFill/>
                <a:prstDash val="solid"/>
                <a:miter/>
              </a:ln>
            </p:spPr>
            <p:txBody>
              <a:bodyPr rtlCol="0" anchor="ctr"/>
              <a:lstStyle/>
              <a:p>
                <a:endParaRPr lang="en-US" dirty="0"/>
              </a:p>
            </p:txBody>
          </p:sp>
          <p:sp>
            <p:nvSpPr>
              <p:cNvPr id="82" name="Freeform: Shape 113">
                <a:extLst>
                  <a:ext uri="{FF2B5EF4-FFF2-40B4-BE49-F238E27FC236}">
                    <a16:creationId xmlns:a16="http://schemas.microsoft.com/office/drawing/2014/main" id="{0DA5A194-1832-425F-B97C-253EE35D64AE}"/>
                  </a:ext>
                </a:extLst>
              </p:cNvPr>
              <p:cNvSpPr/>
              <p:nvPr/>
            </p:nvSpPr>
            <p:spPr>
              <a:xfrm>
                <a:off x="1866868" y="1831704"/>
                <a:ext cx="33552" cy="4793"/>
              </a:xfrm>
              <a:custGeom>
                <a:avLst/>
                <a:gdLst>
                  <a:gd name="connsiteX0" fmla="*/ 35469 w 33552"/>
                  <a:gd name="connsiteY0" fmla="*/ 0 h 0"/>
                  <a:gd name="connsiteX1" fmla="*/ 0 w 33552"/>
                  <a:gd name="connsiteY1" fmla="*/ 2876 h 0"/>
                  <a:gd name="connsiteX2" fmla="*/ 479 w 33552"/>
                  <a:gd name="connsiteY2" fmla="*/ 0 h 0"/>
                  <a:gd name="connsiteX3" fmla="*/ 35469 w 33552"/>
                  <a:gd name="connsiteY3" fmla="*/ 0 h 0"/>
                </a:gdLst>
                <a:ahLst/>
                <a:cxnLst>
                  <a:cxn ang="0">
                    <a:pos x="connsiteX0" y="connsiteY0"/>
                  </a:cxn>
                  <a:cxn ang="0">
                    <a:pos x="connsiteX1" y="connsiteY1"/>
                  </a:cxn>
                  <a:cxn ang="0">
                    <a:pos x="connsiteX2" y="connsiteY2"/>
                  </a:cxn>
                  <a:cxn ang="0">
                    <a:pos x="connsiteX3" y="connsiteY3"/>
                  </a:cxn>
                </a:cxnLst>
                <a:rect l="l" t="t" r="r" b="b"/>
                <a:pathLst>
                  <a:path w="33552">
                    <a:moveTo>
                      <a:pt x="35469" y="0"/>
                    </a:moveTo>
                    <a:cubicBezTo>
                      <a:pt x="23966" y="5752"/>
                      <a:pt x="11983" y="3835"/>
                      <a:pt x="0" y="2876"/>
                    </a:cubicBezTo>
                    <a:cubicBezTo>
                      <a:pt x="479" y="1917"/>
                      <a:pt x="479" y="959"/>
                      <a:pt x="479" y="0"/>
                    </a:cubicBezTo>
                    <a:cubicBezTo>
                      <a:pt x="11983" y="0"/>
                      <a:pt x="23966" y="0"/>
                      <a:pt x="35469" y="0"/>
                    </a:cubicBezTo>
                    <a:close/>
                  </a:path>
                </a:pathLst>
              </a:custGeom>
              <a:solidFill>
                <a:srgbClr val="888888"/>
              </a:solidFill>
              <a:ln w="4780" cap="flat">
                <a:noFill/>
                <a:prstDash val="solid"/>
                <a:miter/>
              </a:ln>
            </p:spPr>
            <p:txBody>
              <a:bodyPr rtlCol="0" anchor="ctr"/>
              <a:lstStyle/>
              <a:p>
                <a:endParaRPr lang="en-US" dirty="0"/>
              </a:p>
            </p:txBody>
          </p:sp>
          <p:sp>
            <p:nvSpPr>
              <p:cNvPr id="83" name="Freeform: Shape 114">
                <a:extLst>
                  <a:ext uri="{FF2B5EF4-FFF2-40B4-BE49-F238E27FC236}">
                    <a16:creationId xmlns:a16="http://schemas.microsoft.com/office/drawing/2014/main" id="{ABB3AD5B-2D13-4AF3-8DB3-FFC47882DD28}"/>
                  </a:ext>
                </a:extLst>
              </p:cNvPr>
              <p:cNvSpPr/>
              <p:nvPr/>
            </p:nvSpPr>
            <p:spPr>
              <a:xfrm>
                <a:off x="947897" y="2809870"/>
                <a:ext cx="2478068" cy="3542151"/>
              </a:xfrm>
              <a:custGeom>
                <a:avLst/>
                <a:gdLst>
                  <a:gd name="connsiteX0" fmla="*/ 2365550 w 2478068"/>
                  <a:gd name="connsiteY0" fmla="*/ 3232633 h 3542151"/>
                  <a:gd name="connsiteX1" fmla="*/ 2388078 w 2478068"/>
                  <a:gd name="connsiteY1" fmla="*/ 3219691 h 3542151"/>
                  <a:gd name="connsiteX2" fmla="*/ 2478189 w 2478068"/>
                  <a:gd name="connsiteY2" fmla="*/ 3217774 h 3542151"/>
                  <a:gd name="connsiteX3" fmla="*/ 2355005 w 2478068"/>
                  <a:gd name="connsiteY3" fmla="*/ 3476126 h 3542151"/>
                  <a:gd name="connsiteX4" fmla="*/ 2072687 w 2478068"/>
                  <a:gd name="connsiteY4" fmla="*/ 3510157 h 3542151"/>
                  <a:gd name="connsiteX5" fmla="*/ 1861308 w 2478068"/>
                  <a:gd name="connsiteY5" fmla="*/ 3353900 h 3542151"/>
                  <a:gd name="connsiteX6" fmla="*/ 1673416 w 2478068"/>
                  <a:gd name="connsiteY6" fmla="*/ 3133414 h 3542151"/>
                  <a:gd name="connsiteX7" fmla="*/ 1531539 w 2478068"/>
                  <a:gd name="connsiteY7" fmla="*/ 3003999 h 3542151"/>
                  <a:gd name="connsiteX8" fmla="*/ 1192182 w 2478068"/>
                  <a:gd name="connsiteY8" fmla="*/ 3018858 h 3542151"/>
                  <a:gd name="connsiteX9" fmla="*/ 1014356 w 2478068"/>
                  <a:gd name="connsiteY9" fmla="*/ 3204832 h 3542151"/>
                  <a:gd name="connsiteX10" fmla="*/ 841322 w 2478068"/>
                  <a:gd name="connsiteY10" fmla="*/ 3400873 h 3542151"/>
                  <a:gd name="connsiteX11" fmla="*/ 549898 w 2478068"/>
                  <a:gd name="connsiteY11" fmla="*/ 3543230 h 3542151"/>
                  <a:gd name="connsiteX12" fmla="*/ 180824 w 2478068"/>
                  <a:gd name="connsiteY12" fmla="*/ 3373552 h 3542151"/>
                  <a:gd name="connsiteX13" fmla="*/ 63870 w 2478068"/>
                  <a:gd name="connsiteY13" fmla="*/ 3055286 h 3542151"/>
                  <a:gd name="connsiteX14" fmla="*/ 132413 w 2478068"/>
                  <a:gd name="connsiteY14" fmla="*/ 2584596 h 3542151"/>
                  <a:gd name="connsiteX15" fmla="*/ 387888 w 2478068"/>
                  <a:gd name="connsiteY15" fmla="*/ 2089941 h 3542151"/>
                  <a:gd name="connsiteX16" fmla="*/ 630902 w 2478068"/>
                  <a:gd name="connsiteY16" fmla="*/ 1706488 h 3542151"/>
                  <a:gd name="connsiteX17" fmla="*/ 804415 w 2478068"/>
                  <a:gd name="connsiteY17" fmla="*/ 1289003 h 3542151"/>
                  <a:gd name="connsiteX18" fmla="*/ 804894 w 2478068"/>
                  <a:gd name="connsiteY18" fmla="*/ 1027296 h 3542151"/>
                  <a:gd name="connsiteX19" fmla="*/ 13542 w 2478068"/>
                  <a:gd name="connsiteY19" fmla="*/ 491899 h 3542151"/>
                  <a:gd name="connsiteX20" fmla="*/ 31756 w 2478068"/>
                  <a:gd name="connsiteY20" fmla="*/ 153501 h 3542151"/>
                  <a:gd name="connsiteX21" fmla="*/ 73936 w 2478068"/>
                  <a:gd name="connsiteY21" fmla="*/ 95983 h 3542151"/>
                  <a:gd name="connsiteX22" fmla="*/ 151585 w 2478068"/>
                  <a:gd name="connsiteY22" fmla="*/ 127139 h 3542151"/>
                  <a:gd name="connsiteX23" fmla="*/ 151585 w 2478068"/>
                  <a:gd name="connsiteY23" fmla="*/ 173633 h 3542151"/>
                  <a:gd name="connsiteX24" fmla="*/ 124264 w 2478068"/>
                  <a:gd name="connsiteY24" fmla="*/ 281479 h 3542151"/>
                  <a:gd name="connsiteX25" fmla="*/ 238342 w 2478068"/>
                  <a:gd name="connsiteY25" fmla="*/ 713343 h 3542151"/>
                  <a:gd name="connsiteX26" fmla="*/ 612209 w 2478068"/>
                  <a:gd name="connsiteY26" fmla="*/ 918970 h 3542151"/>
                  <a:gd name="connsiteX27" fmla="*/ 1174927 w 2478068"/>
                  <a:gd name="connsiteY27" fmla="*/ 839404 h 3542151"/>
                  <a:gd name="connsiteX28" fmla="*/ 1440468 w 2478068"/>
                  <a:gd name="connsiteY28" fmla="*/ 476561 h 3542151"/>
                  <a:gd name="connsiteX29" fmla="*/ 1385826 w 2478068"/>
                  <a:gd name="connsiteY29" fmla="*/ 113718 h 3542151"/>
                  <a:gd name="connsiteX30" fmla="*/ 1371926 w 2478068"/>
                  <a:gd name="connsiteY30" fmla="*/ 89273 h 3542151"/>
                  <a:gd name="connsiteX31" fmla="*/ 1372405 w 2478068"/>
                  <a:gd name="connsiteY31" fmla="*/ 35589 h 3542151"/>
                  <a:gd name="connsiteX32" fmla="*/ 1403561 w 2478068"/>
                  <a:gd name="connsiteY32" fmla="*/ 5392 h 3542151"/>
                  <a:gd name="connsiteX33" fmla="*/ 1446220 w 2478068"/>
                  <a:gd name="connsiteY33" fmla="*/ 8268 h 3542151"/>
                  <a:gd name="connsiteX34" fmla="*/ 1500862 w 2478068"/>
                  <a:gd name="connsiteY34" fmla="*/ 77290 h 3542151"/>
                  <a:gd name="connsiteX35" fmla="*/ 1505655 w 2478068"/>
                  <a:gd name="connsiteY35" fmla="*/ 647198 h 3542151"/>
                  <a:gd name="connsiteX36" fmla="*/ 1166299 w 2478068"/>
                  <a:gd name="connsiteY36" fmla="*/ 969778 h 3542151"/>
                  <a:gd name="connsiteX37" fmla="*/ 929037 w 2478068"/>
                  <a:gd name="connsiteY37" fmla="*/ 1021544 h 3542151"/>
                  <a:gd name="connsiteX38" fmla="*/ 875354 w 2478068"/>
                  <a:gd name="connsiteY38" fmla="*/ 1439508 h 3542151"/>
                  <a:gd name="connsiteX39" fmla="*/ 663975 w 2478068"/>
                  <a:gd name="connsiteY39" fmla="*/ 1870894 h 3542151"/>
                  <a:gd name="connsiteX40" fmla="*/ 427672 w 2478068"/>
                  <a:gd name="connsiteY40" fmla="*/ 2228943 h 3542151"/>
                  <a:gd name="connsiteX41" fmla="*/ 186575 w 2478068"/>
                  <a:gd name="connsiteY41" fmla="*/ 2759547 h 3542151"/>
                  <a:gd name="connsiteX42" fmla="*/ 205269 w 2478068"/>
                  <a:gd name="connsiteY42" fmla="*/ 3166008 h 3542151"/>
                  <a:gd name="connsiteX43" fmla="*/ 376864 w 2478068"/>
                  <a:gd name="connsiteY43" fmla="*/ 3386014 h 3542151"/>
                  <a:gd name="connsiteX44" fmla="*/ 648158 w 2478068"/>
                  <a:gd name="connsiteY44" fmla="*/ 3392725 h 3542151"/>
                  <a:gd name="connsiteX45" fmla="*/ 824546 w 2478068"/>
                  <a:gd name="connsiteY45" fmla="*/ 3237426 h 3542151"/>
                  <a:gd name="connsiteX46" fmla="*/ 1007166 w 2478068"/>
                  <a:gd name="connsiteY46" fmla="*/ 3022213 h 3542151"/>
                  <a:gd name="connsiteX47" fmla="*/ 1211355 w 2478068"/>
                  <a:gd name="connsiteY47" fmla="*/ 2864997 h 3542151"/>
                  <a:gd name="connsiteX48" fmla="*/ 1563653 w 2478068"/>
                  <a:gd name="connsiteY48" fmla="*/ 2888004 h 3542151"/>
                  <a:gd name="connsiteX49" fmla="*/ 1733810 w 2478068"/>
                  <a:gd name="connsiteY49" fmla="*/ 3029882 h 3542151"/>
                  <a:gd name="connsiteX50" fmla="*/ 1896299 w 2478068"/>
                  <a:gd name="connsiteY50" fmla="*/ 3227360 h 3542151"/>
                  <a:gd name="connsiteX51" fmla="*/ 2089943 w 2478068"/>
                  <a:gd name="connsiteY51" fmla="*/ 3395600 h 3542151"/>
                  <a:gd name="connsiteX52" fmla="*/ 2168071 w 2478068"/>
                  <a:gd name="connsiteY52" fmla="*/ 3421484 h 3542151"/>
                  <a:gd name="connsiteX53" fmla="*/ 2314742 w 2478068"/>
                  <a:gd name="connsiteY53" fmla="*/ 3358693 h 3542151"/>
                  <a:gd name="connsiteX54" fmla="*/ 2365550 w 2478068"/>
                  <a:gd name="connsiteY54" fmla="*/ 3232633 h 354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478068" h="3542151">
                    <a:moveTo>
                      <a:pt x="2365550" y="3232633"/>
                    </a:moveTo>
                    <a:cubicBezTo>
                      <a:pt x="2368905" y="3220650"/>
                      <a:pt x="2375136" y="3217774"/>
                      <a:pt x="2388078" y="3219691"/>
                    </a:cubicBezTo>
                    <a:cubicBezTo>
                      <a:pt x="2418275" y="3224484"/>
                      <a:pt x="2448472" y="3223046"/>
                      <a:pt x="2478189" y="3217774"/>
                    </a:cubicBezTo>
                    <a:cubicBezTo>
                      <a:pt x="2470520" y="3319868"/>
                      <a:pt x="2436489" y="3410939"/>
                      <a:pt x="2355005" y="3476126"/>
                    </a:cubicBezTo>
                    <a:cubicBezTo>
                      <a:pt x="2269687" y="3544189"/>
                      <a:pt x="2172385" y="3548982"/>
                      <a:pt x="2072687" y="3510157"/>
                    </a:cubicBezTo>
                    <a:cubicBezTo>
                      <a:pt x="1988327" y="3477084"/>
                      <a:pt x="1922661" y="3418128"/>
                      <a:pt x="1861308" y="3353900"/>
                    </a:cubicBezTo>
                    <a:cubicBezTo>
                      <a:pt x="1794683" y="3283920"/>
                      <a:pt x="1738124" y="3205312"/>
                      <a:pt x="1673416" y="3133414"/>
                    </a:cubicBezTo>
                    <a:cubicBezTo>
                      <a:pt x="1630278" y="3085482"/>
                      <a:pt x="1585701" y="3039468"/>
                      <a:pt x="1531539" y="3003999"/>
                    </a:cubicBezTo>
                    <a:cubicBezTo>
                      <a:pt x="1417940" y="2930184"/>
                      <a:pt x="1299070" y="2935456"/>
                      <a:pt x="1192182" y="3018858"/>
                    </a:cubicBezTo>
                    <a:cubicBezTo>
                      <a:pt x="1123640" y="3072062"/>
                      <a:pt x="1069477" y="3138687"/>
                      <a:pt x="1014356" y="3204832"/>
                    </a:cubicBezTo>
                    <a:cubicBezTo>
                      <a:pt x="958755" y="3271937"/>
                      <a:pt x="905551" y="3340958"/>
                      <a:pt x="841322" y="3400873"/>
                    </a:cubicBezTo>
                    <a:cubicBezTo>
                      <a:pt x="758880" y="3478043"/>
                      <a:pt x="663975" y="3531247"/>
                      <a:pt x="549898" y="3543230"/>
                    </a:cubicBezTo>
                    <a:cubicBezTo>
                      <a:pt x="394120" y="3559047"/>
                      <a:pt x="270935" y="3499133"/>
                      <a:pt x="180824" y="3373552"/>
                    </a:cubicBezTo>
                    <a:cubicBezTo>
                      <a:pt x="113240" y="3278647"/>
                      <a:pt x="78729" y="3169842"/>
                      <a:pt x="63870" y="3055286"/>
                    </a:cubicBezTo>
                    <a:cubicBezTo>
                      <a:pt x="42301" y="2892318"/>
                      <a:pt x="75853" y="2736540"/>
                      <a:pt x="132413" y="2584596"/>
                    </a:cubicBezTo>
                    <a:cubicBezTo>
                      <a:pt x="198079" y="2409646"/>
                      <a:pt x="286753" y="2246678"/>
                      <a:pt x="387888" y="2089941"/>
                    </a:cubicBezTo>
                    <a:cubicBezTo>
                      <a:pt x="469852" y="1962922"/>
                      <a:pt x="555170" y="1837821"/>
                      <a:pt x="630902" y="1706488"/>
                    </a:cubicBezTo>
                    <a:cubicBezTo>
                      <a:pt x="706634" y="1574676"/>
                      <a:pt x="770383" y="1438070"/>
                      <a:pt x="804415" y="1289003"/>
                    </a:cubicBezTo>
                    <a:cubicBezTo>
                      <a:pt x="823108" y="1207040"/>
                      <a:pt x="817356" y="1024899"/>
                      <a:pt x="804894" y="1027296"/>
                    </a:cubicBezTo>
                    <a:cubicBezTo>
                      <a:pt x="456910" y="1092004"/>
                      <a:pt x="87357" y="886377"/>
                      <a:pt x="13542" y="491899"/>
                    </a:cubicBezTo>
                    <a:cubicBezTo>
                      <a:pt x="-8027" y="377342"/>
                      <a:pt x="-5151" y="264703"/>
                      <a:pt x="31756" y="153501"/>
                    </a:cubicBezTo>
                    <a:cubicBezTo>
                      <a:pt x="39425" y="130015"/>
                      <a:pt x="47573" y="106049"/>
                      <a:pt x="73936" y="95983"/>
                    </a:cubicBezTo>
                    <a:cubicBezTo>
                      <a:pt x="110843" y="81124"/>
                      <a:pt x="131454" y="89273"/>
                      <a:pt x="151585" y="127139"/>
                    </a:cubicBezTo>
                    <a:cubicBezTo>
                      <a:pt x="158775" y="142477"/>
                      <a:pt x="157337" y="157815"/>
                      <a:pt x="151585" y="173633"/>
                    </a:cubicBezTo>
                    <a:cubicBezTo>
                      <a:pt x="139123" y="208623"/>
                      <a:pt x="128578" y="244092"/>
                      <a:pt x="124264" y="281479"/>
                    </a:cubicBezTo>
                    <a:cubicBezTo>
                      <a:pt x="103654" y="441091"/>
                      <a:pt x="139123" y="586324"/>
                      <a:pt x="238342" y="713343"/>
                    </a:cubicBezTo>
                    <a:cubicBezTo>
                      <a:pt x="332767" y="834611"/>
                      <a:pt x="460745" y="899318"/>
                      <a:pt x="612209" y="918970"/>
                    </a:cubicBezTo>
                    <a:cubicBezTo>
                      <a:pt x="687941" y="928557"/>
                      <a:pt x="1002373" y="925681"/>
                      <a:pt x="1174927" y="839404"/>
                    </a:cubicBezTo>
                    <a:cubicBezTo>
                      <a:pt x="1303863" y="754085"/>
                      <a:pt x="1405478" y="630422"/>
                      <a:pt x="1440468" y="476561"/>
                    </a:cubicBezTo>
                    <a:cubicBezTo>
                      <a:pt x="1469707" y="349062"/>
                      <a:pt x="1451013" y="227316"/>
                      <a:pt x="1385826" y="113718"/>
                    </a:cubicBezTo>
                    <a:cubicBezTo>
                      <a:pt x="1381033" y="105570"/>
                      <a:pt x="1376240" y="97421"/>
                      <a:pt x="1371926" y="89273"/>
                    </a:cubicBezTo>
                    <a:cubicBezTo>
                      <a:pt x="1362819" y="71059"/>
                      <a:pt x="1361860" y="53324"/>
                      <a:pt x="1372405" y="35589"/>
                    </a:cubicBezTo>
                    <a:cubicBezTo>
                      <a:pt x="1381033" y="23606"/>
                      <a:pt x="1389661" y="11623"/>
                      <a:pt x="1403561" y="5392"/>
                    </a:cubicBezTo>
                    <a:cubicBezTo>
                      <a:pt x="1417940" y="-839"/>
                      <a:pt x="1432799" y="-3715"/>
                      <a:pt x="1446220" y="8268"/>
                    </a:cubicBezTo>
                    <a:cubicBezTo>
                      <a:pt x="1476417" y="21689"/>
                      <a:pt x="1487441" y="50927"/>
                      <a:pt x="1500862" y="77290"/>
                    </a:cubicBezTo>
                    <a:cubicBezTo>
                      <a:pt x="1597205" y="266141"/>
                      <a:pt x="1598643" y="456909"/>
                      <a:pt x="1505655" y="647198"/>
                    </a:cubicBezTo>
                    <a:cubicBezTo>
                      <a:pt x="1433279" y="795786"/>
                      <a:pt x="1317284" y="900277"/>
                      <a:pt x="1166299" y="969778"/>
                    </a:cubicBezTo>
                    <a:cubicBezTo>
                      <a:pt x="1080981" y="1003330"/>
                      <a:pt x="929037" y="1021544"/>
                      <a:pt x="929037" y="1021544"/>
                    </a:cubicBezTo>
                    <a:cubicBezTo>
                      <a:pt x="929037" y="1021544"/>
                      <a:pt x="941020" y="1268392"/>
                      <a:pt x="875354" y="1439508"/>
                    </a:cubicBezTo>
                    <a:cubicBezTo>
                      <a:pt x="824546" y="1592890"/>
                      <a:pt x="750731" y="1735247"/>
                      <a:pt x="663975" y="1870894"/>
                    </a:cubicBezTo>
                    <a:cubicBezTo>
                      <a:pt x="586805" y="1991202"/>
                      <a:pt x="504842" y="2108635"/>
                      <a:pt x="427672" y="2228943"/>
                    </a:cubicBezTo>
                    <a:cubicBezTo>
                      <a:pt x="321743" y="2393828"/>
                      <a:pt x="230673" y="2566382"/>
                      <a:pt x="186575" y="2759547"/>
                    </a:cubicBezTo>
                    <a:cubicBezTo>
                      <a:pt x="155420" y="2896152"/>
                      <a:pt x="154940" y="3032758"/>
                      <a:pt x="205269" y="3166008"/>
                    </a:cubicBezTo>
                    <a:cubicBezTo>
                      <a:pt x="239780" y="3256599"/>
                      <a:pt x="292984" y="3333768"/>
                      <a:pt x="376864" y="3386014"/>
                    </a:cubicBezTo>
                    <a:cubicBezTo>
                      <a:pt x="466017" y="3441615"/>
                      <a:pt x="556129" y="3441615"/>
                      <a:pt x="648158" y="3392725"/>
                    </a:cubicBezTo>
                    <a:cubicBezTo>
                      <a:pt x="719576" y="3354859"/>
                      <a:pt x="772780" y="3296861"/>
                      <a:pt x="824546" y="3237426"/>
                    </a:cubicBezTo>
                    <a:cubicBezTo>
                      <a:pt x="886378" y="3166487"/>
                      <a:pt x="944855" y="3092672"/>
                      <a:pt x="1007166" y="3022213"/>
                    </a:cubicBezTo>
                    <a:cubicBezTo>
                      <a:pt x="1064684" y="2956546"/>
                      <a:pt x="1130830" y="2901425"/>
                      <a:pt x="1211355" y="2864997"/>
                    </a:cubicBezTo>
                    <a:cubicBezTo>
                      <a:pt x="1332622" y="2809875"/>
                      <a:pt x="1450055" y="2825693"/>
                      <a:pt x="1563653" y="2888004"/>
                    </a:cubicBezTo>
                    <a:cubicBezTo>
                      <a:pt x="1629319" y="2923953"/>
                      <a:pt x="1682523" y="2976198"/>
                      <a:pt x="1733810" y="3029882"/>
                    </a:cubicBezTo>
                    <a:cubicBezTo>
                      <a:pt x="1793246" y="3091713"/>
                      <a:pt x="1839260" y="3164091"/>
                      <a:pt x="1896299" y="3227360"/>
                    </a:cubicBezTo>
                    <a:cubicBezTo>
                      <a:pt x="1953817" y="3291109"/>
                      <a:pt x="2011335" y="3355338"/>
                      <a:pt x="2089943" y="3395600"/>
                    </a:cubicBezTo>
                    <a:cubicBezTo>
                      <a:pt x="2114867" y="3408542"/>
                      <a:pt x="2140750" y="3417649"/>
                      <a:pt x="2168071" y="3421484"/>
                    </a:cubicBezTo>
                    <a:cubicBezTo>
                      <a:pt x="2229424" y="3430111"/>
                      <a:pt x="2277835" y="3406146"/>
                      <a:pt x="2314742" y="3358693"/>
                    </a:cubicBezTo>
                    <a:cubicBezTo>
                      <a:pt x="2343501" y="3321786"/>
                      <a:pt x="2358360" y="3278647"/>
                      <a:pt x="2365550" y="3232633"/>
                    </a:cubicBezTo>
                    <a:close/>
                  </a:path>
                </a:pathLst>
              </a:custGeom>
              <a:solidFill>
                <a:schemeClr val="tx1">
                  <a:lumMod val="75000"/>
                  <a:lumOff val="25000"/>
                </a:schemeClr>
              </a:solidFill>
              <a:ln w="4780" cap="flat">
                <a:noFill/>
                <a:prstDash val="solid"/>
                <a:miter/>
              </a:ln>
            </p:spPr>
            <p:txBody>
              <a:bodyPr rtlCol="0" anchor="ctr"/>
              <a:lstStyle/>
              <a:p>
                <a:endParaRPr lang="en-US" dirty="0"/>
              </a:p>
            </p:txBody>
          </p:sp>
          <p:sp>
            <p:nvSpPr>
              <p:cNvPr id="84" name="Freeform: Shape 115">
                <a:extLst>
                  <a:ext uri="{FF2B5EF4-FFF2-40B4-BE49-F238E27FC236}">
                    <a16:creationId xmlns:a16="http://schemas.microsoft.com/office/drawing/2014/main" id="{FE5BC187-DC88-4EEB-8AE5-0EE6F9F4755B}"/>
                  </a:ext>
                </a:extLst>
              </p:cNvPr>
              <p:cNvSpPr/>
              <p:nvPr/>
            </p:nvSpPr>
            <p:spPr>
              <a:xfrm>
                <a:off x="1601327" y="1922774"/>
                <a:ext cx="790873" cy="920288"/>
              </a:xfrm>
              <a:custGeom>
                <a:avLst/>
                <a:gdLst>
                  <a:gd name="connsiteX0" fmla="*/ 792790 w 790872"/>
                  <a:gd name="connsiteY0" fmla="*/ 894885 h 920288"/>
                  <a:gd name="connsiteX1" fmla="*/ 722331 w 790872"/>
                  <a:gd name="connsiteY1" fmla="*/ 923644 h 920288"/>
                  <a:gd name="connsiteX2" fmla="*/ 707951 w 790872"/>
                  <a:gd name="connsiteY2" fmla="*/ 904471 h 920288"/>
                  <a:gd name="connsiteX3" fmla="*/ 583329 w 790872"/>
                  <a:gd name="connsiteY3" fmla="*/ 645161 h 920288"/>
                  <a:gd name="connsiteX4" fmla="*/ 425154 w 790872"/>
                  <a:gd name="connsiteY4" fmla="*/ 363322 h 920288"/>
                  <a:gd name="connsiteX5" fmla="*/ 307721 w 790872"/>
                  <a:gd name="connsiteY5" fmla="*/ 220006 h 920288"/>
                  <a:gd name="connsiteX6" fmla="*/ 15817 w 790872"/>
                  <a:gd name="connsiteY6" fmla="*/ 65187 h 920288"/>
                  <a:gd name="connsiteX7" fmla="*/ 0 w 790872"/>
                  <a:gd name="connsiteY7" fmla="*/ 58956 h 920288"/>
                  <a:gd name="connsiteX8" fmla="*/ 46973 w 790872"/>
                  <a:gd name="connsiteY8" fmla="*/ 38345 h 920288"/>
                  <a:gd name="connsiteX9" fmla="*/ 70939 w 790872"/>
                  <a:gd name="connsiteY9" fmla="*/ 10066 h 920288"/>
                  <a:gd name="connsiteX10" fmla="*/ 78129 w 790872"/>
                  <a:gd name="connsiteY10" fmla="*/ 0 h 920288"/>
                  <a:gd name="connsiteX11" fmla="*/ 79087 w 790872"/>
                  <a:gd name="connsiteY11" fmla="*/ 33552 h 920288"/>
                  <a:gd name="connsiteX12" fmla="*/ 107846 w 790872"/>
                  <a:gd name="connsiteY12" fmla="*/ 63749 h 920288"/>
                  <a:gd name="connsiteX13" fmla="*/ 234386 w 790872"/>
                  <a:gd name="connsiteY13" fmla="*/ 57039 h 920288"/>
                  <a:gd name="connsiteX14" fmla="*/ 249724 w 790872"/>
                  <a:gd name="connsiteY14" fmla="*/ 72377 h 920288"/>
                  <a:gd name="connsiteX15" fmla="*/ 464458 w 790872"/>
                  <a:gd name="connsiteY15" fmla="*/ 278962 h 920288"/>
                  <a:gd name="connsiteX16" fmla="*/ 621674 w 790872"/>
                  <a:gd name="connsiteY16" fmla="*/ 544504 h 920288"/>
                  <a:gd name="connsiteX17" fmla="*/ 784162 w 790872"/>
                  <a:gd name="connsiteY17" fmla="*/ 869481 h 920288"/>
                  <a:gd name="connsiteX18" fmla="*/ 792790 w 790872"/>
                  <a:gd name="connsiteY18" fmla="*/ 894885 h 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0872" h="920288">
                    <a:moveTo>
                      <a:pt x="792790" y="894885"/>
                    </a:moveTo>
                    <a:cubicBezTo>
                      <a:pt x="760676" y="883860"/>
                      <a:pt x="739586" y="898240"/>
                      <a:pt x="722331" y="923644"/>
                    </a:cubicBezTo>
                    <a:cubicBezTo>
                      <a:pt x="713224" y="920768"/>
                      <a:pt x="711306" y="911661"/>
                      <a:pt x="707951" y="904471"/>
                    </a:cubicBezTo>
                    <a:cubicBezTo>
                      <a:pt x="668647" y="816756"/>
                      <a:pt x="626946" y="730479"/>
                      <a:pt x="583329" y="645161"/>
                    </a:cubicBezTo>
                    <a:cubicBezTo>
                      <a:pt x="533959" y="549297"/>
                      <a:pt x="485548" y="452954"/>
                      <a:pt x="425154" y="363322"/>
                    </a:cubicBezTo>
                    <a:cubicBezTo>
                      <a:pt x="390164" y="312035"/>
                      <a:pt x="352777" y="262666"/>
                      <a:pt x="307721" y="220006"/>
                    </a:cubicBezTo>
                    <a:cubicBezTo>
                      <a:pt x="224800" y="141398"/>
                      <a:pt x="130374" y="84360"/>
                      <a:pt x="15817" y="65187"/>
                    </a:cubicBezTo>
                    <a:cubicBezTo>
                      <a:pt x="10066" y="64228"/>
                      <a:pt x="3835" y="65187"/>
                      <a:pt x="0" y="58956"/>
                    </a:cubicBezTo>
                    <a:cubicBezTo>
                      <a:pt x="12942" y="45535"/>
                      <a:pt x="30676" y="43139"/>
                      <a:pt x="46973" y="38345"/>
                    </a:cubicBezTo>
                    <a:cubicBezTo>
                      <a:pt x="61832" y="33552"/>
                      <a:pt x="72856" y="28280"/>
                      <a:pt x="70939" y="10066"/>
                    </a:cubicBezTo>
                    <a:cubicBezTo>
                      <a:pt x="70460" y="6231"/>
                      <a:pt x="71418" y="479"/>
                      <a:pt x="78129" y="0"/>
                    </a:cubicBezTo>
                    <a:cubicBezTo>
                      <a:pt x="79087" y="11024"/>
                      <a:pt x="80046" y="22049"/>
                      <a:pt x="79087" y="33552"/>
                    </a:cubicBezTo>
                    <a:cubicBezTo>
                      <a:pt x="77170" y="57518"/>
                      <a:pt x="83880" y="64708"/>
                      <a:pt x="107846" y="63749"/>
                    </a:cubicBezTo>
                    <a:cubicBezTo>
                      <a:pt x="150026" y="61832"/>
                      <a:pt x="192206" y="59435"/>
                      <a:pt x="234386" y="57039"/>
                    </a:cubicBezTo>
                    <a:cubicBezTo>
                      <a:pt x="233907" y="67104"/>
                      <a:pt x="243972" y="68542"/>
                      <a:pt x="249724" y="72377"/>
                    </a:cubicBezTo>
                    <a:cubicBezTo>
                      <a:pt x="335042" y="127498"/>
                      <a:pt x="404064" y="198437"/>
                      <a:pt x="464458" y="278962"/>
                    </a:cubicBezTo>
                    <a:cubicBezTo>
                      <a:pt x="526290" y="361884"/>
                      <a:pt x="573742" y="453434"/>
                      <a:pt x="621674" y="544504"/>
                    </a:cubicBezTo>
                    <a:cubicBezTo>
                      <a:pt x="677754" y="651871"/>
                      <a:pt x="731437" y="760676"/>
                      <a:pt x="784162" y="869481"/>
                    </a:cubicBezTo>
                    <a:cubicBezTo>
                      <a:pt x="787518" y="878108"/>
                      <a:pt x="793269" y="885778"/>
                      <a:pt x="792790" y="894885"/>
                    </a:cubicBezTo>
                    <a:close/>
                  </a:path>
                </a:pathLst>
              </a:custGeom>
              <a:solidFill>
                <a:schemeClr val="accent5">
                  <a:lumMod val="40000"/>
                  <a:lumOff val="60000"/>
                </a:schemeClr>
              </a:solidFill>
              <a:ln w="4780" cap="flat">
                <a:noFill/>
                <a:prstDash val="solid"/>
                <a:miter/>
              </a:ln>
            </p:spPr>
            <p:txBody>
              <a:bodyPr rtlCol="0" anchor="ctr"/>
              <a:lstStyle/>
              <a:p>
                <a:endParaRPr lang="en-US" dirty="0"/>
              </a:p>
            </p:txBody>
          </p:sp>
          <p:sp>
            <p:nvSpPr>
              <p:cNvPr id="85" name="Freeform: Shape 116">
                <a:extLst>
                  <a:ext uri="{FF2B5EF4-FFF2-40B4-BE49-F238E27FC236}">
                    <a16:creationId xmlns:a16="http://schemas.microsoft.com/office/drawing/2014/main" id="{2A735F41-D05A-4AED-9E21-DA03B433FDDE}"/>
                  </a:ext>
                </a:extLst>
              </p:cNvPr>
              <p:cNvSpPr/>
              <p:nvPr/>
            </p:nvSpPr>
            <p:spPr>
              <a:xfrm>
                <a:off x="1021833" y="1881553"/>
                <a:ext cx="656664" cy="1054497"/>
              </a:xfrm>
              <a:custGeom>
                <a:avLst/>
                <a:gdLst>
                  <a:gd name="connsiteX0" fmla="*/ 657143 w 656664"/>
                  <a:gd name="connsiteY0" fmla="*/ 42180 h 1054497"/>
                  <a:gd name="connsiteX1" fmla="*/ 654747 w 656664"/>
                  <a:gd name="connsiteY1" fmla="*/ 46494 h 1054497"/>
                  <a:gd name="connsiteX2" fmla="*/ 622633 w 656664"/>
                  <a:gd name="connsiteY2" fmla="*/ 86756 h 1054497"/>
                  <a:gd name="connsiteX3" fmla="*/ 579973 w 656664"/>
                  <a:gd name="connsiteY3" fmla="*/ 102094 h 1054497"/>
                  <a:gd name="connsiteX4" fmla="*/ 535397 w 656664"/>
                  <a:gd name="connsiteY4" fmla="*/ 132291 h 1054497"/>
                  <a:gd name="connsiteX5" fmla="*/ 389685 w 656664"/>
                  <a:gd name="connsiteY5" fmla="*/ 256435 h 1054497"/>
                  <a:gd name="connsiteX6" fmla="*/ 228634 w 656664"/>
                  <a:gd name="connsiteY6" fmla="*/ 555049 h 1054497"/>
                  <a:gd name="connsiteX7" fmla="*/ 92029 w 656664"/>
                  <a:gd name="connsiteY7" fmla="*/ 996979 h 1054497"/>
                  <a:gd name="connsiteX8" fmla="*/ 74294 w 656664"/>
                  <a:gd name="connsiteY8" fmla="*/ 1057373 h 1054497"/>
                  <a:gd name="connsiteX9" fmla="*/ 0 w 656664"/>
                  <a:gd name="connsiteY9" fmla="*/ 1025259 h 1054497"/>
                  <a:gd name="connsiteX10" fmla="*/ 9107 w 656664"/>
                  <a:gd name="connsiteY10" fmla="*/ 1009441 h 1054497"/>
                  <a:gd name="connsiteX11" fmla="*/ 130854 w 656664"/>
                  <a:gd name="connsiteY11" fmla="*/ 601063 h 1054497"/>
                  <a:gd name="connsiteX12" fmla="*/ 286152 w 656664"/>
                  <a:gd name="connsiteY12" fmla="*/ 266500 h 1054497"/>
                  <a:gd name="connsiteX13" fmla="*/ 382495 w 656664"/>
                  <a:gd name="connsiteY13" fmla="*/ 153381 h 1054497"/>
                  <a:gd name="connsiteX14" fmla="*/ 363802 w 656664"/>
                  <a:gd name="connsiteY14" fmla="*/ 151464 h 1054497"/>
                  <a:gd name="connsiteX15" fmla="*/ 366198 w 656664"/>
                  <a:gd name="connsiteY15" fmla="*/ 147150 h 1054497"/>
                  <a:gd name="connsiteX16" fmla="*/ 416047 w 656664"/>
                  <a:gd name="connsiteY16" fmla="*/ 115995 h 1054497"/>
                  <a:gd name="connsiteX17" fmla="*/ 546421 w 656664"/>
                  <a:gd name="connsiteY17" fmla="*/ 32594 h 1054497"/>
                  <a:gd name="connsiteX18" fmla="*/ 551694 w 656664"/>
                  <a:gd name="connsiteY18" fmla="*/ 32114 h 1054497"/>
                  <a:gd name="connsiteX19" fmla="*/ 654747 w 656664"/>
                  <a:gd name="connsiteY19" fmla="*/ 0 h 1054497"/>
                  <a:gd name="connsiteX20" fmla="*/ 657143 w 656664"/>
                  <a:gd name="connsiteY20" fmla="*/ 42180 h 1054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6664" h="1054497">
                    <a:moveTo>
                      <a:pt x="657143" y="42180"/>
                    </a:moveTo>
                    <a:cubicBezTo>
                      <a:pt x="656185" y="43618"/>
                      <a:pt x="654267" y="45535"/>
                      <a:pt x="654747" y="46494"/>
                    </a:cubicBezTo>
                    <a:cubicBezTo>
                      <a:pt x="660019" y="72856"/>
                      <a:pt x="645640" y="81963"/>
                      <a:pt x="622633" y="86756"/>
                    </a:cubicBezTo>
                    <a:cubicBezTo>
                      <a:pt x="608253" y="89632"/>
                      <a:pt x="594353" y="96822"/>
                      <a:pt x="579973" y="102094"/>
                    </a:cubicBezTo>
                    <a:cubicBezTo>
                      <a:pt x="569428" y="118391"/>
                      <a:pt x="551214" y="123664"/>
                      <a:pt x="535397" y="132291"/>
                    </a:cubicBezTo>
                    <a:cubicBezTo>
                      <a:pt x="477879" y="163447"/>
                      <a:pt x="431385" y="206106"/>
                      <a:pt x="389685" y="256435"/>
                    </a:cubicBezTo>
                    <a:cubicBezTo>
                      <a:pt x="315870" y="345108"/>
                      <a:pt x="266979" y="447203"/>
                      <a:pt x="228634" y="555049"/>
                    </a:cubicBezTo>
                    <a:cubicBezTo>
                      <a:pt x="176389" y="700282"/>
                      <a:pt x="132291" y="847912"/>
                      <a:pt x="92029" y="996979"/>
                    </a:cubicBezTo>
                    <a:cubicBezTo>
                      <a:pt x="86756" y="1017110"/>
                      <a:pt x="83880" y="1038200"/>
                      <a:pt x="74294" y="1057373"/>
                    </a:cubicBezTo>
                    <a:cubicBezTo>
                      <a:pt x="58477" y="1026217"/>
                      <a:pt x="33552" y="1016152"/>
                      <a:pt x="0" y="1025259"/>
                    </a:cubicBezTo>
                    <a:cubicBezTo>
                      <a:pt x="6231" y="1021904"/>
                      <a:pt x="7190" y="1015672"/>
                      <a:pt x="9107" y="1009441"/>
                    </a:cubicBezTo>
                    <a:cubicBezTo>
                      <a:pt x="46014" y="872357"/>
                      <a:pt x="85318" y="735751"/>
                      <a:pt x="130854" y="601063"/>
                    </a:cubicBezTo>
                    <a:cubicBezTo>
                      <a:pt x="170637" y="484110"/>
                      <a:pt x="215693" y="369074"/>
                      <a:pt x="286152" y="266500"/>
                    </a:cubicBezTo>
                    <a:cubicBezTo>
                      <a:pt x="313953" y="226238"/>
                      <a:pt x="345108" y="189330"/>
                      <a:pt x="382495" y="153381"/>
                    </a:cubicBezTo>
                    <a:cubicBezTo>
                      <a:pt x="374826" y="152423"/>
                      <a:pt x="369074" y="151943"/>
                      <a:pt x="363802" y="151464"/>
                    </a:cubicBezTo>
                    <a:cubicBezTo>
                      <a:pt x="363802" y="149547"/>
                      <a:pt x="364760" y="147150"/>
                      <a:pt x="366198" y="147150"/>
                    </a:cubicBezTo>
                    <a:cubicBezTo>
                      <a:pt x="387767" y="144274"/>
                      <a:pt x="400709" y="128457"/>
                      <a:pt x="416047" y="115995"/>
                    </a:cubicBezTo>
                    <a:cubicBezTo>
                      <a:pt x="455830" y="82443"/>
                      <a:pt x="500886" y="57039"/>
                      <a:pt x="546421" y="32594"/>
                    </a:cubicBezTo>
                    <a:cubicBezTo>
                      <a:pt x="547859" y="31635"/>
                      <a:pt x="549776" y="31635"/>
                      <a:pt x="551694" y="32114"/>
                    </a:cubicBezTo>
                    <a:cubicBezTo>
                      <a:pt x="587163" y="24924"/>
                      <a:pt x="621195" y="12462"/>
                      <a:pt x="654747" y="0"/>
                    </a:cubicBezTo>
                    <a:cubicBezTo>
                      <a:pt x="658102" y="13421"/>
                      <a:pt x="657623" y="27800"/>
                      <a:pt x="657143" y="42180"/>
                    </a:cubicBezTo>
                    <a:close/>
                  </a:path>
                </a:pathLst>
              </a:custGeom>
              <a:solidFill>
                <a:schemeClr val="accent5">
                  <a:lumMod val="40000"/>
                  <a:lumOff val="60000"/>
                </a:schemeClr>
              </a:solidFill>
              <a:ln w="4780" cap="flat">
                <a:noFill/>
                <a:prstDash val="solid"/>
                <a:miter/>
              </a:ln>
            </p:spPr>
            <p:txBody>
              <a:bodyPr rtlCol="0" anchor="ctr"/>
              <a:lstStyle/>
              <a:p>
                <a:endParaRPr lang="en-US" dirty="0"/>
              </a:p>
            </p:txBody>
          </p:sp>
          <p:sp>
            <p:nvSpPr>
              <p:cNvPr id="86" name="Freeform: Shape 117">
                <a:extLst>
                  <a:ext uri="{FF2B5EF4-FFF2-40B4-BE49-F238E27FC236}">
                    <a16:creationId xmlns:a16="http://schemas.microsoft.com/office/drawing/2014/main" id="{935691EC-0043-4FE2-94FD-D795A2C0D603}"/>
                  </a:ext>
                </a:extLst>
              </p:cNvPr>
              <p:cNvSpPr/>
              <p:nvPr/>
            </p:nvSpPr>
            <p:spPr>
              <a:xfrm>
                <a:off x="1299963" y="1870238"/>
                <a:ext cx="273211" cy="167761"/>
              </a:xfrm>
              <a:custGeom>
                <a:avLst/>
                <a:gdLst>
                  <a:gd name="connsiteX0" fmla="*/ 273564 w 273210"/>
                  <a:gd name="connsiteY0" fmla="*/ 42950 h 167760"/>
                  <a:gd name="connsiteX1" fmla="*/ 258226 w 273210"/>
                  <a:gd name="connsiteY1" fmla="*/ 54454 h 167760"/>
                  <a:gd name="connsiteX2" fmla="*/ 120662 w 273210"/>
                  <a:gd name="connsiteY2" fmla="*/ 148400 h 167760"/>
                  <a:gd name="connsiteX3" fmla="*/ 85672 w 273210"/>
                  <a:gd name="connsiteY3" fmla="*/ 162779 h 167760"/>
                  <a:gd name="connsiteX4" fmla="*/ 36302 w 273210"/>
                  <a:gd name="connsiteY4" fmla="*/ 167573 h 167760"/>
                  <a:gd name="connsiteX5" fmla="*/ 11377 w 273210"/>
                  <a:gd name="connsiteY5" fmla="*/ 147441 h 167760"/>
                  <a:gd name="connsiteX6" fmla="*/ 353 w 273210"/>
                  <a:gd name="connsiteY6" fmla="*/ 51099 h 167760"/>
                  <a:gd name="connsiteX7" fmla="*/ 20964 w 273210"/>
                  <a:gd name="connsiteY7" fmla="*/ 25216 h 167760"/>
                  <a:gd name="connsiteX8" fmla="*/ 236656 w 273210"/>
                  <a:gd name="connsiteY8" fmla="*/ 770 h 167760"/>
                  <a:gd name="connsiteX9" fmla="*/ 269250 w 273210"/>
                  <a:gd name="connsiteY9" fmla="*/ 28571 h 167760"/>
                  <a:gd name="connsiteX10" fmla="*/ 273564 w 273210"/>
                  <a:gd name="connsiteY10" fmla="*/ 42950 h 16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210" h="167760">
                    <a:moveTo>
                      <a:pt x="273564" y="42950"/>
                    </a:moveTo>
                    <a:cubicBezTo>
                      <a:pt x="269729" y="48223"/>
                      <a:pt x="264457" y="51578"/>
                      <a:pt x="258226" y="54454"/>
                    </a:cubicBezTo>
                    <a:cubicBezTo>
                      <a:pt x="207897" y="78899"/>
                      <a:pt x="161404" y="110055"/>
                      <a:pt x="120662" y="148400"/>
                    </a:cubicBezTo>
                    <a:cubicBezTo>
                      <a:pt x="110117" y="157986"/>
                      <a:pt x="97655" y="158466"/>
                      <a:pt x="85672" y="162779"/>
                    </a:cubicBezTo>
                    <a:cubicBezTo>
                      <a:pt x="69375" y="164217"/>
                      <a:pt x="52599" y="165655"/>
                      <a:pt x="36302" y="167573"/>
                    </a:cubicBezTo>
                    <a:cubicBezTo>
                      <a:pt x="20964" y="169011"/>
                      <a:pt x="13295" y="163259"/>
                      <a:pt x="11377" y="147441"/>
                    </a:cubicBezTo>
                    <a:cubicBezTo>
                      <a:pt x="8022" y="115327"/>
                      <a:pt x="4667" y="83213"/>
                      <a:pt x="353" y="51099"/>
                    </a:cubicBezTo>
                    <a:cubicBezTo>
                      <a:pt x="-1564" y="34802"/>
                      <a:pt x="4188" y="27133"/>
                      <a:pt x="20964" y="25216"/>
                    </a:cubicBezTo>
                    <a:cubicBezTo>
                      <a:pt x="92861" y="17546"/>
                      <a:pt x="164759" y="8919"/>
                      <a:pt x="236656" y="770"/>
                    </a:cubicBezTo>
                    <a:cubicBezTo>
                      <a:pt x="263019" y="-2106"/>
                      <a:pt x="267812" y="2208"/>
                      <a:pt x="269250" y="28571"/>
                    </a:cubicBezTo>
                    <a:cubicBezTo>
                      <a:pt x="270209" y="32885"/>
                      <a:pt x="269729" y="38157"/>
                      <a:pt x="273564" y="42950"/>
                    </a:cubicBezTo>
                    <a:close/>
                  </a:path>
                </a:pathLst>
              </a:custGeom>
              <a:solidFill>
                <a:schemeClr val="tx1"/>
              </a:solidFill>
              <a:ln w="4780" cap="flat">
                <a:noFill/>
                <a:prstDash val="solid"/>
                <a:miter/>
              </a:ln>
            </p:spPr>
            <p:txBody>
              <a:bodyPr rtlCol="0" anchor="ctr"/>
              <a:lstStyle/>
              <a:p>
                <a:endParaRPr lang="en-US" dirty="0"/>
              </a:p>
            </p:txBody>
          </p:sp>
          <p:sp>
            <p:nvSpPr>
              <p:cNvPr id="87" name="Freeform: Shape 118">
                <a:extLst>
                  <a:ext uri="{FF2B5EF4-FFF2-40B4-BE49-F238E27FC236}">
                    <a16:creationId xmlns:a16="http://schemas.microsoft.com/office/drawing/2014/main" id="{4960AE81-88F2-4C94-8D76-1B0E830925F5}"/>
                  </a:ext>
                </a:extLst>
              </p:cNvPr>
              <p:cNvSpPr/>
              <p:nvPr/>
            </p:nvSpPr>
            <p:spPr>
              <a:xfrm>
                <a:off x="3206080" y="5617828"/>
                <a:ext cx="335522" cy="335522"/>
              </a:xfrm>
              <a:custGeom>
                <a:avLst/>
                <a:gdLst>
                  <a:gd name="connsiteX0" fmla="*/ 169678 w 335521"/>
                  <a:gd name="connsiteY0" fmla="*/ 339835 h 335521"/>
                  <a:gd name="connsiteX1" fmla="*/ 0 w 335521"/>
                  <a:gd name="connsiteY1" fmla="*/ 171116 h 335521"/>
                  <a:gd name="connsiteX2" fmla="*/ 169678 w 335521"/>
                  <a:gd name="connsiteY2" fmla="*/ 0 h 335521"/>
                  <a:gd name="connsiteX3" fmla="*/ 339836 w 335521"/>
                  <a:gd name="connsiteY3" fmla="*/ 169199 h 335521"/>
                  <a:gd name="connsiteX4" fmla="*/ 169678 w 335521"/>
                  <a:gd name="connsiteY4" fmla="*/ 339835 h 335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21" h="335521">
                    <a:moveTo>
                      <a:pt x="169678" y="339835"/>
                    </a:moveTo>
                    <a:cubicBezTo>
                      <a:pt x="74773" y="339835"/>
                      <a:pt x="479" y="266021"/>
                      <a:pt x="0" y="171116"/>
                    </a:cubicBezTo>
                    <a:cubicBezTo>
                      <a:pt x="0" y="75732"/>
                      <a:pt x="74294" y="0"/>
                      <a:pt x="169678" y="0"/>
                    </a:cubicBezTo>
                    <a:cubicBezTo>
                      <a:pt x="263624" y="0"/>
                      <a:pt x="339836" y="75732"/>
                      <a:pt x="339836" y="169199"/>
                    </a:cubicBezTo>
                    <a:cubicBezTo>
                      <a:pt x="340315" y="264103"/>
                      <a:pt x="265062" y="339835"/>
                      <a:pt x="169678" y="339835"/>
                    </a:cubicBezTo>
                    <a:close/>
                  </a:path>
                </a:pathLst>
              </a:custGeom>
              <a:solidFill>
                <a:schemeClr val="accent5">
                  <a:lumMod val="50000"/>
                </a:schemeClr>
              </a:solidFill>
              <a:ln w="4780" cap="flat">
                <a:noFill/>
                <a:prstDash val="solid"/>
                <a:miter/>
              </a:ln>
            </p:spPr>
            <p:txBody>
              <a:bodyPr rtlCol="0" anchor="ctr"/>
              <a:lstStyle/>
              <a:p>
                <a:endParaRPr lang="en-US" dirty="0"/>
              </a:p>
            </p:txBody>
          </p:sp>
        </p:grpSp>
        <p:grpSp>
          <p:nvGrpSpPr>
            <p:cNvPr id="88" name="Group 217">
              <a:extLst>
                <a:ext uri="{FF2B5EF4-FFF2-40B4-BE49-F238E27FC236}">
                  <a16:creationId xmlns:a16="http://schemas.microsoft.com/office/drawing/2014/main" id="{4D76E8BD-7FA5-4A01-9212-B58EB2FCD223}"/>
                </a:ext>
              </a:extLst>
            </p:cNvPr>
            <p:cNvGrpSpPr/>
            <p:nvPr/>
          </p:nvGrpSpPr>
          <p:grpSpPr>
            <a:xfrm rot="19991619">
              <a:off x="3371205" y="4866131"/>
              <a:ext cx="1316147" cy="518672"/>
              <a:chOff x="8060641" y="1503156"/>
              <a:chExt cx="3004811" cy="1184147"/>
            </a:xfrm>
            <a:solidFill>
              <a:schemeClr val="accent4"/>
            </a:solidFill>
          </p:grpSpPr>
          <p:sp>
            <p:nvSpPr>
              <p:cNvPr id="89" name="Freeform 7">
                <a:extLst>
                  <a:ext uri="{FF2B5EF4-FFF2-40B4-BE49-F238E27FC236}">
                    <a16:creationId xmlns:a16="http://schemas.microsoft.com/office/drawing/2014/main" id="{4356538D-B246-4C89-AE80-AD63D05E5DE0}"/>
                  </a:ext>
                </a:extLst>
              </p:cNvPr>
              <p:cNvSpPr/>
              <p:nvPr/>
            </p:nvSpPr>
            <p:spPr>
              <a:xfrm>
                <a:off x="8131879" y="1640533"/>
                <a:ext cx="2907039" cy="1046770"/>
              </a:xfrm>
              <a:custGeom>
                <a:avLst/>
                <a:gdLst>
                  <a:gd name="connsiteX0" fmla="*/ 5481115 w 5481115"/>
                  <a:gd name="connsiteY0" fmla="*/ 0 h 1897513"/>
                  <a:gd name="connsiteX1" fmla="*/ 1009540 w 5481115"/>
                  <a:gd name="connsiteY1" fmla="*/ 623695 h 1897513"/>
                  <a:gd name="connsiteX2" fmla="*/ 0 w 5481115"/>
                  <a:gd name="connsiteY2" fmla="*/ 1812944 h 1897513"/>
                  <a:gd name="connsiteX3" fmla="*/ 581411 w 5481115"/>
                  <a:gd name="connsiteY3" fmla="*/ 1897513 h 1897513"/>
                  <a:gd name="connsiteX4" fmla="*/ 1205106 w 5481115"/>
                  <a:gd name="connsiteY4" fmla="*/ 813975 h 1897513"/>
                  <a:gd name="connsiteX5" fmla="*/ 5433545 w 5481115"/>
                  <a:gd name="connsiteY5" fmla="*/ 253707 h 1897513"/>
                  <a:gd name="connsiteX6" fmla="*/ 5481115 w 5481115"/>
                  <a:gd name="connsiteY6" fmla="*/ 0 h 1897513"/>
                  <a:gd name="connsiteX0" fmla="*/ 5481115 w 5481115"/>
                  <a:gd name="connsiteY0" fmla="*/ 1951 h 1899464"/>
                  <a:gd name="connsiteX1" fmla="*/ 1009540 w 5481115"/>
                  <a:gd name="connsiteY1" fmla="*/ 625646 h 1899464"/>
                  <a:gd name="connsiteX2" fmla="*/ 0 w 5481115"/>
                  <a:gd name="connsiteY2" fmla="*/ 1814895 h 1899464"/>
                  <a:gd name="connsiteX3" fmla="*/ 581411 w 5481115"/>
                  <a:gd name="connsiteY3" fmla="*/ 1899464 h 1899464"/>
                  <a:gd name="connsiteX4" fmla="*/ 1205106 w 5481115"/>
                  <a:gd name="connsiteY4" fmla="*/ 815926 h 1899464"/>
                  <a:gd name="connsiteX5" fmla="*/ 5433545 w 5481115"/>
                  <a:gd name="connsiteY5" fmla="*/ 255658 h 1899464"/>
                  <a:gd name="connsiteX6" fmla="*/ 5481115 w 5481115"/>
                  <a:gd name="connsiteY6" fmla="*/ 1951 h 1899464"/>
                  <a:gd name="connsiteX0" fmla="*/ 5481115 w 5481115"/>
                  <a:gd name="connsiteY0" fmla="*/ 1726 h 1899239"/>
                  <a:gd name="connsiteX1" fmla="*/ 1009540 w 5481115"/>
                  <a:gd name="connsiteY1" fmla="*/ 625421 h 1899239"/>
                  <a:gd name="connsiteX2" fmla="*/ 0 w 5481115"/>
                  <a:gd name="connsiteY2" fmla="*/ 1814670 h 1899239"/>
                  <a:gd name="connsiteX3" fmla="*/ 581411 w 5481115"/>
                  <a:gd name="connsiteY3" fmla="*/ 1899239 h 1899239"/>
                  <a:gd name="connsiteX4" fmla="*/ 1205106 w 5481115"/>
                  <a:gd name="connsiteY4" fmla="*/ 815701 h 1899239"/>
                  <a:gd name="connsiteX5" fmla="*/ 5433545 w 5481115"/>
                  <a:gd name="connsiteY5" fmla="*/ 255433 h 1899239"/>
                  <a:gd name="connsiteX6" fmla="*/ 5481115 w 5481115"/>
                  <a:gd name="connsiteY6" fmla="*/ 1726 h 1899239"/>
                  <a:gd name="connsiteX0" fmla="*/ 5496972 w 5496972"/>
                  <a:gd name="connsiteY0" fmla="*/ 1726 h 1899239"/>
                  <a:gd name="connsiteX1" fmla="*/ 1025397 w 5496972"/>
                  <a:gd name="connsiteY1" fmla="*/ 625421 h 1899239"/>
                  <a:gd name="connsiteX2" fmla="*/ 0 w 5496972"/>
                  <a:gd name="connsiteY2" fmla="*/ 1798814 h 1899239"/>
                  <a:gd name="connsiteX3" fmla="*/ 597268 w 5496972"/>
                  <a:gd name="connsiteY3" fmla="*/ 1899239 h 1899239"/>
                  <a:gd name="connsiteX4" fmla="*/ 1220963 w 5496972"/>
                  <a:gd name="connsiteY4" fmla="*/ 815701 h 1899239"/>
                  <a:gd name="connsiteX5" fmla="*/ 5449402 w 5496972"/>
                  <a:gd name="connsiteY5" fmla="*/ 255433 h 1899239"/>
                  <a:gd name="connsiteX6" fmla="*/ 5496972 w 5496972"/>
                  <a:gd name="connsiteY6" fmla="*/ 1726 h 1899239"/>
                  <a:gd name="connsiteX0" fmla="*/ 5499844 w 5499844"/>
                  <a:gd name="connsiteY0" fmla="*/ 1726 h 1899239"/>
                  <a:gd name="connsiteX1" fmla="*/ 1028269 w 5499844"/>
                  <a:gd name="connsiteY1" fmla="*/ 625421 h 1899239"/>
                  <a:gd name="connsiteX2" fmla="*/ 2872 w 5499844"/>
                  <a:gd name="connsiteY2" fmla="*/ 1798814 h 1899239"/>
                  <a:gd name="connsiteX3" fmla="*/ 600140 w 5499844"/>
                  <a:gd name="connsiteY3" fmla="*/ 1899239 h 1899239"/>
                  <a:gd name="connsiteX4" fmla="*/ 1223835 w 5499844"/>
                  <a:gd name="connsiteY4" fmla="*/ 815701 h 1899239"/>
                  <a:gd name="connsiteX5" fmla="*/ 5452274 w 5499844"/>
                  <a:gd name="connsiteY5" fmla="*/ 255433 h 1899239"/>
                  <a:gd name="connsiteX6" fmla="*/ 5499844 w 5499844"/>
                  <a:gd name="connsiteY6" fmla="*/ 1726 h 1899239"/>
                  <a:gd name="connsiteX0" fmla="*/ 5499844 w 5499844"/>
                  <a:gd name="connsiteY0" fmla="*/ 1726 h 1932850"/>
                  <a:gd name="connsiteX1" fmla="*/ 1028269 w 5499844"/>
                  <a:gd name="connsiteY1" fmla="*/ 625421 h 1932850"/>
                  <a:gd name="connsiteX2" fmla="*/ 2872 w 5499844"/>
                  <a:gd name="connsiteY2" fmla="*/ 1798814 h 1932850"/>
                  <a:gd name="connsiteX3" fmla="*/ 600140 w 5499844"/>
                  <a:gd name="connsiteY3" fmla="*/ 1899239 h 1932850"/>
                  <a:gd name="connsiteX4" fmla="*/ 1223835 w 5499844"/>
                  <a:gd name="connsiteY4" fmla="*/ 815701 h 1932850"/>
                  <a:gd name="connsiteX5" fmla="*/ 5452274 w 5499844"/>
                  <a:gd name="connsiteY5" fmla="*/ 255433 h 1932850"/>
                  <a:gd name="connsiteX6" fmla="*/ 5499844 w 5499844"/>
                  <a:gd name="connsiteY6" fmla="*/ 1726 h 1932850"/>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23835 w 5499844"/>
                  <a:gd name="connsiteY4" fmla="*/ 815701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80390"/>
                  <a:gd name="connsiteX1" fmla="*/ 1028269 w 5499844"/>
                  <a:gd name="connsiteY1" fmla="*/ 625421 h 1980390"/>
                  <a:gd name="connsiteX2" fmla="*/ 2872 w 5499844"/>
                  <a:gd name="connsiteY2" fmla="*/ 1798814 h 1980390"/>
                  <a:gd name="connsiteX3" fmla="*/ 600140 w 5499844"/>
                  <a:gd name="connsiteY3" fmla="*/ 1899239 h 1980390"/>
                  <a:gd name="connsiteX4" fmla="*/ 1244977 w 5499844"/>
                  <a:gd name="connsiteY4" fmla="*/ 836843 h 1980390"/>
                  <a:gd name="connsiteX5" fmla="*/ 5452274 w 5499844"/>
                  <a:gd name="connsiteY5" fmla="*/ 255433 h 1980390"/>
                  <a:gd name="connsiteX6" fmla="*/ 5499844 w 5499844"/>
                  <a:gd name="connsiteY6" fmla="*/ 1726 h 198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844" h="1980390">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0" name="Freeform 10">
                <a:extLst>
                  <a:ext uri="{FF2B5EF4-FFF2-40B4-BE49-F238E27FC236}">
                    <a16:creationId xmlns:a16="http://schemas.microsoft.com/office/drawing/2014/main" id="{BF158A61-2CE1-4CD0-985A-43DCE13AF96E}"/>
                  </a:ext>
                </a:extLst>
              </p:cNvPr>
              <p:cNvSpPr/>
              <p:nvPr/>
            </p:nvSpPr>
            <p:spPr>
              <a:xfrm flipH="1">
                <a:off x="8131879" y="1640533"/>
                <a:ext cx="2907039" cy="1046770"/>
              </a:xfrm>
              <a:custGeom>
                <a:avLst/>
                <a:gdLst>
                  <a:gd name="connsiteX0" fmla="*/ 5481115 w 5481115"/>
                  <a:gd name="connsiteY0" fmla="*/ 0 h 1897513"/>
                  <a:gd name="connsiteX1" fmla="*/ 1009540 w 5481115"/>
                  <a:gd name="connsiteY1" fmla="*/ 623695 h 1897513"/>
                  <a:gd name="connsiteX2" fmla="*/ 0 w 5481115"/>
                  <a:gd name="connsiteY2" fmla="*/ 1812944 h 1897513"/>
                  <a:gd name="connsiteX3" fmla="*/ 581411 w 5481115"/>
                  <a:gd name="connsiteY3" fmla="*/ 1897513 h 1897513"/>
                  <a:gd name="connsiteX4" fmla="*/ 1205106 w 5481115"/>
                  <a:gd name="connsiteY4" fmla="*/ 813975 h 1897513"/>
                  <a:gd name="connsiteX5" fmla="*/ 5433545 w 5481115"/>
                  <a:gd name="connsiteY5" fmla="*/ 253707 h 1897513"/>
                  <a:gd name="connsiteX6" fmla="*/ 5481115 w 5481115"/>
                  <a:gd name="connsiteY6" fmla="*/ 0 h 1897513"/>
                  <a:gd name="connsiteX0" fmla="*/ 5481115 w 5481115"/>
                  <a:gd name="connsiteY0" fmla="*/ 1951 h 1899464"/>
                  <a:gd name="connsiteX1" fmla="*/ 1009540 w 5481115"/>
                  <a:gd name="connsiteY1" fmla="*/ 625646 h 1899464"/>
                  <a:gd name="connsiteX2" fmla="*/ 0 w 5481115"/>
                  <a:gd name="connsiteY2" fmla="*/ 1814895 h 1899464"/>
                  <a:gd name="connsiteX3" fmla="*/ 581411 w 5481115"/>
                  <a:gd name="connsiteY3" fmla="*/ 1899464 h 1899464"/>
                  <a:gd name="connsiteX4" fmla="*/ 1205106 w 5481115"/>
                  <a:gd name="connsiteY4" fmla="*/ 815926 h 1899464"/>
                  <a:gd name="connsiteX5" fmla="*/ 5433545 w 5481115"/>
                  <a:gd name="connsiteY5" fmla="*/ 255658 h 1899464"/>
                  <a:gd name="connsiteX6" fmla="*/ 5481115 w 5481115"/>
                  <a:gd name="connsiteY6" fmla="*/ 1951 h 1899464"/>
                  <a:gd name="connsiteX0" fmla="*/ 5481115 w 5481115"/>
                  <a:gd name="connsiteY0" fmla="*/ 1726 h 1899239"/>
                  <a:gd name="connsiteX1" fmla="*/ 1009540 w 5481115"/>
                  <a:gd name="connsiteY1" fmla="*/ 625421 h 1899239"/>
                  <a:gd name="connsiteX2" fmla="*/ 0 w 5481115"/>
                  <a:gd name="connsiteY2" fmla="*/ 1814670 h 1899239"/>
                  <a:gd name="connsiteX3" fmla="*/ 581411 w 5481115"/>
                  <a:gd name="connsiteY3" fmla="*/ 1899239 h 1899239"/>
                  <a:gd name="connsiteX4" fmla="*/ 1205106 w 5481115"/>
                  <a:gd name="connsiteY4" fmla="*/ 815701 h 1899239"/>
                  <a:gd name="connsiteX5" fmla="*/ 5433545 w 5481115"/>
                  <a:gd name="connsiteY5" fmla="*/ 255433 h 1899239"/>
                  <a:gd name="connsiteX6" fmla="*/ 5481115 w 5481115"/>
                  <a:gd name="connsiteY6" fmla="*/ 1726 h 1899239"/>
                  <a:gd name="connsiteX0" fmla="*/ 5496972 w 5496972"/>
                  <a:gd name="connsiteY0" fmla="*/ 1726 h 1899239"/>
                  <a:gd name="connsiteX1" fmla="*/ 1025397 w 5496972"/>
                  <a:gd name="connsiteY1" fmla="*/ 625421 h 1899239"/>
                  <a:gd name="connsiteX2" fmla="*/ 0 w 5496972"/>
                  <a:gd name="connsiteY2" fmla="*/ 1798814 h 1899239"/>
                  <a:gd name="connsiteX3" fmla="*/ 597268 w 5496972"/>
                  <a:gd name="connsiteY3" fmla="*/ 1899239 h 1899239"/>
                  <a:gd name="connsiteX4" fmla="*/ 1220963 w 5496972"/>
                  <a:gd name="connsiteY4" fmla="*/ 815701 h 1899239"/>
                  <a:gd name="connsiteX5" fmla="*/ 5449402 w 5496972"/>
                  <a:gd name="connsiteY5" fmla="*/ 255433 h 1899239"/>
                  <a:gd name="connsiteX6" fmla="*/ 5496972 w 5496972"/>
                  <a:gd name="connsiteY6" fmla="*/ 1726 h 1899239"/>
                  <a:gd name="connsiteX0" fmla="*/ 5499844 w 5499844"/>
                  <a:gd name="connsiteY0" fmla="*/ 1726 h 1899239"/>
                  <a:gd name="connsiteX1" fmla="*/ 1028269 w 5499844"/>
                  <a:gd name="connsiteY1" fmla="*/ 625421 h 1899239"/>
                  <a:gd name="connsiteX2" fmla="*/ 2872 w 5499844"/>
                  <a:gd name="connsiteY2" fmla="*/ 1798814 h 1899239"/>
                  <a:gd name="connsiteX3" fmla="*/ 600140 w 5499844"/>
                  <a:gd name="connsiteY3" fmla="*/ 1899239 h 1899239"/>
                  <a:gd name="connsiteX4" fmla="*/ 1223835 w 5499844"/>
                  <a:gd name="connsiteY4" fmla="*/ 815701 h 1899239"/>
                  <a:gd name="connsiteX5" fmla="*/ 5452274 w 5499844"/>
                  <a:gd name="connsiteY5" fmla="*/ 255433 h 1899239"/>
                  <a:gd name="connsiteX6" fmla="*/ 5499844 w 5499844"/>
                  <a:gd name="connsiteY6" fmla="*/ 1726 h 1899239"/>
                  <a:gd name="connsiteX0" fmla="*/ 5499844 w 5499844"/>
                  <a:gd name="connsiteY0" fmla="*/ 1726 h 1932850"/>
                  <a:gd name="connsiteX1" fmla="*/ 1028269 w 5499844"/>
                  <a:gd name="connsiteY1" fmla="*/ 625421 h 1932850"/>
                  <a:gd name="connsiteX2" fmla="*/ 2872 w 5499844"/>
                  <a:gd name="connsiteY2" fmla="*/ 1798814 h 1932850"/>
                  <a:gd name="connsiteX3" fmla="*/ 600140 w 5499844"/>
                  <a:gd name="connsiteY3" fmla="*/ 1899239 h 1932850"/>
                  <a:gd name="connsiteX4" fmla="*/ 1223835 w 5499844"/>
                  <a:gd name="connsiteY4" fmla="*/ 815701 h 1932850"/>
                  <a:gd name="connsiteX5" fmla="*/ 5452274 w 5499844"/>
                  <a:gd name="connsiteY5" fmla="*/ 255433 h 1932850"/>
                  <a:gd name="connsiteX6" fmla="*/ 5499844 w 5499844"/>
                  <a:gd name="connsiteY6" fmla="*/ 1726 h 1932850"/>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23835 w 5499844"/>
                  <a:gd name="connsiteY4" fmla="*/ 815701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80390"/>
                  <a:gd name="connsiteX1" fmla="*/ 1028269 w 5499844"/>
                  <a:gd name="connsiteY1" fmla="*/ 625421 h 1980390"/>
                  <a:gd name="connsiteX2" fmla="*/ 2872 w 5499844"/>
                  <a:gd name="connsiteY2" fmla="*/ 1798814 h 1980390"/>
                  <a:gd name="connsiteX3" fmla="*/ 600140 w 5499844"/>
                  <a:gd name="connsiteY3" fmla="*/ 1899239 h 1980390"/>
                  <a:gd name="connsiteX4" fmla="*/ 1244977 w 5499844"/>
                  <a:gd name="connsiteY4" fmla="*/ 836843 h 1980390"/>
                  <a:gd name="connsiteX5" fmla="*/ 5452274 w 5499844"/>
                  <a:gd name="connsiteY5" fmla="*/ 255433 h 1980390"/>
                  <a:gd name="connsiteX6" fmla="*/ 5499844 w 5499844"/>
                  <a:gd name="connsiteY6" fmla="*/ 1726 h 198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844" h="1980390">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1" name="Freeform 3">
                <a:extLst>
                  <a:ext uri="{FF2B5EF4-FFF2-40B4-BE49-F238E27FC236}">
                    <a16:creationId xmlns:a16="http://schemas.microsoft.com/office/drawing/2014/main" id="{A4C8EFA0-62A5-4D38-907F-2A3F1393B3A9}"/>
                  </a:ext>
                </a:extLst>
              </p:cNvPr>
              <p:cNvSpPr/>
              <p:nvPr/>
            </p:nvSpPr>
            <p:spPr>
              <a:xfrm>
                <a:off x="8277122" y="1601670"/>
                <a:ext cx="1111280" cy="842659"/>
              </a:xfrm>
              <a:custGeom>
                <a:avLst/>
                <a:gdLst>
                  <a:gd name="connsiteX0" fmla="*/ 0 w 1818229"/>
                  <a:gd name="connsiteY0" fmla="*/ 21143 h 924972"/>
                  <a:gd name="connsiteX1" fmla="*/ 0 w 1818229"/>
                  <a:gd name="connsiteY1" fmla="*/ 21143 h 924972"/>
                  <a:gd name="connsiteX2" fmla="*/ 89855 w 1818229"/>
                  <a:gd name="connsiteY2" fmla="*/ 21143 h 924972"/>
                  <a:gd name="connsiteX3" fmla="*/ 1818229 w 1818229"/>
                  <a:gd name="connsiteY3" fmla="*/ 0 h 924972"/>
                  <a:gd name="connsiteX4" fmla="*/ 1580380 w 1818229"/>
                  <a:gd name="connsiteY4" fmla="*/ 924972 h 924972"/>
                  <a:gd name="connsiteX5" fmla="*/ 147996 w 1818229"/>
                  <a:gd name="connsiteY5" fmla="*/ 872116 h 924972"/>
                  <a:gd name="connsiteX6" fmla="*/ 0 w 1818229"/>
                  <a:gd name="connsiteY6" fmla="*/ 21143 h 924972"/>
                  <a:gd name="connsiteX0" fmla="*/ 0 w 1818229"/>
                  <a:gd name="connsiteY0" fmla="*/ 21143 h 924972"/>
                  <a:gd name="connsiteX1" fmla="*/ 0 w 1818229"/>
                  <a:gd name="connsiteY1" fmla="*/ 21143 h 924972"/>
                  <a:gd name="connsiteX2" fmla="*/ 1818229 w 1818229"/>
                  <a:gd name="connsiteY2" fmla="*/ 0 h 924972"/>
                  <a:gd name="connsiteX3" fmla="*/ 1580380 w 1818229"/>
                  <a:gd name="connsiteY3" fmla="*/ 924972 h 924972"/>
                  <a:gd name="connsiteX4" fmla="*/ 147996 w 1818229"/>
                  <a:gd name="connsiteY4" fmla="*/ 872116 h 924972"/>
                  <a:gd name="connsiteX5" fmla="*/ 0 w 1818229"/>
                  <a:gd name="connsiteY5" fmla="*/ 21143 h 924972"/>
                  <a:gd name="connsiteX0" fmla="*/ 162452 w 1943682"/>
                  <a:gd name="connsiteY0" fmla="*/ 68713 h 924972"/>
                  <a:gd name="connsiteX1" fmla="*/ 125453 w 1943682"/>
                  <a:gd name="connsiteY1" fmla="*/ 21143 h 924972"/>
                  <a:gd name="connsiteX2" fmla="*/ 1943682 w 1943682"/>
                  <a:gd name="connsiteY2" fmla="*/ 0 h 924972"/>
                  <a:gd name="connsiteX3" fmla="*/ 1705833 w 1943682"/>
                  <a:gd name="connsiteY3" fmla="*/ 924972 h 924972"/>
                  <a:gd name="connsiteX4" fmla="*/ 273449 w 1943682"/>
                  <a:gd name="connsiteY4" fmla="*/ 872116 h 924972"/>
                  <a:gd name="connsiteX5" fmla="*/ 162452 w 1943682"/>
                  <a:gd name="connsiteY5" fmla="*/ 68713 h 924972"/>
                  <a:gd name="connsiteX0" fmla="*/ 0 w 1781230"/>
                  <a:gd name="connsiteY0" fmla="*/ 148099 h 1004358"/>
                  <a:gd name="connsiteX1" fmla="*/ 1781230 w 1781230"/>
                  <a:gd name="connsiteY1" fmla="*/ 79386 h 1004358"/>
                  <a:gd name="connsiteX2" fmla="*/ 1543381 w 1781230"/>
                  <a:gd name="connsiteY2" fmla="*/ 1004358 h 1004358"/>
                  <a:gd name="connsiteX3" fmla="*/ 110997 w 1781230"/>
                  <a:gd name="connsiteY3" fmla="*/ 951502 h 1004358"/>
                  <a:gd name="connsiteX4" fmla="*/ 0 w 1781230"/>
                  <a:gd name="connsiteY4" fmla="*/ 148099 h 1004358"/>
                  <a:gd name="connsiteX0" fmla="*/ 0 w 1844656"/>
                  <a:gd name="connsiteY0" fmla="*/ 174041 h 993302"/>
                  <a:gd name="connsiteX1" fmla="*/ 1844656 w 1844656"/>
                  <a:gd name="connsiteY1" fmla="*/ 68330 h 993302"/>
                  <a:gd name="connsiteX2" fmla="*/ 1606807 w 1844656"/>
                  <a:gd name="connsiteY2" fmla="*/ 993302 h 993302"/>
                  <a:gd name="connsiteX3" fmla="*/ 174423 w 1844656"/>
                  <a:gd name="connsiteY3" fmla="*/ 940446 h 993302"/>
                  <a:gd name="connsiteX4" fmla="*/ 0 w 1844656"/>
                  <a:gd name="connsiteY4" fmla="*/ 174041 h 993302"/>
                  <a:gd name="connsiteX0" fmla="*/ 0 w 1844656"/>
                  <a:gd name="connsiteY0" fmla="*/ 224630 h 1043891"/>
                  <a:gd name="connsiteX1" fmla="*/ 1844656 w 1844656"/>
                  <a:gd name="connsiteY1" fmla="*/ 118919 h 1043891"/>
                  <a:gd name="connsiteX2" fmla="*/ 1606807 w 1844656"/>
                  <a:gd name="connsiteY2" fmla="*/ 1043891 h 1043891"/>
                  <a:gd name="connsiteX3" fmla="*/ 174423 w 1844656"/>
                  <a:gd name="connsiteY3" fmla="*/ 991035 h 1043891"/>
                  <a:gd name="connsiteX4" fmla="*/ 0 w 1844656"/>
                  <a:gd name="connsiteY4" fmla="*/ 224630 h 1043891"/>
                  <a:gd name="connsiteX0" fmla="*/ 0 w 2188217"/>
                  <a:gd name="connsiteY0" fmla="*/ 167717 h 986978"/>
                  <a:gd name="connsiteX1" fmla="*/ 2188217 w 2188217"/>
                  <a:gd name="connsiteY1" fmla="*/ 194145 h 986978"/>
                  <a:gd name="connsiteX2" fmla="*/ 1606807 w 2188217"/>
                  <a:gd name="connsiteY2" fmla="*/ 986978 h 986978"/>
                  <a:gd name="connsiteX3" fmla="*/ 174423 w 2188217"/>
                  <a:gd name="connsiteY3" fmla="*/ 934122 h 986978"/>
                  <a:gd name="connsiteX4" fmla="*/ 0 w 2188217"/>
                  <a:gd name="connsiteY4" fmla="*/ 167717 h 986978"/>
                  <a:gd name="connsiteX0" fmla="*/ 0 w 2188217"/>
                  <a:gd name="connsiteY0" fmla="*/ 167717 h 1462677"/>
                  <a:gd name="connsiteX1" fmla="*/ 2188217 w 2188217"/>
                  <a:gd name="connsiteY1" fmla="*/ 194145 h 1462677"/>
                  <a:gd name="connsiteX2" fmla="*/ 1849942 w 2188217"/>
                  <a:gd name="connsiteY2" fmla="*/ 1462677 h 1462677"/>
                  <a:gd name="connsiteX3" fmla="*/ 174423 w 2188217"/>
                  <a:gd name="connsiteY3" fmla="*/ 934122 h 1462677"/>
                  <a:gd name="connsiteX4" fmla="*/ 0 w 2188217"/>
                  <a:gd name="connsiteY4" fmla="*/ 167717 h 1462677"/>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80494"/>
                  <a:gd name="connsiteX1" fmla="*/ 2188217 w 2188217"/>
                  <a:gd name="connsiteY1" fmla="*/ 194145 h 1580494"/>
                  <a:gd name="connsiteX2" fmla="*/ 1849942 w 2188217"/>
                  <a:gd name="connsiteY2" fmla="*/ 1462677 h 1580494"/>
                  <a:gd name="connsiteX3" fmla="*/ 243135 w 2188217"/>
                  <a:gd name="connsiteY3" fmla="*/ 1520818 h 1580494"/>
                  <a:gd name="connsiteX4" fmla="*/ 0 w 2188217"/>
                  <a:gd name="connsiteY4" fmla="*/ 167717 h 1580494"/>
                  <a:gd name="connsiteX0" fmla="*/ 0 w 2188217"/>
                  <a:gd name="connsiteY0" fmla="*/ 167717 h 1614140"/>
                  <a:gd name="connsiteX1" fmla="*/ 2188217 w 2188217"/>
                  <a:gd name="connsiteY1" fmla="*/ 194145 h 1614140"/>
                  <a:gd name="connsiteX2" fmla="*/ 1849942 w 2188217"/>
                  <a:gd name="connsiteY2" fmla="*/ 1462677 h 1614140"/>
                  <a:gd name="connsiteX3" fmla="*/ 243135 w 2188217"/>
                  <a:gd name="connsiteY3" fmla="*/ 1520818 h 1614140"/>
                  <a:gd name="connsiteX4" fmla="*/ 0 w 2188217"/>
                  <a:gd name="connsiteY4" fmla="*/ 167717 h 1614140"/>
                  <a:gd name="connsiteX0" fmla="*/ 0 w 2188217"/>
                  <a:gd name="connsiteY0" fmla="*/ 167717 h 1571746"/>
                  <a:gd name="connsiteX1" fmla="*/ 2188217 w 2188217"/>
                  <a:gd name="connsiteY1" fmla="*/ 194145 h 1571746"/>
                  <a:gd name="connsiteX2" fmla="*/ 1849942 w 2188217"/>
                  <a:gd name="connsiteY2" fmla="*/ 1462677 h 1571746"/>
                  <a:gd name="connsiteX3" fmla="*/ 237850 w 2188217"/>
                  <a:gd name="connsiteY3" fmla="*/ 1441535 h 1571746"/>
                  <a:gd name="connsiteX4" fmla="*/ 0 w 2188217"/>
                  <a:gd name="connsiteY4" fmla="*/ 167717 h 1571746"/>
                  <a:gd name="connsiteX0" fmla="*/ 18665 w 2206882"/>
                  <a:gd name="connsiteY0" fmla="*/ 167717 h 1571746"/>
                  <a:gd name="connsiteX1" fmla="*/ 2206882 w 2206882"/>
                  <a:gd name="connsiteY1" fmla="*/ 194145 h 1571746"/>
                  <a:gd name="connsiteX2" fmla="*/ 1868607 w 2206882"/>
                  <a:gd name="connsiteY2" fmla="*/ 1462677 h 1571746"/>
                  <a:gd name="connsiteX3" fmla="*/ 256515 w 2206882"/>
                  <a:gd name="connsiteY3" fmla="*/ 1441535 h 1571746"/>
                  <a:gd name="connsiteX4" fmla="*/ 18665 w 2206882"/>
                  <a:gd name="connsiteY4" fmla="*/ 167717 h 1571746"/>
                  <a:gd name="connsiteX0" fmla="*/ 18665 w 2206882"/>
                  <a:gd name="connsiteY0" fmla="*/ 161918 h 1565947"/>
                  <a:gd name="connsiteX1" fmla="*/ 2206882 w 2206882"/>
                  <a:gd name="connsiteY1" fmla="*/ 188346 h 1565947"/>
                  <a:gd name="connsiteX2" fmla="*/ 1868607 w 2206882"/>
                  <a:gd name="connsiteY2" fmla="*/ 1456878 h 1565947"/>
                  <a:gd name="connsiteX3" fmla="*/ 256515 w 2206882"/>
                  <a:gd name="connsiteY3" fmla="*/ 1435736 h 1565947"/>
                  <a:gd name="connsiteX4" fmla="*/ 18665 w 2206882"/>
                  <a:gd name="connsiteY4" fmla="*/ 161918 h 1565947"/>
                  <a:gd name="connsiteX0" fmla="*/ 18665 w 2218042"/>
                  <a:gd name="connsiteY0" fmla="*/ 161918 h 1565947"/>
                  <a:gd name="connsiteX1" fmla="*/ 2206882 w 2218042"/>
                  <a:gd name="connsiteY1" fmla="*/ 188346 h 1565947"/>
                  <a:gd name="connsiteX2" fmla="*/ 1868607 w 2218042"/>
                  <a:gd name="connsiteY2" fmla="*/ 1456878 h 1565947"/>
                  <a:gd name="connsiteX3" fmla="*/ 256515 w 2218042"/>
                  <a:gd name="connsiteY3" fmla="*/ 1435736 h 1565947"/>
                  <a:gd name="connsiteX4" fmla="*/ 18665 w 2218042"/>
                  <a:gd name="connsiteY4" fmla="*/ 161918 h 1565947"/>
                  <a:gd name="connsiteX0" fmla="*/ 18665 w 2107110"/>
                  <a:gd name="connsiteY0" fmla="*/ 158561 h 1562590"/>
                  <a:gd name="connsiteX1" fmla="*/ 2090599 w 2107110"/>
                  <a:gd name="connsiteY1" fmla="*/ 195561 h 1562590"/>
                  <a:gd name="connsiteX2" fmla="*/ 1868607 w 2107110"/>
                  <a:gd name="connsiteY2" fmla="*/ 1453521 h 1562590"/>
                  <a:gd name="connsiteX3" fmla="*/ 256515 w 2107110"/>
                  <a:gd name="connsiteY3" fmla="*/ 1432379 h 1562590"/>
                  <a:gd name="connsiteX4" fmla="*/ 18665 w 2107110"/>
                  <a:gd name="connsiteY4" fmla="*/ 158561 h 1562590"/>
                  <a:gd name="connsiteX0" fmla="*/ 18665 w 2107110"/>
                  <a:gd name="connsiteY0" fmla="*/ 230473 h 1634502"/>
                  <a:gd name="connsiteX1" fmla="*/ 2090599 w 2107110"/>
                  <a:gd name="connsiteY1" fmla="*/ 267473 h 1634502"/>
                  <a:gd name="connsiteX2" fmla="*/ 1868607 w 2107110"/>
                  <a:gd name="connsiteY2" fmla="*/ 1525433 h 1634502"/>
                  <a:gd name="connsiteX3" fmla="*/ 256515 w 2107110"/>
                  <a:gd name="connsiteY3" fmla="*/ 1504291 h 1634502"/>
                  <a:gd name="connsiteX4" fmla="*/ 18665 w 2107110"/>
                  <a:gd name="connsiteY4" fmla="*/ 230473 h 1634502"/>
                  <a:gd name="connsiteX0" fmla="*/ 18665 w 2107450"/>
                  <a:gd name="connsiteY0" fmla="*/ 230473 h 1634502"/>
                  <a:gd name="connsiteX1" fmla="*/ 2090599 w 2107450"/>
                  <a:gd name="connsiteY1" fmla="*/ 267473 h 1634502"/>
                  <a:gd name="connsiteX2" fmla="*/ 1868607 w 2107450"/>
                  <a:gd name="connsiteY2" fmla="*/ 1525433 h 1634502"/>
                  <a:gd name="connsiteX3" fmla="*/ 256515 w 2107450"/>
                  <a:gd name="connsiteY3" fmla="*/ 1504291 h 1634502"/>
                  <a:gd name="connsiteX4" fmla="*/ 18665 w 2107450"/>
                  <a:gd name="connsiteY4" fmla="*/ 230473 h 1634502"/>
                  <a:gd name="connsiteX0" fmla="*/ 18665 w 2107450"/>
                  <a:gd name="connsiteY0" fmla="*/ 230473 h 1602563"/>
                  <a:gd name="connsiteX1" fmla="*/ 2090599 w 2107450"/>
                  <a:gd name="connsiteY1" fmla="*/ 267473 h 1602563"/>
                  <a:gd name="connsiteX2" fmla="*/ 1868607 w 2107450"/>
                  <a:gd name="connsiteY2" fmla="*/ 1525433 h 1602563"/>
                  <a:gd name="connsiteX3" fmla="*/ 256515 w 2107450"/>
                  <a:gd name="connsiteY3" fmla="*/ 1504291 h 1602563"/>
                  <a:gd name="connsiteX4" fmla="*/ 18665 w 2107450"/>
                  <a:gd name="connsiteY4" fmla="*/ 230473 h 1602563"/>
                  <a:gd name="connsiteX0" fmla="*/ 13652 w 2102437"/>
                  <a:gd name="connsiteY0" fmla="*/ 230473 h 1602563"/>
                  <a:gd name="connsiteX1" fmla="*/ 2085586 w 2102437"/>
                  <a:gd name="connsiteY1" fmla="*/ 267473 h 1602563"/>
                  <a:gd name="connsiteX2" fmla="*/ 1863594 w 2102437"/>
                  <a:gd name="connsiteY2" fmla="*/ 1525433 h 1602563"/>
                  <a:gd name="connsiteX3" fmla="*/ 251502 w 2102437"/>
                  <a:gd name="connsiteY3" fmla="*/ 1504291 h 1602563"/>
                  <a:gd name="connsiteX4" fmla="*/ 13652 w 2102437"/>
                  <a:gd name="connsiteY4" fmla="*/ 230473 h 1602563"/>
                  <a:gd name="connsiteX0" fmla="*/ 13652 w 2102437"/>
                  <a:gd name="connsiteY0" fmla="*/ 230473 h 1594232"/>
                  <a:gd name="connsiteX1" fmla="*/ 2085586 w 2102437"/>
                  <a:gd name="connsiteY1" fmla="*/ 267473 h 1594232"/>
                  <a:gd name="connsiteX2" fmla="*/ 1863594 w 2102437"/>
                  <a:gd name="connsiteY2" fmla="*/ 1525433 h 1594232"/>
                  <a:gd name="connsiteX3" fmla="*/ 251502 w 2102437"/>
                  <a:gd name="connsiteY3" fmla="*/ 1504291 h 1594232"/>
                  <a:gd name="connsiteX4" fmla="*/ 13652 w 2102437"/>
                  <a:gd name="connsiteY4" fmla="*/ 230473 h 159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37" h="1594232">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2" name="Freeform 11">
                <a:extLst>
                  <a:ext uri="{FF2B5EF4-FFF2-40B4-BE49-F238E27FC236}">
                    <a16:creationId xmlns:a16="http://schemas.microsoft.com/office/drawing/2014/main" id="{99F8B6E9-67DA-4340-8A8C-05D8472BE78F}"/>
                  </a:ext>
                </a:extLst>
              </p:cNvPr>
              <p:cNvSpPr/>
              <p:nvPr/>
            </p:nvSpPr>
            <p:spPr>
              <a:xfrm>
                <a:off x="9719064" y="1601670"/>
                <a:ext cx="1111280" cy="842659"/>
              </a:xfrm>
              <a:custGeom>
                <a:avLst/>
                <a:gdLst>
                  <a:gd name="connsiteX0" fmla="*/ 0 w 1818229"/>
                  <a:gd name="connsiteY0" fmla="*/ 21143 h 924972"/>
                  <a:gd name="connsiteX1" fmla="*/ 0 w 1818229"/>
                  <a:gd name="connsiteY1" fmla="*/ 21143 h 924972"/>
                  <a:gd name="connsiteX2" fmla="*/ 89855 w 1818229"/>
                  <a:gd name="connsiteY2" fmla="*/ 21143 h 924972"/>
                  <a:gd name="connsiteX3" fmla="*/ 1818229 w 1818229"/>
                  <a:gd name="connsiteY3" fmla="*/ 0 h 924972"/>
                  <a:gd name="connsiteX4" fmla="*/ 1580380 w 1818229"/>
                  <a:gd name="connsiteY4" fmla="*/ 924972 h 924972"/>
                  <a:gd name="connsiteX5" fmla="*/ 147996 w 1818229"/>
                  <a:gd name="connsiteY5" fmla="*/ 872116 h 924972"/>
                  <a:gd name="connsiteX6" fmla="*/ 0 w 1818229"/>
                  <a:gd name="connsiteY6" fmla="*/ 21143 h 924972"/>
                  <a:gd name="connsiteX0" fmla="*/ 0 w 1818229"/>
                  <a:gd name="connsiteY0" fmla="*/ 21143 h 924972"/>
                  <a:gd name="connsiteX1" fmla="*/ 0 w 1818229"/>
                  <a:gd name="connsiteY1" fmla="*/ 21143 h 924972"/>
                  <a:gd name="connsiteX2" fmla="*/ 1818229 w 1818229"/>
                  <a:gd name="connsiteY2" fmla="*/ 0 h 924972"/>
                  <a:gd name="connsiteX3" fmla="*/ 1580380 w 1818229"/>
                  <a:gd name="connsiteY3" fmla="*/ 924972 h 924972"/>
                  <a:gd name="connsiteX4" fmla="*/ 147996 w 1818229"/>
                  <a:gd name="connsiteY4" fmla="*/ 872116 h 924972"/>
                  <a:gd name="connsiteX5" fmla="*/ 0 w 1818229"/>
                  <a:gd name="connsiteY5" fmla="*/ 21143 h 924972"/>
                  <a:gd name="connsiteX0" fmla="*/ 162452 w 1943682"/>
                  <a:gd name="connsiteY0" fmla="*/ 68713 h 924972"/>
                  <a:gd name="connsiteX1" fmla="*/ 125453 w 1943682"/>
                  <a:gd name="connsiteY1" fmla="*/ 21143 h 924972"/>
                  <a:gd name="connsiteX2" fmla="*/ 1943682 w 1943682"/>
                  <a:gd name="connsiteY2" fmla="*/ 0 h 924972"/>
                  <a:gd name="connsiteX3" fmla="*/ 1705833 w 1943682"/>
                  <a:gd name="connsiteY3" fmla="*/ 924972 h 924972"/>
                  <a:gd name="connsiteX4" fmla="*/ 273449 w 1943682"/>
                  <a:gd name="connsiteY4" fmla="*/ 872116 h 924972"/>
                  <a:gd name="connsiteX5" fmla="*/ 162452 w 1943682"/>
                  <a:gd name="connsiteY5" fmla="*/ 68713 h 924972"/>
                  <a:gd name="connsiteX0" fmla="*/ 0 w 1781230"/>
                  <a:gd name="connsiteY0" fmla="*/ 148099 h 1004358"/>
                  <a:gd name="connsiteX1" fmla="*/ 1781230 w 1781230"/>
                  <a:gd name="connsiteY1" fmla="*/ 79386 h 1004358"/>
                  <a:gd name="connsiteX2" fmla="*/ 1543381 w 1781230"/>
                  <a:gd name="connsiteY2" fmla="*/ 1004358 h 1004358"/>
                  <a:gd name="connsiteX3" fmla="*/ 110997 w 1781230"/>
                  <a:gd name="connsiteY3" fmla="*/ 951502 h 1004358"/>
                  <a:gd name="connsiteX4" fmla="*/ 0 w 1781230"/>
                  <a:gd name="connsiteY4" fmla="*/ 148099 h 1004358"/>
                  <a:gd name="connsiteX0" fmla="*/ 0 w 1844656"/>
                  <a:gd name="connsiteY0" fmla="*/ 174041 h 993302"/>
                  <a:gd name="connsiteX1" fmla="*/ 1844656 w 1844656"/>
                  <a:gd name="connsiteY1" fmla="*/ 68330 h 993302"/>
                  <a:gd name="connsiteX2" fmla="*/ 1606807 w 1844656"/>
                  <a:gd name="connsiteY2" fmla="*/ 993302 h 993302"/>
                  <a:gd name="connsiteX3" fmla="*/ 174423 w 1844656"/>
                  <a:gd name="connsiteY3" fmla="*/ 940446 h 993302"/>
                  <a:gd name="connsiteX4" fmla="*/ 0 w 1844656"/>
                  <a:gd name="connsiteY4" fmla="*/ 174041 h 993302"/>
                  <a:gd name="connsiteX0" fmla="*/ 0 w 1844656"/>
                  <a:gd name="connsiteY0" fmla="*/ 224630 h 1043891"/>
                  <a:gd name="connsiteX1" fmla="*/ 1844656 w 1844656"/>
                  <a:gd name="connsiteY1" fmla="*/ 118919 h 1043891"/>
                  <a:gd name="connsiteX2" fmla="*/ 1606807 w 1844656"/>
                  <a:gd name="connsiteY2" fmla="*/ 1043891 h 1043891"/>
                  <a:gd name="connsiteX3" fmla="*/ 174423 w 1844656"/>
                  <a:gd name="connsiteY3" fmla="*/ 991035 h 1043891"/>
                  <a:gd name="connsiteX4" fmla="*/ 0 w 1844656"/>
                  <a:gd name="connsiteY4" fmla="*/ 224630 h 1043891"/>
                  <a:gd name="connsiteX0" fmla="*/ 0 w 2188217"/>
                  <a:gd name="connsiteY0" fmla="*/ 167717 h 986978"/>
                  <a:gd name="connsiteX1" fmla="*/ 2188217 w 2188217"/>
                  <a:gd name="connsiteY1" fmla="*/ 194145 h 986978"/>
                  <a:gd name="connsiteX2" fmla="*/ 1606807 w 2188217"/>
                  <a:gd name="connsiteY2" fmla="*/ 986978 h 986978"/>
                  <a:gd name="connsiteX3" fmla="*/ 174423 w 2188217"/>
                  <a:gd name="connsiteY3" fmla="*/ 934122 h 986978"/>
                  <a:gd name="connsiteX4" fmla="*/ 0 w 2188217"/>
                  <a:gd name="connsiteY4" fmla="*/ 167717 h 986978"/>
                  <a:gd name="connsiteX0" fmla="*/ 0 w 2188217"/>
                  <a:gd name="connsiteY0" fmla="*/ 167717 h 1462677"/>
                  <a:gd name="connsiteX1" fmla="*/ 2188217 w 2188217"/>
                  <a:gd name="connsiteY1" fmla="*/ 194145 h 1462677"/>
                  <a:gd name="connsiteX2" fmla="*/ 1849942 w 2188217"/>
                  <a:gd name="connsiteY2" fmla="*/ 1462677 h 1462677"/>
                  <a:gd name="connsiteX3" fmla="*/ 174423 w 2188217"/>
                  <a:gd name="connsiteY3" fmla="*/ 934122 h 1462677"/>
                  <a:gd name="connsiteX4" fmla="*/ 0 w 2188217"/>
                  <a:gd name="connsiteY4" fmla="*/ 167717 h 1462677"/>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80494"/>
                  <a:gd name="connsiteX1" fmla="*/ 2188217 w 2188217"/>
                  <a:gd name="connsiteY1" fmla="*/ 194145 h 1580494"/>
                  <a:gd name="connsiteX2" fmla="*/ 1849942 w 2188217"/>
                  <a:gd name="connsiteY2" fmla="*/ 1462677 h 1580494"/>
                  <a:gd name="connsiteX3" fmla="*/ 243135 w 2188217"/>
                  <a:gd name="connsiteY3" fmla="*/ 1520818 h 1580494"/>
                  <a:gd name="connsiteX4" fmla="*/ 0 w 2188217"/>
                  <a:gd name="connsiteY4" fmla="*/ 167717 h 1580494"/>
                  <a:gd name="connsiteX0" fmla="*/ 0 w 2188217"/>
                  <a:gd name="connsiteY0" fmla="*/ 167717 h 1614140"/>
                  <a:gd name="connsiteX1" fmla="*/ 2188217 w 2188217"/>
                  <a:gd name="connsiteY1" fmla="*/ 194145 h 1614140"/>
                  <a:gd name="connsiteX2" fmla="*/ 1849942 w 2188217"/>
                  <a:gd name="connsiteY2" fmla="*/ 1462677 h 1614140"/>
                  <a:gd name="connsiteX3" fmla="*/ 243135 w 2188217"/>
                  <a:gd name="connsiteY3" fmla="*/ 1520818 h 1614140"/>
                  <a:gd name="connsiteX4" fmla="*/ 0 w 2188217"/>
                  <a:gd name="connsiteY4" fmla="*/ 167717 h 1614140"/>
                  <a:gd name="connsiteX0" fmla="*/ 0 w 2188217"/>
                  <a:gd name="connsiteY0" fmla="*/ 167717 h 1571746"/>
                  <a:gd name="connsiteX1" fmla="*/ 2188217 w 2188217"/>
                  <a:gd name="connsiteY1" fmla="*/ 194145 h 1571746"/>
                  <a:gd name="connsiteX2" fmla="*/ 1849942 w 2188217"/>
                  <a:gd name="connsiteY2" fmla="*/ 1462677 h 1571746"/>
                  <a:gd name="connsiteX3" fmla="*/ 237850 w 2188217"/>
                  <a:gd name="connsiteY3" fmla="*/ 1441535 h 1571746"/>
                  <a:gd name="connsiteX4" fmla="*/ 0 w 2188217"/>
                  <a:gd name="connsiteY4" fmla="*/ 167717 h 1571746"/>
                  <a:gd name="connsiteX0" fmla="*/ 18665 w 2206882"/>
                  <a:gd name="connsiteY0" fmla="*/ 167717 h 1571746"/>
                  <a:gd name="connsiteX1" fmla="*/ 2206882 w 2206882"/>
                  <a:gd name="connsiteY1" fmla="*/ 194145 h 1571746"/>
                  <a:gd name="connsiteX2" fmla="*/ 1868607 w 2206882"/>
                  <a:gd name="connsiteY2" fmla="*/ 1462677 h 1571746"/>
                  <a:gd name="connsiteX3" fmla="*/ 256515 w 2206882"/>
                  <a:gd name="connsiteY3" fmla="*/ 1441535 h 1571746"/>
                  <a:gd name="connsiteX4" fmla="*/ 18665 w 2206882"/>
                  <a:gd name="connsiteY4" fmla="*/ 167717 h 1571746"/>
                  <a:gd name="connsiteX0" fmla="*/ 18665 w 2206882"/>
                  <a:gd name="connsiteY0" fmla="*/ 161918 h 1565947"/>
                  <a:gd name="connsiteX1" fmla="*/ 2206882 w 2206882"/>
                  <a:gd name="connsiteY1" fmla="*/ 188346 h 1565947"/>
                  <a:gd name="connsiteX2" fmla="*/ 1868607 w 2206882"/>
                  <a:gd name="connsiteY2" fmla="*/ 1456878 h 1565947"/>
                  <a:gd name="connsiteX3" fmla="*/ 256515 w 2206882"/>
                  <a:gd name="connsiteY3" fmla="*/ 1435736 h 1565947"/>
                  <a:gd name="connsiteX4" fmla="*/ 18665 w 2206882"/>
                  <a:gd name="connsiteY4" fmla="*/ 161918 h 1565947"/>
                  <a:gd name="connsiteX0" fmla="*/ 18665 w 2218042"/>
                  <a:gd name="connsiteY0" fmla="*/ 161918 h 1565947"/>
                  <a:gd name="connsiteX1" fmla="*/ 2206882 w 2218042"/>
                  <a:gd name="connsiteY1" fmla="*/ 188346 h 1565947"/>
                  <a:gd name="connsiteX2" fmla="*/ 1868607 w 2218042"/>
                  <a:gd name="connsiteY2" fmla="*/ 1456878 h 1565947"/>
                  <a:gd name="connsiteX3" fmla="*/ 256515 w 2218042"/>
                  <a:gd name="connsiteY3" fmla="*/ 1435736 h 1565947"/>
                  <a:gd name="connsiteX4" fmla="*/ 18665 w 2218042"/>
                  <a:gd name="connsiteY4" fmla="*/ 161918 h 1565947"/>
                  <a:gd name="connsiteX0" fmla="*/ 18665 w 2107110"/>
                  <a:gd name="connsiteY0" fmla="*/ 158561 h 1562590"/>
                  <a:gd name="connsiteX1" fmla="*/ 2090599 w 2107110"/>
                  <a:gd name="connsiteY1" fmla="*/ 195561 h 1562590"/>
                  <a:gd name="connsiteX2" fmla="*/ 1868607 w 2107110"/>
                  <a:gd name="connsiteY2" fmla="*/ 1453521 h 1562590"/>
                  <a:gd name="connsiteX3" fmla="*/ 256515 w 2107110"/>
                  <a:gd name="connsiteY3" fmla="*/ 1432379 h 1562590"/>
                  <a:gd name="connsiteX4" fmla="*/ 18665 w 2107110"/>
                  <a:gd name="connsiteY4" fmla="*/ 158561 h 1562590"/>
                  <a:gd name="connsiteX0" fmla="*/ 18665 w 2107110"/>
                  <a:gd name="connsiteY0" fmla="*/ 230473 h 1634502"/>
                  <a:gd name="connsiteX1" fmla="*/ 2090599 w 2107110"/>
                  <a:gd name="connsiteY1" fmla="*/ 267473 h 1634502"/>
                  <a:gd name="connsiteX2" fmla="*/ 1868607 w 2107110"/>
                  <a:gd name="connsiteY2" fmla="*/ 1525433 h 1634502"/>
                  <a:gd name="connsiteX3" fmla="*/ 256515 w 2107110"/>
                  <a:gd name="connsiteY3" fmla="*/ 1504291 h 1634502"/>
                  <a:gd name="connsiteX4" fmla="*/ 18665 w 2107110"/>
                  <a:gd name="connsiteY4" fmla="*/ 230473 h 1634502"/>
                  <a:gd name="connsiteX0" fmla="*/ 18665 w 2107450"/>
                  <a:gd name="connsiteY0" fmla="*/ 230473 h 1634502"/>
                  <a:gd name="connsiteX1" fmla="*/ 2090599 w 2107450"/>
                  <a:gd name="connsiteY1" fmla="*/ 267473 h 1634502"/>
                  <a:gd name="connsiteX2" fmla="*/ 1868607 w 2107450"/>
                  <a:gd name="connsiteY2" fmla="*/ 1525433 h 1634502"/>
                  <a:gd name="connsiteX3" fmla="*/ 256515 w 2107450"/>
                  <a:gd name="connsiteY3" fmla="*/ 1504291 h 1634502"/>
                  <a:gd name="connsiteX4" fmla="*/ 18665 w 2107450"/>
                  <a:gd name="connsiteY4" fmla="*/ 230473 h 1634502"/>
                  <a:gd name="connsiteX0" fmla="*/ 18665 w 2107450"/>
                  <a:gd name="connsiteY0" fmla="*/ 230473 h 1602563"/>
                  <a:gd name="connsiteX1" fmla="*/ 2090599 w 2107450"/>
                  <a:gd name="connsiteY1" fmla="*/ 267473 h 1602563"/>
                  <a:gd name="connsiteX2" fmla="*/ 1868607 w 2107450"/>
                  <a:gd name="connsiteY2" fmla="*/ 1525433 h 1602563"/>
                  <a:gd name="connsiteX3" fmla="*/ 256515 w 2107450"/>
                  <a:gd name="connsiteY3" fmla="*/ 1504291 h 1602563"/>
                  <a:gd name="connsiteX4" fmla="*/ 18665 w 2107450"/>
                  <a:gd name="connsiteY4" fmla="*/ 230473 h 1602563"/>
                  <a:gd name="connsiteX0" fmla="*/ 13652 w 2102437"/>
                  <a:gd name="connsiteY0" fmla="*/ 230473 h 1602563"/>
                  <a:gd name="connsiteX1" fmla="*/ 2085586 w 2102437"/>
                  <a:gd name="connsiteY1" fmla="*/ 267473 h 1602563"/>
                  <a:gd name="connsiteX2" fmla="*/ 1863594 w 2102437"/>
                  <a:gd name="connsiteY2" fmla="*/ 1525433 h 1602563"/>
                  <a:gd name="connsiteX3" fmla="*/ 251502 w 2102437"/>
                  <a:gd name="connsiteY3" fmla="*/ 1504291 h 1602563"/>
                  <a:gd name="connsiteX4" fmla="*/ 13652 w 2102437"/>
                  <a:gd name="connsiteY4" fmla="*/ 230473 h 1602563"/>
                  <a:gd name="connsiteX0" fmla="*/ 13652 w 2102437"/>
                  <a:gd name="connsiteY0" fmla="*/ 230473 h 1594232"/>
                  <a:gd name="connsiteX1" fmla="*/ 2085586 w 2102437"/>
                  <a:gd name="connsiteY1" fmla="*/ 267473 h 1594232"/>
                  <a:gd name="connsiteX2" fmla="*/ 1863594 w 2102437"/>
                  <a:gd name="connsiteY2" fmla="*/ 1525433 h 1594232"/>
                  <a:gd name="connsiteX3" fmla="*/ 251502 w 2102437"/>
                  <a:gd name="connsiteY3" fmla="*/ 1504291 h 1594232"/>
                  <a:gd name="connsiteX4" fmla="*/ 13652 w 2102437"/>
                  <a:gd name="connsiteY4" fmla="*/ 230473 h 159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37" h="1594232">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93" name="그룹 167">
                <a:extLst>
                  <a:ext uri="{FF2B5EF4-FFF2-40B4-BE49-F238E27FC236}">
                    <a16:creationId xmlns:a16="http://schemas.microsoft.com/office/drawing/2014/main" id="{894114F0-8B9A-4BD7-B58E-4AE45552EC8A}"/>
                  </a:ext>
                </a:extLst>
              </p:cNvPr>
              <p:cNvGrpSpPr/>
              <p:nvPr/>
            </p:nvGrpSpPr>
            <p:grpSpPr>
              <a:xfrm>
                <a:off x="8060641" y="1503156"/>
                <a:ext cx="3004811" cy="1032308"/>
                <a:chOff x="3493700" y="2896331"/>
                <a:chExt cx="5204600" cy="1788050"/>
              </a:xfrm>
              <a:grpFill/>
            </p:grpSpPr>
            <p:sp>
              <p:nvSpPr>
                <p:cNvPr id="94" name="Freeform 4">
                  <a:extLst>
                    <a:ext uri="{FF2B5EF4-FFF2-40B4-BE49-F238E27FC236}">
                      <a16:creationId xmlns:a16="http://schemas.microsoft.com/office/drawing/2014/main" id="{A2BA61E9-D388-4856-AAFB-5E64BA823B7B}"/>
                    </a:ext>
                  </a:extLst>
                </p:cNvPr>
                <p:cNvSpPr/>
                <p:nvPr/>
              </p:nvSpPr>
              <p:spPr>
                <a:xfrm>
                  <a:off x="6086321" y="2896331"/>
                  <a:ext cx="2611979" cy="1788050"/>
                </a:xfrm>
                <a:custGeom>
                  <a:avLst/>
                  <a:gdLst>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01571 w 2852982"/>
                    <a:gd name="connsiteY13" fmla="*/ 740601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185714 w 2852982"/>
                    <a:gd name="connsiteY13" fmla="*/ 756457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54912 h 1952672"/>
                    <a:gd name="connsiteX1" fmla="*/ 409745 w 2852982"/>
                    <a:gd name="connsiteY1" fmla="*/ 483554 h 1952672"/>
                    <a:gd name="connsiteX2" fmla="*/ 710473 w 2852982"/>
                    <a:gd name="connsiteY2" fmla="*/ 1614957 h 1952672"/>
                    <a:gd name="connsiteX3" fmla="*/ 2025982 w 2852982"/>
                    <a:gd name="connsiteY3" fmla="*/ 1662907 h 1952672"/>
                    <a:gd name="connsiteX4" fmla="*/ 2292162 w 2852982"/>
                    <a:gd name="connsiteY4" fmla="*/ 417717 h 1952672"/>
                    <a:gd name="connsiteX5" fmla="*/ 1431639 w 2852982"/>
                    <a:gd name="connsiteY5" fmla="*/ 254912 h 1952672"/>
                    <a:gd name="connsiteX6" fmla="*/ 1436523 w 2852982"/>
                    <a:gd name="connsiteY6" fmla="*/ 38 h 1952672"/>
                    <a:gd name="connsiteX7" fmla="*/ 2523744 w 2852982"/>
                    <a:gd name="connsiteY7" fmla="*/ 219605 h 1952672"/>
                    <a:gd name="connsiteX8" fmla="*/ 2830984 w 2852982"/>
                    <a:gd name="connsiteY8" fmla="*/ 278127 h 1952672"/>
                    <a:gd name="connsiteX9" fmla="*/ 2823667 w 2852982"/>
                    <a:gd name="connsiteY9" fmla="*/ 526844 h 1952672"/>
                    <a:gd name="connsiteX10" fmla="*/ 2604212 w 2852982"/>
                    <a:gd name="connsiteY10" fmla="*/ 636571 h 1952672"/>
                    <a:gd name="connsiteX11" fmla="*/ 2296973 w 2852982"/>
                    <a:gd name="connsiteY11" fmla="*/ 1777743 h 1952672"/>
                    <a:gd name="connsiteX12" fmla="*/ 534010 w 2852982"/>
                    <a:gd name="connsiteY12" fmla="*/ 1792373 h 1952672"/>
                    <a:gd name="connsiteX13" fmla="*/ 185714 w 2852982"/>
                    <a:gd name="connsiteY13" fmla="*/ 777588 h 1952672"/>
                    <a:gd name="connsiteX14" fmla="*/ 7315 w 2852982"/>
                    <a:gd name="connsiteY14" fmla="*/ 725573 h 1952672"/>
                    <a:gd name="connsiteX15" fmla="*/ 0 w 2852982"/>
                    <a:gd name="connsiteY15" fmla="*/ 238887 h 1952672"/>
                    <a:gd name="connsiteX16" fmla="*/ 277978 w 2852982"/>
                    <a:gd name="connsiteY16" fmla="*/ 234236 h 1952672"/>
                    <a:gd name="connsiteX17" fmla="*/ 1436523 w 2852982"/>
                    <a:gd name="connsiteY17" fmla="*/ 38 h 1952672"/>
                    <a:gd name="connsiteX0" fmla="*/ 1431639 w 2852982"/>
                    <a:gd name="connsiteY0" fmla="*/ 255592 h 1953352"/>
                    <a:gd name="connsiteX1" fmla="*/ 409745 w 2852982"/>
                    <a:gd name="connsiteY1" fmla="*/ 484234 h 1953352"/>
                    <a:gd name="connsiteX2" fmla="*/ 710473 w 2852982"/>
                    <a:gd name="connsiteY2" fmla="*/ 1615637 h 1953352"/>
                    <a:gd name="connsiteX3" fmla="*/ 2025982 w 2852982"/>
                    <a:gd name="connsiteY3" fmla="*/ 1663587 h 1953352"/>
                    <a:gd name="connsiteX4" fmla="*/ 2292162 w 2852982"/>
                    <a:gd name="connsiteY4" fmla="*/ 418397 h 1953352"/>
                    <a:gd name="connsiteX5" fmla="*/ 1431639 w 2852982"/>
                    <a:gd name="connsiteY5" fmla="*/ 255592 h 1953352"/>
                    <a:gd name="connsiteX6" fmla="*/ 1436523 w 2852982"/>
                    <a:gd name="connsiteY6" fmla="*/ 718 h 1953352"/>
                    <a:gd name="connsiteX7" fmla="*/ 2523744 w 2852982"/>
                    <a:gd name="connsiteY7" fmla="*/ 220285 h 1953352"/>
                    <a:gd name="connsiteX8" fmla="*/ 2830984 w 2852982"/>
                    <a:gd name="connsiteY8" fmla="*/ 278807 h 1953352"/>
                    <a:gd name="connsiteX9" fmla="*/ 2823667 w 2852982"/>
                    <a:gd name="connsiteY9" fmla="*/ 527524 h 1953352"/>
                    <a:gd name="connsiteX10" fmla="*/ 2604212 w 2852982"/>
                    <a:gd name="connsiteY10" fmla="*/ 637251 h 1953352"/>
                    <a:gd name="connsiteX11" fmla="*/ 2296973 w 2852982"/>
                    <a:gd name="connsiteY11" fmla="*/ 1778423 h 1953352"/>
                    <a:gd name="connsiteX12" fmla="*/ 534010 w 2852982"/>
                    <a:gd name="connsiteY12" fmla="*/ 1793053 h 1953352"/>
                    <a:gd name="connsiteX13" fmla="*/ 185714 w 2852982"/>
                    <a:gd name="connsiteY13" fmla="*/ 778268 h 1953352"/>
                    <a:gd name="connsiteX14" fmla="*/ 7315 w 2852982"/>
                    <a:gd name="connsiteY14" fmla="*/ 726253 h 1953352"/>
                    <a:gd name="connsiteX15" fmla="*/ 0 w 2852982"/>
                    <a:gd name="connsiteY15" fmla="*/ 239567 h 1953352"/>
                    <a:gd name="connsiteX16" fmla="*/ 277978 w 2852982"/>
                    <a:gd name="connsiteY16" fmla="*/ 234916 h 1953352"/>
                    <a:gd name="connsiteX17" fmla="*/ 1436523 w 2852982"/>
                    <a:gd name="connsiteY17" fmla="*/ 718 h 1953352"/>
                    <a:gd name="connsiteX0" fmla="*/ 1431639 w 2852982"/>
                    <a:gd name="connsiteY0" fmla="*/ 256008 h 1953768"/>
                    <a:gd name="connsiteX1" fmla="*/ 409745 w 2852982"/>
                    <a:gd name="connsiteY1" fmla="*/ 484650 h 1953768"/>
                    <a:gd name="connsiteX2" fmla="*/ 710473 w 2852982"/>
                    <a:gd name="connsiteY2" fmla="*/ 1616053 h 1953768"/>
                    <a:gd name="connsiteX3" fmla="*/ 2025982 w 2852982"/>
                    <a:gd name="connsiteY3" fmla="*/ 1664003 h 1953768"/>
                    <a:gd name="connsiteX4" fmla="*/ 2292162 w 2852982"/>
                    <a:gd name="connsiteY4" fmla="*/ 418813 h 1953768"/>
                    <a:gd name="connsiteX5" fmla="*/ 1431639 w 2852982"/>
                    <a:gd name="connsiteY5" fmla="*/ 256008 h 1953768"/>
                    <a:gd name="connsiteX6" fmla="*/ 1436523 w 2852982"/>
                    <a:gd name="connsiteY6" fmla="*/ 1134 h 1953768"/>
                    <a:gd name="connsiteX7" fmla="*/ 2523744 w 2852982"/>
                    <a:gd name="connsiteY7" fmla="*/ 220701 h 1953768"/>
                    <a:gd name="connsiteX8" fmla="*/ 2830984 w 2852982"/>
                    <a:gd name="connsiteY8" fmla="*/ 279223 h 1953768"/>
                    <a:gd name="connsiteX9" fmla="*/ 2823667 w 2852982"/>
                    <a:gd name="connsiteY9" fmla="*/ 527940 h 1953768"/>
                    <a:gd name="connsiteX10" fmla="*/ 2604212 w 2852982"/>
                    <a:gd name="connsiteY10" fmla="*/ 637667 h 1953768"/>
                    <a:gd name="connsiteX11" fmla="*/ 2296973 w 2852982"/>
                    <a:gd name="connsiteY11" fmla="*/ 1778839 h 1953768"/>
                    <a:gd name="connsiteX12" fmla="*/ 534010 w 2852982"/>
                    <a:gd name="connsiteY12" fmla="*/ 1793469 h 1953768"/>
                    <a:gd name="connsiteX13" fmla="*/ 185714 w 2852982"/>
                    <a:gd name="connsiteY13" fmla="*/ 778684 h 1953768"/>
                    <a:gd name="connsiteX14" fmla="*/ 7315 w 2852982"/>
                    <a:gd name="connsiteY14" fmla="*/ 726669 h 1953768"/>
                    <a:gd name="connsiteX15" fmla="*/ 0 w 2852982"/>
                    <a:gd name="connsiteY15" fmla="*/ 239983 h 1953768"/>
                    <a:gd name="connsiteX16" fmla="*/ 277978 w 2852982"/>
                    <a:gd name="connsiteY16" fmla="*/ 235332 h 1953768"/>
                    <a:gd name="connsiteX17" fmla="*/ 1436523 w 2852982"/>
                    <a:gd name="connsiteY17" fmla="*/ 1134 h 1953768"/>
                    <a:gd name="connsiteX0" fmla="*/ 1431639 w 2852982"/>
                    <a:gd name="connsiteY0" fmla="*/ 255925 h 1953685"/>
                    <a:gd name="connsiteX1" fmla="*/ 409745 w 2852982"/>
                    <a:gd name="connsiteY1" fmla="*/ 484567 h 1953685"/>
                    <a:gd name="connsiteX2" fmla="*/ 710473 w 2852982"/>
                    <a:gd name="connsiteY2" fmla="*/ 1615970 h 1953685"/>
                    <a:gd name="connsiteX3" fmla="*/ 2025982 w 2852982"/>
                    <a:gd name="connsiteY3" fmla="*/ 1663920 h 1953685"/>
                    <a:gd name="connsiteX4" fmla="*/ 2292162 w 2852982"/>
                    <a:gd name="connsiteY4" fmla="*/ 418730 h 1953685"/>
                    <a:gd name="connsiteX5" fmla="*/ 1431639 w 2852982"/>
                    <a:gd name="connsiteY5" fmla="*/ 255925 h 1953685"/>
                    <a:gd name="connsiteX6" fmla="*/ 1436523 w 2852982"/>
                    <a:gd name="connsiteY6" fmla="*/ 1051 h 1953685"/>
                    <a:gd name="connsiteX7" fmla="*/ 2523744 w 2852982"/>
                    <a:gd name="connsiteY7" fmla="*/ 220618 h 1953685"/>
                    <a:gd name="connsiteX8" fmla="*/ 2830984 w 2852982"/>
                    <a:gd name="connsiteY8" fmla="*/ 279140 h 1953685"/>
                    <a:gd name="connsiteX9" fmla="*/ 2823667 w 2852982"/>
                    <a:gd name="connsiteY9" fmla="*/ 527857 h 1953685"/>
                    <a:gd name="connsiteX10" fmla="*/ 2604212 w 2852982"/>
                    <a:gd name="connsiteY10" fmla="*/ 637584 h 1953685"/>
                    <a:gd name="connsiteX11" fmla="*/ 2296973 w 2852982"/>
                    <a:gd name="connsiteY11" fmla="*/ 1778756 h 1953685"/>
                    <a:gd name="connsiteX12" fmla="*/ 534010 w 2852982"/>
                    <a:gd name="connsiteY12" fmla="*/ 1793386 h 1953685"/>
                    <a:gd name="connsiteX13" fmla="*/ 185714 w 2852982"/>
                    <a:gd name="connsiteY13" fmla="*/ 778601 h 1953685"/>
                    <a:gd name="connsiteX14" fmla="*/ 7315 w 2852982"/>
                    <a:gd name="connsiteY14" fmla="*/ 726586 h 1953685"/>
                    <a:gd name="connsiteX15" fmla="*/ 0 w 2852982"/>
                    <a:gd name="connsiteY15" fmla="*/ 239900 h 1953685"/>
                    <a:gd name="connsiteX16" fmla="*/ 277978 w 2852982"/>
                    <a:gd name="connsiteY16" fmla="*/ 235249 h 1953685"/>
                    <a:gd name="connsiteX17" fmla="*/ 1436523 w 2852982"/>
                    <a:gd name="connsiteY17" fmla="*/ 1051 h 1953685"/>
                    <a:gd name="connsiteX0" fmla="*/ 1431639 w 2852982"/>
                    <a:gd name="connsiteY0" fmla="*/ 255853 h 1953613"/>
                    <a:gd name="connsiteX1" fmla="*/ 409745 w 2852982"/>
                    <a:gd name="connsiteY1" fmla="*/ 484495 h 1953613"/>
                    <a:gd name="connsiteX2" fmla="*/ 710473 w 2852982"/>
                    <a:gd name="connsiteY2" fmla="*/ 1615898 h 1953613"/>
                    <a:gd name="connsiteX3" fmla="*/ 2025982 w 2852982"/>
                    <a:gd name="connsiteY3" fmla="*/ 1663848 h 1953613"/>
                    <a:gd name="connsiteX4" fmla="*/ 2292162 w 2852982"/>
                    <a:gd name="connsiteY4" fmla="*/ 418658 h 1953613"/>
                    <a:gd name="connsiteX5" fmla="*/ 1431639 w 2852982"/>
                    <a:gd name="connsiteY5" fmla="*/ 255853 h 1953613"/>
                    <a:gd name="connsiteX6" fmla="*/ 1436523 w 2852982"/>
                    <a:gd name="connsiteY6" fmla="*/ 979 h 1953613"/>
                    <a:gd name="connsiteX7" fmla="*/ 2523744 w 2852982"/>
                    <a:gd name="connsiteY7" fmla="*/ 220546 h 1953613"/>
                    <a:gd name="connsiteX8" fmla="*/ 2830984 w 2852982"/>
                    <a:gd name="connsiteY8" fmla="*/ 279068 h 1953613"/>
                    <a:gd name="connsiteX9" fmla="*/ 2823667 w 2852982"/>
                    <a:gd name="connsiteY9" fmla="*/ 527785 h 1953613"/>
                    <a:gd name="connsiteX10" fmla="*/ 2604212 w 2852982"/>
                    <a:gd name="connsiteY10" fmla="*/ 637512 h 1953613"/>
                    <a:gd name="connsiteX11" fmla="*/ 2296973 w 2852982"/>
                    <a:gd name="connsiteY11" fmla="*/ 1778684 h 1953613"/>
                    <a:gd name="connsiteX12" fmla="*/ 534010 w 2852982"/>
                    <a:gd name="connsiteY12" fmla="*/ 1793314 h 1953613"/>
                    <a:gd name="connsiteX13" fmla="*/ 185714 w 2852982"/>
                    <a:gd name="connsiteY13" fmla="*/ 778529 h 1953613"/>
                    <a:gd name="connsiteX14" fmla="*/ 7315 w 2852982"/>
                    <a:gd name="connsiteY14" fmla="*/ 726514 h 1953613"/>
                    <a:gd name="connsiteX15" fmla="*/ 0 w 2852982"/>
                    <a:gd name="connsiteY15" fmla="*/ 239828 h 1953613"/>
                    <a:gd name="connsiteX16" fmla="*/ 277978 w 2852982"/>
                    <a:gd name="connsiteY16" fmla="*/ 235177 h 1953613"/>
                    <a:gd name="connsiteX17" fmla="*/ 1436523 w 2852982"/>
                    <a:gd name="connsiteY17" fmla="*/ 979 h 1953613"/>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292162 w 2852982"/>
                    <a:gd name="connsiteY4" fmla="*/ 418075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2982" h="1953030">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5" name="Freeform 9">
                  <a:extLst>
                    <a:ext uri="{FF2B5EF4-FFF2-40B4-BE49-F238E27FC236}">
                      <a16:creationId xmlns:a16="http://schemas.microsoft.com/office/drawing/2014/main" id="{9164EB23-3655-4EC8-A665-A01CFDCAD72A}"/>
                    </a:ext>
                  </a:extLst>
                </p:cNvPr>
                <p:cNvSpPr/>
                <p:nvPr/>
              </p:nvSpPr>
              <p:spPr>
                <a:xfrm flipH="1">
                  <a:off x="3493700" y="2896331"/>
                  <a:ext cx="2611979" cy="1788050"/>
                </a:xfrm>
                <a:custGeom>
                  <a:avLst/>
                  <a:gdLst>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01571 w 2852982"/>
                    <a:gd name="connsiteY13" fmla="*/ 740601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185714 w 2852982"/>
                    <a:gd name="connsiteY13" fmla="*/ 756457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54912 h 1952672"/>
                    <a:gd name="connsiteX1" fmla="*/ 409745 w 2852982"/>
                    <a:gd name="connsiteY1" fmla="*/ 483554 h 1952672"/>
                    <a:gd name="connsiteX2" fmla="*/ 710473 w 2852982"/>
                    <a:gd name="connsiteY2" fmla="*/ 1614957 h 1952672"/>
                    <a:gd name="connsiteX3" fmla="*/ 2025982 w 2852982"/>
                    <a:gd name="connsiteY3" fmla="*/ 1662907 h 1952672"/>
                    <a:gd name="connsiteX4" fmla="*/ 2292162 w 2852982"/>
                    <a:gd name="connsiteY4" fmla="*/ 417717 h 1952672"/>
                    <a:gd name="connsiteX5" fmla="*/ 1431639 w 2852982"/>
                    <a:gd name="connsiteY5" fmla="*/ 254912 h 1952672"/>
                    <a:gd name="connsiteX6" fmla="*/ 1436523 w 2852982"/>
                    <a:gd name="connsiteY6" fmla="*/ 38 h 1952672"/>
                    <a:gd name="connsiteX7" fmla="*/ 2523744 w 2852982"/>
                    <a:gd name="connsiteY7" fmla="*/ 219605 h 1952672"/>
                    <a:gd name="connsiteX8" fmla="*/ 2830984 w 2852982"/>
                    <a:gd name="connsiteY8" fmla="*/ 278127 h 1952672"/>
                    <a:gd name="connsiteX9" fmla="*/ 2823667 w 2852982"/>
                    <a:gd name="connsiteY9" fmla="*/ 526844 h 1952672"/>
                    <a:gd name="connsiteX10" fmla="*/ 2604212 w 2852982"/>
                    <a:gd name="connsiteY10" fmla="*/ 636571 h 1952672"/>
                    <a:gd name="connsiteX11" fmla="*/ 2296973 w 2852982"/>
                    <a:gd name="connsiteY11" fmla="*/ 1777743 h 1952672"/>
                    <a:gd name="connsiteX12" fmla="*/ 534010 w 2852982"/>
                    <a:gd name="connsiteY12" fmla="*/ 1792373 h 1952672"/>
                    <a:gd name="connsiteX13" fmla="*/ 185714 w 2852982"/>
                    <a:gd name="connsiteY13" fmla="*/ 777588 h 1952672"/>
                    <a:gd name="connsiteX14" fmla="*/ 7315 w 2852982"/>
                    <a:gd name="connsiteY14" fmla="*/ 725573 h 1952672"/>
                    <a:gd name="connsiteX15" fmla="*/ 0 w 2852982"/>
                    <a:gd name="connsiteY15" fmla="*/ 238887 h 1952672"/>
                    <a:gd name="connsiteX16" fmla="*/ 277978 w 2852982"/>
                    <a:gd name="connsiteY16" fmla="*/ 234236 h 1952672"/>
                    <a:gd name="connsiteX17" fmla="*/ 1436523 w 2852982"/>
                    <a:gd name="connsiteY17" fmla="*/ 38 h 1952672"/>
                    <a:gd name="connsiteX0" fmla="*/ 1431639 w 2852982"/>
                    <a:gd name="connsiteY0" fmla="*/ 255592 h 1953352"/>
                    <a:gd name="connsiteX1" fmla="*/ 409745 w 2852982"/>
                    <a:gd name="connsiteY1" fmla="*/ 484234 h 1953352"/>
                    <a:gd name="connsiteX2" fmla="*/ 710473 w 2852982"/>
                    <a:gd name="connsiteY2" fmla="*/ 1615637 h 1953352"/>
                    <a:gd name="connsiteX3" fmla="*/ 2025982 w 2852982"/>
                    <a:gd name="connsiteY3" fmla="*/ 1663587 h 1953352"/>
                    <a:gd name="connsiteX4" fmla="*/ 2292162 w 2852982"/>
                    <a:gd name="connsiteY4" fmla="*/ 418397 h 1953352"/>
                    <a:gd name="connsiteX5" fmla="*/ 1431639 w 2852982"/>
                    <a:gd name="connsiteY5" fmla="*/ 255592 h 1953352"/>
                    <a:gd name="connsiteX6" fmla="*/ 1436523 w 2852982"/>
                    <a:gd name="connsiteY6" fmla="*/ 718 h 1953352"/>
                    <a:gd name="connsiteX7" fmla="*/ 2523744 w 2852982"/>
                    <a:gd name="connsiteY7" fmla="*/ 220285 h 1953352"/>
                    <a:gd name="connsiteX8" fmla="*/ 2830984 w 2852982"/>
                    <a:gd name="connsiteY8" fmla="*/ 278807 h 1953352"/>
                    <a:gd name="connsiteX9" fmla="*/ 2823667 w 2852982"/>
                    <a:gd name="connsiteY9" fmla="*/ 527524 h 1953352"/>
                    <a:gd name="connsiteX10" fmla="*/ 2604212 w 2852982"/>
                    <a:gd name="connsiteY10" fmla="*/ 637251 h 1953352"/>
                    <a:gd name="connsiteX11" fmla="*/ 2296973 w 2852982"/>
                    <a:gd name="connsiteY11" fmla="*/ 1778423 h 1953352"/>
                    <a:gd name="connsiteX12" fmla="*/ 534010 w 2852982"/>
                    <a:gd name="connsiteY12" fmla="*/ 1793053 h 1953352"/>
                    <a:gd name="connsiteX13" fmla="*/ 185714 w 2852982"/>
                    <a:gd name="connsiteY13" fmla="*/ 778268 h 1953352"/>
                    <a:gd name="connsiteX14" fmla="*/ 7315 w 2852982"/>
                    <a:gd name="connsiteY14" fmla="*/ 726253 h 1953352"/>
                    <a:gd name="connsiteX15" fmla="*/ 0 w 2852982"/>
                    <a:gd name="connsiteY15" fmla="*/ 239567 h 1953352"/>
                    <a:gd name="connsiteX16" fmla="*/ 277978 w 2852982"/>
                    <a:gd name="connsiteY16" fmla="*/ 234916 h 1953352"/>
                    <a:gd name="connsiteX17" fmla="*/ 1436523 w 2852982"/>
                    <a:gd name="connsiteY17" fmla="*/ 718 h 1953352"/>
                    <a:gd name="connsiteX0" fmla="*/ 1431639 w 2852982"/>
                    <a:gd name="connsiteY0" fmla="*/ 256008 h 1953768"/>
                    <a:gd name="connsiteX1" fmla="*/ 409745 w 2852982"/>
                    <a:gd name="connsiteY1" fmla="*/ 484650 h 1953768"/>
                    <a:gd name="connsiteX2" fmla="*/ 710473 w 2852982"/>
                    <a:gd name="connsiteY2" fmla="*/ 1616053 h 1953768"/>
                    <a:gd name="connsiteX3" fmla="*/ 2025982 w 2852982"/>
                    <a:gd name="connsiteY3" fmla="*/ 1664003 h 1953768"/>
                    <a:gd name="connsiteX4" fmla="*/ 2292162 w 2852982"/>
                    <a:gd name="connsiteY4" fmla="*/ 418813 h 1953768"/>
                    <a:gd name="connsiteX5" fmla="*/ 1431639 w 2852982"/>
                    <a:gd name="connsiteY5" fmla="*/ 256008 h 1953768"/>
                    <a:gd name="connsiteX6" fmla="*/ 1436523 w 2852982"/>
                    <a:gd name="connsiteY6" fmla="*/ 1134 h 1953768"/>
                    <a:gd name="connsiteX7" fmla="*/ 2523744 w 2852982"/>
                    <a:gd name="connsiteY7" fmla="*/ 220701 h 1953768"/>
                    <a:gd name="connsiteX8" fmla="*/ 2830984 w 2852982"/>
                    <a:gd name="connsiteY8" fmla="*/ 279223 h 1953768"/>
                    <a:gd name="connsiteX9" fmla="*/ 2823667 w 2852982"/>
                    <a:gd name="connsiteY9" fmla="*/ 527940 h 1953768"/>
                    <a:gd name="connsiteX10" fmla="*/ 2604212 w 2852982"/>
                    <a:gd name="connsiteY10" fmla="*/ 637667 h 1953768"/>
                    <a:gd name="connsiteX11" fmla="*/ 2296973 w 2852982"/>
                    <a:gd name="connsiteY11" fmla="*/ 1778839 h 1953768"/>
                    <a:gd name="connsiteX12" fmla="*/ 534010 w 2852982"/>
                    <a:gd name="connsiteY12" fmla="*/ 1793469 h 1953768"/>
                    <a:gd name="connsiteX13" fmla="*/ 185714 w 2852982"/>
                    <a:gd name="connsiteY13" fmla="*/ 778684 h 1953768"/>
                    <a:gd name="connsiteX14" fmla="*/ 7315 w 2852982"/>
                    <a:gd name="connsiteY14" fmla="*/ 726669 h 1953768"/>
                    <a:gd name="connsiteX15" fmla="*/ 0 w 2852982"/>
                    <a:gd name="connsiteY15" fmla="*/ 239983 h 1953768"/>
                    <a:gd name="connsiteX16" fmla="*/ 277978 w 2852982"/>
                    <a:gd name="connsiteY16" fmla="*/ 235332 h 1953768"/>
                    <a:gd name="connsiteX17" fmla="*/ 1436523 w 2852982"/>
                    <a:gd name="connsiteY17" fmla="*/ 1134 h 1953768"/>
                    <a:gd name="connsiteX0" fmla="*/ 1431639 w 2852982"/>
                    <a:gd name="connsiteY0" fmla="*/ 255925 h 1953685"/>
                    <a:gd name="connsiteX1" fmla="*/ 409745 w 2852982"/>
                    <a:gd name="connsiteY1" fmla="*/ 484567 h 1953685"/>
                    <a:gd name="connsiteX2" fmla="*/ 710473 w 2852982"/>
                    <a:gd name="connsiteY2" fmla="*/ 1615970 h 1953685"/>
                    <a:gd name="connsiteX3" fmla="*/ 2025982 w 2852982"/>
                    <a:gd name="connsiteY3" fmla="*/ 1663920 h 1953685"/>
                    <a:gd name="connsiteX4" fmla="*/ 2292162 w 2852982"/>
                    <a:gd name="connsiteY4" fmla="*/ 418730 h 1953685"/>
                    <a:gd name="connsiteX5" fmla="*/ 1431639 w 2852982"/>
                    <a:gd name="connsiteY5" fmla="*/ 255925 h 1953685"/>
                    <a:gd name="connsiteX6" fmla="*/ 1436523 w 2852982"/>
                    <a:gd name="connsiteY6" fmla="*/ 1051 h 1953685"/>
                    <a:gd name="connsiteX7" fmla="*/ 2523744 w 2852982"/>
                    <a:gd name="connsiteY7" fmla="*/ 220618 h 1953685"/>
                    <a:gd name="connsiteX8" fmla="*/ 2830984 w 2852982"/>
                    <a:gd name="connsiteY8" fmla="*/ 279140 h 1953685"/>
                    <a:gd name="connsiteX9" fmla="*/ 2823667 w 2852982"/>
                    <a:gd name="connsiteY9" fmla="*/ 527857 h 1953685"/>
                    <a:gd name="connsiteX10" fmla="*/ 2604212 w 2852982"/>
                    <a:gd name="connsiteY10" fmla="*/ 637584 h 1953685"/>
                    <a:gd name="connsiteX11" fmla="*/ 2296973 w 2852982"/>
                    <a:gd name="connsiteY11" fmla="*/ 1778756 h 1953685"/>
                    <a:gd name="connsiteX12" fmla="*/ 534010 w 2852982"/>
                    <a:gd name="connsiteY12" fmla="*/ 1793386 h 1953685"/>
                    <a:gd name="connsiteX13" fmla="*/ 185714 w 2852982"/>
                    <a:gd name="connsiteY13" fmla="*/ 778601 h 1953685"/>
                    <a:gd name="connsiteX14" fmla="*/ 7315 w 2852982"/>
                    <a:gd name="connsiteY14" fmla="*/ 726586 h 1953685"/>
                    <a:gd name="connsiteX15" fmla="*/ 0 w 2852982"/>
                    <a:gd name="connsiteY15" fmla="*/ 239900 h 1953685"/>
                    <a:gd name="connsiteX16" fmla="*/ 277978 w 2852982"/>
                    <a:gd name="connsiteY16" fmla="*/ 235249 h 1953685"/>
                    <a:gd name="connsiteX17" fmla="*/ 1436523 w 2852982"/>
                    <a:gd name="connsiteY17" fmla="*/ 1051 h 1953685"/>
                    <a:gd name="connsiteX0" fmla="*/ 1431639 w 2852982"/>
                    <a:gd name="connsiteY0" fmla="*/ 255853 h 1953613"/>
                    <a:gd name="connsiteX1" fmla="*/ 409745 w 2852982"/>
                    <a:gd name="connsiteY1" fmla="*/ 484495 h 1953613"/>
                    <a:gd name="connsiteX2" fmla="*/ 710473 w 2852982"/>
                    <a:gd name="connsiteY2" fmla="*/ 1615898 h 1953613"/>
                    <a:gd name="connsiteX3" fmla="*/ 2025982 w 2852982"/>
                    <a:gd name="connsiteY3" fmla="*/ 1663848 h 1953613"/>
                    <a:gd name="connsiteX4" fmla="*/ 2292162 w 2852982"/>
                    <a:gd name="connsiteY4" fmla="*/ 418658 h 1953613"/>
                    <a:gd name="connsiteX5" fmla="*/ 1431639 w 2852982"/>
                    <a:gd name="connsiteY5" fmla="*/ 255853 h 1953613"/>
                    <a:gd name="connsiteX6" fmla="*/ 1436523 w 2852982"/>
                    <a:gd name="connsiteY6" fmla="*/ 979 h 1953613"/>
                    <a:gd name="connsiteX7" fmla="*/ 2523744 w 2852982"/>
                    <a:gd name="connsiteY7" fmla="*/ 220546 h 1953613"/>
                    <a:gd name="connsiteX8" fmla="*/ 2830984 w 2852982"/>
                    <a:gd name="connsiteY8" fmla="*/ 279068 h 1953613"/>
                    <a:gd name="connsiteX9" fmla="*/ 2823667 w 2852982"/>
                    <a:gd name="connsiteY9" fmla="*/ 527785 h 1953613"/>
                    <a:gd name="connsiteX10" fmla="*/ 2604212 w 2852982"/>
                    <a:gd name="connsiteY10" fmla="*/ 637512 h 1953613"/>
                    <a:gd name="connsiteX11" fmla="*/ 2296973 w 2852982"/>
                    <a:gd name="connsiteY11" fmla="*/ 1778684 h 1953613"/>
                    <a:gd name="connsiteX12" fmla="*/ 534010 w 2852982"/>
                    <a:gd name="connsiteY12" fmla="*/ 1793314 h 1953613"/>
                    <a:gd name="connsiteX13" fmla="*/ 185714 w 2852982"/>
                    <a:gd name="connsiteY13" fmla="*/ 778529 h 1953613"/>
                    <a:gd name="connsiteX14" fmla="*/ 7315 w 2852982"/>
                    <a:gd name="connsiteY14" fmla="*/ 726514 h 1953613"/>
                    <a:gd name="connsiteX15" fmla="*/ 0 w 2852982"/>
                    <a:gd name="connsiteY15" fmla="*/ 239828 h 1953613"/>
                    <a:gd name="connsiteX16" fmla="*/ 277978 w 2852982"/>
                    <a:gd name="connsiteY16" fmla="*/ 235177 h 1953613"/>
                    <a:gd name="connsiteX17" fmla="*/ 1436523 w 2852982"/>
                    <a:gd name="connsiteY17" fmla="*/ 979 h 1953613"/>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292162 w 2852982"/>
                    <a:gd name="connsiteY4" fmla="*/ 418075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2982" h="1953030">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96" name="Freeform: Shape 143">
              <a:extLst>
                <a:ext uri="{FF2B5EF4-FFF2-40B4-BE49-F238E27FC236}">
                  <a16:creationId xmlns:a16="http://schemas.microsoft.com/office/drawing/2014/main" id="{5D48F70B-AC55-426C-833D-5AA46CC770CF}"/>
                </a:ext>
              </a:extLst>
            </p:cNvPr>
            <p:cNvSpPr/>
            <p:nvPr/>
          </p:nvSpPr>
          <p:spPr>
            <a:xfrm rot="18494506">
              <a:off x="9879777" y="6410245"/>
              <a:ext cx="627402" cy="671928"/>
            </a:xfrm>
            <a:custGeom>
              <a:avLst/>
              <a:gdLst>
                <a:gd name="connsiteX0" fmla="*/ 627099 w 627402"/>
                <a:gd name="connsiteY0" fmla="*/ 265576 h 671928"/>
                <a:gd name="connsiteX1" fmla="*/ 622871 w 627402"/>
                <a:gd name="connsiteY1" fmla="*/ 282230 h 671928"/>
                <a:gd name="connsiteX2" fmla="*/ 438705 w 627402"/>
                <a:gd name="connsiteY2" fmla="*/ 670937 h 671928"/>
                <a:gd name="connsiteX3" fmla="*/ 438236 w 627402"/>
                <a:gd name="connsiteY3" fmla="*/ 671928 h 671928"/>
                <a:gd name="connsiteX4" fmla="*/ 0 w 627402"/>
                <a:gd name="connsiteY4" fmla="*/ 115864 h 671928"/>
                <a:gd name="connsiteX5" fmla="*/ 52443 w 627402"/>
                <a:gd name="connsiteY5" fmla="*/ 14129 h 671928"/>
                <a:gd name="connsiteX6" fmla="*/ 94818 w 627402"/>
                <a:gd name="connsiteY6" fmla="*/ 9241 h 671928"/>
                <a:gd name="connsiteX7" fmla="*/ 350695 w 627402"/>
                <a:gd name="connsiteY7" fmla="*/ 128216 h 671928"/>
                <a:gd name="connsiteX8" fmla="*/ 556865 w 627402"/>
                <a:gd name="connsiteY8" fmla="*/ 223558 h 671928"/>
                <a:gd name="connsiteX9" fmla="*/ 577237 w 627402"/>
                <a:gd name="connsiteY9" fmla="*/ 239449 h 671928"/>
                <a:gd name="connsiteX10" fmla="*/ 613907 w 627402"/>
                <a:gd name="connsiteY10" fmla="*/ 255339 h 671928"/>
                <a:gd name="connsiteX11" fmla="*/ 627099 w 627402"/>
                <a:gd name="connsiteY11" fmla="*/ 265576 h 67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402" h="671928">
                  <a:moveTo>
                    <a:pt x="627099" y="265576"/>
                  </a:moveTo>
                  <a:cubicBezTo>
                    <a:pt x="628168" y="269906"/>
                    <a:pt x="626334" y="275304"/>
                    <a:pt x="622871" y="282230"/>
                  </a:cubicBezTo>
                  <a:cubicBezTo>
                    <a:pt x="560938" y="411799"/>
                    <a:pt x="499822" y="541369"/>
                    <a:pt x="438705" y="670937"/>
                  </a:cubicBezTo>
                  <a:lnTo>
                    <a:pt x="438236" y="671928"/>
                  </a:lnTo>
                  <a:lnTo>
                    <a:pt x="0" y="115864"/>
                  </a:lnTo>
                  <a:lnTo>
                    <a:pt x="52443" y="14129"/>
                  </a:lnTo>
                  <a:cubicBezTo>
                    <a:pt x="66297" y="-3798"/>
                    <a:pt x="67111" y="-3798"/>
                    <a:pt x="94818" y="9241"/>
                  </a:cubicBezTo>
                  <a:cubicBezTo>
                    <a:pt x="180382" y="48355"/>
                    <a:pt x="265131" y="89101"/>
                    <a:pt x="350695" y="128216"/>
                  </a:cubicBezTo>
                  <a:cubicBezTo>
                    <a:pt x="419554" y="159589"/>
                    <a:pt x="488006" y="192592"/>
                    <a:pt x="556865" y="223558"/>
                  </a:cubicBezTo>
                  <a:cubicBezTo>
                    <a:pt x="565422" y="227225"/>
                    <a:pt x="574385" y="229670"/>
                    <a:pt x="577237" y="239449"/>
                  </a:cubicBezTo>
                  <a:cubicBezTo>
                    <a:pt x="589461" y="244745"/>
                    <a:pt x="601276" y="251265"/>
                    <a:pt x="613907" y="255339"/>
                  </a:cubicBezTo>
                  <a:cubicBezTo>
                    <a:pt x="622056" y="257988"/>
                    <a:pt x="626029" y="261247"/>
                    <a:pt x="627099" y="265576"/>
                  </a:cubicBezTo>
                  <a:close/>
                </a:path>
              </a:pathLst>
            </a:custGeom>
            <a:solidFill>
              <a:schemeClr val="bg1"/>
            </a:solidFill>
            <a:ln w="4251" cap="flat">
              <a:noFill/>
              <a:prstDash val="solid"/>
              <a:miter/>
            </a:ln>
          </p:spPr>
          <p:txBody>
            <a:bodyPr wrap="square" rtlCol="0" anchor="ctr">
              <a:noAutofit/>
            </a:bodyPr>
            <a:lstStyle/>
            <a:p>
              <a:endParaRPr lang="en-US" dirty="0"/>
            </a:p>
          </p:txBody>
        </p:sp>
        <p:sp>
          <p:nvSpPr>
            <p:cNvPr id="97" name="Freeform: Shape 136">
              <a:extLst>
                <a:ext uri="{FF2B5EF4-FFF2-40B4-BE49-F238E27FC236}">
                  <a16:creationId xmlns:a16="http://schemas.microsoft.com/office/drawing/2014/main" id="{48CDDB74-165A-4366-8343-9273A179AD11}"/>
                </a:ext>
              </a:extLst>
            </p:cNvPr>
            <p:cNvSpPr/>
            <p:nvPr/>
          </p:nvSpPr>
          <p:spPr>
            <a:xfrm rot="16200000">
              <a:off x="11607898" y="5530783"/>
              <a:ext cx="777883" cy="405480"/>
            </a:xfrm>
            <a:custGeom>
              <a:avLst/>
              <a:gdLst>
                <a:gd name="connsiteX0" fmla="*/ 777580 w 777883"/>
                <a:gd name="connsiteY0" fmla="*/ 265577 h 405480"/>
                <a:gd name="connsiteX1" fmla="*/ 773352 w 777883"/>
                <a:gd name="connsiteY1" fmla="*/ 282231 h 405480"/>
                <a:gd name="connsiteX2" fmla="*/ 714957 w 777883"/>
                <a:gd name="connsiteY2" fmla="*/ 405480 h 405480"/>
                <a:gd name="connsiteX3" fmla="*/ 0 w 777883"/>
                <a:gd name="connsiteY3" fmla="*/ 405480 h 405480"/>
                <a:gd name="connsiteX4" fmla="*/ 128362 w 777883"/>
                <a:gd name="connsiteY4" fmla="*/ 158774 h 405480"/>
                <a:gd name="connsiteX5" fmla="*/ 202924 w 777883"/>
                <a:gd name="connsiteY5" fmla="*/ 14130 h 405480"/>
                <a:gd name="connsiteX6" fmla="*/ 245299 w 777883"/>
                <a:gd name="connsiteY6" fmla="*/ 9241 h 405480"/>
                <a:gd name="connsiteX7" fmla="*/ 501176 w 777883"/>
                <a:gd name="connsiteY7" fmla="*/ 128216 h 405480"/>
                <a:gd name="connsiteX8" fmla="*/ 707346 w 777883"/>
                <a:gd name="connsiteY8" fmla="*/ 223558 h 405480"/>
                <a:gd name="connsiteX9" fmla="*/ 727718 w 777883"/>
                <a:gd name="connsiteY9" fmla="*/ 239449 h 405480"/>
                <a:gd name="connsiteX10" fmla="*/ 764388 w 777883"/>
                <a:gd name="connsiteY10" fmla="*/ 255339 h 405480"/>
                <a:gd name="connsiteX11" fmla="*/ 777580 w 777883"/>
                <a:gd name="connsiteY11" fmla="*/ 265577 h 4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883" h="405480">
                  <a:moveTo>
                    <a:pt x="777580" y="265577"/>
                  </a:moveTo>
                  <a:cubicBezTo>
                    <a:pt x="778649" y="269906"/>
                    <a:pt x="776815" y="275305"/>
                    <a:pt x="773352" y="282231"/>
                  </a:cubicBezTo>
                  <a:lnTo>
                    <a:pt x="714957" y="405480"/>
                  </a:lnTo>
                  <a:lnTo>
                    <a:pt x="0" y="405480"/>
                  </a:lnTo>
                  <a:lnTo>
                    <a:pt x="128362" y="158774"/>
                  </a:lnTo>
                  <a:cubicBezTo>
                    <a:pt x="153623" y="110695"/>
                    <a:pt x="178885" y="62617"/>
                    <a:pt x="202924" y="14130"/>
                  </a:cubicBezTo>
                  <a:cubicBezTo>
                    <a:pt x="216778" y="-3799"/>
                    <a:pt x="217592" y="-3799"/>
                    <a:pt x="245299" y="9241"/>
                  </a:cubicBezTo>
                  <a:cubicBezTo>
                    <a:pt x="330863" y="48356"/>
                    <a:pt x="415612" y="89101"/>
                    <a:pt x="501176" y="128216"/>
                  </a:cubicBezTo>
                  <a:cubicBezTo>
                    <a:pt x="570035" y="159589"/>
                    <a:pt x="638487" y="192593"/>
                    <a:pt x="707346" y="223558"/>
                  </a:cubicBezTo>
                  <a:cubicBezTo>
                    <a:pt x="715902" y="227226"/>
                    <a:pt x="724866" y="229670"/>
                    <a:pt x="727718" y="239449"/>
                  </a:cubicBezTo>
                  <a:cubicBezTo>
                    <a:pt x="739942" y="244746"/>
                    <a:pt x="751757" y="251265"/>
                    <a:pt x="764388" y="255339"/>
                  </a:cubicBezTo>
                  <a:cubicBezTo>
                    <a:pt x="772537" y="257988"/>
                    <a:pt x="776510" y="261248"/>
                    <a:pt x="777580" y="265577"/>
                  </a:cubicBezTo>
                  <a:close/>
                </a:path>
              </a:pathLst>
            </a:custGeom>
            <a:solidFill>
              <a:schemeClr val="bg1"/>
            </a:solidFill>
            <a:ln w="4251" cap="flat">
              <a:noFill/>
              <a:prstDash val="solid"/>
              <a:miter/>
            </a:ln>
          </p:spPr>
          <p:txBody>
            <a:bodyPr wrap="square" rtlCol="0" anchor="ctr">
              <a:noAutofit/>
            </a:bodyPr>
            <a:lstStyle/>
            <a:p>
              <a:endParaRPr lang="en-US" dirty="0"/>
            </a:p>
          </p:txBody>
        </p:sp>
        <p:grpSp>
          <p:nvGrpSpPr>
            <p:cNvPr id="98" name="Group 130">
              <a:extLst>
                <a:ext uri="{FF2B5EF4-FFF2-40B4-BE49-F238E27FC236}">
                  <a16:creationId xmlns:a16="http://schemas.microsoft.com/office/drawing/2014/main" id="{FE3782E5-5310-4BB0-BAD0-CA7681A114A3}"/>
                </a:ext>
              </a:extLst>
            </p:cNvPr>
            <p:cNvGrpSpPr/>
            <p:nvPr/>
          </p:nvGrpSpPr>
          <p:grpSpPr>
            <a:xfrm>
              <a:off x="4619223" y="3443908"/>
              <a:ext cx="2929511" cy="3412446"/>
              <a:chOff x="4619223" y="3443908"/>
              <a:chExt cx="2929511" cy="3412446"/>
            </a:xfrm>
          </p:grpSpPr>
          <p:sp>
            <p:nvSpPr>
              <p:cNvPr id="99" name="Freeform: Shape 54">
                <a:extLst>
                  <a:ext uri="{FF2B5EF4-FFF2-40B4-BE49-F238E27FC236}">
                    <a16:creationId xmlns:a16="http://schemas.microsoft.com/office/drawing/2014/main" id="{CD4F324D-6130-4164-AF99-CF08960A8C12}"/>
                  </a:ext>
                </a:extLst>
              </p:cNvPr>
              <p:cNvSpPr/>
              <p:nvPr/>
            </p:nvSpPr>
            <p:spPr>
              <a:xfrm>
                <a:off x="4691847" y="3443908"/>
                <a:ext cx="2856887" cy="3092940"/>
              </a:xfrm>
              <a:custGeom>
                <a:avLst/>
                <a:gdLst>
                  <a:gd name="connsiteX0" fmla="*/ 2985610 w 2985996"/>
                  <a:gd name="connsiteY0" fmla="*/ 94967 h 3232717"/>
                  <a:gd name="connsiteX1" fmla="*/ 2979648 w 2985996"/>
                  <a:gd name="connsiteY1" fmla="*/ 68990 h 3232717"/>
                  <a:gd name="connsiteX2" fmla="*/ 2943023 w 2985996"/>
                  <a:gd name="connsiteY2" fmla="*/ 19590 h 3232717"/>
                  <a:gd name="connsiteX3" fmla="*/ 2904696 w 2985996"/>
                  <a:gd name="connsiteY3" fmla="*/ 0 h 3232717"/>
                  <a:gd name="connsiteX4" fmla="*/ 94433 w 2985996"/>
                  <a:gd name="connsiteY4" fmla="*/ 8517 h 3232717"/>
                  <a:gd name="connsiteX5" fmla="*/ 62493 w 2985996"/>
                  <a:gd name="connsiteY5" fmla="*/ 21293 h 3232717"/>
                  <a:gd name="connsiteX6" fmla="*/ 8834 w 2985996"/>
                  <a:gd name="connsiteY6" fmla="*/ 72822 h 3232717"/>
                  <a:gd name="connsiteX7" fmla="*/ 1169 w 2985996"/>
                  <a:gd name="connsiteY7" fmla="*/ 108595 h 3232717"/>
                  <a:gd name="connsiteX8" fmla="*/ 145110 w 2985996"/>
                  <a:gd name="connsiteY8" fmla="*/ 1323153 h 3232717"/>
                  <a:gd name="connsiteX9" fmla="*/ 138296 w 2985996"/>
                  <a:gd name="connsiteY9" fmla="*/ 1399382 h 3232717"/>
                  <a:gd name="connsiteX10" fmla="*/ 136593 w 2985996"/>
                  <a:gd name="connsiteY10" fmla="*/ 1418120 h 3232717"/>
                  <a:gd name="connsiteX11" fmla="*/ 142129 w 2985996"/>
                  <a:gd name="connsiteY11" fmla="*/ 3154785 h 3232717"/>
                  <a:gd name="connsiteX12" fmla="*/ 180031 w 2985996"/>
                  <a:gd name="connsiteY12" fmla="*/ 3232718 h 3232717"/>
                  <a:gd name="connsiteX13" fmla="*/ 2854019 w 2985996"/>
                  <a:gd name="connsiteY13" fmla="*/ 3190132 h 3232717"/>
                  <a:gd name="connsiteX14" fmla="*/ 2879570 w 2985996"/>
                  <a:gd name="connsiteY14" fmla="*/ 3164580 h 3232717"/>
                  <a:gd name="connsiteX15" fmla="*/ 2877015 w 2985996"/>
                  <a:gd name="connsiteY15" fmla="*/ 1895937 h 3232717"/>
                  <a:gd name="connsiteX16" fmla="*/ 2871053 w 2985996"/>
                  <a:gd name="connsiteY16" fmla="*/ 1336355 h 3232717"/>
                  <a:gd name="connsiteX17" fmla="*/ 2868072 w 2985996"/>
                  <a:gd name="connsiteY17" fmla="*/ 1272901 h 3232717"/>
                  <a:gd name="connsiteX18" fmla="*/ 2985610 w 2985996"/>
                  <a:gd name="connsiteY18" fmla="*/ 94967 h 323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5996" h="3232717">
                    <a:moveTo>
                      <a:pt x="2985610" y="94967"/>
                    </a:moveTo>
                    <a:cubicBezTo>
                      <a:pt x="2986462" y="85598"/>
                      <a:pt x="2986462" y="77081"/>
                      <a:pt x="2979648" y="68990"/>
                    </a:cubicBezTo>
                    <a:cubicBezTo>
                      <a:pt x="2966446" y="53233"/>
                      <a:pt x="2954096" y="36624"/>
                      <a:pt x="2943023" y="19590"/>
                    </a:cubicBezTo>
                    <a:cubicBezTo>
                      <a:pt x="2933655" y="5110"/>
                      <a:pt x="2922582" y="0"/>
                      <a:pt x="2904696" y="0"/>
                    </a:cubicBezTo>
                    <a:cubicBezTo>
                      <a:pt x="2693894" y="2555"/>
                      <a:pt x="237096" y="8517"/>
                      <a:pt x="94433" y="8517"/>
                    </a:cubicBezTo>
                    <a:cubicBezTo>
                      <a:pt x="81231" y="8517"/>
                      <a:pt x="71436" y="11924"/>
                      <a:pt x="62493" y="21293"/>
                    </a:cubicBezTo>
                    <a:cubicBezTo>
                      <a:pt x="45033" y="38753"/>
                      <a:pt x="26721" y="55788"/>
                      <a:pt x="8834" y="72822"/>
                    </a:cubicBezTo>
                    <a:cubicBezTo>
                      <a:pt x="-2664" y="82617"/>
                      <a:pt x="-109" y="95819"/>
                      <a:pt x="1169" y="108595"/>
                    </a:cubicBezTo>
                    <a:cubicBezTo>
                      <a:pt x="5002" y="147774"/>
                      <a:pt x="126798" y="1206893"/>
                      <a:pt x="145110" y="1323153"/>
                    </a:cubicBezTo>
                    <a:cubicBezTo>
                      <a:pt x="148943" y="1348705"/>
                      <a:pt x="160441" y="1375108"/>
                      <a:pt x="138296" y="1399382"/>
                    </a:cubicBezTo>
                    <a:cubicBezTo>
                      <a:pt x="134889" y="1403215"/>
                      <a:pt x="136593" y="1411732"/>
                      <a:pt x="136593" y="1418120"/>
                    </a:cubicBezTo>
                    <a:cubicBezTo>
                      <a:pt x="138722" y="1735813"/>
                      <a:pt x="141703" y="2893732"/>
                      <a:pt x="142129" y="3154785"/>
                    </a:cubicBezTo>
                    <a:cubicBezTo>
                      <a:pt x="141703" y="3200353"/>
                      <a:pt x="119559" y="3232718"/>
                      <a:pt x="180031" y="3232718"/>
                    </a:cubicBezTo>
                    <a:cubicBezTo>
                      <a:pt x="180031" y="3232718"/>
                      <a:pt x="2838687" y="3188428"/>
                      <a:pt x="2854019" y="3190132"/>
                    </a:cubicBezTo>
                    <a:cubicBezTo>
                      <a:pt x="2874460" y="3192261"/>
                      <a:pt x="2879570" y="3185447"/>
                      <a:pt x="2879570" y="3164580"/>
                    </a:cubicBezTo>
                    <a:cubicBezTo>
                      <a:pt x="2877867" y="2741699"/>
                      <a:pt x="2881273" y="2318818"/>
                      <a:pt x="2877015" y="1895937"/>
                    </a:cubicBezTo>
                    <a:cubicBezTo>
                      <a:pt x="2874886" y="1709410"/>
                      <a:pt x="2876163" y="1522882"/>
                      <a:pt x="2871053" y="1336355"/>
                    </a:cubicBezTo>
                    <a:cubicBezTo>
                      <a:pt x="2870627" y="1315062"/>
                      <a:pt x="2865943" y="1294194"/>
                      <a:pt x="2868072" y="1272901"/>
                    </a:cubicBezTo>
                    <a:cubicBezTo>
                      <a:pt x="2877441" y="1177082"/>
                      <a:pt x="2977944" y="170345"/>
                      <a:pt x="2985610" y="94967"/>
                    </a:cubicBezTo>
                    <a:close/>
                  </a:path>
                </a:pathLst>
              </a:custGeom>
              <a:solidFill>
                <a:srgbClr val="000000"/>
              </a:solidFill>
              <a:ln w="4251" cap="flat">
                <a:noFill/>
                <a:prstDash val="solid"/>
                <a:miter/>
              </a:ln>
            </p:spPr>
            <p:txBody>
              <a:bodyPr rtlCol="0" anchor="ctr"/>
              <a:lstStyle/>
              <a:p>
                <a:endParaRPr lang="en-US" dirty="0"/>
              </a:p>
            </p:txBody>
          </p:sp>
          <p:sp>
            <p:nvSpPr>
              <p:cNvPr id="100" name="Freeform: Shape 142">
                <a:extLst>
                  <a:ext uri="{FF2B5EF4-FFF2-40B4-BE49-F238E27FC236}">
                    <a16:creationId xmlns:a16="http://schemas.microsoft.com/office/drawing/2014/main" id="{512B197E-3B2C-4166-9F90-5D3652C0B73C}"/>
                  </a:ext>
                </a:extLst>
              </p:cNvPr>
              <p:cNvSpPr/>
              <p:nvPr/>
            </p:nvSpPr>
            <p:spPr>
              <a:xfrm>
                <a:off x="6638374" y="6120789"/>
                <a:ext cx="874183" cy="735565"/>
              </a:xfrm>
              <a:custGeom>
                <a:avLst/>
                <a:gdLst>
                  <a:gd name="connsiteX0" fmla="*/ 577622 w 874183"/>
                  <a:gd name="connsiteY0" fmla="*/ 896 h 735565"/>
                  <a:gd name="connsiteX1" fmla="*/ 613777 w 874183"/>
                  <a:gd name="connsiteY1" fmla="*/ 39170 h 735565"/>
                  <a:gd name="connsiteX2" fmla="*/ 715639 w 874183"/>
                  <a:gd name="connsiteY2" fmla="*/ 304826 h 735565"/>
                  <a:gd name="connsiteX3" fmla="*/ 738863 w 874183"/>
                  <a:gd name="connsiteY3" fmla="*/ 375315 h 735565"/>
                  <a:gd name="connsiteX4" fmla="*/ 775534 w 874183"/>
                  <a:gd name="connsiteY4" fmla="*/ 475955 h 735565"/>
                  <a:gd name="connsiteX5" fmla="*/ 850097 w 874183"/>
                  <a:gd name="connsiteY5" fmla="*/ 673161 h 735565"/>
                  <a:gd name="connsiteX6" fmla="*/ 874183 w 874183"/>
                  <a:gd name="connsiteY6" fmla="*/ 735565 h 735565"/>
                  <a:gd name="connsiteX7" fmla="*/ 178915 w 874183"/>
                  <a:gd name="connsiteY7" fmla="*/ 735565 h 735565"/>
                  <a:gd name="connsiteX8" fmla="*/ 162731 w 874183"/>
                  <a:gd name="connsiteY8" fmla="*/ 687829 h 735565"/>
                  <a:gd name="connsiteX9" fmla="*/ 60869 w 874183"/>
                  <a:gd name="connsiteY9" fmla="*/ 392021 h 735565"/>
                  <a:gd name="connsiteX10" fmla="*/ 6678 w 874183"/>
                  <a:gd name="connsiteY10" fmla="*/ 229041 h 735565"/>
                  <a:gd name="connsiteX11" fmla="*/ 27051 w 874183"/>
                  <a:gd name="connsiteY11" fmla="*/ 183814 h 735565"/>
                  <a:gd name="connsiteX12" fmla="*/ 38053 w 874183"/>
                  <a:gd name="connsiteY12" fmla="*/ 178518 h 735565"/>
                  <a:gd name="connsiteX13" fmla="*/ 232813 w 874183"/>
                  <a:gd name="connsiteY13" fmla="*/ 114956 h 735565"/>
                  <a:gd name="connsiteX14" fmla="*/ 550622 w 874183"/>
                  <a:gd name="connsiteY14" fmla="*/ 8612 h 735565"/>
                  <a:gd name="connsiteX15" fmla="*/ 577622 w 874183"/>
                  <a:gd name="connsiteY15" fmla="*/ 896 h 73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4183" h="735565">
                    <a:moveTo>
                      <a:pt x="577622" y="896"/>
                    </a:moveTo>
                    <a:cubicBezTo>
                      <a:pt x="597810" y="-3077"/>
                      <a:pt x="600636" y="5556"/>
                      <a:pt x="613777" y="39170"/>
                    </a:cubicBezTo>
                    <a:cubicBezTo>
                      <a:pt x="648410" y="127586"/>
                      <a:pt x="681006" y="216410"/>
                      <a:pt x="715639" y="304826"/>
                    </a:cubicBezTo>
                    <a:cubicBezTo>
                      <a:pt x="724195" y="327237"/>
                      <a:pt x="734382" y="350461"/>
                      <a:pt x="738863" y="375315"/>
                    </a:cubicBezTo>
                    <a:cubicBezTo>
                      <a:pt x="746198" y="410763"/>
                      <a:pt x="762903" y="442545"/>
                      <a:pt x="775534" y="475955"/>
                    </a:cubicBezTo>
                    <a:cubicBezTo>
                      <a:pt x="799980" y="541962"/>
                      <a:pt x="824835" y="607561"/>
                      <a:pt x="850097" y="673161"/>
                    </a:cubicBezTo>
                    <a:lnTo>
                      <a:pt x="874183" y="735565"/>
                    </a:lnTo>
                    <a:lnTo>
                      <a:pt x="178915" y="735565"/>
                    </a:lnTo>
                    <a:lnTo>
                      <a:pt x="162731" y="687829"/>
                    </a:lnTo>
                    <a:cubicBezTo>
                      <a:pt x="128913" y="589226"/>
                      <a:pt x="97539" y="489401"/>
                      <a:pt x="60869" y="392021"/>
                    </a:cubicBezTo>
                    <a:cubicBezTo>
                      <a:pt x="45386" y="336607"/>
                      <a:pt x="23792" y="283639"/>
                      <a:pt x="6678" y="229041"/>
                    </a:cubicBezTo>
                    <a:cubicBezTo>
                      <a:pt x="-3101" y="198075"/>
                      <a:pt x="-6360" y="194409"/>
                      <a:pt x="27051" y="183814"/>
                    </a:cubicBezTo>
                    <a:cubicBezTo>
                      <a:pt x="30718" y="182593"/>
                      <a:pt x="34385" y="180148"/>
                      <a:pt x="38053" y="178518"/>
                    </a:cubicBezTo>
                    <a:cubicBezTo>
                      <a:pt x="104059" y="160997"/>
                      <a:pt x="168029" y="136144"/>
                      <a:pt x="232813" y="114956"/>
                    </a:cubicBezTo>
                    <a:cubicBezTo>
                      <a:pt x="338749" y="79915"/>
                      <a:pt x="445093" y="44468"/>
                      <a:pt x="550622" y="8612"/>
                    </a:cubicBezTo>
                    <a:cubicBezTo>
                      <a:pt x="562234" y="4945"/>
                      <a:pt x="570893" y="2220"/>
                      <a:pt x="577622" y="896"/>
                    </a:cubicBezTo>
                    <a:close/>
                  </a:path>
                </a:pathLst>
              </a:custGeom>
              <a:solidFill>
                <a:schemeClr val="bg1"/>
              </a:solidFill>
              <a:ln w="4251" cap="flat">
                <a:noFill/>
                <a:prstDash val="solid"/>
                <a:miter/>
              </a:ln>
            </p:spPr>
            <p:txBody>
              <a:bodyPr wrap="square" rtlCol="0" anchor="ctr">
                <a:noAutofit/>
              </a:bodyPr>
              <a:lstStyle/>
              <a:p>
                <a:endParaRPr lang="en-US" dirty="0"/>
              </a:p>
            </p:txBody>
          </p:sp>
          <p:sp>
            <p:nvSpPr>
              <p:cNvPr id="101" name="Freeform: Shape 141">
                <a:extLst>
                  <a:ext uri="{FF2B5EF4-FFF2-40B4-BE49-F238E27FC236}">
                    <a16:creationId xmlns:a16="http://schemas.microsoft.com/office/drawing/2014/main" id="{48A6CDCA-066E-49B3-B357-2ABB67E50BEC}"/>
                  </a:ext>
                </a:extLst>
              </p:cNvPr>
              <p:cNvSpPr/>
              <p:nvPr/>
            </p:nvSpPr>
            <p:spPr>
              <a:xfrm>
                <a:off x="4619223" y="6448563"/>
                <a:ext cx="779087" cy="407791"/>
              </a:xfrm>
              <a:custGeom>
                <a:avLst/>
                <a:gdLst>
                  <a:gd name="connsiteX0" fmla="*/ 220120 w 779087"/>
                  <a:gd name="connsiteY0" fmla="*/ 73 h 407791"/>
                  <a:gd name="connsiteX1" fmla="*/ 246502 w 779087"/>
                  <a:gd name="connsiteY1" fmla="*/ 9241 h 407791"/>
                  <a:gd name="connsiteX2" fmla="*/ 502380 w 779087"/>
                  <a:gd name="connsiteY2" fmla="*/ 128216 h 407791"/>
                  <a:gd name="connsiteX3" fmla="*/ 708550 w 779087"/>
                  <a:gd name="connsiteY3" fmla="*/ 223558 h 407791"/>
                  <a:gd name="connsiteX4" fmla="*/ 728921 w 779087"/>
                  <a:gd name="connsiteY4" fmla="*/ 239449 h 407791"/>
                  <a:gd name="connsiteX5" fmla="*/ 765591 w 779087"/>
                  <a:gd name="connsiteY5" fmla="*/ 255339 h 407791"/>
                  <a:gd name="connsiteX6" fmla="*/ 774556 w 779087"/>
                  <a:gd name="connsiteY6" fmla="*/ 282231 h 407791"/>
                  <a:gd name="connsiteX7" fmla="*/ 715066 w 779087"/>
                  <a:gd name="connsiteY7" fmla="*/ 407791 h 407791"/>
                  <a:gd name="connsiteX8" fmla="*/ 0 w 779087"/>
                  <a:gd name="connsiteY8" fmla="*/ 407791 h 407791"/>
                  <a:gd name="connsiteX9" fmla="*/ 129565 w 779087"/>
                  <a:gd name="connsiteY9" fmla="*/ 158774 h 407791"/>
                  <a:gd name="connsiteX10" fmla="*/ 204128 w 779087"/>
                  <a:gd name="connsiteY10" fmla="*/ 14130 h 407791"/>
                  <a:gd name="connsiteX11" fmla="*/ 220120 w 779087"/>
                  <a:gd name="connsiteY11" fmla="*/ 73 h 40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087" h="407791">
                    <a:moveTo>
                      <a:pt x="220120" y="73"/>
                    </a:moveTo>
                    <a:cubicBezTo>
                      <a:pt x="225519" y="-539"/>
                      <a:pt x="232649" y="2721"/>
                      <a:pt x="246502" y="9241"/>
                    </a:cubicBezTo>
                    <a:cubicBezTo>
                      <a:pt x="332067" y="48356"/>
                      <a:pt x="416815" y="89101"/>
                      <a:pt x="502380" y="128216"/>
                    </a:cubicBezTo>
                    <a:cubicBezTo>
                      <a:pt x="571239" y="159589"/>
                      <a:pt x="639690" y="192593"/>
                      <a:pt x="708550" y="223558"/>
                    </a:cubicBezTo>
                    <a:cubicBezTo>
                      <a:pt x="717105" y="227225"/>
                      <a:pt x="726070" y="229670"/>
                      <a:pt x="728921" y="239449"/>
                    </a:cubicBezTo>
                    <a:cubicBezTo>
                      <a:pt x="741145" y="244746"/>
                      <a:pt x="752960" y="251265"/>
                      <a:pt x="765591" y="255339"/>
                    </a:cubicBezTo>
                    <a:cubicBezTo>
                      <a:pt x="781890" y="260636"/>
                      <a:pt x="781483" y="268378"/>
                      <a:pt x="774556" y="282231"/>
                    </a:cubicBezTo>
                    <a:lnTo>
                      <a:pt x="715066" y="407791"/>
                    </a:lnTo>
                    <a:lnTo>
                      <a:pt x="0" y="407791"/>
                    </a:lnTo>
                    <a:lnTo>
                      <a:pt x="129565" y="158774"/>
                    </a:lnTo>
                    <a:cubicBezTo>
                      <a:pt x="154826" y="110695"/>
                      <a:pt x="180088" y="62616"/>
                      <a:pt x="204128" y="14130"/>
                    </a:cubicBezTo>
                    <a:cubicBezTo>
                      <a:pt x="211055" y="5166"/>
                      <a:pt x="214722" y="684"/>
                      <a:pt x="220120" y="73"/>
                    </a:cubicBezTo>
                    <a:close/>
                  </a:path>
                </a:pathLst>
              </a:custGeom>
              <a:solidFill>
                <a:schemeClr val="bg1"/>
              </a:solidFill>
              <a:ln w="4251" cap="flat">
                <a:noFill/>
                <a:prstDash val="solid"/>
                <a:miter/>
              </a:ln>
            </p:spPr>
            <p:txBody>
              <a:bodyPr wrap="square" rtlCol="0" anchor="ctr">
                <a:noAutofit/>
              </a:bodyPr>
              <a:lstStyle/>
              <a:p>
                <a:endParaRPr lang="en-US" dirty="0"/>
              </a:p>
            </p:txBody>
          </p:sp>
          <p:sp>
            <p:nvSpPr>
              <p:cNvPr id="102" name="Freeform: Shape 149">
                <a:extLst>
                  <a:ext uri="{FF2B5EF4-FFF2-40B4-BE49-F238E27FC236}">
                    <a16:creationId xmlns:a16="http://schemas.microsoft.com/office/drawing/2014/main" id="{1E7027DA-A2A5-4980-BE9A-7056E960CCC1}"/>
                  </a:ext>
                </a:extLst>
              </p:cNvPr>
              <p:cNvSpPr/>
              <p:nvPr/>
            </p:nvSpPr>
            <p:spPr>
              <a:xfrm>
                <a:off x="4863278" y="5024451"/>
                <a:ext cx="2453282" cy="1663969"/>
              </a:xfrm>
              <a:custGeom>
                <a:avLst/>
                <a:gdLst>
                  <a:gd name="connsiteX0" fmla="*/ 532166 w 2453282"/>
                  <a:gd name="connsiteY0" fmla="*/ 402375 h 1663969"/>
                  <a:gd name="connsiteX1" fmla="*/ 574910 w 2453282"/>
                  <a:gd name="connsiteY1" fmla="*/ 445291 h 1663969"/>
                  <a:gd name="connsiteX2" fmla="*/ 561465 w 2453282"/>
                  <a:gd name="connsiteY2" fmla="*/ 514150 h 1663969"/>
                  <a:gd name="connsiteX3" fmla="*/ 489753 w 2453282"/>
                  <a:gd name="connsiteY3" fmla="*/ 661646 h 1663969"/>
                  <a:gd name="connsiteX4" fmla="*/ 455935 w 2453282"/>
                  <a:gd name="connsiteY4" fmla="*/ 913450 h 1663969"/>
                  <a:gd name="connsiteX5" fmla="*/ 455935 w 2453282"/>
                  <a:gd name="connsiteY5" fmla="*/ 948898 h 1663969"/>
                  <a:gd name="connsiteX6" fmla="*/ 565946 w 2453282"/>
                  <a:gd name="connsiteY6" fmla="*/ 741914 h 1663969"/>
                  <a:gd name="connsiteX7" fmla="*/ 622989 w 2453282"/>
                  <a:gd name="connsiteY7" fmla="*/ 553672 h 1663969"/>
                  <a:gd name="connsiteX8" fmla="*/ 653141 w 2453282"/>
                  <a:gd name="connsiteY8" fmla="*/ 499074 h 1663969"/>
                  <a:gd name="connsiteX9" fmla="*/ 711406 w 2453282"/>
                  <a:gd name="connsiteY9" fmla="*/ 480739 h 1663969"/>
                  <a:gd name="connsiteX10" fmla="*/ 736667 w 2453282"/>
                  <a:gd name="connsiteY10" fmla="*/ 527595 h 1663969"/>
                  <a:gd name="connsiteX11" fmla="*/ 718739 w 2453282"/>
                  <a:gd name="connsiteY11" fmla="*/ 674277 h 1663969"/>
                  <a:gd name="connsiteX12" fmla="*/ 650289 w 2453282"/>
                  <a:gd name="connsiteY12" fmla="*/ 970899 h 1663969"/>
                  <a:gd name="connsiteX13" fmla="*/ 595282 w 2453282"/>
                  <a:gd name="connsiteY13" fmla="*/ 1278931 h 1663969"/>
                  <a:gd name="connsiteX14" fmla="*/ 595282 w 2453282"/>
                  <a:gd name="connsiteY14" fmla="*/ 1287080 h 1663969"/>
                  <a:gd name="connsiteX15" fmla="*/ 602617 w 2453282"/>
                  <a:gd name="connsiteY15" fmla="*/ 1276079 h 1663969"/>
                  <a:gd name="connsiteX16" fmla="*/ 709776 w 2453282"/>
                  <a:gd name="connsiteY16" fmla="*/ 1009607 h 1663969"/>
                  <a:gd name="connsiteX17" fmla="*/ 828751 w 2453282"/>
                  <a:gd name="connsiteY17" fmla="*/ 915487 h 1663969"/>
                  <a:gd name="connsiteX18" fmla="*/ 880905 w 2453282"/>
                  <a:gd name="connsiteY18" fmla="*/ 919154 h 1663969"/>
                  <a:gd name="connsiteX19" fmla="*/ 891498 w 2453282"/>
                  <a:gd name="connsiteY19" fmla="*/ 941971 h 1663969"/>
                  <a:gd name="connsiteX20" fmla="*/ 774153 w 2453282"/>
                  <a:gd name="connsiteY20" fmla="*/ 1252039 h 1663969"/>
                  <a:gd name="connsiteX21" fmla="*/ 642954 w 2453282"/>
                  <a:gd name="connsiteY21" fmla="*/ 1508732 h 1663969"/>
                  <a:gd name="connsiteX22" fmla="*/ 585912 w 2453282"/>
                  <a:gd name="connsiteY22" fmla="*/ 1573516 h 1663969"/>
                  <a:gd name="connsiteX23" fmla="*/ 506052 w 2453282"/>
                  <a:gd name="connsiteY23" fmla="*/ 1650524 h 1663969"/>
                  <a:gd name="connsiteX24" fmla="*/ 484457 w 2453282"/>
                  <a:gd name="connsiteY24" fmla="*/ 1663969 h 1663969"/>
                  <a:gd name="connsiteX25" fmla="*/ 19557 w 2453282"/>
                  <a:gd name="connsiteY25" fmla="*/ 1447207 h 1663969"/>
                  <a:gd name="connsiteX26" fmla="*/ 0 w 2453282"/>
                  <a:gd name="connsiteY26" fmla="*/ 1437428 h 1663969"/>
                  <a:gd name="connsiteX27" fmla="*/ 13039 w 2453282"/>
                  <a:gd name="connsiteY27" fmla="*/ 1040574 h 1663969"/>
                  <a:gd name="connsiteX28" fmla="*/ 57450 w 2453282"/>
                  <a:gd name="connsiteY28" fmla="*/ 669795 h 1663969"/>
                  <a:gd name="connsiteX29" fmla="*/ 104714 w 2453282"/>
                  <a:gd name="connsiteY29" fmla="*/ 560599 h 1663969"/>
                  <a:gd name="connsiteX30" fmla="*/ 152793 w 2453282"/>
                  <a:gd name="connsiteY30" fmla="*/ 532485 h 1663969"/>
                  <a:gd name="connsiteX31" fmla="*/ 191909 w 2453282"/>
                  <a:gd name="connsiteY31" fmla="*/ 583009 h 1663969"/>
                  <a:gd name="connsiteX32" fmla="*/ 185389 w 2453282"/>
                  <a:gd name="connsiteY32" fmla="*/ 651460 h 1663969"/>
                  <a:gd name="connsiteX33" fmla="*/ 235913 w 2453282"/>
                  <a:gd name="connsiteY33" fmla="*/ 574453 h 1663969"/>
                  <a:gd name="connsiteX34" fmla="*/ 314551 w 2453282"/>
                  <a:gd name="connsiteY34" fmla="*/ 476257 h 1663969"/>
                  <a:gd name="connsiteX35" fmla="*/ 354888 w 2453282"/>
                  <a:gd name="connsiteY35" fmla="*/ 445698 h 1663969"/>
                  <a:gd name="connsiteX36" fmla="*/ 424154 w 2453282"/>
                  <a:gd name="connsiteY36" fmla="*/ 491741 h 1663969"/>
                  <a:gd name="connsiteX37" fmla="*/ 475900 w 2453282"/>
                  <a:gd name="connsiteY37" fmla="*/ 431845 h 1663969"/>
                  <a:gd name="connsiteX38" fmla="*/ 508496 w 2453282"/>
                  <a:gd name="connsiteY38" fmla="*/ 408213 h 1663969"/>
                  <a:gd name="connsiteX39" fmla="*/ 532166 w 2453282"/>
                  <a:gd name="connsiteY39" fmla="*/ 402375 h 1663969"/>
                  <a:gd name="connsiteX40" fmla="*/ 2040094 w 2453282"/>
                  <a:gd name="connsiteY40" fmla="*/ 1578 h 1663969"/>
                  <a:gd name="connsiteX41" fmla="*/ 2089803 w 2453282"/>
                  <a:gd name="connsiteY41" fmla="*/ 22358 h 1663969"/>
                  <a:gd name="connsiteX42" fmla="*/ 2134622 w 2453282"/>
                  <a:gd name="connsiteY42" fmla="*/ 98959 h 1663969"/>
                  <a:gd name="connsiteX43" fmla="*/ 2141957 w 2453282"/>
                  <a:gd name="connsiteY43" fmla="*/ 116071 h 1663969"/>
                  <a:gd name="connsiteX44" fmla="*/ 2172515 w 2453282"/>
                  <a:gd name="connsiteY44" fmla="*/ 73697 h 1663969"/>
                  <a:gd name="connsiteX45" fmla="*/ 2223854 w 2453282"/>
                  <a:gd name="connsiteY45" fmla="*/ 90810 h 1663969"/>
                  <a:gd name="connsiteX46" fmla="*/ 2273562 w 2453282"/>
                  <a:gd name="connsiteY46" fmla="*/ 167002 h 1663969"/>
                  <a:gd name="connsiteX47" fmla="*/ 2326530 w 2453282"/>
                  <a:gd name="connsiteY47" fmla="*/ 307164 h 1663969"/>
                  <a:gd name="connsiteX48" fmla="*/ 2333864 w 2453282"/>
                  <a:gd name="connsiteY48" fmla="*/ 328352 h 1663969"/>
                  <a:gd name="connsiteX49" fmla="*/ 2338346 w 2453282"/>
                  <a:gd name="connsiteY49" fmla="*/ 282718 h 1663969"/>
                  <a:gd name="connsiteX50" fmla="*/ 2350570 w 2453282"/>
                  <a:gd name="connsiteY50" fmla="*/ 250937 h 1663969"/>
                  <a:gd name="connsiteX51" fmla="*/ 2396611 w 2453282"/>
                  <a:gd name="connsiteY51" fmla="*/ 222823 h 1663969"/>
                  <a:gd name="connsiteX52" fmla="*/ 2432874 w 2453282"/>
                  <a:gd name="connsiteY52" fmla="*/ 257049 h 1663969"/>
                  <a:gd name="connsiteX53" fmla="*/ 2453247 w 2453282"/>
                  <a:gd name="connsiteY53" fmla="*/ 394766 h 1663969"/>
                  <a:gd name="connsiteX54" fmla="*/ 2414132 w 2453282"/>
                  <a:gd name="connsiteY54" fmla="*/ 698723 h 1663969"/>
                  <a:gd name="connsiteX55" fmla="*/ 2327346 w 2453282"/>
                  <a:gd name="connsiteY55" fmla="*/ 1097208 h 1663969"/>
                  <a:gd name="connsiteX56" fmla="*/ 2326123 w 2453282"/>
                  <a:gd name="connsiteY56" fmla="*/ 1107393 h 1663969"/>
                  <a:gd name="connsiteX57" fmla="*/ 2176590 w 2453282"/>
                  <a:gd name="connsiteY57" fmla="*/ 1159140 h 1663969"/>
                  <a:gd name="connsiteX58" fmla="*/ 1839222 w 2453282"/>
                  <a:gd name="connsiteY58" fmla="*/ 1271596 h 1663969"/>
                  <a:gd name="connsiteX59" fmla="*/ 1813146 w 2453282"/>
                  <a:gd name="connsiteY59" fmla="*/ 1276892 h 1663969"/>
                  <a:gd name="connsiteX60" fmla="*/ 1672983 w 2453282"/>
                  <a:gd name="connsiteY60" fmla="*/ 1034868 h 1663969"/>
                  <a:gd name="connsiteX61" fmla="*/ 1617570 w 2453282"/>
                  <a:gd name="connsiteY61" fmla="*/ 796918 h 1663969"/>
                  <a:gd name="connsiteX62" fmla="*/ 1597198 w 2453282"/>
                  <a:gd name="connsiteY62" fmla="*/ 527187 h 1663969"/>
                  <a:gd name="connsiteX63" fmla="*/ 1579270 w 2453282"/>
                  <a:gd name="connsiteY63" fmla="*/ 442031 h 1663969"/>
                  <a:gd name="connsiteX64" fmla="*/ 1598013 w 2453282"/>
                  <a:gd name="connsiteY64" fmla="*/ 416768 h 1663969"/>
                  <a:gd name="connsiteX65" fmla="*/ 1695801 w 2453282"/>
                  <a:gd name="connsiteY65" fmla="*/ 466478 h 1663969"/>
                  <a:gd name="connsiteX66" fmla="*/ 1752029 w 2453282"/>
                  <a:gd name="connsiteY66" fmla="*/ 612344 h 1663969"/>
                  <a:gd name="connsiteX67" fmla="*/ 1772808 w 2453282"/>
                  <a:gd name="connsiteY67" fmla="*/ 812401 h 1663969"/>
                  <a:gd name="connsiteX68" fmla="*/ 1777290 w 2453282"/>
                  <a:gd name="connsiteY68" fmla="*/ 842145 h 1663969"/>
                  <a:gd name="connsiteX69" fmla="*/ 1787883 w 2453282"/>
                  <a:gd name="connsiteY69" fmla="*/ 761878 h 1663969"/>
                  <a:gd name="connsiteX70" fmla="*/ 1809886 w 2453282"/>
                  <a:gd name="connsiteY70" fmla="*/ 251751 h 1663969"/>
                  <a:gd name="connsiteX71" fmla="*/ 1824962 w 2453282"/>
                  <a:gd name="connsiteY71" fmla="*/ 92032 h 1663969"/>
                  <a:gd name="connsiteX72" fmla="*/ 1834741 w 2453282"/>
                  <a:gd name="connsiteY72" fmla="*/ 61066 h 1663969"/>
                  <a:gd name="connsiteX73" fmla="*/ 1906859 w 2453282"/>
                  <a:gd name="connsiteY73" fmla="*/ 50065 h 1663969"/>
                  <a:gd name="connsiteX74" fmla="*/ 1934972 w 2453282"/>
                  <a:gd name="connsiteY74" fmla="*/ 135222 h 1663969"/>
                  <a:gd name="connsiteX75" fmla="*/ 1943529 w 2453282"/>
                  <a:gd name="connsiteY75" fmla="*/ 336501 h 1663969"/>
                  <a:gd name="connsiteX76" fmla="*/ 1996905 w 2453282"/>
                  <a:gd name="connsiteY76" fmla="*/ 549597 h 1663969"/>
                  <a:gd name="connsiteX77" fmla="*/ 2040094 w 2453282"/>
                  <a:gd name="connsiteY77" fmla="*/ 305942 h 1663969"/>
                  <a:gd name="connsiteX78" fmla="*/ 2006683 w 2453282"/>
                  <a:gd name="connsiteY78" fmla="*/ 122183 h 1663969"/>
                  <a:gd name="connsiteX79" fmla="*/ 2003424 w 2453282"/>
                  <a:gd name="connsiteY79" fmla="*/ 43953 h 1663969"/>
                  <a:gd name="connsiteX80" fmla="*/ 2040094 w 2453282"/>
                  <a:gd name="connsiteY80" fmla="*/ 1578 h 16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53282" h="1663969">
                    <a:moveTo>
                      <a:pt x="532166" y="402375"/>
                    </a:moveTo>
                    <a:cubicBezTo>
                      <a:pt x="554436" y="402126"/>
                      <a:pt x="571549" y="418093"/>
                      <a:pt x="574910" y="445291"/>
                    </a:cubicBezTo>
                    <a:cubicBezTo>
                      <a:pt x="577762" y="469738"/>
                      <a:pt x="571650" y="492555"/>
                      <a:pt x="561465" y="514150"/>
                    </a:cubicBezTo>
                    <a:cubicBezTo>
                      <a:pt x="537833" y="563451"/>
                      <a:pt x="512164" y="611938"/>
                      <a:pt x="489753" y="661646"/>
                    </a:cubicBezTo>
                    <a:cubicBezTo>
                      <a:pt x="454305" y="741914"/>
                      <a:pt x="453898" y="827478"/>
                      <a:pt x="455935" y="913450"/>
                    </a:cubicBezTo>
                    <a:cubicBezTo>
                      <a:pt x="456342" y="923228"/>
                      <a:pt x="455935" y="933414"/>
                      <a:pt x="455935" y="948898"/>
                    </a:cubicBezTo>
                    <a:cubicBezTo>
                      <a:pt x="503606" y="881261"/>
                      <a:pt x="542722" y="815662"/>
                      <a:pt x="565946" y="741914"/>
                    </a:cubicBezTo>
                    <a:cubicBezTo>
                      <a:pt x="585504" y="679166"/>
                      <a:pt x="603840" y="616419"/>
                      <a:pt x="622989" y="553672"/>
                    </a:cubicBezTo>
                    <a:cubicBezTo>
                      <a:pt x="629101" y="533707"/>
                      <a:pt x="638065" y="514557"/>
                      <a:pt x="653141" y="499074"/>
                    </a:cubicBezTo>
                    <a:cubicBezTo>
                      <a:pt x="669031" y="482369"/>
                      <a:pt x="688181" y="472590"/>
                      <a:pt x="711406" y="480739"/>
                    </a:cubicBezTo>
                    <a:cubicBezTo>
                      <a:pt x="733001" y="488481"/>
                      <a:pt x="735445" y="508853"/>
                      <a:pt x="736667" y="527595"/>
                    </a:cubicBezTo>
                    <a:cubicBezTo>
                      <a:pt x="740334" y="577304"/>
                      <a:pt x="729741" y="626198"/>
                      <a:pt x="718739" y="674277"/>
                    </a:cubicBezTo>
                    <a:cubicBezTo>
                      <a:pt x="696330" y="773287"/>
                      <a:pt x="671069" y="871482"/>
                      <a:pt x="650289" y="970899"/>
                    </a:cubicBezTo>
                    <a:cubicBezTo>
                      <a:pt x="629101" y="1072762"/>
                      <a:pt x="611173" y="1175846"/>
                      <a:pt x="595282" y="1278931"/>
                    </a:cubicBezTo>
                    <a:cubicBezTo>
                      <a:pt x="594876" y="1281375"/>
                      <a:pt x="595282" y="1284227"/>
                      <a:pt x="595282" y="1287080"/>
                    </a:cubicBezTo>
                    <a:cubicBezTo>
                      <a:pt x="601802" y="1285857"/>
                      <a:pt x="601394" y="1280560"/>
                      <a:pt x="602617" y="1276079"/>
                    </a:cubicBezTo>
                    <a:cubicBezTo>
                      <a:pt x="633583" y="1185217"/>
                      <a:pt x="660474" y="1092727"/>
                      <a:pt x="709776" y="1009607"/>
                    </a:cubicBezTo>
                    <a:cubicBezTo>
                      <a:pt x="737075" y="963566"/>
                      <a:pt x="772930" y="926895"/>
                      <a:pt x="828751" y="915487"/>
                    </a:cubicBezTo>
                    <a:cubicBezTo>
                      <a:pt x="846678" y="911819"/>
                      <a:pt x="864199" y="913857"/>
                      <a:pt x="880905" y="919154"/>
                    </a:cubicBezTo>
                    <a:cubicBezTo>
                      <a:pt x="891090" y="922414"/>
                      <a:pt x="899240" y="928524"/>
                      <a:pt x="891498" y="941971"/>
                    </a:cubicBezTo>
                    <a:cubicBezTo>
                      <a:pt x="834048" y="1038536"/>
                      <a:pt x="810009" y="1147732"/>
                      <a:pt x="774153" y="1252039"/>
                    </a:cubicBezTo>
                    <a:cubicBezTo>
                      <a:pt x="742779" y="1344123"/>
                      <a:pt x="704886" y="1432539"/>
                      <a:pt x="642954" y="1508732"/>
                    </a:cubicBezTo>
                    <a:cubicBezTo>
                      <a:pt x="623804" y="1530327"/>
                      <a:pt x="605061" y="1551921"/>
                      <a:pt x="585912" y="1573516"/>
                    </a:cubicBezTo>
                    <a:cubicBezTo>
                      <a:pt x="559427" y="1599185"/>
                      <a:pt x="532536" y="1625261"/>
                      <a:pt x="506052" y="1650524"/>
                    </a:cubicBezTo>
                    <a:cubicBezTo>
                      <a:pt x="499940" y="1656636"/>
                      <a:pt x="494236" y="1663969"/>
                      <a:pt x="484457" y="1663969"/>
                    </a:cubicBezTo>
                    <a:cubicBezTo>
                      <a:pt x="329626" y="1591851"/>
                      <a:pt x="174388" y="1519733"/>
                      <a:pt x="19557" y="1447207"/>
                    </a:cubicBezTo>
                    <a:cubicBezTo>
                      <a:pt x="13446" y="1443947"/>
                      <a:pt x="6520" y="1440688"/>
                      <a:pt x="0" y="1437428"/>
                    </a:cubicBezTo>
                    <a:cubicBezTo>
                      <a:pt x="3260" y="1305007"/>
                      <a:pt x="4889" y="1172994"/>
                      <a:pt x="13039" y="1040574"/>
                    </a:cubicBezTo>
                    <a:cubicBezTo>
                      <a:pt x="20780" y="916302"/>
                      <a:pt x="26077" y="791215"/>
                      <a:pt x="57450" y="669795"/>
                    </a:cubicBezTo>
                    <a:cubicBezTo>
                      <a:pt x="67229" y="631087"/>
                      <a:pt x="81083" y="593602"/>
                      <a:pt x="104714" y="560599"/>
                    </a:cubicBezTo>
                    <a:cubicBezTo>
                      <a:pt x="116530" y="543894"/>
                      <a:pt x="130384" y="529633"/>
                      <a:pt x="152793" y="532485"/>
                    </a:cubicBezTo>
                    <a:cubicBezTo>
                      <a:pt x="169092" y="534522"/>
                      <a:pt x="188649" y="561006"/>
                      <a:pt x="191909" y="583009"/>
                    </a:cubicBezTo>
                    <a:cubicBezTo>
                      <a:pt x="195168" y="606233"/>
                      <a:pt x="190686" y="628643"/>
                      <a:pt x="185389" y="651460"/>
                    </a:cubicBezTo>
                    <a:cubicBezTo>
                      <a:pt x="202094" y="625791"/>
                      <a:pt x="218800" y="599714"/>
                      <a:pt x="235913" y="574453"/>
                    </a:cubicBezTo>
                    <a:cubicBezTo>
                      <a:pt x="259545" y="539411"/>
                      <a:pt x="284400" y="506001"/>
                      <a:pt x="314551" y="476257"/>
                    </a:cubicBezTo>
                    <a:cubicBezTo>
                      <a:pt x="326774" y="464034"/>
                      <a:pt x="340220" y="453847"/>
                      <a:pt x="354888" y="445698"/>
                    </a:cubicBezTo>
                    <a:cubicBezTo>
                      <a:pt x="394004" y="424918"/>
                      <a:pt x="425784" y="445291"/>
                      <a:pt x="424154" y="491741"/>
                    </a:cubicBezTo>
                    <a:cubicBezTo>
                      <a:pt x="442489" y="470961"/>
                      <a:pt x="456750" y="449366"/>
                      <a:pt x="475900" y="431845"/>
                    </a:cubicBezTo>
                    <a:cubicBezTo>
                      <a:pt x="486086" y="422881"/>
                      <a:pt x="496273" y="413917"/>
                      <a:pt x="508496" y="408213"/>
                    </a:cubicBezTo>
                    <a:cubicBezTo>
                      <a:pt x="516747" y="404343"/>
                      <a:pt x="524743" y="402458"/>
                      <a:pt x="532166" y="402375"/>
                    </a:cubicBezTo>
                    <a:close/>
                    <a:moveTo>
                      <a:pt x="2040094" y="1578"/>
                    </a:moveTo>
                    <a:cubicBezTo>
                      <a:pt x="2061282" y="-4533"/>
                      <a:pt x="2076358" y="8098"/>
                      <a:pt x="2089803" y="22358"/>
                    </a:cubicBezTo>
                    <a:cubicBezTo>
                      <a:pt x="2110175" y="44768"/>
                      <a:pt x="2121991" y="72067"/>
                      <a:pt x="2134622" y="98959"/>
                    </a:cubicBezTo>
                    <a:cubicBezTo>
                      <a:pt x="2136659" y="103440"/>
                      <a:pt x="2138696" y="108330"/>
                      <a:pt x="2141957" y="116071"/>
                    </a:cubicBezTo>
                    <a:cubicBezTo>
                      <a:pt x="2143994" y="93662"/>
                      <a:pt x="2154179" y="79401"/>
                      <a:pt x="2172515" y="73697"/>
                    </a:cubicBezTo>
                    <a:cubicBezTo>
                      <a:pt x="2192887" y="67993"/>
                      <a:pt x="2209593" y="76142"/>
                      <a:pt x="2223854" y="90810"/>
                    </a:cubicBezTo>
                    <a:cubicBezTo>
                      <a:pt x="2245855" y="112811"/>
                      <a:pt x="2260524" y="139296"/>
                      <a:pt x="2273562" y="167002"/>
                    </a:cubicBezTo>
                    <a:cubicBezTo>
                      <a:pt x="2294750" y="212230"/>
                      <a:pt x="2311047" y="259494"/>
                      <a:pt x="2326530" y="307164"/>
                    </a:cubicBezTo>
                    <a:cubicBezTo>
                      <a:pt x="2328567" y="313276"/>
                      <a:pt x="2330605" y="319388"/>
                      <a:pt x="2333864" y="328352"/>
                    </a:cubicBezTo>
                    <a:cubicBezTo>
                      <a:pt x="2335494" y="310831"/>
                      <a:pt x="2336717" y="296571"/>
                      <a:pt x="2338346" y="282718"/>
                    </a:cubicBezTo>
                    <a:cubicBezTo>
                      <a:pt x="2339976" y="271310"/>
                      <a:pt x="2343643" y="260308"/>
                      <a:pt x="2350570" y="250937"/>
                    </a:cubicBezTo>
                    <a:cubicBezTo>
                      <a:pt x="2361978" y="235046"/>
                      <a:pt x="2376239" y="221193"/>
                      <a:pt x="2396611" y="222823"/>
                    </a:cubicBezTo>
                    <a:cubicBezTo>
                      <a:pt x="2416577" y="224046"/>
                      <a:pt x="2425948" y="240343"/>
                      <a:pt x="2432874" y="257049"/>
                    </a:cubicBezTo>
                    <a:cubicBezTo>
                      <a:pt x="2450802" y="301460"/>
                      <a:pt x="2453654" y="347910"/>
                      <a:pt x="2453247" y="394766"/>
                    </a:cubicBezTo>
                    <a:cubicBezTo>
                      <a:pt x="2451617" y="497443"/>
                      <a:pt x="2432874" y="598083"/>
                      <a:pt x="2414132" y="698723"/>
                    </a:cubicBezTo>
                    <a:cubicBezTo>
                      <a:pt x="2389278" y="832366"/>
                      <a:pt x="2359126" y="965195"/>
                      <a:pt x="2327346" y="1097208"/>
                    </a:cubicBezTo>
                    <a:cubicBezTo>
                      <a:pt x="2326530" y="1100467"/>
                      <a:pt x="2326530" y="1104135"/>
                      <a:pt x="2326123" y="1107393"/>
                    </a:cubicBezTo>
                    <a:cubicBezTo>
                      <a:pt x="2276414" y="1124507"/>
                      <a:pt x="2226706" y="1142434"/>
                      <a:pt x="2176590" y="1159140"/>
                    </a:cubicBezTo>
                    <a:cubicBezTo>
                      <a:pt x="2064134" y="1197032"/>
                      <a:pt x="1951678" y="1234517"/>
                      <a:pt x="1839222" y="1271596"/>
                    </a:cubicBezTo>
                    <a:cubicBezTo>
                      <a:pt x="1831074" y="1275263"/>
                      <a:pt x="1822924" y="1282189"/>
                      <a:pt x="1813146" y="1276892"/>
                    </a:cubicBezTo>
                    <a:cubicBezTo>
                      <a:pt x="1763030" y="1198255"/>
                      <a:pt x="1711283" y="1120432"/>
                      <a:pt x="1672983" y="1034868"/>
                    </a:cubicBezTo>
                    <a:cubicBezTo>
                      <a:pt x="1639165" y="959083"/>
                      <a:pt x="1623682" y="879223"/>
                      <a:pt x="1617570" y="796918"/>
                    </a:cubicBezTo>
                    <a:cubicBezTo>
                      <a:pt x="1611051" y="706872"/>
                      <a:pt x="1605347" y="616826"/>
                      <a:pt x="1597198" y="527187"/>
                    </a:cubicBezTo>
                    <a:cubicBezTo>
                      <a:pt x="1594754" y="498259"/>
                      <a:pt x="1585790" y="470144"/>
                      <a:pt x="1579270" y="442031"/>
                    </a:cubicBezTo>
                    <a:cubicBezTo>
                      <a:pt x="1574789" y="422880"/>
                      <a:pt x="1578048" y="416768"/>
                      <a:pt x="1598013" y="416768"/>
                    </a:cubicBezTo>
                    <a:cubicBezTo>
                      <a:pt x="1639165" y="416768"/>
                      <a:pt x="1670539" y="435919"/>
                      <a:pt x="1695801" y="466478"/>
                    </a:cubicBezTo>
                    <a:cubicBezTo>
                      <a:pt x="1730841" y="508852"/>
                      <a:pt x="1742250" y="560191"/>
                      <a:pt x="1752029" y="612344"/>
                    </a:cubicBezTo>
                    <a:cubicBezTo>
                      <a:pt x="1763844" y="678351"/>
                      <a:pt x="1768734" y="745580"/>
                      <a:pt x="1772808" y="812401"/>
                    </a:cubicBezTo>
                    <a:cubicBezTo>
                      <a:pt x="1773623" y="822587"/>
                      <a:pt x="1774846" y="832366"/>
                      <a:pt x="1777290" y="842145"/>
                    </a:cubicBezTo>
                    <a:cubicBezTo>
                      <a:pt x="1785031" y="816068"/>
                      <a:pt x="1785847" y="788769"/>
                      <a:pt x="1787883" y="761878"/>
                    </a:cubicBezTo>
                    <a:cubicBezTo>
                      <a:pt x="1802552" y="591972"/>
                      <a:pt x="1809886" y="422066"/>
                      <a:pt x="1809886" y="251751"/>
                    </a:cubicBezTo>
                    <a:cubicBezTo>
                      <a:pt x="1809886" y="198376"/>
                      <a:pt x="1811923" y="144593"/>
                      <a:pt x="1824962" y="92032"/>
                    </a:cubicBezTo>
                    <a:cubicBezTo>
                      <a:pt x="1827406" y="81438"/>
                      <a:pt x="1830258" y="70845"/>
                      <a:pt x="1834741" y="61066"/>
                    </a:cubicBezTo>
                    <a:cubicBezTo>
                      <a:pt x="1850223" y="28063"/>
                      <a:pt x="1881190" y="23173"/>
                      <a:pt x="1906859" y="50065"/>
                    </a:cubicBezTo>
                    <a:cubicBezTo>
                      <a:pt x="1929269" y="73697"/>
                      <a:pt x="1933343" y="104663"/>
                      <a:pt x="1934972" y="135222"/>
                    </a:cubicBezTo>
                    <a:cubicBezTo>
                      <a:pt x="1938639" y="202043"/>
                      <a:pt x="1939455" y="269272"/>
                      <a:pt x="1943529" y="336501"/>
                    </a:cubicBezTo>
                    <a:cubicBezTo>
                      <a:pt x="1948011" y="409027"/>
                      <a:pt x="1969606" y="477886"/>
                      <a:pt x="1996905" y="549597"/>
                    </a:cubicBezTo>
                    <a:cubicBezTo>
                      <a:pt x="2020945" y="466885"/>
                      <a:pt x="2043762" y="388654"/>
                      <a:pt x="2040094" y="305942"/>
                    </a:cubicBezTo>
                    <a:cubicBezTo>
                      <a:pt x="2037242" y="243195"/>
                      <a:pt x="2019314" y="183300"/>
                      <a:pt x="2006683" y="122183"/>
                    </a:cubicBezTo>
                    <a:cubicBezTo>
                      <a:pt x="2001387" y="96106"/>
                      <a:pt x="1996090" y="70437"/>
                      <a:pt x="2003424" y="43953"/>
                    </a:cubicBezTo>
                    <a:cubicBezTo>
                      <a:pt x="2009128" y="23581"/>
                      <a:pt x="2019314" y="7690"/>
                      <a:pt x="2040094" y="1578"/>
                    </a:cubicBezTo>
                    <a:close/>
                  </a:path>
                </a:pathLst>
              </a:custGeom>
              <a:solidFill>
                <a:srgbClr val="FDCA93"/>
              </a:solidFill>
              <a:ln w="4251" cap="flat">
                <a:noFill/>
                <a:prstDash val="solid"/>
                <a:miter/>
              </a:ln>
            </p:spPr>
            <p:txBody>
              <a:bodyPr wrap="square" rtlCol="0" anchor="ctr">
                <a:noAutofit/>
              </a:bodyPr>
              <a:lstStyle/>
              <a:p>
                <a:endParaRPr lang="en-US" dirty="0"/>
              </a:p>
            </p:txBody>
          </p:sp>
          <p:sp>
            <p:nvSpPr>
              <p:cNvPr id="103" name="Freeform: Shape 59">
                <a:extLst>
                  <a:ext uri="{FF2B5EF4-FFF2-40B4-BE49-F238E27FC236}">
                    <a16:creationId xmlns:a16="http://schemas.microsoft.com/office/drawing/2014/main" id="{FD2D7650-21A0-4FCB-AE0B-0ABE347357BF}"/>
                  </a:ext>
                </a:extLst>
              </p:cNvPr>
              <p:cNvSpPr/>
              <p:nvPr/>
            </p:nvSpPr>
            <p:spPr>
              <a:xfrm>
                <a:off x="4805835" y="3545770"/>
                <a:ext cx="2650044" cy="1059772"/>
              </a:xfrm>
              <a:custGeom>
                <a:avLst/>
                <a:gdLst>
                  <a:gd name="connsiteX0" fmla="*/ 2748080 w 2769805"/>
                  <a:gd name="connsiteY0" fmla="*/ 0 h 1107666"/>
                  <a:gd name="connsiteX1" fmla="*/ 2769374 w 2769805"/>
                  <a:gd name="connsiteY1" fmla="*/ 22571 h 1107666"/>
                  <a:gd name="connsiteX2" fmla="*/ 2667167 w 2769805"/>
                  <a:gd name="connsiteY2" fmla="*/ 1082541 h 1107666"/>
                  <a:gd name="connsiteX3" fmla="*/ 2647577 w 2769805"/>
                  <a:gd name="connsiteY3" fmla="*/ 1101279 h 1107666"/>
                  <a:gd name="connsiteX4" fmla="*/ 135843 w 2769805"/>
                  <a:gd name="connsiteY4" fmla="*/ 1107667 h 1107666"/>
                  <a:gd name="connsiteX5" fmla="*/ 110717 w 2769805"/>
                  <a:gd name="connsiteY5" fmla="*/ 1085096 h 1107666"/>
                  <a:gd name="connsiteX6" fmla="*/ 5529 w 2769805"/>
                  <a:gd name="connsiteY6" fmla="*/ 48974 h 1107666"/>
                  <a:gd name="connsiteX7" fmla="*/ 3826 w 2769805"/>
                  <a:gd name="connsiteY7" fmla="*/ 11072 h 1107666"/>
                  <a:gd name="connsiteX8" fmla="*/ 43005 w 2769805"/>
                  <a:gd name="connsiteY8" fmla="*/ 8091 h 1107666"/>
                  <a:gd name="connsiteX9" fmla="*/ 2748080 w 2769805"/>
                  <a:gd name="connsiteY9" fmla="*/ 0 h 11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9805" h="1107666">
                    <a:moveTo>
                      <a:pt x="2748080" y="0"/>
                    </a:moveTo>
                    <a:cubicBezTo>
                      <a:pt x="2765966" y="0"/>
                      <a:pt x="2771503" y="2129"/>
                      <a:pt x="2769374" y="22571"/>
                    </a:cubicBezTo>
                    <a:cubicBezTo>
                      <a:pt x="2758301" y="121797"/>
                      <a:pt x="2671851" y="1019088"/>
                      <a:pt x="2667167" y="1082541"/>
                    </a:cubicBezTo>
                    <a:cubicBezTo>
                      <a:pt x="2665889" y="1097446"/>
                      <a:pt x="2662056" y="1101279"/>
                      <a:pt x="2647577" y="1101279"/>
                    </a:cubicBezTo>
                    <a:cubicBezTo>
                      <a:pt x="2514282" y="1101279"/>
                      <a:pt x="256362" y="1106815"/>
                      <a:pt x="135843" y="1107667"/>
                    </a:cubicBezTo>
                    <a:cubicBezTo>
                      <a:pt x="118382" y="1107667"/>
                      <a:pt x="112420" y="1104260"/>
                      <a:pt x="110717" y="1085096"/>
                    </a:cubicBezTo>
                    <a:cubicBezTo>
                      <a:pt x="103051" y="994814"/>
                      <a:pt x="14046" y="140109"/>
                      <a:pt x="5529" y="48974"/>
                    </a:cubicBezTo>
                    <a:cubicBezTo>
                      <a:pt x="4251" y="36198"/>
                      <a:pt x="-5118" y="18738"/>
                      <a:pt x="3826" y="11072"/>
                    </a:cubicBezTo>
                    <a:cubicBezTo>
                      <a:pt x="11917" y="4259"/>
                      <a:pt x="29377" y="8517"/>
                      <a:pt x="43005" y="8091"/>
                    </a:cubicBezTo>
                    <a:cubicBezTo>
                      <a:pt x="111569" y="8091"/>
                      <a:pt x="2492563" y="1703"/>
                      <a:pt x="2748080" y="0"/>
                    </a:cubicBezTo>
                    <a:close/>
                  </a:path>
                </a:pathLst>
              </a:custGeom>
              <a:solidFill>
                <a:schemeClr val="accent4"/>
              </a:solidFill>
              <a:ln w="4251" cap="flat">
                <a:noFill/>
                <a:prstDash val="solid"/>
                <a:miter/>
              </a:ln>
            </p:spPr>
            <p:txBody>
              <a:bodyPr rtlCol="0" anchor="ctr"/>
              <a:lstStyle/>
              <a:p>
                <a:endParaRPr lang="en-US" dirty="0"/>
              </a:p>
            </p:txBody>
          </p:sp>
          <p:sp>
            <p:nvSpPr>
              <p:cNvPr id="104" name="Freeform: Shape 153">
                <a:extLst>
                  <a:ext uri="{FF2B5EF4-FFF2-40B4-BE49-F238E27FC236}">
                    <a16:creationId xmlns:a16="http://schemas.microsoft.com/office/drawing/2014/main" id="{5D5B9414-6609-4230-BC20-37F87ECDE941}"/>
                  </a:ext>
                </a:extLst>
              </p:cNvPr>
              <p:cNvSpPr/>
              <p:nvPr/>
            </p:nvSpPr>
            <p:spPr>
              <a:xfrm>
                <a:off x="5816361" y="3545771"/>
                <a:ext cx="1639520" cy="1056893"/>
              </a:xfrm>
              <a:custGeom>
                <a:avLst/>
                <a:gdLst>
                  <a:gd name="connsiteX0" fmla="*/ 1492947 w 1513733"/>
                  <a:gd name="connsiteY0" fmla="*/ 0 h 1056893"/>
                  <a:gd name="connsiteX1" fmla="*/ 1513321 w 1513733"/>
                  <a:gd name="connsiteY1" fmla="*/ 21595 h 1056893"/>
                  <a:gd name="connsiteX2" fmla="*/ 1415533 w 1513733"/>
                  <a:gd name="connsiteY2" fmla="*/ 1035734 h 1056893"/>
                  <a:gd name="connsiteX3" fmla="*/ 1396790 w 1513733"/>
                  <a:gd name="connsiteY3" fmla="*/ 1053661 h 1056893"/>
                  <a:gd name="connsiteX4" fmla="*/ 190641 w 1513733"/>
                  <a:gd name="connsiteY4" fmla="*/ 1056412 h 1056893"/>
                  <a:gd name="connsiteX5" fmla="*/ 0 w 1513733"/>
                  <a:gd name="connsiteY5" fmla="*/ 1056893 h 1056893"/>
                  <a:gd name="connsiteX6" fmla="*/ 938674 w 1513733"/>
                  <a:gd name="connsiteY6" fmla="*/ 2073 h 1056893"/>
                  <a:gd name="connsiteX7" fmla="*/ 994644 w 1513733"/>
                  <a:gd name="connsiteY7" fmla="*/ 1897 h 1056893"/>
                  <a:gd name="connsiteX8" fmla="*/ 1492947 w 1513733"/>
                  <a:gd name="connsiteY8" fmla="*/ 0 h 10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733" h="1056893">
                    <a:moveTo>
                      <a:pt x="1492947" y="0"/>
                    </a:moveTo>
                    <a:cubicBezTo>
                      <a:pt x="1510060" y="0"/>
                      <a:pt x="1515358" y="2037"/>
                      <a:pt x="1513321" y="21595"/>
                    </a:cubicBezTo>
                    <a:cubicBezTo>
                      <a:pt x="1502727" y="116531"/>
                      <a:pt x="1420014" y="975024"/>
                      <a:pt x="1415533" y="1035734"/>
                    </a:cubicBezTo>
                    <a:cubicBezTo>
                      <a:pt x="1414310" y="1049994"/>
                      <a:pt x="1410643" y="1053661"/>
                      <a:pt x="1396790" y="1053661"/>
                    </a:cubicBezTo>
                    <a:cubicBezTo>
                      <a:pt x="1333024" y="1053661"/>
                      <a:pt x="761068" y="1054986"/>
                      <a:pt x="190641" y="1056412"/>
                    </a:cubicBezTo>
                    <a:lnTo>
                      <a:pt x="0" y="1056893"/>
                    </a:lnTo>
                    <a:lnTo>
                      <a:pt x="938674" y="2073"/>
                    </a:lnTo>
                    <a:lnTo>
                      <a:pt x="994644" y="1897"/>
                    </a:lnTo>
                    <a:cubicBezTo>
                      <a:pt x="1243615" y="1095"/>
                      <a:pt x="1431830" y="407"/>
                      <a:pt x="1492947" y="0"/>
                    </a:cubicBezTo>
                    <a:close/>
                  </a:path>
                </a:pathLst>
              </a:custGeom>
              <a:solidFill>
                <a:schemeClr val="accent4">
                  <a:lumMod val="75000"/>
                </a:schemeClr>
              </a:solidFill>
              <a:ln w="4251" cap="flat">
                <a:noFill/>
                <a:prstDash val="solid"/>
                <a:miter/>
              </a:ln>
            </p:spPr>
            <p:txBody>
              <a:bodyPr wrap="square" rtlCol="0" anchor="ctr">
                <a:noAutofit/>
              </a:bodyPr>
              <a:lstStyle/>
              <a:p>
                <a:endParaRPr lang="en-US" dirty="0"/>
              </a:p>
            </p:txBody>
          </p:sp>
        </p:grpSp>
        <p:grpSp>
          <p:nvGrpSpPr>
            <p:cNvPr id="105" name="Group 158">
              <a:extLst>
                <a:ext uri="{FF2B5EF4-FFF2-40B4-BE49-F238E27FC236}">
                  <a16:creationId xmlns:a16="http://schemas.microsoft.com/office/drawing/2014/main" id="{A7B874CF-3783-4B97-8F6C-21924B6C974C}"/>
                </a:ext>
              </a:extLst>
            </p:cNvPr>
            <p:cNvGrpSpPr/>
            <p:nvPr/>
          </p:nvGrpSpPr>
          <p:grpSpPr>
            <a:xfrm rot="900000">
              <a:off x="8649415" y="5589697"/>
              <a:ext cx="613650" cy="832227"/>
              <a:chOff x="4524375" y="1300163"/>
              <a:chExt cx="2665364" cy="3614738"/>
            </a:xfrm>
          </p:grpSpPr>
          <p:grpSp>
            <p:nvGrpSpPr>
              <p:cNvPr id="106" name="Group 159">
                <a:extLst>
                  <a:ext uri="{FF2B5EF4-FFF2-40B4-BE49-F238E27FC236}">
                    <a16:creationId xmlns:a16="http://schemas.microsoft.com/office/drawing/2014/main" id="{7C68C582-FAFB-4B9E-9192-0EF76582D90E}"/>
                  </a:ext>
                </a:extLst>
              </p:cNvPr>
              <p:cNvGrpSpPr/>
              <p:nvPr/>
            </p:nvGrpSpPr>
            <p:grpSpPr>
              <a:xfrm>
                <a:off x="4524375" y="1300163"/>
                <a:ext cx="2665364" cy="3614738"/>
                <a:chOff x="4524375" y="1300162"/>
                <a:chExt cx="3139440" cy="4257675"/>
              </a:xfrm>
            </p:grpSpPr>
            <p:sp>
              <p:nvSpPr>
                <p:cNvPr id="138" name="Freeform: Shape 191">
                  <a:extLst>
                    <a:ext uri="{FF2B5EF4-FFF2-40B4-BE49-F238E27FC236}">
                      <a16:creationId xmlns:a16="http://schemas.microsoft.com/office/drawing/2014/main" id="{CA9DC739-786F-47C8-966D-F00D1ABC6999}"/>
                    </a:ext>
                  </a:extLst>
                </p:cNvPr>
                <p:cNvSpPr/>
                <p:nvPr/>
              </p:nvSpPr>
              <p:spPr>
                <a:xfrm>
                  <a:off x="4524375" y="1300162"/>
                  <a:ext cx="3139440" cy="4257675"/>
                </a:xfrm>
                <a:custGeom>
                  <a:avLst/>
                  <a:gdLst>
                    <a:gd name="connsiteX0" fmla="*/ 2950845 w 3139440"/>
                    <a:gd name="connsiteY0" fmla="*/ 4257675 h 4257675"/>
                    <a:gd name="connsiteX1" fmla="*/ 187643 w 3139440"/>
                    <a:gd name="connsiteY1" fmla="*/ 4257675 h 4257675"/>
                    <a:gd name="connsiteX2" fmla="*/ 0 w 3139440"/>
                    <a:gd name="connsiteY2" fmla="*/ 4070033 h 4257675"/>
                    <a:gd name="connsiteX3" fmla="*/ 0 w 3139440"/>
                    <a:gd name="connsiteY3" fmla="*/ 187643 h 4257675"/>
                    <a:gd name="connsiteX4" fmla="*/ 187643 w 3139440"/>
                    <a:gd name="connsiteY4" fmla="*/ 0 h 4257675"/>
                    <a:gd name="connsiteX5" fmla="*/ 2951798 w 3139440"/>
                    <a:gd name="connsiteY5" fmla="*/ 0 h 4257675"/>
                    <a:gd name="connsiteX6" fmla="*/ 3139440 w 3139440"/>
                    <a:gd name="connsiteY6" fmla="*/ 187643 h 4257675"/>
                    <a:gd name="connsiteX7" fmla="*/ 3139440 w 3139440"/>
                    <a:gd name="connsiteY7" fmla="*/ 4070033 h 4257675"/>
                    <a:gd name="connsiteX8" fmla="*/ 2950845 w 3139440"/>
                    <a:gd name="connsiteY8" fmla="*/ 4257675 h 425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40" h="4257675">
                      <a:moveTo>
                        <a:pt x="2950845" y="4257675"/>
                      </a:moveTo>
                      <a:lnTo>
                        <a:pt x="187643" y="4257675"/>
                      </a:lnTo>
                      <a:cubicBezTo>
                        <a:pt x="84773" y="4257675"/>
                        <a:pt x="0" y="4172903"/>
                        <a:pt x="0" y="4070033"/>
                      </a:cubicBezTo>
                      <a:lnTo>
                        <a:pt x="0" y="187643"/>
                      </a:lnTo>
                      <a:cubicBezTo>
                        <a:pt x="0" y="84773"/>
                        <a:pt x="84773" y="0"/>
                        <a:pt x="187643" y="0"/>
                      </a:cubicBezTo>
                      <a:lnTo>
                        <a:pt x="2951798" y="0"/>
                      </a:lnTo>
                      <a:cubicBezTo>
                        <a:pt x="3054668" y="0"/>
                        <a:pt x="3139440" y="84773"/>
                        <a:pt x="3139440" y="187643"/>
                      </a:cubicBezTo>
                      <a:lnTo>
                        <a:pt x="3139440" y="4070033"/>
                      </a:lnTo>
                      <a:cubicBezTo>
                        <a:pt x="3138488" y="4172903"/>
                        <a:pt x="3054668" y="4257675"/>
                        <a:pt x="2950845" y="4257675"/>
                      </a:cubicBezTo>
                      <a:close/>
                    </a:path>
                  </a:pathLst>
                </a:custGeom>
                <a:solidFill>
                  <a:schemeClr val="bg1">
                    <a:lumMod val="85000"/>
                  </a:schemeClr>
                </a:solidFill>
                <a:ln w="9525" cap="flat">
                  <a:noFill/>
                  <a:prstDash val="solid"/>
                  <a:miter/>
                </a:ln>
              </p:spPr>
              <p:txBody>
                <a:bodyPr rtlCol="0" anchor="ctr"/>
                <a:lstStyle/>
                <a:p>
                  <a:endParaRPr lang="en-US" dirty="0"/>
                </a:p>
              </p:txBody>
            </p:sp>
            <p:sp>
              <p:nvSpPr>
                <p:cNvPr id="139" name="Freeform: Shape 192">
                  <a:extLst>
                    <a:ext uri="{FF2B5EF4-FFF2-40B4-BE49-F238E27FC236}">
                      <a16:creationId xmlns:a16="http://schemas.microsoft.com/office/drawing/2014/main" id="{77DD0177-0541-4445-8607-B519E66B640A}"/>
                    </a:ext>
                  </a:extLst>
                </p:cNvPr>
                <p:cNvSpPr/>
                <p:nvPr/>
              </p:nvSpPr>
              <p:spPr>
                <a:xfrm>
                  <a:off x="4558664" y="1335404"/>
                  <a:ext cx="3070860" cy="4173854"/>
                </a:xfrm>
                <a:custGeom>
                  <a:avLst/>
                  <a:gdLst>
                    <a:gd name="connsiteX0" fmla="*/ 2883218 w 3070860"/>
                    <a:gd name="connsiteY0" fmla="*/ 4173855 h 4173854"/>
                    <a:gd name="connsiteX1" fmla="*/ 187643 w 3070860"/>
                    <a:gd name="connsiteY1" fmla="*/ 4173855 h 4173854"/>
                    <a:gd name="connsiteX2" fmla="*/ 0 w 3070860"/>
                    <a:gd name="connsiteY2" fmla="*/ 3986213 h 4173854"/>
                    <a:gd name="connsiteX3" fmla="*/ 0 w 3070860"/>
                    <a:gd name="connsiteY3" fmla="*/ 187643 h 4173854"/>
                    <a:gd name="connsiteX4" fmla="*/ 187643 w 3070860"/>
                    <a:gd name="connsiteY4" fmla="*/ 0 h 4173854"/>
                    <a:gd name="connsiteX5" fmla="*/ 2883218 w 3070860"/>
                    <a:gd name="connsiteY5" fmla="*/ 0 h 4173854"/>
                    <a:gd name="connsiteX6" fmla="*/ 3070860 w 3070860"/>
                    <a:gd name="connsiteY6" fmla="*/ 187643 h 4173854"/>
                    <a:gd name="connsiteX7" fmla="*/ 3070860 w 3070860"/>
                    <a:gd name="connsiteY7" fmla="*/ 3987165 h 4173854"/>
                    <a:gd name="connsiteX8" fmla="*/ 2883218 w 3070860"/>
                    <a:gd name="connsiteY8" fmla="*/ 4173855 h 417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60" h="4173854">
                      <a:moveTo>
                        <a:pt x="2883218" y="4173855"/>
                      </a:moveTo>
                      <a:lnTo>
                        <a:pt x="187643" y="4173855"/>
                      </a:lnTo>
                      <a:cubicBezTo>
                        <a:pt x="84773" y="4173855"/>
                        <a:pt x="0" y="4089083"/>
                        <a:pt x="0" y="3986213"/>
                      </a:cubicBezTo>
                      <a:lnTo>
                        <a:pt x="0" y="187643"/>
                      </a:lnTo>
                      <a:cubicBezTo>
                        <a:pt x="0" y="84773"/>
                        <a:pt x="84773" y="0"/>
                        <a:pt x="187643" y="0"/>
                      </a:cubicBezTo>
                      <a:lnTo>
                        <a:pt x="2883218" y="0"/>
                      </a:lnTo>
                      <a:cubicBezTo>
                        <a:pt x="2986088" y="0"/>
                        <a:pt x="3070860" y="84773"/>
                        <a:pt x="3070860" y="187643"/>
                      </a:cubicBezTo>
                      <a:lnTo>
                        <a:pt x="3070860" y="3987165"/>
                      </a:lnTo>
                      <a:cubicBezTo>
                        <a:pt x="3070860" y="4090035"/>
                        <a:pt x="2986088" y="4173855"/>
                        <a:pt x="2883218" y="4173855"/>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140" name="Freeform: Shape 193">
                  <a:extLst>
                    <a:ext uri="{FF2B5EF4-FFF2-40B4-BE49-F238E27FC236}">
                      <a16:creationId xmlns:a16="http://schemas.microsoft.com/office/drawing/2014/main" id="{11B79D66-A68C-46F6-B8EE-004DEE429F63}"/>
                    </a:ext>
                  </a:extLst>
                </p:cNvPr>
                <p:cNvSpPr/>
                <p:nvPr/>
              </p:nvSpPr>
              <p:spPr>
                <a:xfrm>
                  <a:off x="6061709" y="1582102"/>
                  <a:ext cx="64770" cy="3641407"/>
                </a:xfrm>
                <a:custGeom>
                  <a:avLst/>
                  <a:gdLst>
                    <a:gd name="connsiteX0" fmla="*/ 32385 w 64770"/>
                    <a:gd name="connsiteY0" fmla="*/ 3641408 h 3641407"/>
                    <a:gd name="connsiteX1" fmla="*/ 32385 w 64770"/>
                    <a:gd name="connsiteY1" fmla="*/ 3641408 h 3641407"/>
                    <a:gd name="connsiteX2" fmla="*/ 0 w 64770"/>
                    <a:gd name="connsiteY2" fmla="*/ 3609023 h 3641407"/>
                    <a:gd name="connsiteX3" fmla="*/ 0 w 64770"/>
                    <a:gd name="connsiteY3" fmla="*/ 32385 h 3641407"/>
                    <a:gd name="connsiteX4" fmla="*/ 32385 w 64770"/>
                    <a:gd name="connsiteY4" fmla="*/ 0 h 3641407"/>
                    <a:gd name="connsiteX5" fmla="*/ 32385 w 64770"/>
                    <a:gd name="connsiteY5" fmla="*/ 0 h 3641407"/>
                    <a:gd name="connsiteX6" fmla="*/ 64770 w 64770"/>
                    <a:gd name="connsiteY6" fmla="*/ 32385 h 3641407"/>
                    <a:gd name="connsiteX7" fmla="*/ 64770 w 64770"/>
                    <a:gd name="connsiteY7" fmla="*/ 3608070 h 3641407"/>
                    <a:gd name="connsiteX8" fmla="*/ 32385 w 64770"/>
                    <a:gd name="connsiteY8" fmla="*/ 3641408 h 36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 h="3641407">
                      <a:moveTo>
                        <a:pt x="32385" y="3641408"/>
                      </a:moveTo>
                      <a:lnTo>
                        <a:pt x="32385" y="3641408"/>
                      </a:lnTo>
                      <a:cubicBezTo>
                        <a:pt x="14288" y="3641408"/>
                        <a:pt x="0" y="3627120"/>
                        <a:pt x="0" y="3609023"/>
                      </a:cubicBezTo>
                      <a:lnTo>
                        <a:pt x="0" y="32385"/>
                      </a:lnTo>
                      <a:cubicBezTo>
                        <a:pt x="0" y="14288"/>
                        <a:pt x="14288" y="0"/>
                        <a:pt x="32385" y="0"/>
                      </a:cubicBezTo>
                      <a:lnTo>
                        <a:pt x="32385" y="0"/>
                      </a:lnTo>
                      <a:cubicBezTo>
                        <a:pt x="50483" y="0"/>
                        <a:pt x="64770" y="14288"/>
                        <a:pt x="64770" y="32385"/>
                      </a:cubicBezTo>
                      <a:lnTo>
                        <a:pt x="64770" y="3608070"/>
                      </a:lnTo>
                      <a:cubicBezTo>
                        <a:pt x="64770" y="3626168"/>
                        <a:pt x="49530" y="3641408"/>
                        <a:pt x="32385" y="3641408"/>
                      </a:cubicBezTo>
                      <a:close/>
                    </a:path>
                  </a:pathLst>
                </a:custGeom>
                <a:solidFill>
                  <a:schemeClr val="bg1">
                    <a:lumMod val="85000"/>
                  </a:schemeClr>
                </a:solidFill>
                <a:ln w="9525" cap="flat">
                  <a:noFill/>
                  <a:prstDash val="solid"/>
                  <a:miter/>
                </a:ln>
              </p:spPr>
              <p:txBody>
                <a:bodyPr rtlCol="0" anchor="ctr"/>
                <a:lstStyle/>
                <a:p>
                  <a:endParaRPr lang="en-US" dirty="0"/>
                </a:p>
              </p:txBody>
            </p:sp>
          </p:grpSp>
          <p:grpSp>
            <p:nvGrpSpPr>
              <p:cNvPr id="107" name="Group 160">
                <a:extLst>
                  <a:ext uri="{FF2B5EF4-FFF2-40B4-BE49-F238E27FC236}">
                    <a16:creationId xmlns:a16="http://schemas.microsoft.com/office/drawing/2014/main" id="{5DD307BA-2460-4379-AFAB-4C31D93F0646}"/>
                  </a:ext>
                </a:extLst>
              </p:cNvPr>
              <p:cNvGrpSpPr/>
              <p:nvPr/>
            </p:nvGrpSpPr>
            <p:grpSpPr>
              <a:xfrm>
                <a:off x="4788133" y="1765938"/>
                <a:ext cx="2137849" cy="2683189"/>
                <a:chOff x="4787778" y="1766594"/>
                <a:chExt cx="2137849" cy="2683189"/>
              </a:xfrm>
            </p:grpSpPr>
            <p:grpSp>
              <p:nvGrpSpPr>
                <p:cNvPr id="108" name="Group 161">
                  <a:extLst>
                    <a:ext uri="{FF2B5EF4-FFF2-40B4-BE49-F238E27FC236}">
                      <a16:creationId xmlns:a16="http://schemas.microsoft.com/office/drawing/2014/main" id="{FADD96DF-91EA-4F7F-9787-7B34A3A1C720}"/>
                    </a:ext>
                  </a:extLst>
                </p:cNvPr>
                <p:cNvGrpSpPr/>
                <p:nvPr/>
              </p:nvGrpSpPr>
              <p:grpSpPr>
                <a:xfrm>
                  <a:off x="4787778" y="1777071"/>
                  <a:ext cx="802957" cy="337184"/>
                  <a:chOff x="4919662" y="1750694"/>
                  <a:chExt cx="802957" cy="337184"/>
                </a:xfrm>
              </p:grpSpPr>
              <p:sp>
                <p:nvSpPr>
                  <p:cNvPr id="136" name="Freeform: Shape 189">
                    <a:extLst>
                      <a:ext uri="{FF2B5EF4-FFF2-40B4-BE49-F238E27FC236}">
                        <a16:creationId xmlns:a16="http://schemas.microsoft.com/office/drawing/2014/main" id="{93EAD1AB-58A0-4958-BB77-F2CF6AC63B0B}"/>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37" name="Freeform: Shape 190">
                    <a:extLst>
                      <a:ext uri="{FF2B5EF4-FFF2-40B4-BE49-F238E27FC236}">
                        <a16:creationId xmlns:a16="http://schemas.microsoft.com/office/drawing/2014/main" id="{E41C2663-320C-4D20-9536-A82ED3A9ED1F}"/>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09" name="Group 162">
                  <a:extLst>
                    <a:ext uri="{FF2B5EF4-FFF2-40B4-BE49-F238E27FC236}">
                      <a16:creationId xmlns:a16="http://schemas.microsoft.com/office/drawing/2014/main" id="{CB7E6468-D02D-4365-A971-D278E78C33AE}"/>
                    </a:ext>
                  </a:extLst>
                </p:cNvPr>
                <p:cNvGrpSpPr/>
                <p:nvPr/>
              </p:nvGrpSpPr>
              <p:grpSpPr>
                <a:xfrm>
                  <a:off x="4787778" y="2360953"/>
                  <a:ext cx="802957" cy="337184"/>
                  <a:chOff x="4919662" y="1750694"/>
                  <a:chExt cx="802957" cy="337184"/>
                </a:xfrm>
              </p:grpSpPr>
              <p:sp>
                <p:nvSpPr>
                  <p:cNvPr id="134" name="Freeform: Shape 187">
                    <a:extLst>
                      <a:ext uri="{FF2B5EF4-FFF2-40B4-BE49-F238E27FC236}">
                        <a16:creationId xmlns:a16="http://schemas.microsoft.com/office/drawing/2014/main" id="{C0C54674-5F0F-49ED-8559-4CFF0C139787}"/>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35" name="Freeform: Shape 188">
                    <a:extLst>
                      <a:ext uri="{FF2B5EF4-FFF2-40B4-BE49-F238E27FC236}">
                        <a16:creationId xmlns:a16="http://schemas.microsoft.com/office/drawing/2014/main" id="{D7DBF3AE-4DA6-4DBB-94A8-BB0B71EFD424}"/>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10" name="Group 163">
                  <a:extLst>
                    <a:ext uri="{FF2B5EF4-FFF2-40B4-BE49-F238E27FC236}">
                      <a16:creationId xmlns:a16="http://schemas.microsoft.com/office/drawing/2014/main" id="{F0880C30-CF57-4DA0-A759-9C18AA661695}"/>
                    </a:ext>
                  </a:extLst>
                </p:cNvPr>
                <p:cNvGrpSpPr/>
                <p:nvPr/>
              </p:nvGrpSpPr>
              <p:grpSpPr>
                <a:xfrm>
                  <a:off x="4787778" y="2944835"/>
                  <a:ext cx="802957" cy="337184"/>
                  <a:chOff x="4919662" y="1750694"/>
                  <a:chExt cx="802957" cy="337184"/>
                </a:xfrm>
              </p:grpSpPr>
              <p:sp>
                <p:nvSpPr>
                  <p:cNvPr id="132" name="Freeform: Shape 185">
                    <a:extLst>
                      <a:ext uri="{FF2B5EF4-FFF2-40B4-BE49-F238E27FC236}">
                        <a16:creationId xmlns:a16="http://schemas.microsoft.com/office/drawing/2014/main" id="{7B8E282D-9B66-4DD1-8212-E1BB7A04B309}"/>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33" name="Freeform: Shape 186">
                    <a:extLst>
                      <a:ext uri="{FF2B5EF4-FFF2-40B4-BE49-F238E27FC236}">
                        <a16:creationId xmlns:a16="http://schemas.microsoft.com/office/drawing/2014/main" id="{DA4A6A96-88E3-43C9-8C80-97EF32587298}"/>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11" name="Group 164">
                  <a:extLst>
                    <a:ext uri="{FF2B5EF4-FFF2-40B4-BE49-F238E27FC236}">
                      <a16:creationId xmlns:a16="http://schemas.microsoft.com/office/drawing/2014/main" id="{F7416671-A68D-4CDF-88CA-3553C4E0383A}"/>
                    </a:ext>
                  </a:extLst>
                </p:cNvPr>
                <p:cNvGrpSpPr/>
                <p:nvPr/>
              </p:nvGrpSpPr>
              <p:grpSpPr>
                <a:xfrm>
                  <a:off x="4787778" y="3528717"/>
                  <a:ext cx="802957" cy="337184"/>
                  <a:chOff x="4919662" y="1750694"/>
                  <a:chExt cx="802957" cy="337184"/>
                </a:xfrm>
              </p:grpSpPr>
              <p:sp>
                <p:nvSpPr>
                  <p:cNvPr id="130" name="Freeform: Shape 183">
                    <a:extLst>
                      <a:ext uri="{FF2B5EF4-FFF2-40B4-BE49-F238E27FC236}">
                        <a16:creationId xmlns:a16="http://schemas.microsoft.com/office/drawing/2014/main" id="{1D6F1EBC-4D07-407E-97A1-543953DFE649}"/>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31" name="Freeform: Shape 184">
                    <a:extLst>
                      <a:ext uri="{FF2B5EF4-FFF2-40B4-BE49-F238E27FC236}">
                        <a16:creationId xmlns:a16="http://schemas.microsoft.com/office/drawing/2014/main" id="{70EF4A4D-5316-47B1-AA12-63609BC18F41}"/>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12" name="Group 165">
                  <a:extLst>
                    <a:ext uri="{FF2B5EF4-FFF2-40B4-BE49-F238E27FC236}">
                      <a16:creationId xmlns:a16="http://schemas.microsoft.com/office/drawing/2014/main" id="{6CB365FA-37B1-41FB-A973-796363B62476}"/>
                    </a:ext>
                  </a:extLst>
                </p:cNvPr>
                <p:cNvGrpSpPr/>
                <p:nvPr/>
              </p:nvGrpSpPr>
              <p:grpSpPr>
                <a:xfrm>
                  <a:off x="4787778" y="4112599"/>
                  <a:ext cx="802957" cy="337184"/>
                  <a:chOff x="4919662" y="1750694"/>
                  <a:chExt cx="802957" cy="337184"/>
                </a:xfrm>
              </p:grpSpPr>
              <p:sp>
                <p:nvSpPr>
                  <p:cNvPr id="128" name="Freeform: Shape 181">
                    <a:extLst>
                      <a:ext uri="{FF2B5EF4-FFF2-40B4-BE49-F238E27FC236}">
                        <a16:creationId xmlns:a16="http://schemas.microsoft.com/office/drawing/2014/main" id="{7E204518-EE43-4FD4-B495-45EA367A474E}"/>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29" name="Freeform: Shape 182">
                    <a:extLst>
                      <a:ext uri="{FF2B5EF4-FFF2-40B4-BE49-F238E27FC236}">
                        <a16:creationId xmlns:a16="http://schemas.microsoft.com/office/drawing/2014/main" id="{E974F149-0301-4C9E-9F75-20915DFF86FF}"/>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13" name="Group 166">
                  <a:extLst>
                    <a:ext uri="{FF2B5EF4-FFF2-40B4-BE49-F238E27FC236}">
                      <a16:creationId xmlns:a16="http://schemas.microsoft.com/office/drawing/2014/main" id="{DC3DF202-E20A-4CB5-ACBB-FD9386F7884C}"/>
                    </a:ext>
                  </a:extLst>
                </p:cNvPr>
                <p:cNvGrpSpPr/>
                <p:nvPr/>
              </p:nvGrpSpPr>
              <p:grpSpPr>
                <a:xfrm>
                  <a:off x="6122670" y="1766594"/>
                  <a:ext cx="802957" cy="337184"/>
                  <a:chOff x="4919662" y="1750694"/>
                  <a:chExt cx="802957" cy="337184"/>
                </a:xfrm>
              </p:grpSpPr>
              <p:sp>
                <p:nvSpPr>
                  <p:cNvPr id="126" name="Freeform: Shape 179">
                    <a:extLst>
                      <a:ext uri="{FF2B5EF4-FFF2-40B4-BE49-F238E27FC236}">
                        <a16:creationId xmlns:a16="http://schemas.microsoft.com/office/drawing/2014/main" id="{193559C2-8478-48D2-B840-5A493DF90B89}"/>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27" name="Freeform: Shape 180">
                    <a:extLst>
                      <a:ext uri="{FF2B5EF4-FFF2-40B4-BE49-F238E27FC236}">
                        <a16:creationId xmlns:a16="http://schemas.microsoft.com/office/drawing/2014/main" id="{C98E7E59-304E-491F-B31E-CCF49148DD30}"/>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14" name="Group 167">
                  <a:extLst>
                    <a:ext uri="{FF2B5EF4-FFF2-40B4-BE49-F238E27FC236}">
                      <a16:creationId xmlns:a16="http://schemas.microsoft.com/office/drawing/2014/main" id="{1DC1824F-4AD0-4A98-830C-17CFB695F6EB}"/>
                    </a:ext>
                  </a:extLst>
                </p:cNvPr>
                <p:cNvGrpSpPr/>
                <p:nvPr/>
              </p:nvGrpSpPr>
              <p:grpSpPr>
                <a:xfrm>
                  <a:off x="6122670" y="2350476"/>
                  <a:ext cx="802957" cy="337184"/>
                  <a:chOff x="4919662" y="1750694"/>
                  <a:chExt cx="802957" cy="337184"/>
                </a:xfrm>
              </p:grpSpPr>
              <p:sp>
                <p:nvSpPr>
                  <p:cNvPr id="124" name="Freeform: Shape 177">
                    <a:extLst>
                      <a:ext uri="{FF2B5EF4-FFF2-40B4-BE49-F238E27FC236}">
                        <a16:creationId xmlns:a16="http://schemas.microsoft.com/office/drawing/2014/main" id="{D5611BD6-603F-4F6E-BE80-18EFD3E834FD}"/>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25" name="Freeform: Shape 178">
                    <a:extLst>
                      <a:ext uri="{FF2B5EF4-FFF2-40B4-BE49-F238E27FC236}">
                        <a16:creationId xmlns:a16="http://schemas.microsoft.com/office/drawing/2014/main" id="{DDB3BE82-3AE1-465A-96BD-B7A155E3C064}"/>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15" name="Group 168">
                  <a:extLst>
                    <a:ext uri="{FF2B5EF4-FFF2-40B4-BE49-F238E27FC236}">
                      <a16:creationId xmlns:a16="http://schemas.microsoft.com/office/drawing/2014/main" id="{519090DD-DE3A-4427-817D-059A16F831DF}"/>
                    </a:ext>
                  </a:extLst>
                </p:cNvPr>
                <p:cNvGrpSpPr/>
                <p:nvPr/>
              </p:nvGrpSpPr>
              <p:grpSpPr>
                <a:xfrm>
                  <a:off x="6122670" y="2934358"/>
                  <a:ext cx="802957" cy="337184"/>
                  <a:chOff x="4919662" y="1750694"/>
                  <a:chExt cx="802957" cy="337184"/>
                </a:xfrm>
              </p:grpSpPr>
              <p:sp>
                <p:nvSpPr>
                  <p:cNvPr id="122" name="Freeform: Shape 175">
                    <a:extLst>
                      <a:ext uri="{FF2B5EF4-FFF2-40B4-BE49-F238E27FC236}">
                        <a16:creationId xmlns:a16="http://schemas.microsoft.com/office/drawing/2014/main" id="{1FC8B7EE-670E-4818-A886-3E0A8F81AFB3}"/>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23" name="Freeform: Shape 176">
                    <a:extLst>
                      <a:ext uri="{FF2B5EF4-FFF2-40B4-BE49-F238E27FC236}">
                        <a16:creationId xmlns:a16="http://schemas.microsoft.com/office/drawing/2014/main" id="{08254B59-B059-403E-8DBE-E53AAE1FDE96}"/>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16" name="Group 169">
                  <a:extLst>
                    <a:ext uri="{FF2B5EF4-FFF2-40B4-BE49-F238E27FC236}">
                      <a16:creationId xmlns:a16="http://schemas.microsoft.com/office/drawing/2014/main" id="{20AEFAE0-47DA-41F9-9F6E-E99DC4721B5B}"/>
                    </a:ext>
                  </a:extLst>
                </p:cNvPr>
                <p:cNvGrpSpPr/>
                <p:nvPr/>
              </p:nvGrpSpPr>
              <p:grpSpPr>
                <a:xfrm>
                  <a:off x="6122670" y="3518240"/>
                  <a:ext cx="802957" cy="337184"/>
                  <a:chOff x="4919662" y="1750694"/>
                  <a:chExt cx="802957" cy="337184"/>
                </a:xfrm>
              </p:grpSpPr>
              <p:sp>
                <p:nvSpPr>
                  <p:cNvPr id="120" name="Freeform: Shape 173">
                    <a:extLst>
                      <a:ext uri="{FF2B5EF4-FFF2-40B4-BE49-F238E27FC236}">
                        <a16:creationId xmlns:a16="http://schemas.microsoft.com/office/drawing/2014/main" id="{8B4F9C94-9681-4B20-9EC6-76EE806EF5F7}"/>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21" name="Freeform: Shape 174">
                    <a:extLst>
                      <a:ext uri="{FF2B5EF4-FFF2-40B4-BE49-F238E27FC236}">
                        <a16:creationId xmlns:a16="http://schemas.microsoft.com/office/drawing/2014/main" id="{B9B244AE-C6B8-4605-9E7C-93ADB55706C7}"/>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nvGrpSpPr>
                <p:cNvPr id="117" name="Group 170">
                  <a:extLst>
                    <a:ext uri="{FF2B5EF4-FFF2-40B4-BE49-F238E27FC236}">
                      <a16:creationId xmlns:a16="http://schemas.microsoft.com/office/drawing/2014/main" id="{94FF02D4-E424-4C82-8BC6-BFF879B3B3B4}"/>
                    </a:ext>
                  </a:extLst>
                </p:cNvPr>
                <p:cNvGrpSpPr/>
                <p:nvPr/>
              </p:nvGrpSpPr>
              <p:grpSpPr>
                <a:xfrm>
                  <a:off x="6122670" y="4102122"/>
                  <a:ext cx="802957" cy="337184"/>
                  <a:chOff x="4919662" y="1750694"/>
                  <a:chExt cx="802957" cy="337184"/>
                </a:xfrm>
              </p:grpSpPr>
              <p:sp>
                <p:nvSpPr>
                  <p:cNvPr id="118" name="Freeform: Shape 171">
                    <a:extLst>
                      <a:ext uri="{FF2B5EF4-FFF2-40B4-BE49-F238E27FC236}">
                        <a16:creationId xmlns:a16="http://schemas.microsoft.com/office/drawing/2014/main" id="{ABFEA62C-B893-454F-9380-4BCFA555AB7E}"/>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dirty="0"/>
                  </a:p>
                </p:txBody>
              </p:sp>
              <p:sp>
                <p:nvSpPr>
                  <p:cNvPr id="119" name="Freeform: Shape 172">
                    <a:extLst>
                      <a:ext uri="{FF2B5EF4-FFF2-40B4-BE49-F238E27FC236}">
                        <a16:creationId xmlns:a16="http://schemas.microsoft.com/office/drawing/2014/main" id="{BEFA75D7-6EA0-4DDF-BEF2-D01194335225}"/>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dirty="0"/>
                  </a:p>
                </p:txBody>
              </p:sp>
            </p:grpSp>
          </p:grpSp>
        </p:grpSp>
      </p:grpSp>
      <p:grpSp>
        <p:nvGrpSpPr>
          <p:cNvPr id="141" name="Group 3">
            <a:extLst>
              <a:ext uri="{FF2B5EF4-FFF2-40B4-BE49-F238E27FC236}">
                <a16:creationId xmlns:a16="http://schemas.microsoft.com/office/drawing/2014/main" id="{1B531262-6905-4294-8E08-4F8E88E19EF3}"/>
              </a:ext>
            </a:extLst>
          </p:cNvPr>
          <p:cNvGrpSpPr/>
          <p:nvPr/>
        </p:nvGrpSpPr>
        <p:grpSpPr>
          <a:xfrm rot="19345081" flipH="1">
            <a:off x="5729656" y="320327"/>
            <a:ext cx="489987" cy="2522261"/>
            <a:chOff x="4067944" y="-1055821"/>
            <a:chExt cx="1409422" cy="7255142"/>
          </a:xfrm>
        </p:grpSpPr>
        <p:sp>
          <p:nvSpPr>
            <p:cNvPr id="142" name="Rounded Rectangle 7">
              <a:extLst>
                <a:ext uri="{FF2B5EF4-FFF2-40B4-BE49-F238E27FC236}">
                  <a16:creationId xmlns:a16="http://schemas.microsoft.com/office/drawing/2014/main" id="{573B26A0-C5F8-4032-8ADF-CEF08F4E1A13}"/>
                </a:ext>
              </a:extLst>
            </p:cNvPr>
            <p:cNvSpPr/>
            <p:nvPr/>
          </p:nvSpPr>
          <p:spPr>
            <a:xfrm>
              <a:off x="4067944" y="-1055821"/>
              <a:ext cx="1409422" cy="7255142"/>
            </a:xfrm>
            <a:custGeom>
              <a:avLst/>
              <a:gdLst/>
              <a:ahLst/>
              <a:cxnLst/>
              <a:rect l="l" t="t" r="r" b="b"/>
              <a:pathLst>
                <a:path w="1409422" h="7255142">
                  <a:moveTo>
                    <a:pt x="704711" y="0"/>
                  </a:moveTo>
                  <a:cubicBezTo>
                    <a:pt x="1072574" y="0"/>
                    <a:pt x="1370785" y="117434"/>
                    <a:pt x="1370785" y="262297"/>
                  </a:cubicBezTo>
                  <a:cubicBezTo>
                    <a:pt x="1370785" y="345582"/>
                    <a:pt x="1272215" y="419801"/>
                    <a:pt x="1118084" y="466488"/>
                  </a:cubicBezTo>
                  <a:lnTo>
                    <a:pt x="1070943" y="803115"/>
                  </a:lnTo>
                  <a:cubicBezTo>
                    <a:pt x="1274015" y="850812"/>
                    <a:pt x="1409422" y="938764"/>
                    <a:pt x="1409422" y="1039170"/>
                  </a:cubicBezTo>
                  <a:cubicBezTo>
                    <a:pt x="1409422" y="1130174"/>
                    <a:pt x="1298186" y="1210947"/>
                    <a:pt x="1126003" y="1260423"/>
                  </a:cubicBezTo>
                  <a:cubicBezTo>
                    <a:pt x="1126434" y="1261870"/>
                    <a:pt x="1126442" y="1263323"/>
                    <a:pt x="1126442" y="1264778"/>
                  </a:cubicBezTo>
                  <a:lnTo>
                    <a:pt x="1126442" y="5050212"/>
                  </a:lnTo>
                  <a:cubicBezTo>
                    <a:pt x="1126442" y="5214603"/>
                    <a:pt x="1024927" y="5355284"/>
                    <a:pt x="880490" y="5410505"/>
                  </a:cubicBezTo>
                  <a:cubicBezTo>
                    <a:pt x="887528" y="5422594"/>
                    <a:pt x="891019" y="5436683"/>
                    <a:pt x="891019" y="5451587"/>
                  </a:cubicBezTo>
                  <a:lnTo>
                    <a:pt x="891019" y="5480845"/>
                  </a:lnTo>
                  <a:cubicBezTo>
                    <a:pt x="891019" y="5532419"/>
                    <a:pt x="849210" y="5574228"/>
                    <a:pt x="797636" y="5574228"/>
                  </a:cubicBezTo>
                  <a:lnTo>
                    <a:pt x="764319" y="5574228"/>
                  </a:lnTo>
                  <a:cubicBezTo>
                    <a:pt x="760551" y="6069812"/>
                    <a:pt x="756761" y="6511449"/>
                    <a:pt x="752970" y="7020893"/>
                  </a:cubicBezTo>
                  <a:lnTo>
                    <a:pt x="671083" y="7255142"/>
                  </a:lnTo>
                  <a:cubicBezTo>
                    <a:pt x="676129" y="6635258"/>
                    <a:pt x="656834" y="6124906"/>
                    <a:pt x="646982" y="5574228"/>
                  </a:cubicBezTo>
                  <a:lnTo>
                    <a:pt x="611786" y="5574228"/>
                  </a:lnTo>
                  <a:cubicBezTo>
                    <a:pt x="560212" y="5574228"/>
                    <a:pt x="518403" y="5532419"/>
                    <a:pt x="518403" y="5480845"/>
                  </a:cubicBezTo>
                  <a:lnTo>
                    <a:pt x="518403" y="5451587"/>
                  </a:lnTo>
                  <a:cubicBezTo>
                    <a:pt x="518403" y="5436685"/>
                    <a:pt x="521894" y="5422598"/>
                    <a:pt x="528930" y="5410510"/>
                  </a:cubicBezTo>
                  <a:cubicBezTo>
                    <a:pt x="384495" y="5355282"/>
                    <a:pt x="282981" y="5214602"/>
                    <a:pt x="282981" y="5050212"/>
                  </a:cubicBezTo>
                  <a:lnTo>
                    <a:pt x="282981" y="1264778"/>
                  </a:lnTo>
                  <a:lnTo>
                    <a:pt x="283420" y="1260424"/>
                  </a:lnTo>
                  <a:cubicBezTo>
                    <a:pt x="111236" y="1210948"/>
                    <a:pt x="0" y="1130174"/>
                    <a:pt x="0" y="1039170"/>
                  </a:cubicBezTo>
                  <a:cubicBezTo>
                    <a:pt x="0" y="938764"/>
                    <a:pt x="135407" y="850812"/>
                    <a:pt x="338481" y="803115"/>
                  </a:cubicBezTo>
                  <a:lnTo>
                    <a:pt x="291339" y="466488"/>
                  </a:lnTo>
                  <a:cubicBezTo>
                    <a:pt x="137207" y="419801"/>
                    <a:pt x="38637" y="345582"/>
                    <a:pt x="38637" y="262297"/>
                  </a:cubicBezTo>
                  <a:cubicBezTo>
                    <a:pt x="38637" y="117434"/>
                    <a:pt x="336848" y="0"/>
                    <a:pt x="7047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143" name="Group 5">
              <a:extLst>
                <a:ext uri="{FF2B5EF4-FFF2-40B4-BE49-F238E27FC236}">
                  <a16:creationId xmlns:a16="http://schemas.microsoft.com/office/drawing/2014/main" id="{DF5B0504-9AC5-4DEB-839D-408BD09714C2}"/>
                </a:ext>
              </a:extLst>
            </p:cNvPr>
            <p:cNvGrpSpPr/>
            <p:nvPr/>
          </p:nvGrpSpPr>
          <p:grpSpPr>
            <a:xfrm>
              <a:off x="4445616" y="1984252"/>
              <a:ext cx="669600" cy="2316832"/>
              <a:chOff x="4445616" y="1984252"/>
              <a:chExt cx="669600" cy="2316832"/>
            </a:xfrm>
          </p:grpSpPr>
          <p:sp>
            <p:nvSpPr>
              <p:cNvPr id="144" name="Round Same Side Corner Rectangle 6">
                <a:extLst>
                  <a:ext uri="{FF2B5EF4-FFF2-40B4-BE49-F238E27FC236}">
                    <a16:creationId xmlns:a16="http://schemas.microsoft.com/office/drawing/2014/main" id="{A3C2C93F-00CB-4047-A974-A46577BB4596}"/>
                  </a:ext>
                </a:extLst>
              </p:cNvPr>
              <p:cNvSpPr/>
              <p:nvPr/>
            </p:nvSpPr>
            <p:spPr>
              <a:xfrm rot="10800000">
                <a:off x="4445616" y="2111584"/>
                <a:ext cx="669600" cy="2189500"/>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5" name="Oval 7">
                <a:extLst>
                  <a:ext uri="{FF2B5EF4-FFF2-40B4-BE49-F238E27FC236}">
                    <a16:creationId xmlns:a16="http://schemas.microsoft.com/office/drawing/2014/main" id="{B13492E4-AB97-4BFD-B3B9-F1B27C5377F8}"/>
                  </a:ext>
                </a:extLst>
              </p:cNvPr>
              <p:cNvSpPr/>
              <p:nvPr/>
            </p:nvSpPr>
            <p:spPr>
              <a:xfrm>
                <a:off x="4445616" y="1984252"/>
                <a:ext cx="668707"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spTree>
    <p:extLst>
      <p:ext uri="{BB962C8B-B14F-4D97-AF65-F5344CB8AC3E}">
        <p14:creationId xmlns:p14="http://schemas.microsoft.com/office/powerpoint/2010/main" val="3559699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62489" y="136602"/>
            <a:ext cx="3407286" cy="708300"/>
          </a:xfrm>
        </p:spPr>
        <p:txBody>
          <a:bodyPr/>
          <a:lstStyle/>
          <a:p>
            <a:r>
              <a:rPr lang="es-PE" dirty="0"/>
              <a:t>Iconos editables 2</a:t>
            </a:r>
          </a:p>
        </p:txBody>
      </p:sp>
      <p:grpSp>
        <p:nvGrpSpPr>
          <p:cNvPr id="50" name="Grupo 49"/>
          <p:cNvGrpSpPr/>
          <p:nvPr/>
        </p:nvGrpSpPr>
        <p:grpSpPr>
          <a:xfrm>
            <a:off x="3262489" y="1133008"/>
            <a:ext cx="5142209" cy="3392779"/>
            <a:chOff x="4430860" y="1410562"/>
            <a:chExt cx="7202460" cy="4752113"/>
          </a:xfrm>
        </p:grpSpPr>
        <p:sp>
          <p:nvSpPr>
            <p:cNvPr id="51"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3"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4"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6"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8"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1"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98"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9"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0"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1"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2"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4"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5"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96"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6"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9"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2"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3"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5"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0"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1"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4"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9"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0"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1"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2"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4"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Tree>
    <p:extLst>
      <p:ext uri="{BB962C8B-B14F-4D97-AF65-F5344CB8AC3E}">
        <p14:creationId xmlns:p14="http://schemas.microsoft.com/office/powerpoint/2010/main" val="2366202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PE" smtClean="0"/>
              <a:t>37</a:t>
            </a:fld>
            <a:endParaRPr lang="es-PE" dirty="0"/>
          </a:p>
        </p:txBody>
      </p:sp>
      <p:sp>
        <p:nvSpPr>
          <p:cNvPr id="3" name="Título 2"/>
          <p:cNvSpPr>
            <a:spLocks noGrp="1"/>
          </p:cNvSpPr>
          <p:nvPr>
            <p:ph type="title"/>
          </p:nvPr>
        </p:nvSpPr>
        <p:spPr>
          <a:xfrm>
            <a:off x="3273778" y="136602"/>
            <a:ext cx="3395997" cy="708300"/>
          </a:xfrm>
        </p:spPr>
        <p:txBody>
          <a:bodyPr/>
          <a:lstStyle/>
          <a:p>
            <a:r>
              <a:rPr lang="es-PE" dirty="0"/>
              <a:t>Iconos editables 3</a:t>
            </a:r>
          </a:p>
        </p:txBody>
      </p:sp>
      <p:grpSp>
        <p:nvGrpSpPr>
          <p:cNvPr id="147" name="Grupo 146"/>
          <p:cNvGrpSpPr/>
          <p:nvPr/>
        </p:nvGrpSpPr>
        <p:grpSpPr>
          <a:xfrm>
            <a:off x="3158597" y="1108572"/>
            <a:ext cx="5621237" cy="3666628"/>
            <a:chOff x="4242330" y="1447239"/>
            <a:chExt cx="7331363" cy="4782111"/>
          </a:xfrm>
        </p:grpSpPr>
        <p:sp>
          <p:nvSpPr>
            <p:cNvPr id="102"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3"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4"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5"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6"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7"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8"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9"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0"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11"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2"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13"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4"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5"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6"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7"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8"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9"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0"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1"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2"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3"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4"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5"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6"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7"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8"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9"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0"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1"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2"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3"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4"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5"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6"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7"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8"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9"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0"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1"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2"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3"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4"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5"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6"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Tree>
    <p:extLst>
      <p:ext uri="{BB962C8B-B14F-4D97-AF65-F5344CB8AC3E}">
        <p14:creationId xmlns:p14="http://schemas.microsoft.com/office/powerpoint/2010/main" val="157365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4294967295"/>
          </p:nvPr>
        </p:nvSpPr>
        <p:spPr>
          <a:xfrm>
            <a:off x="8674100" y="4673600"/>
            <a:ext cx="469900" cy="469900"/>
          </a:xfrm>
        </p:spPr>
        <p:txBody>
          <a:bodyPr/>
          <a:lstStyle/>
          <a:p>
            <a:pPr marL="0" lvl="0" indent="0" algn="ctr" rtl="0">
              <a:spcBef>
                <a:spcPts val="0"/>
              </a:spcBef>
              <a:spcAft>
                <a:spcPts val="0"/>
              </a:spcAft>
              <a:buNone/>
            </a:pPr>
            <a:fld id="{00000000-1234-1234-1234-123412341234}" type="slidenum">
              <a:rPr lang="es-PE" smtClean="0"/>
              <a:t>4</a:t>
            </a:fld>
            <a:endParaRPr lang="es-PE" dirty="0"/>
          </a:p>
        </p:txBody>
      </p:sp>
      <p:grpSp>
        <p:nvGrpSpPr>
          <p:cNvPr id="4" name="Grupo 3">
            <a:extLst>
              <a:ext uri="{FF2B5EF4-FFF2-40B4-BE49-F238E27FC236}">
                <a16:creationId xmlns:a16="http://schemas.microsoft.com/office/drawing/2014/main" id="{7CB94495-0451-4D51-BED9-11EF6A6EFFC1}"/>
              </a:ext>
            </a:extLst>
          </p:cNvPr>
          <p:cNvGrpSpPr/>
          <p:nvPr/>
        </p:nvGrpSpPr>
        <p:grpSpPr>
          <a:xfrm>
            <a:off x="0" y="1691125"/>
            <a:ext cx="9144000" cy="1838098"/>
            <a:chOff x="0" y="2238703"/>
            <a:chExt cx="12192000" cy="2459421"/>
          </a:xfrm>
          <a:solidFill>
            <a:schemeClr val="bg2">
              <a:lumMod val="40000"/>
              <a:lumOff val="60000"/>
            </a:schemeClr>
          </a:solidFill>
        </p:grpSpPr>
        <p:sp>
          <p:nvSpPr>
            <p:cNvPr id="6" name="Rectángulo 5">
              <a:extLst>
                <a:ext uri="{FF2B5EF4-FFF2-40B4-BE49-F238E27FC236}">
                  <a16:creationId xmlns:a16="http://schemas.microsoft.com/office/drawing/2014/main" id="{9ED8D1BE-B238-4376-927B-7823DE78E1AF}"/>
                </a:ext>
              </a:extLst>
            </p:cNvPr>
            <p:cNvSpPr/>
            <p:nvPr/>
          </p:nvSpPr>
          <p:spPr>
            <a:xfrm>
              <a:off x="0" y="2238703"/>
              <a:ext cx="12192000" cy="2459421"/>
            </a:xfrm>
            <a:prstGeom prst="rect">
              <a:avLst/>
            </a:pr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CuadroTexto 6">
              <a:extLst>
                <a:ext uri="{FF2B5EF4-FFF2-40B4-BE49-F238E27FC236}">
                  <a16:creationId xmlns:a16="http://schemas.microsoft.com/office/drawing/2014/main" id="{23DCC03F-7DFD-4F88-AA83-0FC5CCE87221}"/>
                </a:ext>
              </a:extLst>
            </p:cNvPr>
            <p:cNvSpPr txBox="1"/>
            <p:nvPr/>
          </p:nvSpPr>
          <p:spPr>
            <a:xfrm>
              <a:off x="1371605" y="2689245"/>
              <a:ext cx="6716111" cy="1111895"/>
            </a:xfrm>
            <a:prstGeom prst="rect">
              <a:avLst/>
            </a:prstGeom>
            <a:noFill/>
          </p:spPr>
          <p:txBody>
            <a:bodyPr wrap="square" rtlCol="0">
              <a:spAutoFit/>
            </a:bodyPr>
            <a:lstStyle/>
            <a:p>
              <a:r>
                <a:rPr lang="es-CO"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Title lide</a:t>
              </a:r>
            </a:p>
          </p:txBody>
        </p:sp>
        <p:cxnSp>
          <p:nvCxnSpPr>
            <p:cNvPr id="9" name="Conector recto 8">
              <a:extLst>
                <a:ext uri="{FF2B5EF4-FFF2-40B4-BE49-F238E27FC236}">
                  <a16:creationId xmlns:a16="http://schemas.microsoft.com/office/drawing/2014/main" id="{D1BAF4C0-D330-4695-B521-36AAA681E9EB}"/>
                </a:ext>
              </a:extLst>
            </p:cNvPr>
            <p:cNvCxnSpPr>
              <a:cxnSpLocks/>
            </p:cNvCxnSpPr>
            <p:nvPr/>
          </p:nvCxnSpPr>
          <p:spPr>
            <a:xfrm>
              <a:off x="1187702" y="2414264"/>
              <a:ext cx="0" cy="2091741"/>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31662C01-2997-4687-B7A8-DD81932499BF}"/>
                </a:ext>
              </a:extLst>
            </p:cNvPr>
            <p:cNvSpPr txBox="1"/>
            <p:nvPr/>
          </p:nvSpPr>
          <p:spPr>
            <a:xfrm>
              <a:off x="1371605" y="3612575"/>
              <a:ext cx="5407598" cy="700081"/>
            </a:xfrm>
            <a:prstGeom prst="rect">
              <a:avLst/>
            </a:prstGeom>
            <a:noFill/>
            <a:ln>
              <a:noFill/>
            </a:ln>
          </p:spPr>
          <p:txBody>
            <a:bodyPr wrap="square" rtlCol="0">
              <a:spAutoFit/>
            </a:bodyPr>
            <a:lstStyle/>
            <a:p>
              <a:r>
                <a:rPr lang="es-CO" altLang="es-CO"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examen text . In this paragraphs resume the ideas of topic 1.</a:t>
              </a:r>
            </a:p>
          </p:txBody>
        </p:sp>
      </p:grpSp>
    </p:spTree>
    <p:extLst>
      <p:ext uri="{BB962C8B-B14F-4D97-AF65-F5344CB8AC3E}">
        <p14:creationId xmlns:p14="http://schemas.microsoft.com/office/powerpoint/2010/main" val="2949827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s-PE"/>
          </a:p>
        </p:txBody>
      </p:sp>
      <p:sp>
        <p:nvSpPr>
          <p:cNvPr id="21" name="AutoShape 24">
            <a:extLst>
              <a:ext uri="{FF2B5EF4-FFF2-40B4-BE49-F238E27FC236}">
                <a16:creationId xmlns:a16="http://schemas.microsoft.com/office/drawing/2014/main" id="{67DEB328-81B9-4C20-9DC9-57F611204B7F}"/>
              </a:ext>
            </a:extLst>
          </p:cNvPr>
          <p:cNvSpPr>
            <a:spLocks noChangeArrowheads="1"/>
          </p:cNvSpPr>
          <p:nvPr/>
        </p:nvSpPr>
        <p:spPr bwMode="auto">
          <a:xfrm flipH="1">
            <a:off x="6510527" y="1196715"/>
            <a:ext cx="1570792" cy="248681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974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960 h 10000"/>
              <a:gd name="connsiteX1" fmla="*/ 974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96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960"/>
                </a:moveTo>
                <a:lnTo>
                  <a:pt x="974" y="0"/>
                </a:lnTo>
                <a:lnTo>
                  <a:pt x="10000" y="0"/>
                </a:lnTo>
                <a:lnTo>
                  <a:pt x="10000" y="10000"/>
                </a:lnTo>
                <a:lnTo>
                  <a:pt x="0" y="10000"/>
                </a:lnTo>
                <a:lnTo>
                  <a:pt x="0" y="96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5000" tIns="34290" rIns="135000" bIns="34290" rtlCol="0" anchor="ctr"/>
          <a:lstStyle/>
          <a:p>
            <a:pPr>
              <a:lnSpc>
                <a:spcPts val="1500"/>
              </a:lnSpc>
            </a:pPr>
            <a:endParaRPr lang="zh-CN" altLang="en-US" sz="1200">
              <a:solidFill>
                <a:schemeClr val="bg1"/>
              </a:solidFill>
            </a:endParaRPr>
          </a:p>
        </p:txBody>
      </p:sp>
      <p:sp>
        <p:nvSpPr>
          <p:cNvPr id="22" name="矩形 1">
            <a:extLst>
              <a:ext uri="{FF2B5EF4-FFF2-40B4-BE49-F238E27FC236}">
                <a16:creationId xmlns:a16="http://schemas.microsoft.com/office/drawing/2014/main" id="{7092AC04-686D-43F4-BA0B-84DDE7886272}"/>
              </a:ext>
            </a:extLst>
          </p:cNvPr>
          <p:cNvSpPr/>
          <p:nvPr/>
        </p:nvSpPr>
        <p:spPr>
          <a:xfrm flipH="1">
            <a:off x="669536" y="3028771"/>
            <a:ext cx="5745540" cy="654754"/>
          </a:xfrm>
          <a:custGeom>
            <a:avLst/>
            <a:gdLst/>
            <a:ahLst/>
            <a:cxnLst/>
            <a:rect l="l" t="t" r="r" b="b"/>
            <a:pathLst>
              <a:path w="5189126" h="1233513">
                <a:moveTo>
                  <a:pt x="5189123" y="616756"/>
                </a:moveTo>
                <a:lnTo>
                  <a:pt x="4572367" y="1233512"/>
                </a:lnTo>
                <a:lnTo>
                  <a:pt x="5189123" y="1233512"/>
                </a:lnTo>
                <a:close/>
                <a:moveTo>
                  <a:pt x="0" y="0"/>
                </a:moveTo>
                <a:lnTo>
                  <a:pt x="5189126" y="0"/>
                </a:lnTo>
                <a:lnTo>
                  <a:pt x="5189126" y="1233513"/>
                </a:lnTo>
                <a:lnTo>
                  <a:pt x="0" y="1233513"/>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5000" tIns="34290" rIns="135000" bIns="34290" rtlCol="0" anchor="ctr"/>
          <a:lstStyle/>
          <a:p>
            <a:pPr>
              <a:lnSpc>
                <a:spcPts val="1500"/>
              </a:lnSpc>
            </a:pPr>
            <a:endParaRPr lang="zh-CN" altLang="en-US" sz="1200" dirty="0">
              <a:solidFill>
                <a:schemeClr val="bg1"/>
              </a:solidFill>
            </a:endParaRPr>
          </a:p>
        </p:txBody>
      </p:sp>
      <p:sp>
        <p:nvSpPr>
          <p:cNvPr id="23" name="TextBox 4">
            <a:extLst>
              <a:ext uri="{FF2B5EF4-FFF2-40B4-BE49-F238E27FC236}">
                <a16:creationId xmlns:a16="http://schemas.microsoft.com/office/drawing/2014/main" id="{C113CB9C-1B64-48E7-94A0-37547E8ED46D}"/>
              </a:ext>
            </a:extLst>
          </p:cNvPr>
          <p:cNvSpPr txBox="1"/>
          <p:nvPr/>
        </p:nvSpPr>
        <p:spPr>
          <a:xfrm>
            <a:off x="1613197" y="3063761"/>
            <a:ext cx="3858218" cy="584775"/>
          </a:xfrm>
          <a:prstGeom prst="rect">
            <a:avLst/>
          </a:prstGeom>
          <a:noFill/>
          <a:effectLst/>
        </p:spPr>
        <p:txBody>
          <a:bodyPr wrap="square" rtlCol="0">
            <a:spAutoFit/>
          </a:bodyPr>
          <a:lstStyle/>
          <a:p>
            <a:r>
              <a:rPr lang="en-US" altLang="zh-CN" sz="3200" b="1" dirty="0">
                <a:solidFill>
                  <a:schemeClr val="bg1"/>
                </a:solidFill>
                <a:latin typeface="微软雅黑" pitchFamily="34" charset="-122"/>
                <a:ea typeface="微软雅黑" pitchFamily="34" charset="-122"/>
              </a:rPr>
              <a:t>Add text content</a:t>
            </a:r>
            <a:endParaRPr lang="zh-CN" altLang="en-US" sz="3200" b="1" dirty="0">
              <a:solidFill>
                <a:schemeClr val="bg1"/>
              </a:solidFill>
              <a:latin typeface="微软雅黑" pitchFamily="34" charset="-122"/>
              <a:ea typeface="微软雅黑" pitchFamily="34" charset="-122"/>
            </a:endParaRPr>
          </a:p>
        </p:txBody>
      </p:sp>
      <p:sp>
        <p:nvSpPr>
          <p:cNvPr id="24" name="TextBox 5">
            <a:extLst>
              <a:ext uri="{FF2B5EF4-FFF2-40B4-BE49-F238E27FC236}">
                <a16:creationId xmlns:a16="http://schemas.microsoft.com/office/drawing/2014/main" id="{B8EBAAEC-D1D6-48AA-85ED-821905EFC99A}"/>
              </a:ext>
            </a:extLst>
          </p:cNvPr>
          <p:cNvSpPr txBox="1"/>
          <p:nvPr/>
        </p:nvSpPr>
        <p:spPr>
          <a:xfrm>
            <a:off x="7215496" y="1350174"/>
            <a:ext cx="553998" cy="2179892"/>
          </a:xfrm>
          <a:prstGeom prst="rect">
            <a:avLst/>
          </a:prstGeom>
          <a:noFill/>
        </p:spPr>
        <p:txBody>
          <a:bodyPr vert="eaVert" wrap="none" rtlCol="0">
            <a:spAutoFit/>
          </a:bodyPr>
          <a:lstStyle/>
          <a:p>
            <a:r>
              <a:rPr lang="en-US" altLang="zh-CN" sz="2400" dirty="0">
                <a:solidFill>
                  <a:schemeClr val="bg1"/>
                </a:solidFill>
              </a:rPr>
              <a:t>Add text content</a:t>
            </a:r>
            <a:endParaRPr lang="zh-CN" altLang="en-US" sz="2400" dirty="0">
              <a:solidFill>
                <a:schemeClr val="bg1"/>
              </a:solidFill>
            </a:endParaRPr>
          </a:p>
        </p:txBody>
      </p:sp>
      <p:sp>
        <p:nvSpPr>
          <p:cNvPr id="25" name="TextBox 6">
            <a:extLst>
              <a:ext uri="{FF2B5EF4-FFF2-40B4-BE49-F238E27FC236}">
                <a16:creationId xmlns:a16="http://schemas.microsoft.com/office/drawing/2014/main" id="{D7CB6FED-5E3C-432E-8410-3C1DEDB5BE00}"/>
              </a:ext>
            </a:extLst>
          </p:cNvPr>
          <p:cNvSpPr txBox="1"/>
          <p:nvPr/>
        </p:nvSpPr>
        <p:spPr>
          <a:xfrm>
            <a:off x="805239" y="3939902"/>
            <a:ext cx="7533522" cy="783837"/>
          </a:xfrm>
          <a:prstGeom prst="rect">
            <a:avLst/>
          </a:prstGeom>
          <a:noFill/>
        </p:spPr>
        <p:txBody>
          <a:bodyPr wrap="square" lIns="63025" tIns="31512" rIns="63025" bIns="3151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lnSpc>
                <a:spcPct val="130000"/>
              </a:lnSpc>
            </a:pPr>
            <a:r>
              <a:rPr lang="en-US" altLang="zh-CN" sz="1200" dirty="0">
                <a:solidFill>
                  <a:srgbClr val="292928"/>
                </a:solidFill>
                <a:latin typeface="微软雅黑" pitchFamily="34" charset="-122"/>
                <a:ea typeface="微软雅黑" pitchFamily="34" charset="-122"/>
              </a:rPr>
              <a:t>After your content hit here, or by copying your text, select Paste in this box and select Keep text only.</a:t>
            </a:r>
          </a:p>
          <a:p>
            <a:pPr algn="ctr">
              <a:lnSpc>
                <a:spcPct val="130000"/>
              </a:lnSpc>
            </a:pPr>
            <a:r>
              <a:rPr lang="en-US" altLang="zh-CN" sz="1200" dirty="0">
                <a:solidFill>
                  <a:srgbClr val="292928"/>
                </a:solidFill>
                <a:latin typeface="微软雅黑" pitchFamily="34" charset="-122"/>
                <a:ea typeface="微软雅黑" pitchFamily="34" charset="-122"/>
              </a:rPr>
              <a:t>After your content hit here, or by copying your text Type your content here, or copy it</a:t>
            </a:r>
          </a:p>
          <a:p>
            <a:pPr algn="ctr">
              <a:lnSpc>
                <a:spcPct val="130000"/>
              </a:lnSpc>
            </a:pPr>
            <a:r>
              <a:rPr lang="en-US" altLang="zh-CN" sz="1200" dirty="0">
                <a:solidFill>
                  <a:srgbClr val="292928"/>
                </a:solidFill>
                <a:latin typeface="微软雅黑" pitchFamily="34" charset="-122"/>
                <a:ea typeface="微软雅黑" pitchFamily="34" charset="-122"/>
              </a:rPr>
              <a:t>After your text, select Paste in this box and choose to keep only the text.</a:t>
            </a:r>
            <a:endParaRPr lang="zh-CN" altLang="en-US" sz="1200" dirty="0">
              <a:solidFill>
                <a:srgbClr val="292928"/>
              </a:solidFill>
              <a:latin typeface="微软雅黑" pitchFamily="34" charset="-122"/>
              <a:ea typeface="微软雅黑" pitchFamily="34" charset="-122"/>
            </a:endParaRPr>
          </a:p>
        </p:txBody>
      </p:sp>
      <p:pic>
        <p:nvPicPr>
          <p:cNvPr id="4" name="Imagen 3"/>
          <p:cNvPicPr>
            <a:picLocks noChangeAspect="1"/>
          </p:cNvPicPr>
          <p:nvPr/>
        </p:nvPicPr>
        <p:blipFill>
          <a:blip r:embed="rId2"/>
          <a:stretch>
            <a:fillRect/>
          </a:stretch>
        </p:blipFill>
        <p:spPr>
          <a:xfrm>
            <a:off x="629613" y="1626355"/>
            <a:ext cx="5785463" cy="1224660"/>
          </a:xfrm>
          <a:prstGeom prst="rect">
            <a:avLst/>
          </a:prstGeom>
        </p:spPr>
      </p:pic>
    </p:spTree>
    <p:extLst>
      <p:ext uri="{BB962C8B-B14F-4D97-AF65-F5344CB8AC3E}">
        <p14:creationId xmlns:p14="http://schemas.microsoft.com/office/powerpoint/2010/main" val="234710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2" decel="2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s-PE"/>
          </a:p>
        </p:txBody>
      </p:sp>
      <p:grpSp>
        <p:nvGrpSpPr>
          <p:cNvPr id="321" name="Group 24">
            <a:extLst>
              <a:ext uri="{FF2B5EF4-FFF2-40B4-BE49-F238E27FC236}">
                <a16:creationId xmlns:a16="http://schemas.microsoft.com/office/drawing/2014/main" id="{4DDB7600-4CF2-47E9-9222-8A74B081D215}"/>
              </a:ext>
            </a:extLst>
          </p:cNvPr>
          <p:cNvGrpSpPr/>
          <p:nvPr/>
        </p:nvGrpSpPr>
        <p:grpSpPr>
          <a:xfrm>
            <a:off x="4290824" y="2344005"/>
            <a:ext cx="1870365" cy="1248950"/>
            <a:chOff x="395534" y="3500851"/>
            <a:chExt cx="3972999" cy="2219036"/>
          </a:xfrm>
          <a:noFill/>
        </p:grpSpPr>
        <p:sp>
          <p:nvSpPr>
            <p:cNvPr id="322" name="TextBox 5">
              <a:extLst>
                <a:ext uri="{FF2B5EF4-FFF2-40B4-BE49-F238E27FC236}">
                  <a16:creationId xmlns:a16="http://schemas.microsoft.com/office/drawing/2014/main" id="{459F7B4A-FC2A-4410-B102-C4646886C7CF}"/>
                </a:ext>
              </a:extLst>
            </p:cNvPr>
            <p:cNvSpPr txBox="1"/>
            <p:nvPr/>
          </p:nvSpPr>
          <p:spPr>
            <a:xfrm>
              <a:off x="395534" y="3500851"/>
              <a:ext cx="3972999" cy="459909"/>
            </a:xfrm>
            <a:prstGeom prst="rect">
              <a:avLst/>
            </a:prstGeom>
            <a:grpFill/>
          </p:spPr>
          <p:txBody>
            <a:bodyPr wrap="square" rtlCol="0" anchor="ctr">
              <a:spAutoFit/>
            </a:bodyPr>
            <a:lstStyle/>
            <a:p>
              <a:r>
                <a:rPr lang="en-US" altLang="ko-KR" b="1" dirty="0">
                  <a:solidFill>
                    <a:schemeClr val="accent2"/>
                  </a:solidFill>
                  <a:cs typeface="Arial" pitchFamily="34" charset="0"/>
                </a:rPr>
                <a:t>Content  Here</a:t>
              </a:r>
              <a:endParaRPr lang="ko-KR" altLang="en-US" b="1" dirty="0">
                <a:solidFill>
                  <a:schemeClr val="accent2"/>
                </a:solidFill>
                <a:cs typeface="Arial" pitchFamily="34" charset="0"/>
              </a:endParaRPr>
            </a:p>
          </p:txBody>
        </p:sp>
        <p:sp>
          <p:nvSpPr>
            <p:cNvPr id="323" name="TextBox 6">
              <a:extLst>
                <a:ext uri="{FF2B5EF4-FFF2-40B4-BE49-F238E27FC236}">
                  <a16:creationId xmlns:a16="http://schemas.microsoft.com/office/drawing/2014/main" id="{3F12D6C4-2315-4079-8D57-1F2781B3475A}"/>
                </a:ext>
              </a:extLst>
            </p:cNvPr>
            <p:cNvSpPr txBox="1"/>
            <p:nvPr/>
          </p:nvSpPr>
          <p:spPr>
            <a:xfrm>
              <a:off x="395536" y="3995230"/>
              <a:ext cx="3972997" cy="1724657"/>
            </a:xfrm>
            <a:prstGeom prst="rect">
              <a:avLst/>
            </a:prstGeom>
            <a:grpFill/>
          </p:spPr>
          <p:txBody>
            <a:bodyPr wrap="square" rtlCol="0">
              <a:spAutoFit/>
            </a:bodyPr>
            <a:lstStyle/>
            <a:p>
              <a:r>
                <a:rPr lang="en-US" altLang="ko-KR" sz="1200" dirty="0">
                  <a:cs typeface="Arial" pitchFamily="34" charset="0"/>
                </a:rPr>
                <a:t>You can simply impress your audience and add a unique zing and appeal to your Presentations. Easy to change colors, photos and Text.  </a:t>
              </a:r>
            </a:p>
          </p:txBody>
        </p:sp>
      </p:grpSp>
      <p:grpSp>
        <p:nvGrpSpPr>
          <p:cNvPr id="324" name="Group 33">
            <a:extLst>
              <a:ext uri="{FF2B5EF4-FFF2-40B4-BE49-F238E27FC236}">
                <a16:creationId xmlns:a16="http://schemas.microsoft.com/office/drawing/2014/main" id="{920FB63C-44D9-4336-8E64-3A9FCF43AFB2}"/>
              </a:ext>
            </a:extLst>
          </p:cNvPr>
          <p:cNvGrpSpPr/>
          <p:nvPr/>
        </p:nvGrpSpPr>
        <p:grpSpPr>
          <a:xfrm>
            <a:off x="6296556" y="2344005"/>
            <a:ext cx="1791530" cy="1248950"/>
            <a:chOff x="395534" y="3500851"/>
            <a:chExt cx="3972999" cy="2219036"/>
          </a:xfrm>
          <a:noFill/>
        </p:grpSpPr>
        <p:sp>
          <p:nvSpPr>
            <p:cNvPr id="325" name="TextBox 8">
              <a:extLst>
                <a:ext uri="{FF2B5EF4-FFF2-40B4-BE49-F238E27FC236}">
                  <a16:creationId xmlns:a16="http://schemas.microsoft.com/office/drawing/2014/main" id="{0723A442-320C-43FF-B3EA-41E6634291E5}"/>
                </a:ext>
              </a:extLst>
            </p:cNvPr>
            <p:cNvSpPr txBox="1"/>
            <p:nvPr/>
          </p:nvSpPr>
          <p:spPr>
            <a:xfrm>
              <a:off x="395534" y="3500851"/>
              <a:ext cx="3972999" cy="459909"/>
            </a:xfrm>
            <a:prstGeom prst="rect">
              <a:avLst/>
            </a:prstGeom>
            <a:grpFill/>
          </p:spPr>
          <p:txBody>
            <a:bodyPr wrap="square" rtlCol="0" anchor="ctr">
              <a:spAutoFit/>
            </a:bodyPr>
            <a:lstStyle/>
            <a:p>
              <a:r>
                <a:rPr lang="en-US" altLang="ko-KR" b="1" dirty="0">
                  <a:solidFill>
                    <a:schemeClr val="accent3"/>
                  </a:solidFill>
                  <a:cs typeface="Arial" pitchFamily="34" charset="0"/>
                </a:rPr>
                <a:t>Content  Here</a:t>
              </a:r>
              <a:endParaRPr lang="ko-KR" altLang="en-US" b="1" dirty="0">
                <a:solidFill>
                  <a:schemeClr val="accent3"/>
                </a:solidFill>
                <a:cs typeface="Arial" pitchFamily="34" charset="0"/>
              </a:endParaRPr>
            </a:p>
          </p:txBody>
        </p:sp>
        <p:sp>
          <p:nvSpPr>
            <p:cNvPr id="326" name="TextBox 9">
              <a:extLst>
                <a:ext uri="{FF2B5EF4-FFF2-40B4-BE49-F238E27FC236}">
                  <a16:creationId xmlns:a16="http://schemas.microsoft.com/office/drawing/2014/main" id="{5217C995-2BFA-4476-AAFC-937163CF10F3}"/>
                </a:ext>
              </a:extLst>
            </p:cNvPr>
            <p:cNvSpPr txBox="1"/>
            <p:nvPr/>
          </p:nvSpPr>
          <p:spPr>
            <a:xfrm>
              <a:off x="395536" y="3995230"/>
              <a:ext cx="3972997" cy="1724657"/>
            </a:xfrm>
            <a:prstGeom prst="rect">
              <a:avLst/>
            </a:prstGeom>
            <a:grpFill/>
          </p:spPr>
          <p:txBody>
            <a:bodyPr wrap="square" rtlCol="0">
              <a:spAutoFit/>
            </a:bodyPr>
            <a:lstStyle/>
            <a:p>
              <a:r>
                <a:rPr lang="en-US" altLang="ko-KR" sz="1200" dirty="0">
                  <a:cs typeface="Arial" pitchFamily="34" charset="0"/>
                </a:rPr>
                <a:t>You can simply impress your audience and add a unique zing and appeal to your Presentations. Easy to change colors, photos and Text.  </a:t>
              </a:r>
            </a:p>
          </p:txBody>
        </p:sp>
      </p:grpSp>
      <p:sp>
        <p:nvSpPr>
          <p:cNvPr id="327" name="TextBox 10">
            <a:extLst>
              <a:ext uri="{FF2B5EF4-FFF2-40B4-BE49-F238E27FC236}">
                <a16:creationId xmlns:a16="http://schemas.microsoft.com/office/drawing/2014/main" id="{671FB311-49C2-4E4B-84C8-A4A42632BEEC}"/>
              </a:ext>
            </a:extLst>
          </p:cNvPr>
          <p:cNvSpPr txBox="1"/>
          <p:nvPr/>
        </p:nvSpPr>
        <p:spPr>
          <a:xfrm>
            <a:off x="4290824" y="996732"/>
            <a:ext cx="4853051" cy="1077218"/>
          </a:xfrm>
          <a:prstGeom prst="rect">
            <a:avLst/>
          </a:prstGeom>
          <a:noFill/>
        </p:spPr>
        <p:txBody>
          <a:bodyPr wrap="square" rtlCol="0" anchor="ctr">
            <a:spAutoFit/>
          </a:bodyPr>
          <a:lstStyle/>
          <a:p>
            <a:r>
              <a:rPr lang="en-GB" altLang="ko-KR" sz="3200" dirty="0">
                <a:cs typeface="Arial" pitchFamily="34" charset="0"/>
              </a:rPr>
              <a:t>Clean </a:t>
            </a:r>
            <a:r>
              <a:rPr lang="en-GB" altLang="ko-KR" sz="3200" b="1" dirty="0">
                <a:solidFill>
                  <a:schemeClr val="accent3"/>
                </a:solidFill>
                <a:cs typeface="Arial" pitchFamily="34" charset="0"/>
              </a:rPr>
              <a:t>Text Slide </a:t>
            </a:r>
          </a:p>
          <a:p>
            <a:r>
              <a:rPr lang="en-GB" altLang="ko-KR" sz="3200" dirty="0">
                <a:cs typeface="Arial" pitchFamily="34" charset="0"/>
              </a:rPr>
              <a:t>for your Presentation</a:t>
            </a:r>
            <a:endParaRPr lang="ko-KR" altLang="en-US" sz="3200" dirty="0">
              <a:cs typeface="Arial" pitchFamily="34" charset="0"/>
            </a:endParaRPr>
          </a:p>
        </p:txBody>
      </p:sp>
      <p:pic>
        <p:nvPicPr>
          <p:cNvPr id="328" name="Imagen 327"/>
          <p:cNvPicPr>
            <a:picLocks noChangeAspect="1"/>
          </p:cNvPicPr>
          <p:nvPr/>
        </p:nvPicPr>
        <p:blipFill>
          <a:blip r:embed="rId2"/>
          <a:stretch>
            <a:fillRect/>
          </a:stretch>
        </p:blipFill>
        <p:spPr>
          <a:xfrm>
            <a:off x="1175558" y="1535341"/>
            <a:ext cx="2749371" cy="2788648"/>
          </a:xfrm>
          <a:prstGeom prst="rect">
            <a:avLst/>
          </a:prstGeom>
        </p:spPr>
      </p:pic>
    </p:spTree>
    <p:extLst>
      <p:ext uri="{BB962C8B-B14F-4D97-AF65-F5344CB8AC3E}">
        <p14:creationId xmlns:p14="http://schemas.microsoft.com/office/powerpoint/2010/main" val="3297197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o 30">
            <a:extLst>
              <a:ext uri="{FF2B5EF4-FFF2-40B4-BE49-F238E27FC236}">
                <a16:creationId xmlns:a16="http://schemas.microsoft.com/office/drawing/2014/main" id="{3641F786-3DE8-4068-A2CF-96686D962085}"/>
              </a:ext>
            </a:extLst>
          </p:cNvPr>
          <p:cNvGrpSpPr/>
          <p:nvPr/>
        </p:nvGrpSpPr>
        <p:grpSpPr>
          <a:xfrm>
            <a:off x="486180" y="3662599"/>
            <a:ext cx="523875" cy="526323"/>
            <a:chOff x="300443" y="4131377"/>
            <a:chExt cx="679450" cy="682625"/>
          </a:xfrm>
          <a:solidFill>
            <a:srgbClr val="7FC1DB"/>
          </a:solidFill>
        </p:grpSpPr>
        <p:sp>
          <p:nvSpPr>
            <p:cNvPr id="35" name="Oval 34">
              <a:extLst>
                <a:ext uri="{FF2B5EF4-FFF2-40B4-BE49-F238E27FC236}">
                  <a16:creationId xmlns:a16="http://schemas.microsoft.com/office/drawing/2014/main" id="{8AA741E9-C6AD-41F1-B316-92F63B100D11}"/>
                </a:ext>
              </a:extLst>
            </p:cNvPr>
            <p:cNvSpPr>
              <a:spLocks noChangeArrowheads="1"/>
            </p:cNvSpPr>
            <p:nvPr/>
          </p:nvSpPr>
          <p:spPr bwMode="auto">
            <a:xfrm>
              <a:off x="300443" y="4131377"/>
              <a:ext cx="679450" cy="682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nvGrpSpPr>
            <p:cNvPr id="36" name="Grupo 35">
              <a:extLst>
                <a:ext uri="{FF2B5EF4-FFF2-40B4-BE49-F238E27FC236}">
                  <a16:creationId xmlns:a16="http://schemas.microsoft.com/office/drawing/2014/main" id="{531B44B5-F067-4206-904F-A50F49566B7A}"/>
                </a:ext>
              </a:extLst>
            </p:cNvPr>
            <p:cNvGrpSpPr/>
            <p:nvPr/>
          </p:nvGrpSpPr>
          <p:grpSpPr>
            <a:xfrm>
              <a:off x="386539" y="4227332"/>
              <a:ext cx="507257" cy="455961"/>
              <a:chOff x="6403975" y="3382963"/>
              <a:chExt cx="282575" cy="254000"/>
            </a:xfrm>
            <a:grpFill/>
          </p:grpSpPr>
          <p:sp>
            <p:nvSpPr>
              <p:cNvPr id="37" name="Freeform 809">
                <a:extLst>
                  <a:ext uri="{FF2B5EF4-FFF2-40B4-BE49-F238E27FC236}">
                    <a16:creationId xmlns:a16="http://schemas.microsoft.com/office/drawing/2014/main" id="{7898D93A-B64F-4CDB-B2C5-C19D3A1B626B}"/>
                  </a:ext>
                </a:extLst>
              </p:cNvPr>
              <p:cNvSpPr>
                <a:spLocks/>
              </p:cNvSpPr>
              <p:nvPr/>
            </p:nvSpPr>
            <p:spPr bwMode="auto">
              <a:xfrm>
                <a:off x="6403975" y="3424238"/>
                <a:ext cx="282575" cy="212725"/>
              </a:xfrm>
              <a:custGeom>
                <a:avLst/>
                <a:gdLst>
                  <a:gd name="T0" fmla="*/ 340 w 400"/>
                  <a:gd name="T1" fmla="*/ 299 h 299"/>
                  <a:gd name="T2" fmla="*/ 60 w 400"/>
                  <a:gd name="T3" fmla="*/ 299 h 299"/>
                  <a:gd name="T4" fmla="*/ 0 w 400"/>
                  <a:gd name="T5" fmla="*/ 239 h 299"/>
                  <a:gd name="T6" fmla="*/ 0 w 400"/>
                  <a:gd name="T7" fmla="*/ 60 h 299"/>
                  <a:gd name="T8" fmla="*/ 60 w 400"/>
                  <a:gd name="T9" fmla="*/ 0 h 299"/>
                  <a:gd name="T10" fmla="*/ 340 w 400"/>
                  <a:gd name="T11" fmla="*/ 0 h 299"/>
                  <a:gd name="T12" fmla="*/ 400 w 400"/>
                  <a:gd name="T13" fmla="*/ 60 h 299"/>
                  <a:gd name="T14" fmla="*/ 400 w 400"/>
                  <a:gd name="T15" fmla="*/ 239 h 299"/>
                  <a:gd name="T16" fmla="*/ 340 w 400"/>
                  <a:gd name="T1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299">
                    <a:moveTo>
                      <a:pt x="340" y="299"/>
                    </a:moveTo>
                    <a:cubicBezTo>
                      <a:pt x="60" y="299"/>
                      <a:pt x="60" y="299"/>
                      <a:pt x="60" y="299"/>
                    </a:cubicBezTo>
                    <a:cubicBezTo>
                      <a:pt x="27" y="299"/>
                      <a:pt x="0" y="272"/>
                      <a:pt x="0" y="239"/>
                    </a:cubicBezTo>
                    <a:cubicBezTo>
                      <a:pt x="0" y="60"/>
                      <a:pt x="0" y="60"/>
                      <a:pt x="0" y="60"/>
                    </a:cubicBezTo>
                    <a:cubicBezTo>
                      <a:pt x="0" y="27"/>
                      <a:pt x="27" y="0"/>
                      <a:pt x="60" y="0"/>
                    </a:cubicBezTo>
                    <a:cubicBezTo>
                      <a:pt x="340" y="0"/>
                      <a:pt x="340" y="0"/>
                      <a:pt x="340" y="0"/>
                    </a:cubicBezTo>
                    <a:cubicBezTo>
                      <a:pt x="373" y="0"/>
                      <a:pt x="400" y="27"/>
                      <a:pt x="400" y="60"/>
                    </a:cubicBezTo>
                    <a:cubicBezTo>
                      <a:pt x="400" y="239"/>
                      <a:pt x="400" y="239"/>
                      <a:pt x="400" y="239"/>
                    </a:cubicBezTo>
                    <a:cubicBezTo>
                      <a:pt x="400" y="272"/>
                      <a:pt x="373" y="299"/>
                      <a:pt x="340" y="29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 name="Freeform 810">
                <a:extLst>
                  <a:ext uri="{FF2B5EF4-FFF2-40B4-BE49-F238E27FC236}">
                    <a16:creationId xmlns:a16="http://schemas.microsoft.com/office/drawing/2014/main" id="{9F451C51-3083-4A87-9F8D-35E25E174E76}"/>
                  </a:ext>
                </a:extLst>
              </p:cNvPr>
              <p:cNvSpPr>
                <a:spLocks/>
              </p:cNvSpPr>
              <p:nvPr/>
            </p:nvSpPr>
            <p:spPr bwMode="auto">
              <a:xfrm>
                <a:off x="6483350" y="3382963"/>
                <a:ext cx="123825" cy="47625"/>
              </a:xfrm>
              <a:custGeom>
                <a:avLst/>
                <a:gdLst>
                  <a:gd name="T0" fmla="*/ 0 w 175"/>
                  <a:gd name="T1" fmla="*/ 68 h 68"/>
                  <a:gd name="T2" fmla="*/ 1 w 175"/>
                  <a:gd name="T3" fmla="*/ 56 h 68"/>
                  <a:gd name="T4" fmla="*/ 16 w 175"/>
                  <a:gd name="T5" fmla="*/ 25 h 68"/>
                  <a:gd name="T6" fmla="*/ 48 w 175"/>
                  <a:gd name="T7" fmla="*/ 4 h 68"/>
                  <a:gd name="T8" fmla="*/ 75 w 175"/>
                  <a:gd name="T9" fmla="*/ 2 h 68"/>
                  <a:gd name="T10" fmla="*/ 119 w 175"/>
                  <a:gd name="T11" fmla="*/ 2 h 68"/>
                  <a:gd name="T12" fmla="*/ 139 w 175"/>
                  <a:gd name="T13" fmla="*/ 9 h 68"/>
                  <a:gd name="T14" fmla="*/ 157 w 175"/>
                  <a:gd name="T15" fmla="*/ 22 h 68"/>
                  <a:gd name="T16" fmla="*/ 172 w 175"/>
                  <a:gd name="T17" fmla="*/ 46 h 68"/>
                  <a:gd name="T18" fmla="*/ 175 w 175"/>
                  <a:gd name="T19" fmla="*/ 66 h 68"/>
                  <a:gd name="T20" fmla="*/ 154 w 175"/>
                  <a:gd name="T21" fmla="*/ 67 h 68"/>
                  <a:gd name="T22" fmla="*/ 151 w 175"/>
                  <a:gd name="T23" fmla="*/ 52 h 68"/>
                  <a:gd name="T24" fmla="*/ 135 w 175"/>
                  <a:gd name="T25" fmla="*/ 32 h 68"/>
                  <a:gd name="T26" fmla="*/ 118 w 175"/>
                  <a:gd name="T27" fmla="*/ 25 h 68"/>
                  <a:gd name="T28" fmla="*/ 99 w 175"/>
                  <a:gd name="T29" fmla="*/ 23 h 68"/>
                  <a:gd name="T30" fmla="*/ 58 w 175"/>
                  <a:gd name="T31" fmla="*/ 24 h 68"/>
                  <a:gd name="T32" fmla="*/ 40 w 175"/>
                  <a:gd name="T33" fmla="*/ 32 h 68"/>
                  <a:gd name="T34" fmla="*/ 25 w 175"/>
                  <a:gd name="T35" fmla="*/ 53 h 68"/>
                  <a:gd name="T36" fmla="*/ 23 w 175"/>
                  <a:gd name="T37" fmla="*/ 68 h 68"/>
                  <a:gd name="T38" fmla="*/ 0 w 175"/>
                  <a:gd name="T3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68">
                    <a:moveTo>
                      <a:pt x="0" y="68"/>
                    </a:moveTo>
                    <a:cubicBezTo>
                      <a:pt x="0" y="65"/>
                      <a:pt x="0" y="61"/>
                      <a:pt x="1" y="56"/>
                    </a:cubicBezTo>
                    <a:cubicBezTo>
                      <a:pt x="3" y="40"/>
                      <a:pt x="12" y="29"/>
                      <a:pt x="16" y="25"/>
                    </a:cubicBezTo>
                    <a:cubicBezTo>
                      <a:pt x="28" y="12"/>
                      <a:pt x="42" y="6"/>
                      <a:pt x="48" y="4"/>
                    </a:cubicBezTo>
                    <a:cubicBezTo>
                      <a:pt x="59" y="3"/>
                      <a:pt x="68" y="2"/>
                      <a:pt x="75" y="2"/>
                    </a:cubicBezTo>
                    <a:cubicBezTo>
                      <a:pt x="103" y="0"/>
                      <a:pt x="115" y="2"/>
                      <a:pt x="119" y="2"/>
                    </a:cubicBezTo>
                    <a:cubicBezTo>
                      <a:pt x="131" y="5"/>
                      <a:pt x="137" y="8"/>
                      <a:pt x="139" y="9"/>
                    </a:cubicBezTo>
                    <a:cubicBezTo>
                      <a:pt x="143" y="11"/>
                      <a:pt x="150" y="15"/>
                      <a:pt x="157" y="22"/>
                    </a:cubicBezTo>
                    <a:cubicBezTo>
                      <a:pt x="167" y="33"/>
                      <a:pt x="171" y="43"/>
                      <a:pt x="172" y="46"/>
                    </a:cubicBezTo>
                    <a:cubicBezTo>
                      <a:pt x="174" y="54"/>
                      <a:pt x="175" y="61"/>
                      <a:pt x="175" y="66"/>
                    </a:cubicBezTo>
                    <a:cubicBezTo>
                      <a:pt x="168" y="66"/>
                      <a:pt x="161" y="66"/>
                      <a:pt x="154" y="67"/>
                    </a:cubicBezTo>
                    <a:cubicBezTo>
                      <a:pt x="154" y="63"/>
                      <a:pt x="153" y="58"/>
                      <a:pt x="151" y="52"/>
                    </a:cubicBezTo>
                    <a:cubicBezTo>
                      <a:pt x="146" y="41"/>
                      <a:pt x="138" y="34"/>
                      <a:pt x="135" y="32"/>
                    </a:cubicBezTo>
                    <a:cubicBezTo>
                      <a:pt x="129" y="28"/>
                      <a:pt x="123" y="26"/>
                      <a:pt x="118" y="25"/>
                    </a:cubicBezTo>
                    <a:cubicBezTo>
                      <a:pt x="112" y="24"/>
                      <a:pt x="106" y="24"/>
                      <a:pt x="99" y="23"/>
                    </a:cubicBezTo>
                    <a:cubicBezTo>
                      <a:pt x="85" y="23"/>
                      <a:pt x="71" y="23"/>
                      <a:pt x="58" y="24"/>
                    </a:cubicBezTo>
                    <a:cubicBezTo>
                      <a:pt x="54" y="25"/>
                      <a:pt x="47" y="27"/>
                      <a:pt x="40" y="32"/>
                    </a:cubicBezTo>
                    <a:cubicBezTo>
                      <a:pt x="38" y="34"/>
                      <a:pt x="29" y="41"/>
                      <a:pt x="25" y="53"/>
                    </a:cubicBezTo>
                    <a:cubicBezTo>
                      <a:pt x="23" y="59"/>
                      <a:pt x="23" y="64"/>
                      <a:pt x="23" y="68"/>
                    </a:cubicBezTo>
                    <a:cubicBezTo>
                      <a:pt x="15" y="68"/>
                      <a:pt x="8" y="68"/>
                      <a:pt x="0" y="6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 name="Oval 811">
                <a:extLst>
                  <a:ext uri="{FF2B5EF4-FFF2-40B4-BE49-F238E27FC236}">
                    <a16:creationId xmlns:a16="http://schemas.microsoft.com/office/drawing/2014/main" id="{67E222BE-BAE1-4ABA-9533-9C0FFA463B12}"/>
                  </a:ext>
                </a:extLst>
              </p:cNvPr>
              <p:cNvSpPr>
                <a:spLocks noChangeArrowheads="1"/>
              </p:cNvSpPr>
              <p:nvPr/>
            </p:nvSpPr>
            <p:spPr bwMode="auto">
              <a:xfrm>
                <a:off x="6472238" y="3459163"/>
                <a:ext cx="146050" cy="1460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 name="Freeform 812">
                <a:extLst>
                  <a:ext uri="{FF2B5EF4-FFF2-40B4-BE49-F238E27FC236}">
                    <a16:creationId xmlns:a16="http://schemas.microsoft.com/office/drawing/2014/main" id="{E0B86B5B-9BF2-4F2F-AEC0-0AF54116EC61}"/>
                  </a:ext>
                </a:extLst>
              </p:cNvPr>
              <p:cNvSpPr>
                <a:spLocks/>
              </p:cNvSpPr>
              <p:nvPr/>
            </p:nvSpPr>
            <p:spPr bwMode="auto">
              <a:xfrm>
                <a:off x="6527800" y="3484563"/>
                <a:ext cx="33338" cy="95250"/>
              </a:xfrm>
              <a:custGeom>
                <a:avLst/>
                <a:gdLst>
                  <a:gd name="T0" fmla="*/ 40 w 46"/>
                  <a:gd name="T1" fmla="*/ 136 h 136"/>
                  <a:gd name="T2" fmla="*/ 7 w 46"/>
                  <a:gd name="T3" fmla="*/ 136 h 136"/>
                  <a:gd name="T4" fmla="*/ 0 w 46"/>
                  <a:gd name="T5" fmla="*/ 130 h 136"/>
                  <a:gd name="T6" fmla="*/ 0 w 46"/>
                  <a:gd name="T7" fmla="*/ 6 h 136"/>
                  <a:gd name="T8" fmla="*/ 7 w 46"/>
                  <a:gd name="T9" fmla="*/ 0 h 136"/>
                  <a:gd name="T10" fmla="*/ 40 w 46"/>
                  <a:gd name="T11" fmla="*/ 0 h 136"/>
                  <a:gd name="T12" fmla="*/ 46 w 46"/>
                  <a:gd name="T13" fmla="*/ 6 h 136"/>
                  <a:gd name="T14" fmla="*/ 46 w 46"/>
                  <a:gd name="T15" fmla="*/ 130 h 136"/>
                  <a:gd name="T16" fmla="*/ 40 w 46"/>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6">
                    <a:moveTo>
                      <a:pt x="40" y="136"/>
                    </a:moveTo>
                    <a:cubicBezTo>
                      <a:pt x="7" y="136"/>
                      <a:pt x="7" y="136"/>
                      <a:pt x="7" y="136"/>
                    </a:cubicBezTo>
                    <a:cubicBezTo>
                      <a:pt x="3" y="136"/>
                      <a:pt x="0" y="133"/>
                      <a:pt x="0" y="130"/>
                    </a:cubicBezTo>
                    <a:cubicBezTo>
                      <a:pt x="0" y="6"/>
                      <a:pt x="0" y="6"/>
                      <a:pt x="0" y="6"/>
                    </a:cubicBezTo>
                    <a:cubicBezTo>
                      <a:pt x="0" y="3"/>
                      <a:pt x="3" y="0"/>
                      <a:pt x="7" y="0"/>
                    </a:cubicBezTo>
                    <a:cubicBezTo>
                      <a:pt x="40" y="0"/>
                      <a:pt x="40" y="0"/>
                      <a:pt x="40" y="0"/>
                    </a:cubicBezTo>
                    <a:cubicBezTo>
                      <a:pt x="44" y="0"/>
                      <a:pt x="46" y="3"/>
                      <a:pt x="46" y="6"/>
                    </a:cubicBezTo>
                    <a:cubicBezTo>
                      <a:pt x="46" y="130"/>
                      <a:pt x="46" y="130"/>
                      <a:pt x="46" y="130"/>
                    </a:cubicBezTo>
                    <a:cubicBezTo>
                      <a:pt x="46" y="133"/>
                      <a:pt x="44" y="136"/>
                      <a:pt x="40"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 name="Freeform 813">
                <a:extLst>
                  <a:ext uri="{FF2B5EF4-FFF2-40B4-BE49-F238E27FC236}">
                    <a16:creationId xmlns:a16="http://schemas.microsoft.com/office/drawing/2014/main" id="{1E762FE1-3F53-4E3E-A28A-5503FE0475D7}"/>
                  </a:ext>
                </a:extLst>
              </p:cNvPr>
              <p:cNvSpPr>
                <a:spLocks/>
              </p:cNvSpPr>
              <p:nvPr/>
            </p:nvSpPr>
            <p:spPr bwMode="auto">
              <a:xfrm>
                <a:off x="6497638" y="3516313"/>
                <a:ext cx="95250" cy="31750"/>
              </a:xfrm>
              <a:custGeom>
                <a:avLst/>
                <a:gdLst>
                  <a:gd name="T0" fmla="*/ 135 w 135"/>
                  <a:gd name="T1" fmla="*/ 6 h 46"/>
                  <a:gd name="T2" fmla="*/ 135 w 135"/>
                  <a:gd name="T3" fmla="*/ 40 h 46"/>
                  <a:gd name="T4" fmla="*/ 129 w 135"/>
                  <a:gd name="T5" fmla="*/ 46 h 46"/>
                  <a:gd name="T6" fmla="*/ 6 w 135"/>
                  <a:gd name="T7" fmla="*/ 46 h 46"/>
                  <a:gd name="T8" fmla="*/ 0 w 135"/>
                  <a:gd name="T9" fmla="*/ 40 h 46"/>
                  <a:gd name="T10" fmla="*/ 0 w 135"/>
                  <a:gd name="T11" fmla="*/ 6 h 46"/>
                  <a:gd name="T12" fmla="*/ 6 w 135"/>
                  <a:gd name="T13" fmla="*/ 0 h 46"/>
                  <a:gd name="T14" fmla="*/ 129 w 135"/>
                  <a:gd name="T15" fmla="*/ 0 h 46"/>
                  <a:gd name="T16" fmla="*/ 135 w 135"/>
                  <a:gd name="T17"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46">
                    <a:moveTo>
                      <a:pt x="135" y="6"/>
                    </a:moveTo>
                    <a:cubicBezTo>
                      <a:pt x="135" y="40"/>
                      <a:pt x="135" y="40"/>
                      <a:pt x="135" y="40"/>
                    </a:cubicBezTo>
                    <a:cubicBezTo>
                      <a:pt x="135" y="43"/>
                      <a:pt x="133" y="46"/>
                      <a:pt x="129" y="46"/>
                    </a:cubicBezTo>
                    <a:cubicBezTo>
                      <a:pt x="6" y="46"/>
                      <a:pt x="6" y="46"/>
                      <a:pt x="6" y="46"/>
                    </a:cubicBezTo>
                    <a:cubicBezTo>
                      <a:pt x="3" y="46"/>
                      <a:pt x="0" y="43"/>
                      <a:pt x="0" y="40"/>
                    </a:cubicBezTo>
                    <a:cubicBezTo>
                      <a:pt x="0" y="6"/>
                      <a:pt x="0" y="6"/>
                      <a:pt x="0" y="6"/>
                    </a:cubicBezTo>
                    <a:cubicBezTo>
                      <a:pt x="0" y="2"/>
                      <a:pt x="3" y="0"/>
                      <a:pt x="6" y="0"/>
                    </a:cubicBezTo>
                    <a:cubicBezTo>
                      <a:pt x="129" y="0"/>
                      <a:pt x="129" y="0"/>
                      <a:pt x="129" y="0"/>
                    </a:cubicBezTo>
                    <a:cubicBezTo>
                      <a:pt x="133" y="0"/>
                      <a:pt x="135" y="2"/>
                      <a:pt x="1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sp>
        <p:nvSpPr>
          <p:cNvPr id="3" name="Freeform 8"/>
          <p:cNvSpPr>
            <a:spLocks/>
          </p:cNvSpPr>
          <p:nvPr/>
        </p:nvSpPr>
        <p:spPr bwMode="auto">
          <a:xfrm>
            <a:off x="625880" y="1652825"/>
            <a:ext cx="330200" cy="552450"/>
          </a:xfrm>
          <a:custGeom>
            <a:avLst/>
            <a:gdLst>
              <a:gd name="T0" fmla="*/ 7 w 139"/>
              <a:gd name="T1" fmla="*/ 15 h 232"/>
              <a:gd name="T2" fmla="*/ 1 w 139"/>
              <a:gd name="T3" fmla="*/ 128 h 232"/>
              <a:gd name="T4" fmla="*/ 3 w 139"/>
              <a:gd name="T5" fmla="*/ 205 h 232"/>
              <a:gd name="T6" fmla="*/ 37 w 139"/>
              <a:gd name="T7" fmla="*/ 220 h 232"/>
              <a:gd name="T8" fmla="*/ 134 w 139"/>
              <a:gd name="T9" fmla="*/ 198 h 232"/>
              <a:gd name="T10" fmla="*/ 137 w 139"/>
              <a:gd name="T11" fmla="*/ 113 h 232"/>
              <a:gd name="T12" fmla="*/ 133 w 139"/>
              <a:gd name="T13" fmla="*/ 23 h 232"/>
              <a:gd name="T14" fmla="*/ 127 w 139"/>
              <a:gd name="T15" fmla="*/ 0 h 232"/>
              <a:gd name="T16" fmla="*/ 97 w 139"/>
              <a:gd name="T17" fmla="*/ 23 h 232"/>
              <a:gd name="T18" fmla="*/ 55 w 139"/>
              <a:gd name="T19" fmla="*/ 24 h 232"/>
              <a:gd name="T20" fmla="*/ 7 w 139"/>
              <a:gd name="T21" fmla="*/ 1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32">
                <a:moveTo>
                  <a:pt x="7" y="15"/>
                </a:moveTo>
                <a:cubicBezTo>
                  <a:pt x="3" y="50"/>
                  <a:pt x="1" y="88"/>
                  <a:pt x="1" y="128"/>
                </a:cubicBezTo>
                <a:cubicBezTo>
                  <a:pt x="0" y="155"/>
                  <a:pt x="1" y="180"/>
                  <a:pt x="3" y="205"/>
                </a:cubicBezTo>
                <a:cubicBezTo>
                  <a:pt x="11" y="210"/>
                  <a:pt x="22" y="216"/>
                  <a:pt x="37" y="220"/>
                </a:cubicBezTo>
                <a:cubicBezTo>
                  <a:pt x="85" y="232"/>
                  <a:pt x="125" y="204"/>
                  <a:pt x="134" y="198"/>
                </a:cubicBezTo>
                <a:cubicBezTo>
                  <a:pt x="135" y="181"/>
                  <a:pt x="136" y="151"/>
                  <a:pt x="137" y="113"/>
                </a:cubicBezTo>
                <a:cubicBezTo>
                  <a:pt x="139" y="76"/>
                  <a:pt x="137" y="53"/>
                  <a:pt x="133" y="23"/>
                </a:cubicBezTo>
                <a:cubicBezTo>
                  <a:pt x="131" y="13"/>
                  <a:pt x="128" y="5"/>
                  <a:pt x="127" y="0"/>
                </a:cubicBezTo>
                <a:cubicBezTo>
                  <a:pt x="121" y="7"/>
                  <a:pt x="112" y="17"/>
                  <a:pt x="97" y="23"/>
                </a:cubicBezTo>
                <a:cubicBezTo>
                  <a:pt x="84" y="27"/>
                  <a:pt x="74" y="26"/>
                  <a:pt x="55" y="24"/>
                </a:cubicBezTo>
                <a:cubicBezTo>
                  <a:pt x="43" y="23"/>
                  <a:pt x="26" y="21"/>
                  <a:pt x="7" y="15"/>
                </a:cubicBezTo>
                <a:close/>
              </a:path>
            </a:pathLst>
          </a:custGeom>
          <a:solidFill>
            <a:srgbClr val="7FC1DB"/>
          </a:solidFill>
          <a:ln>
            <a:noFill/>
          </a:ln>
          <a:extLst/>
        </p:spPr>
        <p:txBody>
          <a:bodyPr vert="horz" wrap="square" lIns="91440" tIns="45720" rIns="91440" bIns="45720" numCol="1" anchor="t" anchorCtr="0" compatLnSpc="1">
            <a:prstTxWarp prst="textNoShape">
              <a:avLst/>
            </a:prstTxWarp>
          </a:bodyPr>
          <a:lstStyle/>
          <a:p>
            <a:endParaRPr lang="es-PE" dirty="0"/>
          </a:p>
        </p:txBody>
      </p:sp>
      <p:sp>
        <p:nvSpPr>
          <p:cNvPr id="4" name="Freeform 9"/>
          <p:cNvSpPr>
            <a:spLocks/>
          </p:cNvSpPr>
          <p:nvPr/>
        </p:nvSpPr>
        <p:spPr bwMode="auto">
          <a:xfrm>
            <a:off x="649693" y="1619487"/>
            <a:ext cx="198438" cy="90488"/>
          </a:xfrm>
          <a:custGeom>
            <a:avLst/>
            <a:gdLst>
              <a:gd name="T0" fmla="*/ 83 w 83"/>
              <a:gd name="T1" fmla="*/ 12 h 38"/>
              <a:gd name="T2" fmla="*/ 83 w 83"/>
              <a:gd name="T3" fmla="*/ 36 h 38"/>
              <a:gd name="T4" fmla="*/ 41 w 83"/>
              <a:gd name="T5" fmla="*/ 37 h 38"/>
              <a:gd name="T6" fmla="*/ 0 w 83"/>
              <a:gd name="T7" fmla="*/ 28 h 38"/>
              <a:gd name="T8" fmla="*/ 1 w 83"/>
              <a:gd name="T9" fmla="*/ 0 h 38"/>
              <a:gd name="T10" fmla="*/ 32 w 83"/>
              <a:gd name="T11" fmla="*/ 14 h 38"/>
              <a:gd name="T12" fmla="*/ 63 w 83"/>
              <a:gd name="T13" fmla="*/ 14 h 38"/>
              <a:gd name="T14" fmla="*/ 83 w 83"/>
              <a:gd name="T15" fmla="*/ 1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8">
                <a:moveTo>
                  <a:pt x="83" y="12"/>
                </a:moveTo>
                <a:cubicBezTo>
                  <a:pt x="83" y="20"/>
                  <a:pt x="83" y="28"/>
                  <a:pt x="83" y="36"/>
                </a:cubicBezTo>
                <a:cubicBezTo>
                  <a:pt x="72" y="37"/>
                  <a:pt x="58" y="38"/>
                  <a:pt x="41" y="37"/>
                </a:cubicBezTo>
                <a:cubicBezTo>
                  <a:pt x="24" y="35"/>
                  <a:pt x="10" y="32"/>
                  <a:pt x="0" y="28"/>
                </a:cubicBezTo>
                <a:cubicBezTo>
                  <a:pt x="0" y="19"/>
                  <a:pt x="1" y="9"/>
                  <a:pt x="1" y="0"/>
                </a:cubicBezTo>
                <a:cubicBezTo>
                  <a:pt x="14" y="10"/>
                  <a:pt x="25" y="13"/>
                  <a:pt x="32" y="14"/>
                </a:cubicBezTo>
                <a:cubicBezTo>
                  <a:pt x="41" y="15"/>
                  <a:pt x="48" y="15"/>
                  <a:pt x="63" y="14"/>
                </a:cubicBezTo>
                <a:cubicBezTo>
                  <a:pt x="71" y="13"/>
                  <a:pt x="78" y="13"/>
                  <a:pt x="83" y="12"/>
                </a:cubicBezTo>
                <a:close/>
              </a:path>
            </a:pathLst>
          </a:custGeom>
          <a:solidFill>
            <a:srgbClr val="2A4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 name="Freeform 10"/>
          <p:cNvSpPr>
            <a:spLocks/>
          </p:cNvSpPr>
          <p:nvPr/>
        </p:nvSpPr>
        <p:spPr bwMode="auto">
          <a:xfrm>
            <a:off x="649693" y="1605200"/>
            <a:ext cx="276225" cy="95250"/>
          </a:xfrm>
          <a:custGeom>
            <a:avLst/>
            <a:gdLst>
              <a:gd name="T0" fmla="*/ 3 w 116"/>
              <a:gd name="T1" fmla="*/ 5 h 40"/>
              <a:gd name="T2" fmla="*/ 34 w 116"/>
              <a:gd name="T3" fmla="*/ 1 h 40"/>
              <a:gd name="T4" fmla="*/ 86 w 116"/>
              <a:gd name="T5" fmla="*/ 4 h 40"/>
              <a:gd name="T6" fmla="*/ 110 w 116"/>
              <a:gd name="T7" fmla="*/ 11 h 40"/>
              <a:gd name="T8" fmla="*/ 113 w 116"/>
              <a:gd name="T9" fmla="*/ 13 h 40"/>
              <a:gd name="T10" fmla="*/ 116 w 116"/>
              <a:gd name="T11" fmla="*/ 19 h 40"/>
              <a:gd name="T12" fmla="*/ 104 w 116"/>
              <a:gd name="T13" fmla="*/ 31 h 40"/>
              <a:gd name="T14" fmla="*/ 84 w 116"/>
              <a:gd name="T15" fmla="*/ 40 h 40"/>
              <a:gd name="T16" fmla="*/ 84 w 116"/>
              <a:gd name="T17" fmla="*/ 17 h 40"/>
              <a:gd name="T18" fmla="*/ 43 w 116"/>
              <a:gd name="T19" fmla="*/ 22 h 40"/>
              <a:gd name="T20" fmla="*/ 0 w 116"/>
              <a:gd name="T21" fmla="*/ 7 h 40"/>
              <a:gd name="T22" fmla="*/ 3 w 116"/>
              <a:gd name="T2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40">
                <a:moveTo>
                  <a:pt x="3" y="5"/>
                </a:moveTo>
                <a:cubicBezTo>
                  <a:pt x="16" y="3"/>
                  <a:pt x="26" y="1"/>
                  <a:pt x="34" y="1"/>
                </a:cubicBezTo>
                <a:cubicBezTo>
                  <a:pt x="34" y="1"/>
                  <a:pt x="56" y="0"/>
                  <a:pt x="86" y="4"/>
                </a:cubicBezTo>
                <a:cubicBezTo>
                  <a:pt x="86" y="4"/>
                  <a:pt x="92" y="5"/>
                  <a:pt x="110" y="11"/>
                </a:cubicBezTo>
                <a:cubicBezTo>
                  <a:pt x="111" y="11"/>
                  <a:pt x="112" y="12"/>
                  <a:pt x="113" y="13"/>
                </a:cubicBezTo>
                <a:cubicBezTo>
                  <a:pt x="115" y="14"/>
                  <a:pt x="116" y="17"/>
                  <a:pt x="116" y="19"/>
                </a:cubicBezTo>
                <a:cubicBezTo>
                  <a:pt x="114" y="22"/>
                  <a:pt x="110" y="27"/>
                  <a:pt x="104" y="31"/>
                </a:cubicBezTo>
                <a:cubicBezTo>
                  <a:pt x="96" y="37"/>
                  <a:pt x="88" y="39"/>
                  <a:pt x="84" y="40"/>
                </a:cubicBezTo>
                <a:cubicBezTo>
                  <a:pt x="84" y="32"/>
                  <a:pt x="84" y="25"/>
                  <a:pt x="84" y="17"/>
                </a:cubicBezTo>
                <a:cubicBezTo>
                  <a:pt x="76" y="20"/>
                  <a:pt x="61" y="23"/>
                  <a:pt x="43" y="22"/>
                </a:cubicBezTo>
                <a:cubicBezTo>
                  <a:pt x="23" y="20"/>
                  <a:pt x="8" y="12"/>
                  <a:pt x="0" y="7"/>
                </a:cubicBezTo>
                <a:cubicBezTo>
                  <a:pt x="1" y="7"/>
                  <a:pt x="2" y="6"/>
                  <a:pt x="3" y="5"/>
                </a:cubicBezTo>
                <a:close/>
              </a:path>
            </a:pathLst>
          </a:custGeom>
          <a:solidFill>
            <a:srgbClr val="6B91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 name="Freeform 13"/>
          <p:cNvSpPr>
            <a:spLocks/>
          </p:cNvSpPr>
          <p:nvPr/>
        </p:nvSpPr>
        <p:spPr bwMode="auto">
          <a:xfrm>
            <a:off x="686205" y="2503725"/>
            <a:ext cx="85725" cy="311150"/>
          </a:xfrm>
          <a:custGeom>
            <a:avLst/>
            <a:gdLst>
              <a:gd name="T0" fmla="*/ 0 w 36"/>
              <a:gd name="T1" fmla="*/ 0 h 131"/>
              <a:gd name="T2" fmla="*/ 1 w 36"/>
              <a:gd name="T3" fmla="*/ 115 h 131"/>
              <a:gd name="T4" fmla="*/ 10 w 36"/>
              <a:gd name="T5" fmla="*/ 127 h 131"/>
              <a:gd name="T6" fmla="*/ 36 w 36"/>
              <a:gd name="T7" fmla="*/ 121 h 131"/>
              <a:gd name="T8" fmla="*/ 36 w 36"/>
              <a:gd name="T9" fmla="*/ 2 h 131"/>
              <a:gd name="T10" fmla="*/ 0 w 36"/>
              <a:gd name="T11" fmla="*/ 0 h 131"/>
            </a:gdLst>
            <a:ahLst/>
            <a:cxnLst>
              <a:cxn ang="0">
                <a:pos x="T0" y="T1"/>
              </a:cxn>
              <a:cxn ang="0">
                <a:pos x="T2" y="T3"/>
              </a:cxn>
              <a:cxn ang="0">
                <a:pos x="T4" y="T5"/>
              </a:cxn>
              <a:cxn ang="0">
                <a:pos x="T6" y="T7"/>
              </a:cxn>
              <a:cxn ang="0">
                <a:pos x="T8" y="T9"/>
              </a:cxn>
              <a:cxn ang="0">
                <a:pos x="T10" y="T11"/>
              </a:cxn>
            </a:cxnLst>
            <a:rect l="0" t="0" r="r" b="b"/>
            <a:pathLst>
              <a:path w="36" h="131">
                <a:moveTo>
                  <a:pt x="0" y="0"/>
                </a:moveTo>
                <a:cubicBezTo>
                  <a:pt x="0" y="39"/>
                  <a:pt x="0" y="77"/>
                  <a:pt x="1" y="115"/>
                </a:cubicBezTo>
                <a:cubicBezTo>
                  <a:pt x="1" y="117"/>
                  <a:pt x="4" y="124"/>
                  <a:pt x="10" y="127"/>
                </a:cubicBezTo>
                <a:cubicBezTo>
                  <a:pt x="18" y="131"/>
                  <a:pt x="29" y="129"/>
                  <a:pt x="36" y="121"/>
                </a:cubicBezTo>
                <a:cubicBezTo>
                  <a:pt x="36" y="81"/>
                  <a:pt x="36" y="41"/>
                  <a:pt x="36" y="2"/>
                </a:cubicBezTo>
                <a:cubicBezTo>
                  <a:pt x="24" y="1"/>
                  <a:pt x="12" y="1"/>
                  <a:pt x="0" y="0"/>
                </a:cubicBezTo>
                <a:close/>
              </a:path>
            </a:pathLst>
          </a:custGeom>
          <a:solidFill>
            <a:srgbClr val="7FC1DB"/>
          </a:solidFill>
          <a:ln>
            <a:noFill/>
          </a:ln>
          <a:extLst/>
        </p:spPr>
        <p:txBody>
          <a:bodyPr vert="horz" wrap="square" lIns="91440" tIns="45720" rIns="91440" bIns="45720" numCol="1" anchor="t" anchorCtr="0" compatLnSpc="1">
            <a:prstTxWarp prst="textNoShape">
              <a:avLst/>
            </a:prstTxWarp>
          </a:bodyPr>
          <a:lstStyle/>
          <a:p>
            <a:endParaRPr lang="es-PE" dirty="0"/>
          </a:p>
        </p:txBody>
      </p:sp>
      <p:sp>
        <p:nvSpPr>
          <p:cNvPr id="9" name="Freeform 14"/>
          <p:cNvSpPr>
            <a:spLocks/>
          </p:cNvSpPr>
          <p:nvPr/>
        </p:nvSpPr>
        <p:spPr bwMode="auto">
          <a:xfrm>
            <a:off x="536980" y="2784712"/>
            <a:ext cx="393700" cy="596900"/>
          </a:xfrm>
          <a:custGeom>
            <a:avLst/>
            <a:gdLst>
              <a:gd name="T0" fmla="*/ 53 w 166"/>
              <a:gd name="T1" fmla="*/ 0 h 251"/>
              <a:gd name="T2" fmla="*/ 21 w 166"/>
              <a:gd name="T3" fmla="*/ 22 h 251"/>
              <a:gd name="T4" fmla="*/ 0 w 166"/>
              <a:gd name="T5" fmla="*/ 60 h 251"/>
              <a:gd name="T6" fmla="*/ 0 w 166"/>
              <a:gd name="T7" fmla="*/ 192 h 251"/>
              <a:gd name="T8" fmla="*/ 61 w 166"/>
              <a:gd name="T9" fmla="*/ 243 h 251"/>
              <a:gd name="T10" fmla="*/ 125 w 166"/>
              <a:gd name="T11" fmla="*/ 237 h 251"/>
              <a:gd name="T12" fmla="*/ 155 w 166"/>
              <a:gd name="T13" fmla="*/ 214 h 251"/>
              <a:gd name="T14" fmla="*/ 166 w 166"/>
              <a:gd name="T15" fmla="*/ 190 h 251"/>
              <a:gd name="T16" fmla="*/ 166 w 166"/>
              <a:gd name="T17" fmla="*/ 55 h 251"/>
              <a:gd name="T18" fmla="*/ 145 w 166"/>
              <a:gd name="T19" fmla="*/ 22 h 251"/>
              <a:gd name="T20" fmla="*/ 112 w 166"/>
              <a:gd name="T21" fmla="*/ 0 h 251"/>
              <a:gd name="T22" fmla="*/ 89 w 166"/>
              <a:gd name="T23" fmla="*/ 22 h 251"/>
              <a:gd name="T24" fmla="*/ 60 w 166"/>
              <a:gd name="T25" fmla="*/ 13 h 251"/>
              <a:gd name="T26" fmla="*/ 53 w 166"/>
              <a:gd name="T2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251">
                <a:moveTo>
                  <a:pt x="53" y="0"/>
                </a:moveTo>
                <a:cubicBezTo>
                  <a:pt x="46" y="3"/>
                  <a:pt x="33" y="9"/>
                  <a:pt x="21" y="22"/>
                </a:cubicBezTo>
                <a:cubicBezTo>
                  <a:pt x="7" y="36"/>
                  <a:pt x="2" y="52"/>
                  <a:pt x="0" y="60"/>
                </a:cubicBezTo>
                <a:cubicBezTo>
                  <a:pt x="0" y="104"/>
                  <a:pt x="0" y="148"/>
                  <a:pt x="0" y="192"/>
                </a:cubicBezTo>
                <a:cubicBezTo>
                  <a:pt x="2" y="197"/>
                  <a:pt x="20" y="233"/>
                  <a:pt x="61" y="243"/>
                </a:cubicBezTo>
                <a:cubicBezTo>
                  <a:pt x="92" y="251"/>
                  <a:pt x="117" y="240"/>
                  <a:pt x="125" y="237"/>
                </a:cubicBezTo>
                <a:cubicBezTo>
                  <a:pt x="131" y="234"/>
                  <a:pt x="144" y="228"/>
                  <a:pt x="155" y="214"/>
                </a:cubicBezTo>
                <a:cubicBezTo>
                  <a:pt x="161" y="205"/>
                  <a:pt x="164" y="196"/>
                  <a:pt x="166" y="190"/>
                </a:cubicBezTo>
                <a:cubicBezTo>
                  <a:pt x="166" y="145"/>
                  <a:pt x="166" y="100"/>
                  <a:pt x="166" y="55"/>
                </a:cubicBezTo>
                <a:cubicBezTo>
                  <a:pt x="163" y="47"/>
                  <a:pt x="157" y="34"/>
                  <a:pt x="145" y="22"/>
                </a:cubicBezTo>
                <a:cubicBezTo>
                  <a:pt x="133" y="9"/>
                  <a:pt x="119" y="3"/>
                  <a:pt x="112" y="0"/>
                </a:cubicBezTo>
                <a:cubicBezTo>
                  <a:pt x="109" y="11"/>
                  <a:pt x="100" y="19"/>
                  <a:pt x="89" y="22"/>
                </a:cubicBezTo>
                <a:cubicBezTo>
                  <a:pt x="78" y="24"/>
                  <a:pt x="67" y="20"/>
                  <a:pt x="60" y="13"/>
                </a:cubicBezTo>
                <a:cubicBezTo>
                  <a:pt x="56" y="8"/>
                  <a:pt x="54" y="3"/>
                  <a:pt x="53" y="0"/>
                </a:cubicBezTo>
                <a:close/>
              </a:path>
            </a:pathLst>
          </a:custGeom>
          <a:solidFill>
            <a:srgbClr val="7FC1DB"/>
          </a:solidFill>
          <a:ln>
            <a:noFill/>
          </a:ln>
          <a:extLst/>
        </p:spPr>
        <p:txBody>
          <a:bodyPr vert="horz" wrap="square" lIns="91440" tIns="45720" rIns="91440" bIns="45720" numCol="1" anchor="t" anchorCtr="0" compatLnSpc="1">
            <a:prstTxWarp prst="textNoShape">
              <a:avLst/>
            </a:prstTxWarp>
          </a:bodyPr>
          <a:lstStyle/>
          <a:p>
            <a:endParaRPr lang="es-PE" dirty="0"/>
          </a:p>
        </p:txBody>
      </p:sp>
      <p:sp>
        <p:nvSpPr>
          <p:cNvPr id="10" name="Freeform 15"/>
          <p:cNvSpPr>
            <a:spLocks/>
          </p:cNvSpPr>
          <p:nvPr/>
        </p:nvSpPr>
        <p:spPr bwMode="auto">
          <a:xfrm>
            <a:off x="600480" y="2903775"/>
            <a:ext cx="263525" cy="192088"/>
          </a:xfrm>
          <a:custGeom>
            <a:avLst/>
            <a:gdLst>
              <a:gd name="T0" fmla="*/ 0 w 111"/>
              <a:gd name="T1" fmla="*/ 0 h 81"/>
              <a:gd name="T2" fmla="*/ 0 w 111"/>
              <a:gd name="T3" fmla="*/ 81 h 81"/>
              <a:gd name="T4" fmla="*/ 111 w 111"/>
              <a:gd name="T5" fmla="*/ 81 h 81"/>
              <a:gd name="T6" fmla="*/ 111 w 111"/>
              <a:gd name="T7" fmla="*/ 3 h 81"/>
              <a:gd name="T8" fmla="*/ 0 w 111"/>
              <a:gd name="T9" fmla="*/ 0 h 81"/>
            </a:gdLst>
            <a:ahLst/>
            <a:cxnLst>
              <a:cxn ang="0">
                <a:pos x="T0" y="T1"/>
              </a:cxn>
              <a:cxn ang="0">
                <a:pos x="T2" y="T3"/>
              </a:cxn>
              <a:cxn ang="0">
                <a:pos x="T4" y="T5"/>
              </a:cxn>
              <a:cxn ang="0">
                <a:pos x="T6" y="T7"/>
              </a:cxn>
              <a:cxn ang="0">
                <a:pos x="T8" y="T9"/>
              </a:cxn>
            </a:cxnLst>
            <a:rect l="0" t="0" r="r" b="b"/>
            <a:pathLst>
              <a:path w="111" h="81">
                <a:moveTo>
                  <a:pt x="0" y="0"/>
                </a:moveTo>
                <a:cubicBezTo>
                  <a:pt x="0" y="27"/>
                  <a:pt x="0" y="54"/>
                  <a:pt x="0" y="81"/>
                </a:cubicBezTo>
                <a:cubicBezTo>
                  <a:pt x="37" y="81"/>
                  <a:pt x="74" y="81"/>
                  <a:pt x="111" y="81"/>
                </a:cubicBezTo>
                <a:cubicBezTo>
                  <a:pt x="111" y="55"/>
                  <a:pt x="111" y="29"/>
                  <a:pt x="111" y="3"/>
                </a:cubicBezTo>
                <a:cubicBezTo>
                  <a:pt x="74" y="2"/>
                  <a:pt x="37" y="1"/>
                  <a:pt x="0" y="0"/>
                </a:cubicBezTo>
                <a:close/>
              </a:path>
            </a:pathLst>
          </a:custGeom>
          <a:solidFill>
            <a:srgbClr val="FDFC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 name="Oval 16"/>
          <p:cNvSpPr>
            <a:spLocks noChangeArrowheads="1"/>
          </p:cNvSpPr>
          <p:nvPr/>
        </p:nvSpPr>
        <p:spPr bwMode="auto">
          <a:xfrm>
            <a:off x="783043" y="3167300"/>
            <a:ext cx="90488" cy="90488"/>
          </a:xfrm>
          <a:prstGeom prst="ellipse">
            <a:avLst/>
          </a:prstGeom>
          <a:solidFill>
            <a:srgbClr val="344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2" name="Oval 17"/>
          <p:cNvSpPr>
            <a:spLocks noChangeArrowheads="1"/>
          </p:cNvSpPr>
          <p:nvPr/>
        </p:nvSpPr>
        <p:spPr bwMode="auto">
          <a:xfrm>
            <a:off x="600480" y="3167300"/>
            <a:ext cx="87313" cy="90488"/>
          </a:xfrm>
          <a:prstGeom prst="ellipse">
            <a:avLst/>
          </a:prstGeom>
          <a:solidFill>
            <a:srgbClr val="344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 name="Freeform 18"/>
          <p:cNvSpPr>
            <a:spLocks/>
          </p:cNvSpPr>
          <p:nvPr/>
        </p:nvSpPr>
        <p:spPr bwMode="auto">
          <a:xfrm>
            <a:off x="721130" y="3137137"/>
            <a:ext cx="26988" cy="131763"/>
          </a:xfrm>
          <a:custGeom>
            <a:avLst/>
            <a:gdLst>
              <a:gd name="T0" fmla="*/ 5 w 11"/>
              <a:gd name="T1" fmla="*/ 56 h 56"/>
              <a:gd name="T2" fmla="*/ 5 w 11"/>
              <a:gd name="T3" fmla="*/ 56 h 56"/>
              <a:gd name="T4" fmla="*/ 0 w 11"/>
              <a:gd name="T5" fmla="*/ 50 h 56"/>
              <a:gd name="T6" fmla="*/ 0 w 11"/>
              <a:gd name="T7" fmla="*/ 5 h 56"/>
              <a:gd name="T8" fmla="*/ 5 w 11"/>
              <a:gd name="T9" fmla="*/ 0 h 56"/>
              <a:gd name="T10" fmla="*/ 5 w 11"/>
              <a:gd name="T11" fmla="*/ 0 h 56"/>
              <a:gd name="T12" fmla="*/ 11 w 11"/>
              <a:gd name="T13" fmla="*/ 5 h 56"/>
              <a:gd name="T14" fmla="*/ 11 w 11"/>
              <a:gd name="T15" fmla="*/ 50 h 56"/>
              <a:gd name="T16" fmla="*/ 5 w 11"/>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6">
                <a:moveTo>
                  <a:pt x="5" y="56"/>
                </a:moveTo>
                <a:cubicBezTo>
                  <a:pt x="5" y="56"/>
                  <a:pt x="5" y="56"/>
                  <a:pt x="5" y="56"/>
                </a:cubicBezTo>
                <a:cubicBezTo>
                  <a:pt x="3" y="56"/>
                  <a:pt x="0" y="53"/>
                  <a:pt x="0" y="50"/>
                </a:cubicBezTo>
                <a:cubicBezTo>
                  <a:pt x="0" y="5"/>
                  <a:pt x="0" y="5"/>
                  <a:pt x="0" y="5"/>
                </a:cubicBezTo>
                <a:cubicBezTo>
                  <a:pt x="0" y="2"/>
                  <a:pt x="3" y="0"/>
                  <a:pt x="5" y="0"/>
                </a:cubicBezTo>
                <a:cubicBezTo>
                  <a:pt x="5" y="0"/>
                  <a:pt x="5" y="0"/>
                  <a:pt x="5" y="0"/>
                </a:cubicBezTo>
                <a:cubicBezTo>
                  <a:pt x="8" y="0"/>
                  <a:pt x="11" y="2"/>
                  <a:pt x="11" y="5"/>
                </a:cubicBezTo>
                <a:cubicBezTo>
                  <a:pt x="11" y="50"/>
                  <a:pt x="11" y="50"/>
                  <a:pt x="11" y="50"/>
                </a:cubicBezTo>
                <a:cubicBezTo>
                  <a:pt x="11" y="53"/>
                  <a:pt x="8" y="56"/>
                  <a:pt x="5" y="56"/>
                </a:cubicBezTo>
                <a:close/>
              </a:path>
            </a:pathLst>
          </a:custGeom>
          <a:solidFill>
            <a:srgbClr val="377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 name="Freeform 19"/>
          <p:cNvSpPr>
            <a:spLocks/>
          </p:cNvSpPr>
          <p:nvPr/>
        </p:nvSpPr>
        <p:spPr bwMode="auto">
          <a:xfrm>
            <a:off x="263930" y="1883012"/>
            <a:ext cx="288925" cy="404813"/>
          </a:xfrm>
          <a:custGeom>
            <a:avLst/>
            <a:gdLst>
              <a:gd name="T0" fmla="*/ 111 w 122"/>
              <a:gd name="T1" fmla="*/ 170 h 170"/>
              <a:gd name="T2" fmla="*/ 11 w 122"/>
              <a:gd name="T3" fmla="*/ 170 h 170"/>
              <a:gd name="T4" fmla="*/ 0 w 122"/>
              <a:gd name="T5" fmla="*/ 159 h 170"/>
              <a:gd name="T6" fmla="*/ 0 w 122"/>
              <a:gd name="T7" fmla="*/ 11 h 170"/>
              <a:gd name="T8" fmla="*/ 11 w 122"/>
              <a:gd name="T9" fmla="*/ 0 h 170"/>
              <a:gd name="T10" fmla="*/ 111 w 122"/>
              <a:gd name="T11" fmla="*/ 0 h 170"/>
              <a:gd name="T12" fmla="*/ 122 w 122"/>
              <a:gd name="T13" fmla="*/ 11 h 170"/>
              <a:gd name="T14" fmla="*/ 122 w 122"/>
              <a:gd name="T15" fmla="*/ 159 h 170"/>
              <a:gd name="T16" fmla="*/ 111 w 122"/>
              <a:gd name="T1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70">
                <a:moveTo>
                  <a:pt x="111" y="170"/>
                </a:moveTo>
                <a:cubicBezTo>
                  <a:pt x="11" y="170"/>
                  <a:pt x="11" y="170"/>
                  <a:pt x="11" y="170"/>
                </a:cubicBezTo>
                <a:cubicBezTo>
                  <a:pt x="5" y="170"/>
                  <a:pt x="0" y="165"/>
                  <a:pt x="0" y="159"/>
                </a:cubicBezTo>
                <a:cubicBezTo>
                  <a:pt x="0" y="11"/>
                  <a:pt x="0" y="11"/>
                  <a:pt x="0" y="11"/>
                </a:cubicBezTo>
                <a:cubicBezTo>
                  <a:pt x="0" y="5"/>
                  <a:pt x="5" y="0"/>
                  <a:pt x="11" y="0"/>
                </a:cubicBezTo>
                <a:cubicBezTo>
                  <a:pt x="111" y="0"/>
                  <a:pt x="111" y="0"/>
                  <a:pt x="111" y="0"/>
                </a:cubicBezTo>
                <a:cubicBezTo>
                  <a:pt x="117" y="0"/>
                  <a:pt x="122" y="5"/>
                  <a:pt x="122" y="11"/>
                </a:cubicBezTo>
                <a:cubicBezTo>
                  <a:pt x="122" y="159"/>
                  <a:pt x="122" y="159"/>
                  <a:pt x="122" y="159"/>
                </a:cubicBezTo>
                <a:cubicBezTo>
                  <a:pt x="122" y="165"/>
                  <a:pt x="117" y="170"/>
                  <a:pt x="111" y="170"/>
                </a:cubicBezTo>
                <a:close/>
              </a:path>
            </a:pathLst>
          </a:custGeom>
          <a:solidFill>
            <a:srgbClr val="7FC1DB"/>
          </a:solidFill>
          <a:ln>
            <a:noFill/>
          </a:ln>
          <a:extLst/>
        </p:spPr>
        <p:txBody>
          <a:bodyPr vert="horz" wrap="square" lIns="91440" tIns="45720" rIns="91440" bIns="45720" numCol="1" anchor="t" anchorCtr="0" compatLnSpc="1">
            <a:prstTxWarp prst="textNoShape">
              <a:avLst/>
            </a:prstTxWarp>
          </a:bodyPr>
          <a:lstStyle/>
          <a:p>
            <a:endParaRPr lang="es-PE" dirty="0"/>
          </a:p>
        </p:txBody>
      </p:sp>
      <p:sp>
        <p:nvSpPr>
          <p:cNvPr id="15" name="Oval 20"/>
          <p:cNvSpPr>
            <a:spLocks noChangeArrowheads="1"/>
          </p:cNvSpPr>
          <p:nvPr/>
        </p:nvSpPr>
        <p:spPr bwMode="auto">
          <a:xfrm>
            <a:off x="305205" y="2205275"/>
            <a:ext cx="42863" cy="41275"/>
          </a:xfrm>
          <a:prstGeom prst="ellipse">
            <a:avLst/>
          </a:prstGeom>
          <a:solidFill>
            <a:srgbClr val="344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 name="Oval 21"/>
          <p:cNvSpPr>
            <a:spLocks noChangeArrowheads="1"/>
          </p:cNvSpPr>
          <p:nvPr/>
        </p:nvSpPr>
        <p:spPr bwMode="auto">
          <a:xfrm>
            <a:off x="381405" y="2205275"/>
            <a:ext cx="42863" cy="41275"/>
          </a:xfrm>
          <a:prstGeom prst="ellipse">
            <a:avLst/>
          </a:prstGeom>
          <a:solidFill>
            <a:srgbClr val="344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 name="Oval 22"/>
          <p:cNvSpPr>
            <a:spLocks noChangeArrowheads="1"/>
          </p:cNvSpPr>
          <p:nvPr/>
        </p:nvSpPr>
        <p:spPr bwMode="auto">
          <a:xfrm>
            <a:off x="460780" y="2205275"/>
            <a:ext cx="42863" cy="41275"/>
          </a:xfrm>
          <a:prstGeom prst="ellipse">
            <a:avLst/>
          </a:prstGeom>
          <a:solidFill>
            <a:srgbClr val="344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 name="Freeform 23"/>
          <p:cNvSpPr>
            <a:spLocks/>
          </p:cNvSpPr>
          <p:nvPr/>
        </p:nvSpPr>
        <p:spPr bwMode="auto">
          <a:xfrm>
            <a:off x="279805" y="1916350"/>
            <a:ext cx="252413" cy="255588"/>
          </a:xfrm>
          <a:custGeom>
            <a:avLst/>
            <a:gdLst>
              <a:gd name="T0" fmla="*/ 97 w 106"/>
              <a:gd name="T1" fmla="*/ 107 h 107"/>
              <a:gd name="T2" fmla="*/ 9 w 106"/>
              <a:gd name="T3" fmla="*/ 107 h 107"/>
              <a:gd name="T4" fmla="*/ 0 w 106"/>
              <a:gd name="T5" fmla="*/ 98 h 107"/>
              <a:gd name="T6" fmla="*/ 0 w 106"/>
              <a:gd name="T7" fmla="*/ 9 h 107"/>
              <a:gd name="T8" fmla="*/ 9 w 106"/>
              <a:gd name="T9" fmla="*/ 0 h 107"/>
              <a:gd name="T10" fmla="*/ 97 w 106"/>
              <a:gd name="T11" fmla="*/ 0 h 107"/>
              <a:gd name="T12" fmla="*/ 106 w 106"/>
              <a:gd name="T13" fmla="*/ 9 h 107"/>
              <a:gd name="T14" fmla="*/ 106 w 106"/>
              <a:gd name="T15" fmla="*/ 98 h 107"/>
              <a:gd name="T16" fmla="*/ 97 w 106"/>
              <a:gd name="T1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07">
                <a:moveTo>
                  <a:pt x="97" y="107"/>
                </a:moveTo>
                <a:cubicBezTo>
                  <a:pt x="9" y="107"/>
                  <a:pt x="9" y="107"/>
                  <a:pt x="9" y="107"/>
                </a:cubicBezTo>
                <a:cubicBezTo>
                  <a:pt x="4" y="107"/>
                  <a:pt x="0" y="103"/>
                  <a:pt x="0" y="98"/>
                </a:cubicBezTo>
                <a:cubicBezTo>
                  <a:pt x="0" y="9"/>
                  <a:pt x="0" y="9"/>
                  <a:pt x="0" y="9"/>
                </a:cubicBezTo>
                <a:cubicBezTo>
                  <a:pt x="0" y="4"/>
                  <a:pt x="4" y="0"/>
                  <a:pt x="9" y="0"/>
                </a:cubicBezTo>
                <a:cubicBezTo>
                  <a:pt x="97" y="0"/>
                  <a:pt x="97" y="0"/>
                  <a:pt x="97" y="0"/>
                </a:cubicBezTo>
                <a:cubicBezTo>
                  <a:pt x="102" y="0"/>
                  <a:pt x="106" y="4"/>
                  <a:pt x="106" y="9"/>
                </a:cubicBezTo>
                <a:cubicBezTo>
                  <a:pt x="106" y="98"/>
                  <a:pt x="106" y="98"/>
                  <a:pt x="106" y="98"/>
                </a:cubicBezTo>
                <a:cubicBezTo>
                  <a:pt x="106" y="103"/>
                  <a:pt x="102" y="107"/>
                  <a:pt x="97" y="107"/>
                </a:cubicBezTo>
                <a:close/>
              </a:path>
            </a:pathLst>
          </a:custGeom>
          <a:solidFill>
            <a:srgbClr val="EAF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 name="Freeform 24"/>
          <p:cNvSpPr>
            <a:spLocks/>
          </p:cNvSpPr>
          <p:nvPr/>
        </p:nvSpPr>
        <p:spPr bwMode="auto">
          <a:xfrm>
            <a:off x="305205" y="1938575"/>
            <a:ext cx="190500" cy="225425"/>
          </a:xfrm>
          <a:custGeom>
            <a:avLst/>
            <a:gdLst>
              <a:gd name="T0" fmla="*/ 0 w 80"/>
              <a:gd name="T1" fmla="*/ 39 h 95"/>
              <a:gd name="T2" fmla="*/ 2 w 80"/>
              <a:gd name="T3" fmla="*/ 66 h 95"/>
              <a:gd name="T4" fmla="*/ 31 w 80"/>
              <a:gd name="T5" fmla="*/ 37 h 95"/>
              <a:gd name="T6" fmla="*/ 31 w 80"/>
              <a:gd name="T7" fmla="*/ 95 h 95"/>
              <a:gd name="T8" fmla="*/ 51 w 80"/>
              <a:gd name="T9" fmla="*/ 95 h 95"/>
              <a:gd name="T10" fmla="*/ 51 w 80"/>
              <a:gd name="T11" fmla="*/ 37 h 95"/>
              <a:gd name="T12" fmla="*/ 80 w 80"/>
              <a:gd name="T13" fmla="*/ 65 h 95"/>
              <a:gd name="T14" fmla="*/ 80 w 80"/>
              <a:gd name="T15" fmla="*/ 39 h 95"/>
              <a:gd name="T16" fmla="*/ 40 w 80"/>
              <a:gd name="T17" fmla="*/ 0 h 95"/>
              <a:gd name="T18" fmla="*/ 0 w 80"/>
              <a:gd name="T19" fmla="*/ 3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95">
                <a:moveTo>
                  <a:pt x="0" y="39"/>
                </a:moveTo>
                <a:cubicBezTo>
                  <a:pt x="1" y="48"/>
                  <a:pt x="1" y="57"/>
                  <a:pt x="2" y="66"/>
                </a:cubicBezTo>
                <a:cubicBezTo>
                  <a:pt x="11" y="56"/>
                  <a:pt x="21" y="47"/>
                  <a:pt x="31" y="37"/>
                </a:cubicBezTo>
                <a:cubicBezTo>
                  <a:pt x="31" y="57"/>
                  <a:pt x="31" y="76"/>
                  <a:pt x="31" y="95"/>
                </a:cubicBezTo>
                <a:cubicBezTo>
                  <a:pt x="38" y="95"/>
                  <a:pt x="44" y="95"/>
                  <a:pt x="51" y="95"/>
                </a:cubicBezTo>
                <a:cubicBezTo>
                  <a:pt x="51" y="76"/>
                  <a:pt x="51" y="56"/>
                  <a:pt x="51" y="37"/>
                </a:cubicBezTo>
                <a:cubicBezTo>
                  <a:pt x="61" y="46"/>
                  <a:pt x="70" y="56"/>
                  <a:pt x="80" y="65"/>
                </a:cubicBezTo>
                <a:cubicBezTo>
                  <a:pt x="80" y="57"/>
                  <a:pt x="80" y="48"/>
                  <a:pt x="80" y="39"/>
                </a:cubicBezTo>
                <a:cubicBezTo>
                  <a:pt x="67" y="26"/>
                  <a:pt x="53" y="13"/>
                  <a:pt x="40" y="0"/>
                </a:cubicBezTo>
                <a:cubicBezTo>
                  <a:pt x="27" y="13"/>
                  <a:pt x="14" y="26"/>
                  <a:pt x="0" y="39"/>
                </a:cubicBezTo>
                <a:close/>
              </a:path>
            </a:pathLst>
          </a:custGeom>
          <a:solidFill>
            <a:srgbClr val="1D2C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25"/>
          <p:cNvSpPr>
            <a:spLocks/>
          </p:cNvSpPr>
          <p:nvPr/>
        </p:nvSpPr>
        <p:spPr bwMode="auto">
          <a:xfrm>
            <a:off x="381405" y="2162412"/>
            <a:ext cx="420688" cy="274638"/>
          </a:xfrm>
          <a:custGeom>
            <a:avLst/>
            <a:gdLst>
              <a:gd name="T0" fmla="*/ 16 w 177"/>
              <a:gd name="T1" fmla="*/ 52 h 116"/>
              <a:gd name="T2" fmla="*/ 60 w 177"/>
              <a:gd name="T3" fmla="*/ 92 h 116"/>
              <a:gd name="T4" fmla="*/ 105 w 177"/>
              <a:gd name="T5" fmla="*/ 92 h 116"/>
              <a:gd name="T6" fmla="*/ 144 w 177"/>
              <a:gd name="T7" fmla="*/ 50 h 116"/>
              <a:gd name="T8" fmla="*/ 152 w 177"/>
              <a:gd name="T9" fmla="*/ 33 h 116"/>
              <a:gd name="T10" fmla="*/ 159 w 177"/>
              <a:gd name="T11" fmla="*/ 17 h 116"/>
              <a:gd name="T12" fmla="*/ 157 w 177"/>
              <a:gd name="T13" fmla="*/ 0 h 116"/>
              <a:gd name="T14" fmla="*/ 177 w 177"/>
              <a:gd name="T15" fmla="*/ 0 h 116"/>
              <a:gd name="T16" fmla="*/ 172 w 177"/>
              <a:gd name="T17" fmla="*/ 29 h 116"/>
              <a:gd name="T18" fmla="*/ 161 w 177"/>
              <a:gd name="T19" fmla="*/ 53 h 116"/>
              <a:gd name="T20" fmla="*/ 136 w 177"/>
              <a:gd name="T21" fmla="*/ 87 h 116"/>
              <a:gd name="T22" fmla="*/ 115 w 177"/>
              <a:gd name="T23" fmla="*/ 106 h 116"/>
              <a:gd name="T24" fmla="*/ 66 w 177"/>
              <a:gd name="T25" fmla="*/ 110 h 116"/>
              <a:gd name="T26" fmla="*/ 23 w 177"/>
              <a:gd name="T27" fmla="*/ 90 h 116"/>
              <a:gd name="T28" fmla="*/ 0 w 177"/>
              <a:gd name="T29" fmla="*/ 51 h 116"/>
              <a:gd name="T30" fmla="*/ 16 w 177"/>
              <a:gd name="T31" fmla="*/ 5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16">
                <a:moveTo>
                  <a:pt x="16" y="52"/>
                </a:moveTo>
                <a:cubicBezTo>
                  <a:pt x="19" y="58"/>
                  <a:pt x="31" y="82"/>
                  <a:pt x="60" y="92"/>
                </a:cubicBezTo>
                <a:cubicBezTo>
                  <a:pt x="66" y="94"/>
                  <a:pt x="85" y="101"/>
                  <a:pt x="105" y="92"/>
                </a:cubicBezTo>
                <a:cubicBezTo>
                  <a:pt x="125" y="84"/>
                  <a:pt x="136" y="63"/>
                  <a:pt x="144" y="50"/>
                </a:cubicBezTo>
                <a:cubicBezTo>
                  <a:pt x="146" y="45"/>
                  <a:pt x="147" y="43"/>
                  <a:pt x="152" y="33"/>
                </a:cubicBezTo>
                <a:cubicBezTo>
                  <a:pt x="156" y="25"/>
                  <a:pt x="158" y="22"/>
                  <a:pt x="159" y="17"/>
                </a:cubicBezTo>
                <a:cubicBezTo>
                  <a:pt x="160" y="10"/>
                  <a:pt x="159" y="4"/>
                  <a:pt x="157" y="0"/>
                </a:cubicBezTo>
                <a:cubicBezTo>
                  <a:pt x="164" y="0"/>
                  <a:pt x="170" y="0"/>
                  <a:pt x="177" y="0"/>
                </a:cubicBezTo>
                <a:cubicBezTo>
                  <a:pt x="176" y="8"/>
                  <a:pt x="175" y="18"/>
                  <a:pt x="172" y="29"/>
                </a:cubicBezTo>
                <a:cubicBezTo>
                  <a:pt x="168" y="40"/>
                  <a:pt x="164" y="47"/>
                  <a:pt x="161" y="53"/>
                </a:cubicBezTo>
                <a:cubicBezTo>
                  <a:pt x="158" y="59"/>
                  <a:pt x="150" y="73"/>
                  <a:pt x="136" y="87"/>
                </a:cubicBezTo>
                <a:cubicBezTo>
                  <a:pt x="127" y="97"/>
                  <a:pt x="122" y="102"/>
                  <a:pt x="115" y="106"/>
                </a:cubicBezTo>
                <a:cubicBezTo>
                  <a:pt x="96" y="116"/>
                  <a:pt x="75" y="112"/>
                  <a:pt x="66" y="110"/>
                </a:cubicBezTo>
                <a:cubicBezTo>
                  <a:pt x="57" y="109"/>
                  <a:pt x="39" y="105"/>
                  <a:pt x="23" y="90"/>
                </a:cubicBezTo>
                <a:cubicBezTo>
                  <a:pt x="8" y="75"/>
                  <a:pt x="2" y="59"/>
                  <a:pt x="0" y="51"/>
                </a:cubicBezTo>
                <a:cubicBezTo>
                  <a:pt x="5" y="52"/>
                  <a:pt x="11" y="52"/>
                  <a:pt x="16" y="52"/>
                </a:cubicBezTo>
                <a:close/>
              </a:path>
            </a:pathLst>
          </a:custGeom>
          <a:solidFill>
            <a:srgbClr val="7FC1DB"/>
          </a:solidFill>
          <a:ln>
            <a:noFill/>
          </a:ln>
          <a:extLst/>
        </p:spPr>
        <p:txBody>
          <a:bodyPr vert="horz" wrap="square" lIns="91440" tIns="45720" rIns="91440" bIns="45720" numCol="1" anchor="t" anchorCtr="0" compatLnSpc="1">
            <a:prstTxWarp prst="textNoShape">
              <a:avLst/>
            </a:prstTxWarp>
          </a:bodyPr>
          <a:lstStyle/>
          <a:p>
            <a:endParaRPr lang="es-PE" dirty="0"/>
          </a:p>
        </p:txBody>
      </p:sp>
      <p:sp>
        <p:nvSpPr>
          <p:cNvPr id="21" name="Line 26"/>
          <p:cNvSpPr>
            <a:spLocks noChangeShapeType="1"/>
          </p:cNvSpPr>
          <p:nvPr/>
        </p:nvSpPr>
        <p:spPr bwMode="auto">
          <a:xfrm>
            <a:off x="940205" y="235926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2" name="Line 27"/>
          <p:cNvSpPr>
            <a:spLocks noChangeShapeType="1"/>
          </p:cNvSpPr>
          <p:nvPr/>
        </p:nvSpPr>
        <p:spPr bwMode="auto">
          <a:xfrm>
            <a:off x="940205" y="235926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3" name="Line 28"/>
          <p:cNvSpPr>
            <a:spLocks noChangeShapeType="1"/>
          </p:cNvSpPr>
          <p:nvPr/>
        </p:nvSpPr>
        <p:spPr bwMode="auto">
          <a:xfrm>
            <a:off x="475068" y="22211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4" name="Line 29"/>
          <p:cNvSpPr>
            <a:spLocks noChangeShapeType="1"/>
          </p:cNvSpPr>
          <p:nvPr/>
        </p:nvSpPr>
        <p:spPr bwMode="auto">
          <a:xfrm>
            <a:off x="475068" y="22211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5" name="Oval 30"/>
          <p:cNvSpPr>
            <a:spLocks noChangeArrowheads="1"/>
          </p:cNvSpPr>
          <p:nvPr/>
        </p:nvSpPr>
        <p:spPr bwMode="auto">
          <a:xfrm>
            <a:off x="5589984" y="2011600"/>
            <a:ext cx="2166938" cy="2168525"/>
          </a:xfrm>
          <a:prstGeom prst="ellipse">
            <a:avLst/>
          </a:prstGeom>
          <a:solidFill>
            <a:srgbClr val="28A6CB"/>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6" name="Freeform 31"/>
          <p:cNvSpPr>
            <a:spLocks/>
          </p:cNvSpPr>
          <p:nvPr/>
        </p:nvSpPr>
        <p:spPr bwMode="auto">
          <a:xfrm>
            <a:off x="6451996" y="2178287"/>
            <a:ext cx="442913" cy="407988"/>
          </a:xfrm>
          <a:custGeom>
            <a:avLst/>
            <a:gdLst>
              <a:gd name="T0" fmla="*/ 93 w 186"/>
              <a:gd name="T1" fmla="*/ 34 h 172"/>
              <a:gd name="T2" fmla="*/ 75 w 186"/>
              <a:gd name="T3" fmla="*/ 14 h 172"/>
              <a:gd name="T4" fmla="*/ 32 w 186"/>
              <a:gd name="T5" fmla="*/ 9 h 172"/>
              <a:gd name="T6" fmla="*/ 8 w 186"/>
              <a:gd name="T7" fmla="*/ 31 h 172"/>
              <a:gd name="T8" fmla="*/ 3 w 186"/>
              <a:gd name="T9" fmla="*/ 70 h 172"/>
              <a:gd name="T10" fmla="*/ 12 w 186"/>
              <a:gd name="T11" fmla="*/ 97 h 172"/>
              <a:gd name="T12" fmla="*/ 37 w 186"/>
              <a:gd name="T13" fmla="*/ 124 h 172"/>
              <a:gd name="T14" fmla="*/ 65 w 186"/>
              <a:gd name="T15" fmla="*/ 150 h 172"/>
              <a:gd name="T16" fmla="*/ 92 w 186"/>
              <a:gd name="T17" fmla="*/ 172 h 172"/>
              <a:gd name="T18" fmla="*/ 127 w 186"/>
              <a:gd name="T19" fmla="*/ 142 h 172"/>
              <a:gd name="T20" fmla="*/ 166 w 186"/>
              <a:gd name="T21" fmla="*/ 107 h 172"/>
              <a:gd name="T22" fmla="*/ 184 w 186"/>
              <a:gd name="T23" fmla="*/ 65 h 172"/>
              <a:gd name="T24" fmla="*/ 175 w 186"/>
              <a:gd name="T25" fmla="*/ 26 h 172"/>
              <a:gd name="T26" fmla="*/ 142 w 186"/>
              <a:gd name="T27" fmla="*/ 7 h 172"/>
              <a:gd name="T28" fmla="*/ 114 w 186"/>
              <a:gd name="T29" fmla="*/ 13 h 172"/>
              <a:gd name="T30" fmla="*/ 93 w 186"/>
              <a:gd name="T31" fmla="*/ 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72">
                <a:moveTo>
                  <a:pt x="93" y="34"/>
                </a:moveTo>
                <a:cubicBezTo>
                  <a:pt x="91" y="29"/>
                  <a:pt x="85" y="20"/>
                  <a:pt x="75" y="14"/>
                </a:cubicBezTo>
                <a:cubicBezTo>
                  <a:pt x="72" y="12"/>
                  <a:pt x="53" y="0"/>
                  <a:pt x="32" y="9"/>
                </a:cubicBezTo>
                <a:cubicBezTo>
                  <a:pt x="17" y="15"/>
                  <a:pt x="10" y="27"/>
                  <a:pt x="8" y="31"/>
                </a:cubicBezTo>
                <a:cubicBezTo>
                  <a:pt x="0" y="46"/>
                  <a:pt x="2" y="60"/>
                  <a:pt x="3" y="70"/>
                </a:cubicBezTo>
                <a:cubicBezTo>
                  <a:pt x="5" y="84"/>
                  <a:pt x="11" y="94"/>
                  <a:pt x="12" y="97"/>
                </a:cubicBezTo>
                <a:cubicBezTo>
                  <a:pt x="14" y="100"/>
                  <a:pt x="17" y="104"/>
                  <a:pt x="37" y="124"/>
                </a:cubicBezTo>
                <a:cubicBezTo>
                  <a:pt x="50" y="136"/>
                  <a:pt x="56" y="142"/>
                  <a:pt x="65" y="150"/>
                </a:cubicBezTo>
                <a:cubicBezTo>
                  <a:pt x="75" y="159"/>
                  <a:pt x="84" y="166"/>
                  <a:pt x="92" y="172"/>
                </a:cubicBezTo>
                <a:cubicBezTo>
                  <a:pt x="101" y="164"/>
                  <a:pt x="113" y="154"/>
                  <a:pt x="127" y="142"/>
                </a:cubicBezTo>
                <a:cubicBezTo>
                  <a:pt x="151" y="123"/>
                  <a:pt x="158" y="119"/>
                  <a:pt x="166" y="107"/>
                </a:cubicBezTo>
                <a:cubicBezTo>
                  <a:pt x="172" y="99"/>
                  <a:pt x="182" y="85"/>
                  <a:pt x="184" y="65"/>
                </a:cubicBezTo>
                <a:cubicBezTo>
                  <a:pt x="184" y="56"/>
                  <a:pt x="186" y="41"/>
                  <a:pt x="175" y="26"/>
                </a:cubicBezTo>
                <a:cubicBezTo>
                  <a:pt x="174" y="24"/>
                  <a:pt x="162" y="9"/>
                  <a:pt x="142" y="7"/>
                </a:cubicBezTo>
                <a:cubicBezTo>
                  <a:pt x="128" y="5"/>
                  <a:pt x="118" y="11"/>
                  <a:pt x="114" y="13"/>
                </a:cubicBezTo>
                <a:cubicBezTo>
                  <a:pt x="101" y="20"/>
                  <a:pt x="95" y="30"/>
                  <a:pt x="93" y="34"/>
                </a:cubicBezTo>
                <a:close/>
              </a:path>
            </a:pathLst>
          </a:custGeom>
          <a:solidFill>
            <a:srgbClr val="FB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 name="Google Shape;27;p5"/>
          <p:cNvSpPr txBox="1">
            <a:spLocks noGrp="1"/>
          </p:cNvSpPr>
          <p:nvPr>
            <p:ph type="ctrTitle"/>
          </p:nvPr>
        </p:nvSpPr>
        <p:spPr>
          <a:prstGeom prst="rect">
            <a:avLst/>
          </a:prstGeom>
        </p:spPr>
        <p:txBody>
          <a:bodyPr spcFirstLastPara="1" wrap="square" lIns="0" tIns="0" rIns="0" bIns="0" anchor="ctr" anchorCtr="0">
            <a:noAutofit/>
          </a:bodyPr>
          <a:lstStyle>
            <a:lvl1pPr lvl="0">
              <a:spcBef>
                <a:spcPts val="0"/>
              </a:spcBef>
              <a:spcAft>
                <a:spcPts val="0"/>
              </a:spcAft>
              <a:buSzPts val="3000"/>
              <a:buNone/>
              <a:defRPr>
                <a:solidFill>
                  <a:schemeClr val="bg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s-PE" dirty="0">
                <a:solidFill>
                  <a:srgbClr val="7FC1DB"/>
                </a:solidFill>
              </a:rPr>
              <a:t>Titulo de la presentación</a:t>
            </a:r>
            <a:endParaRPr dirty="0">
              <a:solidFill>
                <a:srgbClr val="7FC1DB"/>
              </a:solidFill>
            </a:endParaRPr>
          </a:p>
        </p:txBody>
      </p:sp>
      <p:sp>
        <p:nvSpPr>
          <p:cNvPr id="30" name="Google Shape;149;p20"/>
          <p:cNvSpPr txBox="1">
            <a:spLocks/>
          </p:cNvSpPr>
          <p:nvPr/>
        </p:nvSpPr>
        <p:spPr>
          <a:xfrm>
            <a:off x="5884350" y="2598976"/>
            <a:ext cx="1578203" cy="205763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b="1" dirty="0">
                <a:solidFill>
                  <a:schemeClr val="bg1"/>
                </a:solidFill>
              </a:rPr>
              <a:t>Red</a:t>
            </a:r>
          </a:p>
          <a:p>
            <a:pPr algn="ctr">
              <a:spcBef>
                <a:spcPts val="600"/>
              </a:spcBef>
            </a:pPr>
            <a:r>
              <a:rPr lang="en-US" dirty="0">
                <a:solidFill>
                  <a:schemeClr val="bg1"/>
                </a:solidFill>
              </a:rPr>
              <a:t>Is the color of blood, and because of this it has historically been</a:t>
            </a:r>
            <a:endParaRPr lang="en-US" dirty="0"/>
          </a:p>
        </p:txBody>
      </p:sp>
      <p:sp>
        <p:nvSpPr>
          <p:cNvPr id="32" name="TextBox 18">
            <a:extLst>
              <a:ext uri="{FF2B5EF4-FFF2-40B4-BE49-F238E27FC236}">
                <a16:creationId xmlns:a16="http://schemas.microsoft.com/office/drawing/2014/main" id="{AB871FB7-905A-4C23-8202-4BAF7720F807}"/>
              </a:ext>
            </a:extLst>
          </p:cNvPr>
          <p:cNvSpPr txBox="1"/>
          <p:nvPr/>
        </p:nvSpPr>
        <p:spPr>
          <a:xfrm>
            <a:off x="1180905" y="1625817"/>
            <a:ext cx="3972120" cy="646331"/>
          </a:xfrm>
          <a:prstGeom prst="rect">
            <a:avLst/>
          </a:prstGeom>
          <a:noFill/>
        </p:spPr>
        <p:txBody>
          <a:bodyPr wrap="square" rtlCol="0" anchor="ctr">
            <a:spAutoFit/>
          </a:bodyPr>
          <a:lstStyle/>
          <a:p>
            <a:r>
              <a:rPr lang="en-US" altLang="ko-KR" sz="1200" dirty="0">
                <a:solidFill>
                  <a:schemeClr val="tx1"/>
                </a:solidFill>
              </a:rPr>
              <a:t>Example Text : Get a modern PowerPoint  Presentation that is beautifully designed. I believe that this Template will your Time.</a:t>
            </a:r>
            <a:endParaRPr lang="ko-KR" altLang="en-US" sz="1200" dirty="0">
              <a:solidFill>
                <a:schemeClr val="tx1"/>
              </a:solidFill>
            </a:endParaRPr>
          </a:p>
        </p:txBody>
      </p:sp>
      <p:sp>
        <p:nvSpPr>
          <p:cNvPr id="33" name="TextBox 20">
            <a:extLst>
              <a:ext uri="{FF2B5EF4-FFF2-40B4-BE49-F238E27FC236}">
                <a16:creationId xmlns:a16="http://schemas.microsoft.com/office/drawing/2014/main" id="{6339CE2C-0D14-485D-94E3-B02D7B399972}"/>
              </a:ext>
            </a:extLst>
          </p:cNvPr>
          <p:cNvSpPr txBox="1"/>
          <p:nvPr/>
        </p:nvSpPr>
        <p:spPr>
          <a:xfrm>
            <a:off x="1180905" y="2627724"/>
            <a:ext cx="3972120" cy="646331"/>
          </a:xfrm>
          <a:prstGeom prst="rect">
            <a:avLst/>
          </a:prstGeom>
          <a:noFill/>
        </p:spPr>
        <p:txBody>
          <a:bodyPr wrap="square" rtlCol="0" anchor="ctr">
            <a:spAutoFit/>
          </a:bodyPr>
          <a:lstStyle/>
          <a:p>
            <a:r>
              <a:rPr lang="en-US" altLang="ko-KR" sz="1200" dirty="0">
                <a:solidFill>
                  <a:schemeClr val="tx1"/>
                </a:solidFill>
              </a:rPr>
              <a:t>Example Text : Get a modern PowerPoint  Presentation that is beautifully designed. I believe that this Template will your Time.</a:t>
            </a:r>
            <a:endParaRPr lang="ko-KR" altLang="en-US" sz="1200" dirty="0">
              <a:solidFill>
                <a:schemeClr val="tx1"/>
              </a:solidFill>
            </a:endParaRPr>
          </a:p>
        </p:txBody>
      </p:sp>
      <p:sp>
        <p:nvSpPr>
          <p:cNvPr id="34" name="TextBox 22">
            <a:extLst>
              <a:ext uri="{FF2B5EF4-FFF2-40B4-BE49-F238E27FC236}">
                <a16:creationId xmlns:a16="http://schemas.microsoft.com/office/drawing/2014/main" id="{CAE804DC-B25C-4DAE-BBC6-C9F23C1E669E}"/>
              </a:ext>
            </a:extLst>
          </p:cNvPr>
          <p:cNvSpPr txBox="1"/>
          <p:nvPr/>
        </p:nvSpPr>
        <p:spPr>
          <a:xfrm>
            <a:off x="1180905" y="3629631"/>
            <a:ext cx="3972120" cy="646331"/>
          </a:xfrm>
          <a:prstGeom prst="rect">
            <a:avLst/>
          </a:prstGeom>
          <a:noFill/>
        </p:spPr>
        <p:txBody>
          <a:bodyPr wrap="square" rtlCol="0" anchor="ctr">
            <a:spAutoFit/>
          </a:bodyPr>
          <a:lstStyle/>
          <a:p>
            <a:r>
              <a:rPr lang="en-US" altLang="ko-KR" sz="1200" dirty="0">
                <a:solidFill>
                  <a:schemeClr val="tx1"/>
                </a:solidFill>
              </a:rPr>
              <a:t>Example Text : Get a modern PowerPoint  Presentation that is beautifully designed. I believe that this Template will your Time.</a:t>
            </a:r>
            <a:endParaRPr lang="ko-KR" altLang="en-US" sz="1200" dirty="0">
              <a:solidFill>
                <a:schemeClr val="tx1"/>
              </a:solidFill>
            </a:endParaRPr>
          </a:p>
        </p:txBody>
      </p:sp>
    </p:spTree>
    <p:extLst>
      <p:ext uri="{BB962C8B-B14F-4D97-AF65-F5344CB8AC3E}">
        <p14:creationId xmlns:p14="http://schemas.microsoft.com/office/powerpoint/2010/main" val="3437421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s-PE"/>
          </a:p>
        </p:txBody>
      </p:sp>
      <p:sp>
        <p:nvSpPr>
          <p:cNvPr id="14" name="矩形 8">
            <a:extLst>
              <a:ext uri="{FF2B5EF4-FFF2-40B4-BE49-F238E27FC236}">
                <a16:creationId xmlns:a16="http://schemas.microsoft.com/office/drawing/2014/main" id="{A980466E-9B9D-42A2-90BF-D7BCED0FE306}"/>
              </a:ext>
            </a:extLst>
          </p:cNvPr>
          <p:cNvSpPr/>
          <p:nvPr/>
        </p:nvSpPr>
        <p:spPr>
          <a:xfrm>
            <a:off x="5041189" y="1212521"/>
            <a:ext cx="3632886" cy="1638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9">
            <a:extLst>
              <a:ext uri="{FF2B5EF4-FFF2-40B4-BE49-F238E27FC236}">
                <a16:creationId xmlns:a16="http://schemas.microsoft.com/office/drawing/2014/main" id="{D447EFC1-562A-44B0-BCBE-2E3F5C122481}"/>
              </a:ext>
            </a:extLst>
          </p:cNvPr>
          <p:cNvSpPr/>
          <p:nvPr/>
        </p:nvSpPr>
        <p:spPr>
          <a:xfrm>
            <a:off x="5041189" y="2940713"/>
            <a:ext cx="3632886" cy="1638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6">
            <a:extLst>
              <a:ext uri="{FF2B5EF4-FFF2-40B4-BE49-F238E27FC236}">
                <a16:creationId xmlns:a16="http://schemas.microsoft.com/office/drawing/2014/main" id="{BD6428CD-1BCD-44D7-BE3E-36819A83C9B6}"/>
              </a:ext>
            </a:extLst>
          </p:cNvPr>
          <p:cNvSpPr txBox="1"/>
          <p:nvPr/>
        </p:nvSpPr>
        <p:spPr>
          <a:xfrm>
            <a:off x="5196886" y="1903720"/>
            <a:ext cx="2280880" cy="307777"/>
          </a:xfrm>
          <a:prstGeom prst="rect">
            <a:avLst/>
          </a:prstGeom>
          <a:noFill/>
        </p:spPr>
        <p:txBody>
          <a:bodyPr wrap="square" rtlCol="0">
            <a:spAutoFit/>
          </a:bodyPr>
          <a:lstStyle/>
          <a:p>
            <a:r>
              <a:rPr lang="en-US" altLang="zh-CN" dirty="0">
                <a:solidFill>
                  <a:schemeClr val="bg1"/>
                </a:solidFill>
                <a:latin typeface="微软雅黑" pitchFamily="34" charset="-122"/>
                <a:ea typeface="微软雅黑" pitchFamily="34" charset="-122"/>
              </a:rPr>
              <a:t>Add text content</a:t>
            </a:r>
            <a:endParaRPr lang="zh-CN" altLang="en-US" dirty="0">
              <a:solidFill>
                <a:schemeClr val="bg1"/>
              </a:solidFill>
              <a:latin typeface="微软雅黑" pitchFamily="34" charset="-122"/>
              <a:ea typeface="微软雅黑" pitchFamily="34" charset="-122"/>
            </a:endParaRPr>
          </a:p>
        </p:txBody>
      </p:sp>
      <p:sp>
        <p:nvSpPr>
          <p:cNvPr id="19" name="TextBox 8">
            <a:extLst>
              <a:ext uri="{FF2B5EF4-FFF2-40B4-BE49-F238E27FC236}">
                <a16:creationId xmlns:a16="http://schemas.microsoft.com/office/drawing/2014/main" id="{DDB292FF-DFF5-41F7-8E33-D1E79CD85C7A}"/>
              </a:ext>
            </a:extLst>
          </p:cNvPr>
          <p:cNvSpPr txBox="1"/>
          <p:nvPr/>
        </p:nvSpPr>
        <p:spPr>
          <a:xfrm>
            <a:off x="5165713" y="3592306"/>
            <a:ext cx="2280880" cy="307777"/>
          </a:xfrm>
          <a:prstGeom prst="rect">
            <a:avLst/>
          </a:prstGeom>
          <a:noFill/>
        </p:spPr>
        <p:txBody>
          <a:bodyPr wrap="square" rtlCol="0">
            <a:spAutoFit/>
          </a:bodyPr>
          <a:lstStyle/>
          <a:p>
            <a:r>
              <a:rPr lang="en-US" altLang="zh-CN" dirty="0">
                <a:solidFill>
                  <a:schemeClr val="bg1"/>
                </a:solidFill>
                <a:latin typeface="微软雅黑" pitchFamily="34" charset="-122"/>
                <a:ea typeface="微软雅黑" pitchFamily="34" charset="-122"/>
              </a:rPr>
              <a:t>Add text content</a:t>
            </a:r>
            <a:endParaRPr lang="zh-CN" altLang="en-US" dirty="0">
              <a:solidFill>
                <a:schemeClr val="bg1"/>
              </a:solidFill>
              <a:latin typeface="微软雅黑" pitchFamily="34" charset="-122"/>
              <a:ea typeface="微软雅黑" pitchFamily="34" charset="-122"/>
            </a:endParaRPr>
          </a:p>
        </p:txBody>
      </p:sp>
      <p:pic>
        <p:nvPicPr>
          <p:cNvPr id="4" name="Imagen 3"/>
          <p:cNvPicPr>
            <a:picLocks noChangeAspect="1"/>
          </p:cNvPicPr>
          <p:nvPr/>
        </p:nvPicPr>
        <p:blipFill>
          <a:blip r:embed="rId2"/>
          <a:stretch>
            <a:fillRect/>
          </a:stretch>
        </p:blipFill>
        <p:spPr>
          <a:xfrm>
            <a:off x="691504" y="1189696"/>
            <a:ext cx="2150550" cy="3978518"/>
          </a:xfrm>
          <a:prstGeom prst="rect">
            <a:avLst/>
          </a:prstGeom>
        </p:spPr>
      </p:pic>
      <p:pic>
        <p:nvPicPr>
          <p:cNvPr id="5" name="Imagen 4"/>
          <p:cNvPicPr>
            <a:picLocks noChangeAspect="1"/>
          </p:cNvPicPr>
          <p:nvPr/>
        </p:nvPicPr>
        <p:blipFill>
          <a:blip r:embed="rId3"/>
          <a:stretch>
            <a:fillRect/>
          </a:stretch>
        </p:blipFill>
        <p:spPr>
          <a:xfrm>
            <a:off x="3448276" y="2261761"/>
            <a:ext cx="1495773" cy="1268155"/>
          </a:xfrm>
          <a:prstGeom prst="rect">
            <a:avLst/>
          </a:prstGeom>
        </p:spPr>
      </p:pic>
    </p:spTree>
    <p:extLst>
      <p:ext uri="{BB962C8B-B14F-4D97-AF65-F5344CB8AC3E}">
        <p14:creationId xmlns:p14="http://schemas.microsoft.com/office/powerpoint/2010/main" val="349587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2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4" decel="2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randombar(horizontal)">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s-PE"/>
          </a:p>
        </p:txBody>
      </p:sp>
      <p:sp>
        <p:nvSpPr>
          <p:cNvPr id="10" name="Rounded Rectangle 23">
            <a:extLst>
              <a:ext uri="{FF2B5EF4-FFF2-40B4-BE49-F238E27FC236}">
                <a16:creationId xmlns:a16="http://schemas.microsoft.com/office/drawing/2014/main" id="{414DFD74-F4AA-475E-BBD8-9A0E0FE01148}"/>
              </a:ext>
            </a:extLst>
          </p:cNvPr>
          <p:cNvSpPr/>
          <p:nvPr/>
        </p:nvSpPr>
        <p:spPr>
          <a:xfrm>
            <a:off x="745473" y="1583850"/>
            <a:ext cx="1600200" cy="727694"/>
          </a:xfrm>
          <a:prstGeom prst="roundRect">
            <a:avLst>
              <a:gd name="adj" fmla="val 67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itchFamily="34" charset="0"/>
                <a:ea typeface="Open Sans" pitchFamily="34" charset="0"/>
                <a:cs typeface="Open Sans" pitchFamily="34" charset="0"/>
              </a:rPr>
              <a:t>45%</a:t>
            </a:r>
          </a:p>
          <a:p>
            <a:pPr algn="ctr"/>
            <a:r>
              <a:rPr lang="en-US" sz="1400" dirty="0"/>
              <a:t>Product</a:t>
            </a:r>
          </a:p>
        </p:txBody>
      </p:sp>
      <p:grpSp>
        <p:nvGrpSpPr>
          <p:cNvPr id="11" name="Group 11">
            <a:extLst>
              <a:ext uri="{FF2B5EF4-FFF2-40B4-BE49-F238E27FC236}">
                <a16:creationId xmlns:a16="http://schemas.microsoft.com/office/drawing/2014/main" id="{3F7DFF1C-EC16-4648-9FE5-9683B90AC3AC}"/>
              </a:ext>
            </a:extLst>
          </p:cNvPr>
          <p:cNvGrpSpPr/>
          <p:nvPr/>
        </p:nvGrpSpPr>
        <p:grpSpPr>
          <a:xfrm>
            <a:off x="745474" y="2492850"/>
            <a:ext cx="1676399" cy="2163799"/>
            <a:chOff x="609601" y="2492850"/>
            <a:chExt cx="1676399" cy="2163799"/>
          </a:xfrm>
        </p:grpSpPr>
        <p:sp>
          <p:nvSpPr>
            <p:cNvPr id="12" name="Freeform 5">
              <a:extLst>
                <a:ext uri="{FF2B5EF4-FFF2-40B4-BE49-F238E27FC236}">
                  <a16:creationId xmlns:a16="http://schemas.microsoft.com/office/drawing/2014/main" id="{BE755B0E-97B5-4B20-B4DB-806F6E20AF14}"/>
                </a:ext>
              </a:extLst>
            </p:cNvPr>
            <p:cNvSpPr>
              <a:spLocks noEditPoints="1"/>
            </p:cNvSpPr>
            <p:nvPr/>
          </p:nvSpPr>
          <p:spPr bwMode="auto">
            <a:xfrm>
              <a:off x="609601" y="2496974"/>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5">
              <a:extLst>
                <a:ext uri="{FF2B5EF4-FFF2-40B4-BE49-F238E27FC236}">
                  <a16:creationId xmlns:a16="http://schemas.microsoft.com/office/drawing/2014/main" id="{E8429160-F92F-4720-AD1B-945F7E92A401}"/>
                </a:ext>
              </a:extLst>
            </p:cNvPr>
            <p:cNvSpPr>
              <a:spLocks noEditPoints="1"/>
            </p:cNvSpPr>
            <p:nvPr/>
          </p:nvSpPr>
          <p:spPr bwMode="auto">
            <a:xfrm>
              <a:off x="963649" y="2496973"/>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5">
              <a:extLst>
                <a:ext uri="{FF2B5EF4-FFF2-40B4-BE49-F238E27FC236}">
                  <a16:creationId xmlns:a16="http://schemas.microsoft.com/office/drawing/2014/main" id="{49AEC1AA-CE19-4EAB-BFD6-045E975120F9}"/>
                </a:ext>
              </a:extLst>
            </p:cNvPr>
            <p:cNvSpPr>
              <a:spLocks noEditPoints="1"/>
            </p:cNvSpPr>
            <p:nvPr/>
          </p:nvSpPr>
          <p:spPr bwMode="auto">
            <a:xfrm>
              <a:off x="1318847" y="2496973"/>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5">
              <a:extLst>
                <a:ext uri="{FF2B5EF4-FFF2-40B4-BE49-F238E27FC236}">
                  <a16:creationId xmlns:a16="http://schemas.microsoft.com/office/drawing/2014/main" id="{0A6FAE6F-9631-4D27-B9FC-951E3487DEAD}"/>
                </a:ext>
              </a:extLst>
            </p:cNvPr>
            <p:cNvSpPr>
              <a:spLocks noEditPoints="1"/>
            </p:cNvSpPr>
            <p:nvPr/>
          </p:nvSpPr>
          <p:spPr bwMode="auto">
            <a:xfrm>
              <a:off x="1672895" y="2496972"/>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E276096D-78EC-4A22-A86E-59E469F3D97F}"/>
                </a:ext>
              </a:extLst>
            </p:cNvPr>
            <p:cNvSpPr>
              <a:spLocks noEditPoints="1"/>
            </p:cNvSpPr>
            <p:nvPr/>
          </p:nvSpPr>
          <p:spPr bwMode="auto">
            <a:xfrm>
              <a:off x="2037115" y="2492850"/>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5">
              <a:extLst>
                <a:ext uri="{FF2B5EF4-FFF2-40B4-BE49-F238E27FC236}">
                  <a16:creationId xmlns:a16="http://schemas.microsoft.com/office/drawing/2014/main" id="{4C12816F-20B0-4159-B871-C1A9C2D6B561}"/>
                </a:ext>
              </a:extLst>
            </p:cNvPr>
            <p:cNvSpPr>
              <a:spLocks noEditPoints="1"/>
            </p:cNvSpPr>
            <p:nvPr/>
          </p:nvSpPr>
          <p:spPr bwMode="auto">
            <a:xfrm>
              <a:off x="609601" y="3031439"/>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
              <a:extLst>
                <a:ext uri="{FF2B5EF4-FFF2-40B4-BE49-F238E27FC236}">
                  <a16:creationId xmlns:a16="http://schemas.microsoft.com/office/drawing/2014/main" id="{7B817E39-BA5F-472D-958E-54389B8D55F3}"/>
                </a:ext>
              </a:extLst>
            </p:cNvPr>
            <p:cNvSpPr>
              <a:spLocks noEditPoints="1"/>
            </p:cNvSpPr>
            <p:nvPr/>
          </p:nvSpPr>
          <p:spPr bwMode="auto">
            <a:xfrm>
              <a:off x="963649" y="3031439"/>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3C12361B-0770-4EE5-934E-E183E497617D}"/>
                </a:ext>
              </a:extLst>
            </p:cNvPr>
            <p:cNvSpPr>
              <a:spLocks noEditPoints="1"/>
            </p:cNvSpPr>
            <p:nvPr/>
          </p:nvSpPr>
          <p:spPr bwMode="auto">
            <a:xfrm>
              <a:off x="1318847" y="3031439"/>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5">
              <a:extLst>
                <a:ext uri="{FF2B5EF4-FFF2-40B4-BE49-F238E27FC236}">
                  <a16:creationId xmlns:a16="http://schemas.microsoft.com/office/drawing/2014/main" id="{D1BE46E8-6677-46DC-973E-C77EC7E31FBC}"/>
                </a:ext>
              </a:extLst>
            </p:cNvPr>
            <p:cNvSpPr>
              <a:spLocks noEditPoints="1"/>
            </p:cNvSpPr>
            <p:nvPr/>
          </p:nvSpPr>
          <p:spPr bwMode="auto">
            <a:xfrm>
              <a:off x="1672895" y="3031438"/>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5">
              <a:extLst>
                <a:ext uri="{FF2B5EF4-FFF2-40B4-BE49-F238E27FC236}">
                  <a16:creationId xmlns:a16="http://schemas.microsoft.com/office/drawing/2014/main" id="{F41A6E4C-DC48-44FF-B664-366AB97C9EA1}"/>
                </a:ext>
              </a:extLst>
            </p:cNvPr>
            <p:cNvSpPr>
              <a:spLocks noEditPoints="1"/>
            </p:cNvSpPr>
            <p:nvPr/>
          </p:nvSpPr>
          <p:spPr bwMode="auto">
            <a:xfrm>
              <a:off x="2037115" y="3027316"/>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5">
              <a:extLst>
                <a:ext uri="{FF2B5EF4-FFF2-40B4-BE49-F238E27FC236}">
                  <a16:creationId xmlns:a16="http://schemas.microsoft.com/office/drawing/2014/main" id="{B14CF497-B222-4074-923B-60838B300543}"/>
                </a:ext>
              </a:extLst>
            </p:cNvPr>
            <p:cNvSpPr>
              <a:spLocks noEditPoints="1"/>
            </p:cNvSpPr>
            <p:nvPr/>
          </p:nvSpPr>
          <p:spPr bwMode="auto">
            <a:xfrm>
              <a:off x="623404" y="3580368"/>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5">
              <a:extLst>
                <a:ext uri="{FF2B5EF4-FFF2-40B4-BE49-F238E27FC236}">
                  <a16:creationId xmlns:a16="http://schemas.microsoft.com/office/drawing/2014/main" id="{B1506B59-0427-4B8D-B6E2-3B1802FCCFA9}"/>
                </a:ext>
              </a:extLst>
            </p:cNvPr>
            <p:cNvSpPr>
              <a:spLocks noEditPoints="1"/>
            </p:cNvSpPr>
            <p:nvPr/>
          </p:nvSpPr>
          <p:spPr bwMode="auto">
            <a:xfrm>
              <a:off x="977453" y="3580367"/>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5">
              <a:extLst>
                <a:ext uri="{FF2B5EF4-FFF2-40B4-BE49-F238E27FC236}">
                  <a16:creationId xmlns:a16="http://schemas.microsoft.com/office/drawing/2014/main" id="{0950A5B2-1CD0-40C9-A70E-CCF67FE2BFF8}"/>
                </a:ext>
              </a:extLst>
            </p:cNvPr>
            <p:cNvSpPr>
              <a:spLocks noEditPoints="1"/>
            </p:cNvSpPr>
            <p:nvPr/>
          </p:nvSpPr>
          <p:spPr bwMode="auto">
            <a:xfrm>
              <a:off x="1332650" y="3580367"/>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5">
              <a:extLst>
                <a:ext uri="{FF2B5EF4-FFF2-40B4-BE49-F238E27FC236}">
                  <a16:creationId xmlns:a16="http://schemas.microsoft.com/office/drawing/2014/main" id="{D36B843C-A6F2-4D8D-8D9E-CC2E2518BBC3}"/>
                </a:ext>
              </a:extLst>
            </p:cNvPr>
            <p:cNvSpPr>
              <a:spLocks noEditPoints="1"/>
            </p:cNvSpPr>
            <p:nvPr/>
          </p:nvSpPr>
          <p:spPr bwMode="auto">
            <a:xfrm>
              <a:off x="1686698" y="3580367"/>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5">
              <a:extLst>
                <a:ext uri="{FF2B5EF4-FFF2-40B4-BE49-F238E27FC236}">
                  <a16:creationId xmlns:a16="http://schemas.microsoft.com/office/drawing/2014/main" id="{8BEB1933-FE61-4BBE-8357-CBC738BFC9B9}"/>
                </a:ext>
              </a:extLst>
            </p:cNvPr>
            <p:cNvSpPr>
              <a:spLocks noEditPoints="1"/>
            </p:cNvSpPr>
            <p:nvPr/>
          </p:nvSpPr>
          <p:spPr bwMode="auto">
            <a:xfrm>
              <a:off x="2050918" y="3576244"/>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
              <a:extLst>
                <a:ext uri="{FF2B5EF4-FFF2-40B4-BE49-F238E27FC236}">
                  <a16:creationId xmlns:a16="http://schemas.microsoft.com/office/drawing/2014/main" id="{713234C2-05EA-4F31-B48C-1D3E85A1D6BA}"/>
                </a:ext>
              </a:extLst>
            </p:cNvPr>
            <p:cNvSpPr>
              <a:spLocks noEditPoints="1"/>
            </p:cNvSpPr>
            <p:nvPr/>
          </p:nvSpPr>
          <p:spPr bwMode="auto">
            <a:xfrm>
              <a:off x="628185" y="4140209"/>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5">
              <a:extLst>
                <a:ext uri="{FF2B5EF4-FFF2-40B4-BE49-F238E27FC236}">
                  <a16:creationId xmlns:a16="http://schemas.microsoft.com/office/drawing/2014/main" id="{4D61F85B-C373-4097-AC1B-BBA2850ED1A2}"/>
                </a:ext>
              </a:extLst>
            </p:cNvPr>
            <p:cNvSpPr>
              <a:spLocks noEditPoints="1"/>
            </p:cNvSpPr>
            <p:nvPr/>
          </p:nvSpPr>
          <p:spPr bwMode="auto">
            <a:xfrm>
              <a:off x="982233" y="4140208"/>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5">
              <a:extLst>
                <a:ext uri="{FF2B5EF4-FFF2-40B4-BE49-F238E27FC236}">
                  <a16:creationId xmlns:a16="http://schemas.microsoft.com/office/drawing/2014/main" id="{C2D3F1BE-F256-4267-AA49-8F3BA482005D}"/>
                </a:ext>
              </a:extLst>
            </p:cNvPr>
            <p:cNvSpPr>
              <a:spLocks noEditPoints="1"/>
            </p:cNvSpPr>
            <p:nvPr/>
          </p:nvSpPr>
          <p:spPr bwMode="auto">
            <a:xfrm>
              <a:off x="1337431" y="4140208"/>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5">
              <a:extLst>
                <a:ext uri="{FF2B5EF4-FFF2-40B4-BE49-F238E27FC236}">
                  <a16:creationId xmlns:a16="http://schemas.microsoft.com/office/drawing/2014/main" id="{22C15509-2F24-47A7-ABD8-DE362B548B04}"/>
                </a:ext>
              </a:extLst>
            </p:cNvPr>
            <p:cNvSpPr>
              <a:spLocks noEditPoints="1"/>
            </p:cNvSpPr>
            <p:nvPr/>
          </p:nvSpPr>
          <p:spPr bwMode="auto">
            <a:xfrm>
              <a:off x="1691479" y="4140207"/>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5">
              <a:extLst>
                <a:ext uri="{FF2B5EF4-FFF2-40B4-BE49-F238E27FC236}">
                  <a16:creationId xmlns:a16="http://schemas.microsoft.com/office/drawing/2014/main" id="{2F3F326E-FE6D-4203-9C2D-7FE4EE2882F4}"/>
                </a:ext>
              </a:extLst>
            </p:cNvPr>
            <p:cNvSpPr>
              <a:spLocks noEditPoints="1"/>
            </p:cNvSpPr>
            <p:nvPr/>
          </p:nvSpPr>
          <p:spPr bwMode="auto">
            <a:xfrm>
              <a:off x="2055699" y="4136085"/>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8" name="Rounded Rectangle 80">
            <a:extLst>
              <a:ext uri="{FF2B5EF4-FFF2-40B4-BE49-F238E27FC236}">
                <a16:creationId xmlns:a16="http://schemas.microsoft.com/office/drawing/2014/main" id="{5BB50333-9222-4A1C-9D85-867F6F701B29}"/>
              </a:ext>
            </a:extLst>
          </p:cNvPr>
          <p:cNvSpPr/>
          <p:nvPr/>
        </p:nvSpPr>
        <p:spPr>
          <a:xfrm>
            <a:off x="2726673" y="1583850"/>
            <a:ext cx="1600200" cy="727694"/>
          </a:xfrm>
          <a:prstGeom prst="roundRect">
            <a:avLst>
              <a:gd name="adj" fmla="val 67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itchFamily="34" charset="0"/>
                <a:ea typeface="Open Sans" pitchFamily="34" charset="0"/>
                <a:cs typeface="Open Sans" pitchFamily="34" charset="0"/>
              </a:rPr>
              <a:t>80%</a:t>
            </a:r>
          </a:p>
          <a:p>
            <a:pPr algn="ctr"/>
            <a:r>
              <a:rPr lang="en-US" sz="1400" dirty="0"/>
              <a:t>Value</a:t>
            </a:r>
          </a:p>
        </p:txBody>
      </p:sp>
      <p:grpSp>
        <p:nvGrpSpPr>
          <p:cNvPr id="39" name="Group 12">
            <a:extLst>
              <a:ext uri="{FF2B5EF4-FFF2-40B4-BE49-F238E27FC236}">
                <a16:creationId xmlns:a16="http://schemas.microsoft.com/office/drawing/2014/main" id="{F5E2F7F4-3447-419F-B312-AD61E7BE397F}"/>
              </a:ext>
            </a:extLst>
          </p:cNvPr>
          <p:cNvGrpSpPr/>
          <p:nvPr/>
        </p:nvGrpSpPr>
        <p:grpSpPr>
          <a:xfrm>
            <a:off x="2726674" y="2492850"/>
            <a:ext cx="1676399" cy="2163799"/>
            <a:chOff x="2590801" y="2492850"/>
            <a:chExt cx="1676399" cy="2163799"/>
          </a:xfrm>
        </p:grpSpPr>
        <p:sp>
          <p:nvSpPr>
            <p:cNvPr id="40" name="Freeform 5">
              <a:extLst>
                <a:ext uri="{FF2B5EF4-FFF2-40B4-BE49-F238E27FC236}">
                  <a16:creationId xmlns:a16="http://schemas.microsoft.com/office/drawing/2014/main" id="{6EDF4E0F-7ACD-42B3-8933-A5079493CC9F}"/>
                </a:ext>
              </a:extLst>
            </p:cNvPr>
            <p:cNvSpPr>
              <a:spLocks noEditPoints="1"/>
            </p:cNvSpPr>
            <p:nvPr/>
          </p:nvSpPr>
          <p:spPr bwMode="auto">
            <a:xfrm>
              <a:off x="2590801" y="2496974"/>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5">
              <a:extLst>
                <a:ext uri="{FF2B5EF4-FFF2-40B4-BE49-F238E27FC236}">
                  <a16:creationId xmlns:a16="http://schemas.microsoft.com/office/drawing/2014/main" id="{B8C719E2-B156-4641-ABF3-3EE35146C60B}"/>
                </a:ext>
              </a:extLst>
            </p:cNvPr>
            <p:cNvSpPr>
              <a:spLocks noEditPoints="1"/>
            </p:cNvSpPr>
            <p:nvPr/>
          </p:nvSpPr>
          <p:spPr bwMode="auto">
            <a:xfrm>
              <a:off x="2944849" y="2496973"/>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5">
              <a:extLst>
                <a:ext uri="{FF2B5EF4-FFF2-40B4-BE49-F238E27FC236}">
                  <a16:creationId xmlns:a16="http://schemas.microsoft.com/office/drawing/2014/main" id="{10879633-FA3D-47B8-897D-41C386BBF7A2}"/>
                </a:ext>
              </a:extLst>
            </p:cNvPr>
            <p:cNvSpPr>
              <a:spLocks noEditPoints="1"/>
            </p:cNvSpPr>
            <p:nvPr/>
          </p:nvSpPr>
          <p:spPr bwMode="auto">
            <a:xfrm>
              <a:off x="3300047" y="2496973"/>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5">
              <a:extLst>
                <a:ext uri="{FF2B5EF4-FFF2-40B4-BE49-F238E27FC236}">
                  <a16:creationId xmlns:a16="http://schemas.microsoft.com/office/drawing/2014/main" id="{46D28C8A-9DBA-4431-A26D-EB97CF769A4D}"/>
                </a:ext>
              </a:extLst>
            </p:cNvPr>
            <p:cNvSpPr>
              <a:spLocks noEditPoints="1"/>
            </p:cNvSpPr>
            <p:nvPr/>
          </p:nvSpPr>
          <p:spPr bwMode="auto">
            <a:xfrm>
              <a:off x="3654095" y="2496972"/>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5">
              <a:extLst>
                <a:ext uri="{FF2B5EF4-FFF2-40B4-BE49-F238E27FC236}">
                  <a16:creationId xmlns:a16="http://schemas.microsoft.com/office/drawing/2014/main" id="{130F5F54-F874-40F6-A0DC-5F2CDECD8E9D}"/>
                </a:ext>
              </a:extLst>
            </p:cNvPr>
            <p:cNvSpPr>
              <a:spLocks noEditPoints="1"/>
            </p:cNvSpPr>
            <p:nvPr/>
          </p:nvSpPr>
          <p:spPr bwMode="auto">
            <a:xfrm>
              <a:off x="4018315" y="2492850"/>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
              <a:extLst>
                <a:ext uri="{FF2B5EF4-FFF2-40B4-BE49-F238E27FC236}">
                  <a16:creationId xmlns:a16="http://schemas.microsoft.com/office/drawing/2014/main" id="{38CE7FDF-2929-446B-8350-FF3C9A256F85}"/>
                </a:ext>
              </a:extLst>
            </p:cNvPr>
            <p:cNvSpPr>
              <a:spLocks noEditPoints="1"/>
            </p:cNvSpPr>
            <p:nvPr/>
          </p:nvSpPr>
          <p:spPr bwMode="auto">
            <a:xfrm>
              <a:off x="2590801" y="3031439"/>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5">
              <a:extLst>
                <a:ext uri="{FF2B5EF4-FFF2-40B4-BE49-F238E27FC236}">
                  <a16:creationId xmlns:a16="http://schemas.microsoft.com/office/drawing/2014/main" id="{70D7AB8A-394B-4553-8E3C-C731F2A12F79}"/>
                </a:ext>
              </a:extLst>
            </p:cNvPr>
            <p:cNvSpPr>
              <a:spLocks noEditPoints="1"/>
            </p:cNvSpPr>
            <p:nvPr/>
          </p:nvSpPr>
          <p:spPr bwMode="auto">
            <a:xfrm>
              <a:off x="2944849" y="3031439"/>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5">
              <a:extLst>
                <a:ext uri="{FF2B5EF4-FFF2-40B4-BE49-F238E27FC236}">
                  <a16:creationId xmlns:a16="http://schemas.microsoft.com/office/drawing/2014/main" id="{3D878B14-5465-49C6-95C0-07C1EBB6449E}"/>
                </a:ext>
              </a:extLst>
            </p:cNvPr>
            <p:cNvSpPr>
              <a:spLocks noEditPoints="1"/>
            </p:cNvSpPr>
            <p:nvPr/>
          </p:nvSpPr>
          <p:spPr bwMode="auto">
            <a:xfrm>
              <a:off x="3300047" y="3031439"/>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5">
              <a:extLst>
                <a:ext uri="{FF2B5EF4-FFF2-40B4-BE49-F238E27FC236}">
                  <a16:creationId xmlns:a16="http://schemas.microsoft.com/office/drawing/2014/main" id="{9601A162-2841-4F03-A6B1-E908E12A589B}"/>
                </a:ext>
              </a:extLst>
            </p:cNvPr>
            <p:cNvSpPr>
              <a:spLocks noEditPoints="1"/>
            </p:cNvSpPr>
            <p:nvPr/>
          </p:nvSpPr>
          <p:spPr bwMode="auto">
            <a:xfrm>
              <a:off x="3654095" y="3031438"/>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5">
              <a:extLst>
                <a:ext uri="{FF2B5EF4-FFF2-40B4-BE49-F238E27FC236}">
                  <a16:creationId xmlns:a16="http://schemas.microsoft.com/office/drawing/2014/main" id="{1AF7813A-48A5-42EB-8B40-F36069A8E8EE}"/>
                </a:ext>
              </a:extLst>
            </p:cNvPr>
            <p:cNvSpPr>
              <a:spLocks noEditPoints="1"/>
            </p:cNvSpPr>
            <p:nvPr/>
          </p:nvSpPr>
          <p:spPr bwMode="auto">
            <a:xfrm>
              <a:off x="4018315" y="3027316"/>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5">
              <a:extLst>
                <a:ext uri="{FF2B5EF4-FFF2-40B4-BE49-F238E27FC236}">
                  <a16:creationId xmlns:a16="http://schemas.microsoft.com/office/drawing/2014/main" id="{431679D9-55FF-4083-B374-3BAC64FE8861}"/>
                </a:ext>
              </a:extLst>
            </p:cNvPr>
            <p:cNvSpPr>
              <a:spLocks noEditPoints="1"/>
            </p:cNvSpPr>
            <p:nvPr/>
          </p:nvSpPr>
          <p:spPr bwMode="auto">
            <a:xfrm>
              <a:off x="2604604" y="3580368"/>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5">
              <a:extLst>
                <a:ext uri="{FF2B5EF4-FFF2-40B4-BE49-F238E27FC236}">
                  <a16:creationId xmlns:a16="http://schemas.microsoft.com/office/drawing/2014/main" id="{66484DAF-AD74-4247-8177-F82D0A33A126}"/>
                </a:ext>
              </a:extLst>
            </p:cNvPr>
            <p:cNvSpPr>
              <a:spLocks noEditPoints="1"/>
            </p:cNvSpPr>
            <p:nvPr/>
          </p:nvSpPr>
          <p:spPr bwMode="auto">
            <a:xfrm>
              <a:off x="2958653" y="3580367"/>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5">
              <a:extLst>
                <a:ext uri="{FF2B5EF4-FFF2-40B4-BE49-F238E27FC236}">
                  <a16:creationId xmlns:a16="http://schemas.microsoft.com/office/drawing/2014/main" id="{44B16A94-4039-4CE7-888F-ACAA8CFEA886}"/>
                </a:ext>
              </a:extLst>
            </p:cNvPr>
            <p:cNvSpPr>
              <a:spLocks noEditPoints="1"/>
            </p:cNvSpPr>
            <p:nvPr/>
          </p:nvSpPr>
          <p:spPr bwMode="auto">
            <a:xfrm>
              <a:off x="3313850" y="3580367"/>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5">
              <a:extLst>
                <a:ext uri="{FF2B5EF4-FFF2-40B4-BE49-F238E27FC236}">
                  <a16:creationId xmlns:a16="http://schemas.microsoft.com/office/drawing/2014/main" id="{7AC9BF59-4401-4894-84E2-0792C38F8F6B}"/>
                </a:ext>
              </a:extLst>
            </p:cNvPr>
            <p:cNvSpPr>
              <a:spLocks noEditPoints="1"/>
            </p:cNvSpPr>
            <p:nvPr/>
          </p:nvSpPr>
          <p:spPr bwMode="auto">
            <a:xfrm>
              <a:off x="3667898" y="3580367"/>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5">
              <a:extLst>
                <a:ext uri="{FF2B5EF4-FFF2-40B4-BE49-F238E27FC236}">
                  <a16:creationId xmlns:a16="http://schemas.microsoft.com/office/drawing/2014/main" id="{96C0C9BC-EEB1-4447-B249-AC3B461912CC}"/>
                </a:ext>
              </a:extLst>
            </p:cNvPr>
            <p:cNvSpPr>
              <a:spLocks noEditPoints="1"/>
            </p:cNvSpPr>
            <p:nvPr/>
          </p:nvSpPr>
          <p:spPr bwMode="auto">
            <a:xfrm>
              <a:off x="4032118" y="3576244"/>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5">
              <a:extLst>
                <a:ext uri="{FF2B5EF4-FFF2-40B4-BE49-F238E27FC236}">
                  <a16:creationId xmlns:a16="http://schemas.microsoft.com/office/drawing/2014/main" id="{F7926A9B-7352-42F5-BF3C-2CFCBD328E09}"/>
                </a:ext>
              </a:extLst>
            </p:cNvPr>
            <p:cNvSpPr>
              <a:spLocks noEditPoints="1"/>
            </p:cNvSpPr>
            <p:nvPr/>
          </p:nvSpPr>
          <p:spPr bwMode="auto">
            <a:xfrm>
              <a:off x="2609385" y="4140209"/>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5">
              <a:extLst>
                <a:ext uri="{FF2B5EF4-FFF2-40B4-BE49-F238E27FC236}">
                  <a16:creationId xmlns:a16="http://schemas.microsoft.com/office/drawing/2014/main" id="{B2EB6A95-6B73-41EF-9C61-03CE9248E4ED}"/>
                </a:ext>
              </a:extLst>
            </p:cNvPr>
            <p:cNvSpPr>
              <a:spLocks noEditPoints="1"/>
            </p:cNvSpPr>
            <p:nvPr/>
          </p:nvSpPr>
          <p:spPr bwMode="auto">
            <a:xfrm>
              <a:off x="2963433" y="4140208"/>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5">
              <a:extLst>
                <a:ext uri="{FF2B5EF4-FFF2-40B4-BE49-F238E27FC236}">
                  <a16:creationId xmlns:a16="http://schemas.microsoft.com/office/drawing/2014/main" id="{71B0142A-575C-4726-8876-373353F0942F}"/>
                </a:ext>
              </a:extLst>
            </p:cNvPr>
            <p:cNvSpPr>
              <a:spLocks noEditPoints="1"/>
            </p:cNvSpPr>
            <p:nvPr/>
          </p:nvSpPr>
          <p:spPr bwMode="auto">
            <a:xfrm>
              <a:off x="3318631" y="4140208"/>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5">
              <a:extLst>
                <a:ext uri="{FF2B5EF4-FFF2-40B4-BE49-F238E27FC236}">
                  <a16:creationId xmlns:a16="http://schemas.microsoft.com/office/drawing/2014/main" id="{B2E03204-B040-4E18-9A76-C98F503FA3F9}"/>
                </a:ext>
              </a:extLst>
            </p:cNvPr>
            <p:cNvSpPr>
              <a:spLocks noEditPoints="1"/>
            </p:cNvSpPr>
            <p:nvPr/>
          </p:nvSpPr>
          <p:spPr bwMode="auto">
            <a:xfrm>
              <a:off x="3672679" y="4140207"/>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5">
              <a:extLst>
                <a:ext uri="{FF2B5EF4-FFF2-40B4-BE49-F238E27FC236}">
                  <a16:creationId xmlns:a16="http://schemas.microsoft.com/office/drawing/2014/main" id="{908A44C3-6541-43B0-9DD2-AA24F69FD946}"/>
                </a:ext>
              </a:extLst>
            </p:cNvPr>
            <p:cNvSpPr>
              <a:spLocks noEditPoints="1"/>
            </p:cNvSpPr>
            <p:nvPr/>
          </p:nvSpPr>
          <p:spPr bwMode="auto">
            <a:xfrm>
              <a:off x="4036899" y="4136085"/>
              <a:ext cx="230301" cy="516440"/>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60" name="TextBox 66">
            <a:extLst>
              <a:ext uri="{FF2B5EF4-FFF2-40B4-BE49-F238E27FC236}">
                <a16:creationId xmlns:a16="http://schemas.microsoft.com/office/drawing/2014/main" id="{C2EE711B-C591-4DA6-B2C1-3B1A94462704}"/>
              </a:ext>
            </a:extLst>
          </p:cNvPr>
          <p:cNvSpPr txBox="1"/>
          <p:nvPr/>
        </p:nvSpPr>
        <p:spPr>
          <a:xfrm>
            <a:off x="4992965" y="1899285"/>
            <a:ext cx="3827507" cy="2545120"/>
          </a:xfrm>
          <a:prstGeom prst="rect">
            <a:avLst/>
          </a:prstGeom>
          <a:noFill/>
        </p:spPr>
        <p:txBody>
          <a:bodyPr wrap="square" lIns="0" tIns="0" rIns="0" bIns="0" rtlCol="0">
            <a:spAutoFit/>
          </a:bodyPr>
          <a:lstStyle/>
          <a:p>
            <a:pPr>
              <a:lnSpc>
                <a:spcPct val="130000"/>
              </a:lnSpc>
            </a:pPr>
            <a:r>
              <a:rPr lang="en-US" altLang="zh-CN" sz="800" dirty="0">
                <a:solidFill>
                  <a:srgbClr val="262626"/>
                </a:solidFill>
                <a:latin typeface="微软雅黑" pitchFamily="34" charset="-122"/>
                <a:ea typeface="微软雅黑" pitchFamily="34" charset="-122"/>
              </a:rPr>
              <a:t>Click to enter the brief text content. The text content needs to be summarized and refined without extra text decoration. Click to enter the brief text content. The text content needs to be summarized and refined without extra text decoration.</a:t>
            </a:r>
          </a:p>
          <a:p>
            <a:pPr>
              <a:lnSpc>
                <a:spcPct val="130000"/>
              </a:lnSpc>
            </a:pPr>
            <a:r>
              <a:rPr lang="en-US" altLang="zh-CN" sz="800" dirty="0">
                <a:solidFill>
                  <a:srgbClr val="262626"/>
                </a:solidFill>
                <a:latin typeface="微软雅黑" pitchFamily="34" charset="-122"/>
                <a:ea typeface="微软雅黑" pitchFamily="34" charset="-122"/>
              </a:rPr>
              <a:t>        Click to enter the brief text content. The text content needs to be summarized and refined without extra text decoration. Click to enter the brief text content. The text content needs to be summarized and refined without extra text decoration. Click to enter the brief text content. The text content needs to be summarized and refined without extra text decoration.</a:t>
            </a:r>
          </a:p>
          <a:p>
            <a:pPr>
              <a:lnSpc>
                <a:spcPct val="130000"/>
              </a:lnSpc>
            </a:pPr>
            <a:r>
              <a:rPr lang="en-US" altLang="zh-CN" sz="800" dirty="0">
                <a:solidFill>
                  <a:srgbClr val="262626"/>
                </a:solidFill>
                <a:latin typeface="微软雅黑" pitchFamily="34" charset="-122"/>
                <a:ea typeface="微软雅黑" pitchFamily="34" charset="-122"/>
              </a:rPr>
              <a:t>Click to enter the brief text content. The text content needs to be summarized and refined without extra text decoration. Click to enter the brief text content. The text content needs to be summarized and refined without extra text decoration. Click to enter the brief text content. The text content needs to be summarized and refined without extra text decoration. Click to enter the brief text content. The text content needs to be summarized and refined without extra text decoration.</a:t>
            </a:r>
          </a:p>
        </p:txBody>
      </p:sp>
      <p:sp>
        <p:nvSpPr>
          <p:cNvPr id="61" name="Text Placeholder 2">
            <a:extLst>
              <a:ext uri="{FF2B5EF4-FFF2-40B4-BE49-F238E27FC236}">
                <a16:creationId xmlns:a16="http://schemas.microsoft.com/office/drawing/2014/main" id="{5D1D4316-9490-40F7-8DFE-04D5A2731571}"/>
              </a:ext>
            </a:extLst>
          </p:cNvPr>
          <p:cNvSpPr txBox="1">
            <a:spLocks/>
          </p:cNvSpPr>
          <p:nvPr/>
        </p:nvSpPr>
        <p:spPr bwMode="auto">
          <a:xfrm>
            <a:off x="4932040" y="1600982"/>
            <a:ext cx="1523692" cy="268421"/>
          </a:xfrm>
          <a:prstGeom prst="rect">
            <a:avLst/>
          </a:prstGeom>
          <a:noFill/>
          <a:ln>
            <a:noFill/>
          </a:ln>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buClr>
                <a:schemeClr val="accent1"/>
              </a:buClr>
              <a:buSzPct val="80000"/>
              <a:buFont typeface="Corbel" pitchFamily="34" charset="0"/>
              <a:buNone/>
            </a:pPr>
            <a:r>
              <a:rPr lang="en-US" altLang="zh-CN" sz="1500" b="1" dirty="0">
                <a:solidFill>
                  <a:srgbClr val="262626"/>
                </a:solidFill>
                <a:latin typeface="微软雅黑" pitchFamily="34" charset="-122"/>
                <a:ea typeface="微软雅黑" pitchFamily="34" charset="-122"/>
              </a:rPr>
              <a:t>Add title text</a:t>
            </a:r>
            <a:endParaRPr lang="en-AU" sz="1500" b="1" dirty="0">
              <a:solidFill>
                <a:srgbClr val="262626"/>
              </a:solidFill>
              <a:latin typeface="微软雅黑" pitchFamily="34" charset="-122"/>
              <a:ea typeface="微软雅黑" pitchFamily="34" charset="-122"/>
            </a:endParaRPr>
          </a:p>
        </p:txBody>
      </p:sp>
    </p:spTree>
    <p:extLst>
      <p:ext uri="{BB962C8B-B14F-4D97-AF65-F5344CB8AC3E}">
        <p14:creationId xmlns:p14="http://schemas.microsoft.com/office/powerpoint/2010/main" val="118829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ppt_x"/>
                                          </p:val>
                                        </p:tav>
                                        <p:tav tm="100000">
                                          <p:val>
                                            <p:strVal val="#ppt_x"/>
                                          </p:val>
                                        </p:tav>
                                      </p:tavLst>
                                    </p:anim>
                                    <p:anim calcmode="lin" valueType="num">
                                      <p:cBhvr additive="base">
                                        <p:cTn id="8" dur="2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ppt_x"/>
                                          </p:val>
                                        </p:tav>
                                        <p:tav tm="100000">
                                          <p:val>
                                            <p:strVal val="#ppt_x"/>
                                          </p:val>
                                        </p:tav>
                                      </p:tavLst>
                                    </p:anim>
                                    <p:anim calcmode="lin" valueType="num">
                                      <p:cBhvr additive="base">
                                        <p:cTn id="13" dur="25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250" fill="hold"/>
                                        <p:tgtEl>
                                          <p:spTgt spid="38"/>
                                        </p:tgtEl>
                                        <p:attrNameLst>
                                          <p:attrName>ppt_x</p:attrName>
                                        </p:attrNameLst>
                                      </p:cBhvr>
                                      <p:tavLst>
                                        <p:tav tm="0">
                                          <p:val>
                                            <p:strVal val="#ppt_x"/>
                                          </p:val>
                                        </p:tav>
                                        <p:tav tm="100000">
                                          <p:val>
                                            <p:strVal val="#ppt_x"/>
                                          </p:val>
                                        </p:tav>
                                      </p:tavLst>
                                    </p:anim>
                                    <p:anim calcmode="lin" valueType="num">
                                      <p:cBhvr additive="base">
                                        <p:cTn id="18" dur="250" fill="hold"/>
                                        <p:tgtEl>
                                          <p:spTgt spid="38"/>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250" fill="hold"/>
                                        <p:tgtEl>
                                          <p:spTgt spid="39"/>
                                        </p:tgtEl>
                                        <p:attrNameLst>
                                          <p:attrName>ppt_x</p:attrName>
                                        </p:attrNameLst>
                                      </p:cBhvr>
                                      <p:tavLst>
                                        <p:tav tm="0">
                                          <p:val>
                                            <p:strVal val="#ppt_x"/>
                                          </p:val>
                                        </p:tav>
                                        <p:tav tm="100000">
                                          <p:val>
                                            <p:strVal val="#ppt_x"/>
                                          </p:val>
                                        </p:tav>
                                      </p:tavLst>
                                    </p:anim>
                                    <p:anim calcmode="lin" valueType="num">
                                      <p:cBhvr additive="base">
                                        <p:cTn id="23" dur="250" fill="hold"/>
                                        <p:tgtEl>
                                          <p:spTgt spid="39"/>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50" presetClass="entr" presetSubtype="0" decel="100000" fill="hold" grpId="0" nodeType="afterEffect">
                                  <p:stCondLst>
                                    <p:cond delay="0"/>
                                  </p:stCondLst>
                                  <p:iterate type="lt">
                                    <p:tmPct val="10000"/>
                                  </p:iterate>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strVal val="#ppt_w+.3"/>
                                          </p:val>
                                        </p:tav>
                                        <p:tav tm="100000">
                                          <p:val>
                                            <p:strVal val="#ppt_w"/>
                                          </p:val>
                                        </p:tav>
                                      </p:tavLst>
                                    </p:anim>
                                    <p:anim calcmode="lin" valueType="num">
                                      <p:cBhvr>
                                        <p:cTn id="28" dur="500" fill="hold"/>
                                        <p:tgtEl>
                                          <p:spTgt spid="61"/>
                                        </p:tgtEl>
                                        <p:attrNameLst>
                                          <p:attrName>ppt_h</p:attrName>
                                        </p:attrNameLst>
                                      </p:cBhvr>
                                      <p:tavLst>
                                        <p:tav tm="0">
                                          <p:val>
                                            <p:strVal val="#ppt_h"/>
                                          </p:val>
                                        </p:tav>
                                        <p:tav tm="100000">
                                          <p:val>
                                            <p:strVal val="#ppt_h"/>
                                          </p:val>
                                        </p:tav>
                                      </p:tavLst>
                                    </p:anim>
                                    <p:animEffect transition="in" filter="fade">
                                      <p:cBhvr>
                                        <p:cTn id="29" dur="500"/>
                                        <p:tgtEl>
                                          <p:spTgt spid="61"/>
                                        </p:tgtEl>
                                      </p:cBhvr>
                                    </p:animEffect>
                                  </p:childTnLst>
                                </p:cTn>
                              </p:par>
                              <p:par>
                                <p:cTn id="30" presetID="22" presetClass="entr" presetSubtype="8" fill="hold" grpId="0" nodeType="withEffect">
                                  <p:stCondLst>
                                    <p:cond delay="300"/>
                                  </p:stCondLst>
                                  <p:iterate type="lt">
                                    <p:tmPct val="30000"/>
                                  </p:iterate>
                                  <p:childTnLst>
                                    <p:set>
                                      <p:cBhvr>
                                        <p:cTn id="31" dur="1" fill="hold">
                                          <p:stCondLst>
                                            <p:cond delay="0"/>
                                          </p:stCondLst>
                                        </p:cTn>
                                        <p:tgtEl>
                                          <p:spTgt spid="60"/>
                                        </p:tgtEl>
                                        <p:attrNameLst>
                                          <p:attrName>style.visibility</p:attrName>
                                        </p:attrNameLst>
                                      </p:cBhvr>
                                      <p:to>
                                        <p:strVal val="visible"/>
                                      </p:to>
                                    </p:set>
                                    <p:animEffect transition="in" filter="wipe(left)">
                                      <p:cBhvr>
                                        <p:cTn id="32" dur="50"/>
                                        <p:tgtEl>
                                          <p:spTgt spid="60"/>
                                        </p:tgtEl>
                                      </p:cBhvr>
                                    </p:animEffect>
                                  </p:childTnLst>
                                </p:cTn>
                              </p:par>
                              <p:par>
                                <p:cTn id="33" presetID="36" presetClass="emph" presetSubtype="0" fill="hold" grpId="1" nodeType="withEffect">
                                  <p:stCondLst>
                                    <p:cond delay="300"/>
                                  </p:stCondLst>
                                  <p:iterate type="lt">
                                    <p:tmPct val="30000"/>
                                  </p:iterate>
                                  <p:childTnLst>
                                    <p:animScale>
                                      <p:cBhvr>
                                        <p:cTn id="34" dur="25" autoRev="1" fill="hold">
                                          <p:stCondLst>
                                            <p:cond delay="0"/>
                                          </p:stCondLst>
                                        </p:cTn>
                                        <p:tgtEl>
                                          <p:spTgt spid="60"/>
                                        </p:tgtEl>
                                      </p:cBhvr>
                                      <p:to x="80000" y="100000"/>
                                    </p:animScale>
                                    <p:anim by="(#ppt_w*0.10)" calcmode="lin" valueType="num">
                                      <p:cBhvr>
                                        <p:cTn id="35" dur="25" autoRev="1" fill="hold">
                                          <p:stCondLst>
                                            <p:cond delay="0"/>
                                          </p:stCondLst>
                                        </p:cTn>
                                        <p:tgtEl>
                                          <p:spTgt spid="60"/>
                                        </p:tgtEl>
                                        <p:attrNameLst>
                                          <p:attrName>ppt_x</p:attrName>
                                        </p:attrNameLst>
                                      </p:cBhvr>
                                    </p:anim>
                                    <p:anim by="(-#ppt_w*0.10)" calcmode="lin" valueType="num">
                                      <p:cBhvr>
                                        <p:cTn id="36" dur="25" autoRev="1" fill="hold">
                                          <p:stCondLst>
                                            <p:cond delay="0"/>
                                          </p:stCondLst>
                                        </p:cTn>
                                        <p:tgtEl>
                                          <p:spTgt spid="60"/>
                                        </p:tgtEl>
                                        <p:attrNameLst>
                                          <p:attrName>ppt_y</p:attrName>
                                        </p:attrNameLst>
                                      </p:cBhvr>
                                    </p:anim>
                                    <p:animRot by="-480000">
                                      <p:cBhvr>
                                        <p:cTn id="37" dur="25" autoRev="1" fill="hold">
                                          <p:stCondLst>
                                            <p:cond delay="0"/>
                                          </p:stCondLst>
                                        </p:cTn>
                                        <p:tgtEl>
                                          <p:spTgt spid="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animBg="1"/>
      <p:bldP spid="60" grpId="0"/>
      <p:bldP spid="60" grpId="1"/>
      <p:bldP spid="61" grpId="0"/>
    </p:bldLst>
  </p:timing>
</p:sld>
</file>

<file path=ppt/theme/theme1.xml><?xml version="1.0" encoding="utf-8"?>
<a:theme xmlns:a="http://schemas.openxmlformats.org/drawingml/2006/main" name="Dercetus template">
  <a:themeElements>
    <a:clrScheme name="Personalizado 49">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1C6294"/>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Personalizado 5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2F5496"/>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19-Medical">
    <a:dk1>
      <a:sysClr val="windowText" lastClr="000000"/>
    </a:dk1>
    <a:lt1>
      <a:sysClr val="window" lastClr="FFFFFF"/>
    </a:lt1>
    <a:dk2>
      <a:srgbClr val="44546A"/>
    </a:dk2>
    <a:lt2>
      <a:srgbClr val="E7E6E6"/>
    </a:lt2>
    <a:accent1>
      <a:srgbClr val="60BED4"/>
    </a:accent1>
    <a:accent2>
      <a:srgbClr val="8EDADA"/>
    </a:accent2>
    <a:accent3>
      <a:srgbClr val="AAAAAA"/>
    </a:accent3>
    <a:accent4>
      <a:srgbClr val="D4D4D4"/>
    </a:accent4>
    <a:accent5>
      <a:srgbClr val="60BED4"/>
    </a:accent5>
    <a:accent6>
      <a:srgbClr val="8EDADA"/>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1112</TotalTime>
  <Words>2060</Words>
  <Application>Microsoft Office PowerPoint</Application>
  <PresentationFormat>Presentación en pantalla (16:9)</PresentationFormat>
  <Paragraphs>248</Paragraphs>
  <Slides>37</Slides>
  <Notes>5</Notes>
  <HiddenSlides>0</HiddenSlides>
  <MMClips>0</MMClips>
  <ScaleCrop>false</ScaleCrop>
  <HeadingPairs>
    <vt:vector size="6" baseType="variant">
      <vt:variant>
        <vt:lpstr>Fuentes usadas</vt:lpstr>
      </vt:variant>
      <vt:variant>
        <vt:i4>13</vt:i4>
      </vt:variant>
      <vt:variant>
        <vt:lpstr>Tema</vt:lpstr>
      </vt:variant>
      <vt:variant>
        <vt:i4>2</vt:i4>
      </vt:variant>
      <vt:variant>
        <vt:lpstr>Títulos de diapositiva</vt:lpstr>
      </vt:variant>
      <vt:variant>
        <vt:i4>37</vt:i4>
      </vt:variant>
    </vt:vector>
  </HeadingPairs>
  <TitlesOfParts>
    <vt:vector size="52" baseType="lpstr">
      <vt:lpstr>Open Sans</vt:lpstr>
      <vt:lpstr>宋体</vt:lpstr>
      <vt:lpstr>DM Sans</vt:lpstr>
      <vt:lpstr>Arial Unicode MS</vt:lpstr>
      <vt:lpstr>微软雅黑</vt:lpstr>
      <vt:lpstr>Calibri Light</vt:lpstr>
      <vt:lpstr>Calibri</vt:lpstr>
      <vt:lpstr>맑은 고딕</vt:lpstr>
      <vt:lpstr>FZShuTi</vt:lpstr>
      <vt:lpstr>Wingdings</vt:lpstr>
      <vt:lpstr>Arial</vt:lpstr>
      <vt:lpstr>Bahnschrift SemiBold</vt:lpstr>
      <vt:lpstr>Corbel</vt:lpstr>
      <vt:lpstr>Dercetus template</vt:lpstr>
      <vt:lpstr>Diseño personalizado</vt:lpstr>
      <vt:lpstr>PEDIATRICIAN</vt:lpstr>
      <vt:lpstr>Presentación de PowerPoint</vt:lpstr>
      <vt:lpstr>Presentación de PowerPoint</vt:lpstr>
      <vt:lpstr>Presentación de PowerPoint</vt:lpstr>
      <vt:lpstr>Presentación de PowerPoint</vt:lpstr>
      <vt:lpstr>Presentación de PowerPoint</vt:lpstr>
      <vt:lpstr>Titulo de la presentación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Titulo de la presentación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Our process is easy</vt:lpstr>
      <vt:lpstr>Thanks</vt:lpstr>
      <vt:lpstr>Editables</vt:lpstr>
      <vt:lpstr>Editables</vt:lpstr>
      <vt:lpstr>Presentación de PowerPoint</vt:lpstr>
      <vt:lpstr>Presentación de PowerPoint</vt:lpstr>
      <vt:lpstr>Iconos editables 2</vt:lpstr>
      <vt:lpstr>Iconos editables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eduardo</cp:lastModifiedBy>
  <cp:revision>76</cp:revision>
  <dcterms:modified xsi:type="dcterms:W3CDTF">2023-11-20T15:08:17Z</dcterms:modified>
</cp:coreProperties>
</file>