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12192000"/>
  <p:notesSz cx="7104050" cy="102346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78290" cy="5134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23812" y="0"/>
            <a:ext cx="3078290" cy="5134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81584" y="1279287"/>
            <a:ext cx="6140577" cy="3454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720804"/>
            <a:ext cx="3078290" cy="5134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481584" y="1279287"/>
            <a:ext cx="6140577" cy="3454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10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11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12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p13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p14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5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5:notes"/>
          <p:cNvSpPr/>
          <p:nvPr>
            <p:ph idx="2" type="sldImg"/>
          </p:nvPr>
        </p:nvSpPr>
        <p:spPr>
          <a:xfrm>
            <a:off x="481584" y="1279287"/>
            <a:ext cx="6140577" cy="3454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9" name="Google Shape;379;p16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9" name="Google Shape;399;p17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2" name="Google Shape;422;p18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3" name="Google Shape;453;p19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481584" y="1279287"/>
            <a:ext cx="6140577" cy="3454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3" name="Google Shape;463;p20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1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21:notes"/>
          <p:cNvSpPr/>
          <p:nvPr>
            <p:ph idx="2" type="sldImg"/>
          </p:nvPr>
        </p:nvSpPr>
        <p:spPr>
          <a:xfrm>
            <a:off x="481584" y="1279287"/>
            <a:ext cx="6140577" cy="3454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4" name="Google Shape;494;p22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9" name="Google Shape;529;p23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9" name="Google Shape;539;p24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9" name="Google Shape;559;p25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6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26:notes"/>
          <p:cNvSpPr/>
          <p:nvPr>
            <p:ph idx="2" type="sldImg"/>
          </p:nvPr>
        </p:nvSpPr>
        <p:spPr>
          <a:xfrm>
            <a:off x="481584" y="1279287"/>
            <a:ext cx="6140577" cy="3454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3:notes"/>
          <p:cNvSpPr/>
          <p:nvPr>
            <p:ph idx="2" type="sldImg"/>
          </p:nvPr>
        </p:nvSpPr>
        <p:spPr>
          <a:xfrm>
            <a:off x="481584" y="1279287"/>
            <a:ext cx="6140577" cy="3454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4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5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6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7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8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9:notes"/>
          <p:cNvSpPr/>
          <p:nvPr>
            <p:ph idx="2" type="sldImg"/>
          </p:nvPr>
        </p:nvSpPr>
        <p:spPr>
          <a:xfrm>
            <a:off x="481584" y="1279287"/>
            <a:ext cx="6140577" cy="3454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type="vertTitleAndTx">
  <p:cSld name="VERTICAL_TITLE_AND_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 type="objOnly">
  <p:cSld name="OBJECT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idx="1" type="body"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23" name="Google Shape;23;p3"/>
          <p:cNvSpPr/>
          <p:nvPr>
            <p:ph idx="2" type="pic"/>
          </p:nvPr>
        </p:nvSpPr>
        <p:spPr>
          <a:xfrm>
            <a:off x="-4913" y="1623060"/>
            <a:ext cx="12200656" cy="32804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1186774" y="1778438"/>
            <a:ext cx="4873574" cy="823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/>
        </p:txBody>
      </p:sp>
      <p:sp>
        <p:nvSpPr>
          <p:cNvPr id="46" name="Google Shape;46;p7"/>
          <p:cNvSpPr txBox="1"/>
          <p:nvPr>
            <p:ph idx="2" type="body"/>
          </p:nvPr>
        </p:nvSpPr>
        <p:spPr>
          <a:xfrm>
            <a:off x="1186774" y="2665379"/>
            <a:ext cx="4873574" cy="3524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3" type="body"/>
          </p:nvPr>
        </p:nvSpPr>
        <p:spPr>
          <a:xfrm>
            <a:off x="6256938" y="1778438"/>
            <a:ext cx="4897576" cy="823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/>
        </p:txBody>
      </p:sp>
      <p:sp>
        <p:nvSpPr>
          <p:cNvPr id="48" name="Google Shape;48;p7"/>
          <p:cNvSpPr txBox="1"/>
          <p:nvPr>
            <p:ph idx="4" type="body"/>
          </p:nvPr>
        </p:nvSpPr>
        <p:spPr>
          <a:xfrm>
            <a:off x="6256938" y="2665379"/>
            <a:ext cx="4897576" cy="3524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52" name="Google Shape;52;p7"/>
          <p:cNvSpPr/>
          <p:nvPr/>
        </p:nvSpPr>
        <p:spPr>
          <a:xfrm>
            <a:off x="8766111" y="6431122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PPT模板下载：www.1ppt.com/moban/     行业PPT模板：www.1ppt.com/hangye/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节日PPT模板：www.1ppt.com/jieri/           PPT素材下载：www.1ppt.com/sucai/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PPT背景图片：www.1ppt.com/beijing/      PPT图表下载：www.1ppt.com/tubiao/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优秀PPT下载：www.1ppt.com/xiazai/        PPT教程： www.1ppt.com/powerpoint/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Word教程： www.1ppt.com/word/              Excel教程：www.1ppt.com/excel/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资料下载：www.1ppt.com/ziliao/                PPT课件下载：www.1ppt.com/kejian/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范文下载：www.1ppt.com/fanwen/             试卷下载：www.1ppt.com/shiti/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教案下载：www.1ppt.com/jiaoan/  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字体下载：www.1ppt.com/ziti/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b="0" i="0" sz="1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/>
          <p:nvPr>
            <p:ph idx="2" type="pic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/>
        </p:txBody>
      </p:sp>
      <p:sp>
        <p:nvSpPr>
          <p:cNvPr id="66" name="Google Shape;6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b="0" i="0" sz="4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g"/><Relationship Id="rId4" Type="http://schemas.openxmlformats.org/officeDocument/2006/relationships/image" Target="../media/image2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ministrator\Desktop\QQ截图20170321145957.jpgQQ截图20170321145957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" y="-205105"/>
            <a:ext cx="12191366" cy="782510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-1" y="-7921"/>
            <a:ext cx="12192001" cy="2777477"/>
          </a:xfrm>
          <a:custGeom>
            <a:rect b="b" l="l" r="r" t="t"/>
            <a:pathLst>
              <a:path extrusionOk="0" h="20553" w="21600">
                <a:moveTo>
                  <a:pt x="0" y="0"/>
                </a:moveTo>
                <a:lnTo>
                  <a:pt x="21600" y="0"/>
                </a:lnTo>
                <a:lnTo>
                  <a:pt x="21600" y="12217"/>
                </a:lnTo>
                <a:cubicBezTo>
                  <a:pt x="19890" y="10810"/>
                  <a:pt x="18133" y="10717"/>
                  <a:pt x="16415" y="11941"/>
                </a:cubicBezTo>
                <a:cubicBezTo>
                  <a:pt x="14735" y="13138"/>
                  <a:pt x="13136" y="15570"/>
                  <a:pt x="11491" y="17512"/>
                </a:cubicBezTo>
                <a:cubicBezTo>
                  <a:pt x="10484" y="18703"/>
                  <a:pt x="9465" y="19713"/>
                  <a:pt x="8433" y="20203"/>
                </a:cubicBezTo>
                <a:cubicBezTo>
                  <a:pt x="5486" y="21600"/>
                  <a:pt x="2509" y="18790"/>
                  <a:pt x="0" y="12217"/>
                </a:cubicBezTo>
                <a:lnTo>
                  <a:pt x="0" y="0"/>
                </a:lnTo>
                <a:close/>
              </a:path>
            </a:pathLst>
          </a:custGeom>
          <a:solidFill>
            <a:srgbClr val="C2B498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-1" y="-7921"/>
            <a:ext cx="12192001" cy="2579279"/>
          </a:xfrm>
          <a:custGeom>
            <a:rect b="b" l="l" r="r" t="t"/>
            <a:pathLst>
              <a:path extrusionOk="0" h="20612" w="21600">
                <a:moveTo>
                  <a:pt x="0" y="0"/>
                </a:moveTo>
                <a:lnTo>
                  <a:pt x="21600" y="0"/>
                </a:lnTo>
                <a:lnTo>
                  <a:pt x="21600" y="13148"/>
                </a:lnTo>
                <a:cubicBezTo>
                  <a:pt x="20748" y="12312"/>
                  <a:pt x="19882" y="11841"/>
                  <a:pt x="19012" y="11741"/>
                </a:cubicBezTo>
                <a:cubicBezTo>
                  <a:pt x="18145" y="11640"/>
                  <a:pt x="17277" y="11908"/>
                  <a:pt x="16415" y="12368"/>
                </a:cubicBezTo>
                <a:cubicBezTo>
                  <a:pt x="15577" y="12814"/>
                  <a:pt x="14752" y="13438"/>
                  <a:pt x="13937" y="14354"/>
                </a:cubicBezTo>
                <a:cubicBezTo>
                  <a:pt x="13117" y="15276"/>
                  <a:pt x="12312" y="16489"/>
                  <a:pt x="11491" y="17502"/>
                </a:cubicBezTo>
                <a:cubicBezTo>
                  <a:pt x="10989" y="18122"/>
                  <a:pt x="10482" y="18667"/>
                  <a:pt x="9972" y="19122"/>
                </a:cubicBezTo>
                <a:cubicBezTo>
                  <a:pt x="9462" y="19576"/>
                  <a:pt x="8949" y="19940"/>
                  <a:pt x="8433" y="20190"/>
                </a:cubicBezTo>
                <a:cubicBezTo>
                  <a:pt x="5526" y="21600"/>
                  <a:pt x="2584" y="19459"/>
                  <a:pt x="0" y="13972"/>
                </a:cubicBezTo>
                <a:lnTo>
                  <a:pt x="0" y="0"/>
                </a:lnTo>
                <a:close/>
              </a:path>
            </a:pathLst>
          </a:custGeom>
          <a:solidFill>
            <a:srgbClr val="25211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1214387" y="1357919"/>
            <a:ext cx="5441826" cy="609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tr-TR" sz="2800" u="none">
                <a:solidFill>
                  <a:srgbClr val="E7E7E7"/>
                </a:solidFill>
                <a:latin typeface="Georgia"/>
                <a:ea typeface="Georgia"/>
                <a:cs typeface="Georgia"/>
                <a:sym typeface="Georgia"/>
              </a:rPr>
              <a:t>PRESENTATION</a:t>
            </a:r>
            <a:endParaRPr b="0" sz="2800" u="none">
              <a:solidFill>
                <a:srgbClr val="E7E7E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860263" y="274285"/>
            <a:ext cx="615008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000" u="none" cap="none">
                <a:solidFill>
                  <a:srgbClr val="C1B397"/>
                </a:solidFill>
                <a:latin typeface="Georgia"/>
                <a:ea typeface="Georgia"/>
                <a:cs typeface="Georgia"/>
                <a:sym typeface="Georgia"/>
              </a:rPr>
              <a:t>FASHION LIFE</a:t>
            </a:r>
            <a:endParaRPr b="1" sz="6000" u="none" cap="none">
              <a:solidFill>
                <a:srgbClr val="C1B39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3889102" y="210540"/>
            <a:ext cx="9239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u="none" cap="none">
              <a:solidFill>
                <a:srgbClr val="E7E7E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90" name="Google Shape;90;p13"/>
          <p:cNvGrpSpPr/>
          <p:nvPr/>
        </p:nvGrpSpPr>
        <p:grpSpPr>
          <a:xfrm>
            <a:off x="3297373" y="1218218"/>
            <a:ext cx="1275855" cy="139701"/>
            <a:chOff x="0" y="6350"/>
            <a:chExt cx="1275853" cy="139700"/>
          </a:xfrm>
        </p:grpSpPr>
        <p:cxnSp>
          <p:nvCxnSpPr>
            <p:cNvPr id="91" name="Google Shape;91;p13"/>
            <p:cNvCxnSpPr/>
            <p:nvPr/>
          </p:nvCxnSpPr>
          <p:spPr>
            <a:xfrm>
              <a:off x="0" y="76200"/>
              <a:ext cx="1275853" cy="0"/>
            </a:xfrm>
            <a:prstGeom prst="straightConnector1">
              <a:avLst/>
            </a:prstGeom>
            <a:noFill/>
            <a:ln cap="flat" cmpd="sng" w="12700">
              <a:solidFill>
                <a:srgbClr val="E7E7E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92" name="Google Shape;92;p13"/>
            <p:cNvSpPr/>
            <p:nvPr/>
          </p:nvSpPr>
          <p:spPr>
            <a:xfrm>
              <a:off x="572838" y="6350"/>
              <a:ext cx="139701" cy="139700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2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2680" y="-1905"/>
            <a:ext cx="5993130" cy="688594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2"/>
          <p:cNvSpPr txBox="1"/>
          <p:nvPr>
            <p:ph idx="12" type="sldNum"/>
          </p:nvPr>
        </p:nvSpPr>
        <p:spPr>
          <a:xfrm>
            <a:off x="11186737" y="331000"/>
            <a:ext cx="238748" cy="455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900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sz="900">
              <a:solidFill>
                <a:srgbClr val="8888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6" name="Google Shape;256;p22"/>
          <p:cNvSpPr/>
          <p:nvPr/>
        </p:nvSpPr>
        <p:spPr>
          <a:xfrm>
            <a:off x="961607" y="815629"/>
            <a:ext cx="3613169" cy="76174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STAGE HERE</a:t>
            </a:r>
            <a:endParaRPr sz="3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7" name="Google Shape;257;p22"/>
          <p:cNvSpPr/>
          <p:nvPr/>
        </p:nvSpPr>
        <p:spPr>
          <a:xfrm>
            <a:off x="1566844" y="2917772"/>
            <a:ext cx="4213849" cy="940797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54350" spcFirstLastPara="1" rIns="54350" wrap="square" tIns="543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8" name="Google Shape;258;p22"/>
          <p:cNvSpPr/>
          <p:nvPr/>
        </p:nvSpPr>
        <p:spPr>
          <a:xfrm>
            <a:off x="1625626" y="2607830"/>
            <a:ext cx="1126584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STAGE HERE</a:t>
            </a:r>
            <a:endParaRPr b="1" sz="12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9" name="Google Shape;259;p22"/>
          <p:cNvSpPr/>
          <p:nvPr/>
        </p:nvSpPr>
        <p:spPr>
          <a:xfrm>
            <a:off x="961607" y="2613924"/>
            <a:ext cx="495630" cy="495630"/>
          </a:xfrm>
          <a:custGeom>
            <a:rect b="b" l="l" r="r" t="t"/>
            <a:pathLst>
              <a:path extrusionOk="0" h="21600" w="21600">
                <a:moveTo>
                  <a:pt x="9579" y="17044"/>
                </a:moveTo>
                <a:cubicBezTo>
                  <a:pt x="9428" y="17174"/>
                  <a:pt x="9252" y="17274"/>
                  <a:pt x="9050" y="17344"/>
                </a:cubicBezTo>
                <a:cubicBezTo>
                  <a:pt x="8849" y="17415"/>
                  <a:pt x="8636" y="17450"/>
                  <a:pt x="8413" y="17450"/>
                </a:cubicBezTo>
                <a:cubicBezTo>
                  <a:pt x="7887" y="17450"/>
                  <a:pt x="7488" y="17288"/>
                  <a:pt x="7214" y="16966"/>
                </a:cubicBezTo>
                <a:cubicBezTo>
                  <a:pt x="6941" y="16644"/>
                  <a:pt x="6797" y="16226"/>
                  <a:pt x="6782" y="15715"/>
                </a:cubicBezTo>
                <a:lnTo>
                  <a:pt x="5864" y="15715"/>
                </a:lnTo>
                <a:cubicBezTo>
                  <a:pt x="5857" y="16122"/>
                  <a:pt x="5913" y="16486"/>
                  <a:pt x="6032" y="16805"/>
                </a:cubicBezTo>
                <a:cubicBezTo>
                  <a:pt x="6151" y="17123"/>
                  <a:pt x="6321" y="17393"/>
                  <a:pt x="6545" y="17611"/>
                </a:cubicBezTo>
                <a:cubicBezTo>
                  <a:pt x="6767" y="17830"/>
                  <a:pt x="7038" y="17995"/>
                  <a:pt x="7355" y="18106"/>
                </a:cubicBezTo>
                <a:cubicBezTo>
                  <a:pt x="7671" y="18218"/>
                  <a:pt x="8024" y="18273"/>
                  <a:pt x="8413" y="18273"/>
                </a:cubicBezTo>
                <a:cubicBezTo>
                  <a:pt x="8773" y="18273"/>
                  <a:pt x="9113" y="18223"/>
                  <a:pt x="9434" y="18123"/>
                </a:cubicBezTo>
                <a:cubicBezTo>
                  <a:pt x="9754" y="18023"/>
                  <a:pt x="10033" y="17873"/>
                  <a:pt x="10271" y="17672"/>
                </a:cubicBezTo>
                <a:cubicBezTo>
                  <a:pt x="10509" y="17472"/>
                  <a:pt x="10697" y="17222"/>
                  <a:pt x="10837" y="16922"/>
                </a:cubicBezTo>
                <a:cubicBezTo>
                  <a:pt x="10978" y="16621"/>
                  <a:pt x="11048" y="16275"/>
                  <a:pt x="11048" y="15881"/>
                </a:cubicBezTo>
                <a:cubicBezTo>
                  <a:pt x="11048" y="15407"/>
                  <a:pt x="10935" y="14995"/>
                  <a:pt x="10708" y="14646"/>
                </a:cubicBezTo>
                <a:cubicBezTo>
                  <a:pt x="10481" y="14298"/>
                  <a:pt x="10134" y="14072"/>
                  <a:pt x="9666" y="13968"/>
                </a:cubicBezTo>
                <a:lnTo>
                  <a:pt x="9666" y="13946"/>
                </a:lnTo>
                <a:cubicBezTo>
                  <a:pt x="9968" y="13805"/>
                  <a:pt x="10220" y="13597"/>
                  <a:pt x="10422" y="13323"/>
                </a:cubicBezTo>
                <a:cubicBezTo>
                  <a:pt x="10624" y="13048"/>
                  <a:pt x="10724" y="12734"/>
                  <a:pt x="10724" y="12377"/>
                </a:cubicBezTo>
                <a:cubicBezTo>
                  <a:pt x="10724" y="12014"/>
                  <a:pt x="10665" y="11698"/>
                  <a:pt x="10546" y="11432"/>
                </a:cubicBezTo>
                <a:cubicBezTo>
                  <a:pt x="10427" y="11165"/>
                  <a:pt x="10263" y="10946"/>
                  <a:pt x="10055" y="10776"/>
                </a:cubicBezTo>
                <a:cubicBezTo>
                  <a:pt x="9846" y="10605"/>
                  <a:pt x="9599" y="10477"/>
                  <a:pt x="9315" y="10392"/>
                </a:cubicBezTo>
                <a:cubicBezTo>
                  <a:pt x="9030" y="10306"/>
                  <a:pt x="8722" y="10264"/>
                  <a:pt x="8391" y="10264"/>
                </a:cubicBezTo>
                <a:cubicBezTo>
                  <a:pt x="8010" y="10264"/>
                  <a:pt x="7673" y="10326"/>
                  <a:pt x="7382" y="10453"/>
                </a:cubicBezTo>
                <a:cubicBezTo>
                  <a:pt x="7090" y="10579"/>
                  <a:pt x="6847" y="10753"/>
                  <a:pt x="6653" y="10976"/>
                </a:cubicBezTo>
                <a:cubicBezTo>
                  <a:pt x="6459" y="11198"/>
                  <a:pt x="6309" y="11466"/>
                  <a:pt x="6204" y="11777"/>
                </a:cubicBezTo>
                <a:cubicBezTo>
                  <a:pt x="6100" y="12088"/>
                  <a:pt x="6040" y="12433"/>
                  <a:pt x="6026" y="12811"/>
                </a:cubicBezTo>
                <a:lnTo>
                  <a:pt x="6944" y="12811"/>
                </a:lnTo>
                <a:cubicBezTo>
                  <a:pt x="6944" y="12581"/>
                  <a:pt x="6972" y="12363"/>
                  <a:pt x="7031" y="12155"/>
                </a:cubicBezTo>
                <a:cubicBezTo>
                  <a:pt x="7088" y="11947"/>
                  <a:pt x="7177" y="11766"/>
                  <a:pt x="7296" y="11610"/>
                </a:cubicBezTo>
                <a:cubicBezTo>
                  <a:pt x="7414" y="11454"/>
                  <a:pt x="7565" y="11330"/>
                  <a:pt x="7749" y="11237"/>
                </a:cubicBezTo>
                <a:cubicBezTo>
                  <a:pt x="7932" y="11144"/>
                  <a:pt x="8147" y="11098"/>
                  <a:pt x="8391" y="11098"/>
                </a:cubicBezTo>
                <a:cubicBezTo>
                  <a:pt x="8780" y="11098"/>
                  <a:pt x="9104" y="11204"/>
                  <a:pt x="9364" y="11415"/>
                </a:cubicBezTo>
                <a:cubicBezTo>
                  <a:pt x="9623" y="11627"/>
                  <a:pt x="9752" y="11943"/>
                  <a:pt x="9752" y="12366"/>
                </a:cubicBezTo>
                <a:cubicBezTo>
                  <a:pt x="9752" y="12574"/>
                  <a:pt x="9713" y="12759"/>
                  <a:pt x="9634" y="12922"/>
                </a:cubicBezTo>
                <a:cubicBezTo>
                  <a:pt x="9554" y="13086"/>
                  <a:pt x="9448" y="13221"/>
                  <a:pt x="9315" y="13329"/>
                </a:cubicBezTo>
                <a:cubicBezTo>
                  <a:pt x="9182" y="13436"/>
                  <a:pt x="9027" y="13517"/>
                  <a:pt x="8851" y="13574"/>
                </a:cubicBezTo>
                <a:cubicBezTo>
                  <a:pt x="8674" y="13629"/>
                  <a:pt x="8488" y="13657"/>
                  <a:pt x="8294" y="13657"/>
                </a:cubicBezTo>
                <a:lnTo>
                  <a:pt x="7992" y="13657"/>
                </a:lnTo>
                <a:cubicBezTo>
                  <a:pt x="7963" y="13657"/>
                  <a:pt x="7930" y="13653"/>
                  <a:pt x="7895" y="13645"/>
                </a:cubicBezTo>
                <a:lnTo>
                  <a:pt x="7895" y="14447"/>
                </a:lnTo>
                <a:cubicBezTo>
                  <a:pt x="8067" y="14424"/>
                  <a:pt x="8251" y="14413"/>
                  <a:pt x="8445" y="14413"/>
                </a:cubicBezTo>
                <a:cubicBezTo>
                  <a:pt x="8676" y="14413"/>
                  <a:pt x="8890" y="14444"/>
                  <a:pt x="9088" y="14507"/>
                </a:cubicBezTo>
                <a:cubicBezTo>
                  <a:pt x="9286" y="14571"/>
                  <a:pt x="9457" y="14667"/>
                  <a:pt x="9601" y="14797"/>
                </a:cubicBezTo>
                <a:cubicBezTo>
                  <a:pt x="9745" y="14927"/>
                  <a:pt x="9860" y="15086"/>
                  <a:pt x="9947" y="15275"/>
                </a:cubicBezTo>
                <a:cubicBezTo>
                  <a:pt x="10033" y="15464"/>
                  <a:pt x="10076" y="15682"/>
                  <a:pt x="10076" y="15926"/>
                </a:cubicBezTo>
                <a:cubicBezTo>
                  <a:pt x="10076" y="16163"/>
                  <a:pt x="10031" y="16377"/>
                  <a:pt x="9941" y="16565"/>
                </a:cubicBezTo>
                <a:cubicBezTo>
                  <a:pt x="9851" y="16754"/>
                  <a:pt x="9731" y="16914"/>
                  <a:pt x="9579" y="17044"/>
                </a:cubicBezTo>
                <a:moveTo>
                  <a:pt x="14257" y="18151"/>
                </a:moveTo>
                <a:lnTo>
                  <a:pt x="15175" y="18151"/>
                </a:lnTo>
                <a:lnTo>
                  <a:pt x="15175" y="10264"/>
                </a:lnTo>
                <a:lnTo>
                  <a:pt x="14473" y="10264"/>
                </a:lnTo>
                <a:cubicBezTo>
                  <a:pt x="14422" y="10561"/>
                  <a:pt x="14329" y="10805"/>
                  <a:pt x="14192" y="10998"/>
                </a:cubicBezTo>
                <a:cubicBezTo>
                  <a:pt x="14055" y="11191"/>
                  <a:pt x="13888" y="11343"/>
                  <a:pt x="13690" y="11454"/>
                </a:cubicBezTo>
                <a:cubicBezTo>
                  <a:pt x="13492" y="11565"/>
                  <a:pt x="13271" y="11641"/>
                  <a:pt x="13026" y="11682"/>
                </a:cubicBezTo>
                <a:cubicBezTo>
                  <a:pt x="12781" y="11723"/>
                  <a:pt x="12529" y="11743"/>
                  <a:pt x="12270" y="11743"/>
                </a:cubicBezTo>
                <a:lnTo>
                  <a:pt x="12270" y="12499"/>
                </a:lnTo>
                <a:lnTo>
                  <a:pt x="14257" y="12499"/>
                </a:lnTo>
                <a:cubicBezTo>
                  <a:pt x="14257" y="12499"/>
                  <a:pt x="14257" y="18151"/>
                  <a:pt x="14257" y="1815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1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9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0" name="Google Shape;260;p22"/>
          <p:cNvSpPr/>
          <p:nvPr/>
        </p:nvSpPr>
        <p:spPr>
          <a:xfrm>
            <a:off x="1598303" y="4260458"/>
            <a:ext cx="4213850" cy="940797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54350" spcFirstLastPara="1" rIns="54350" wrap="square" tIns="543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1" name="Google Shape;261;p22"/>
          <p:cNvSpPr/>
          <p:nvPr/>
        </p:nvSpPr>
        <p:spPr>
          <a:xfrm>
            <a:off x="1657086" y="3950517"/>
            <a:ext cx="1126584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STAGE HERE</a:t>
            </a:r>
            <a:endParaRPr b="1" sz="12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2" name="Google Shape;262;p22"/>
          <p:cNvSpPr/>
          <p:nvPr/>
        </p:nvSpPr>
        <p:spPr>
          <a:xfrm>
            <a:off x="961607" y="3956611"/>
            <a:ext cx="495630" cy="495630"/>
          </a:xfrm>
          <a:custGeom>
            <a:rect b="b" l="l" r="r" t="t"/>
            <a:pathLst>
              <a:path extrusionOk="0" h="21600" w="2160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3" name="Google Shape;263;p22"/>
          <p:cNvSpPr/>
          <p:nvPr/>
        </p:nvSpPr>
        <p:spPr>
          <a:xfrm>
            <a:off x="1618203" y="5586151"/>
            <a:ext cx="4213850" cy="940797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54350" spcFirstLastPara="1" rIns="54350" wrap="square" tIns="543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4" name="Google Shape;264;p22"/>
          <p:cNvSpPr/>
          <p:nvPr/>
        </p:nvSpPr>
        <p:spPr>
          <a:xfrm>
            <a:off x="1676985" y="5276209"/>
            <a:ext cx="1126584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STAGE HERE</a:t>
            </a:r>
            <a:endParaRPr b="1" sz="12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5" name="Google Shape;265;p22"/>
          <p:cNvSpPr/>
          <p:nvPr/>
        </p:nvSpPr>
        <p:spPr>
          <a:xfrm>
            <a:off x="961607" y="5331579"/>
            <a:ext cx="455334" cy="455334"/>
          </a:xfrm>
          <a:custGeom>
            <a:rect b="b" l="l" r="r" t="t"/>
            <a:pathLst>
              <a:path extrusionOk="0" h="21600" w="2160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266" name="Google Shape;266;p22"/>
          <p:cNvCxnSpPr/>
          <p:nvPr/>
        </p:nvCxnSpPr>
        <p:spPr>
          <a:xfrm flipH="1" rot="10800000">
            <a:off x="961607" y="2122960"/>
            <a:ext cx="3700529" cy="214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67" name="Google Shape;267;p22"/>
          <p:cNvSpPr/>
          <p:nvPr/>
        </p:nvSpPr>
        <p:spPr>
          <a:xfrm>
            <a:off x="9119154" y="5833066"/>
            <a:ext cx="46225" cy="3847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8" name="Google Shape;268;p22"/>
          <p:cNvSpPr/>
          <p:nvPr/>
        </p:nvSpPr>
        <p:spPr>
          <a:xfrm rot="5400000">
            <a:off x="8223920" y="2639638"/>
            <a:ext cx="1836691" cy="1583355"/>
          </a:xfrm>
          <a:custGeom>
            <a:rect b="b" l="l" r="r" t="t"/>
            <a:pathLst>
              <a:path extrusionOk="0" h="21600" w="21600">
                <a:moveTo>
                  <a:pt x="0" y="10800"/>
                </a:moveTo>
                <a:lnTo>
                  <a:pt x="4655" y="0"/>
                </a:lnTo>
                <a:lnTo>
                  <a:pt x="16945" y="0"/>
                </a:lnTo>
                <a:lnTo>
                  <a:pt x="21600" y="10800"/>
                </a:lnTo>
                <a:lnTo>
                  <a:pt x="16945" y="21600"/>
                </a:lnTo>
                <a:lnTo>
                  <a:pt x="4655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9" name="Google Shape;269;p22"/>
          <p:cNvSpPr/>
          <p:nvPr/>
        </p:nvSpPr>
        <p:spPr>
          <a:xfrm>
            <a:off x="8468626" y="2950112"/>
            <a:ext cx="1346196" cy="954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STAGE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HERE</a:t>
            </a:r>
            <a:endParaRPr b="1" sz="28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2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080" y="-3175"/>
            <a:ext cx="12200890" cy="691515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3"/>
          <p:cNvSpPr txBox="1"/>
          <p:nvPr>
            <p:ph idx="12" type="sldNum"/>
          </p:nvPr>
        </p:nvSpPr>
        <p:spPr>
          <a:xfrm>
            <a:off x="11186737" y="331000"/>
            <a:ext cx="238748" cy="455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900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sz="900">
              <a:solidFill>
                <a:srgbClr val="8888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6" name="Google Shape;276;p23"/>
          <p:cNvSpPr/>
          <p:nvPr/>
        </p:nvSpPr>
        <p:spPr>
          <a:xfrm>
            <a:off x="1163741" y="1742831"/>
            <a:ext cx="3105017" cy="6694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sz="29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7" name="Google Shape;277;p23"/>
          <p:cNvSpPr/>
          <p:nvPr/>
        </p:nvSpPr>
        <p:spPr>
          <a:xfrm>
            <a:off x="1512796" y="4159479"/>
            <a:ext cx="4213850" cy="940797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54350" spcFirstLastPara="1" rIns="54350" wrap="square" tIns="543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8" name="Google Shape;278;p23"/>
          <p:cNvSpPr/>
          <p:nvPr/>
        </p:nvSpPr>
        <p:spPr>
          <a:xfrm>
            <a:off x="1571578" y="3849538"/>
            <a:ext cx="10672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b="1" sz="12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9" name="Google Shape;279;p23"/>
          <p:cNvSpPr/>
          <p:nvPr/>
        </p:nvSpPr>
        <p:spPr>
          <a:xfrm>
            <a:off x="1512796" y="2923955"/>
            <a:ext cx="4213850" cy="940797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54350" spcFirstLastPara="1" rIns="54350" wrap="square" tIns="543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0" name="Google Shape;280;p23"/>
          <p:cNvSpPr/>
          <p:nvPr/>
        </p:nvSpPr>
        <p:spPr>
          <a:xfrm>
            <a:off x="1571578" y="2614013"/>
            <a:ext cx="10672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b="1" sz="12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1" name="Google Shape;281;p23"/>
          <p:cNvSpPr/>
          <p:nvPr/>
        </p:nvSpPr>
        <p:spPr>
          <a:xfrm>
            <a:off x="1163741" y="2648375"/>
            <a:ext cx="279313" cy="203137"/>
          </a:xfrm>
          <a:custGeom>
            <a:rect b="b" l="l" r="r" t="t"/>
            <a:pathLst>
              <a:path extrusionOk="0" h="21600" w="2160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2" name="Google Shape;282;p23"/>
          <p:cNvSpPr/>
          <p:nvPr/>
        </p:nvSpPr>
        <p:spPr>
          <a:xfrm>
            <a:off x="1163741" y="3846365"/>
            <a:ext cx="279313" cy="279313"/>
          </a:xfrm>
          <a:custGeom>
            <a:rect b="b" l="l" r="r" t="t"/>
            <a:pathLst>
              <a:path extrusionOk="0" h="21600" w="21600">
                <a:moveTo>
                  <a:pt x="18655" y="16200"/>
                </a:moveTo>
                <a:lnTo>
                  <a:pt x="15709" y="16200"/>
                </a:lnTo>
                <a:lnTo>
                  <a:pt x="15709" y="14727"/>
                </a:lnTo>
                <a:lnTo>
                  <a:pt x="18655" y="14727"/>
                </a:lnTo>
                <a:cubicBezTo>
                  <a:pt x="18655" y="14727"/>
                  <a:pt x="18655" y="16200"/>
                  <a:pt x="18655" y="16200"/>
                </a:cubicBezTo>
                <a:close/>
                <a:moveTo>
                  <a:pt x="18655" y="18655"/>
                </a:moveTo>
                <a:lnTo>
                  <a:pt x="15709" y="18655"/>
                </a:lnTo>
                <a:lnTo>
                  <a:pt x="15709" y="17182"/>
                </a:lnTo>
                <a:lnTo>
                  <a:pt x="18655" y="17182"/>
                </a:lnTo>
                <a:cubicBezTo>
                  <a:pt x="18655" y="17182"/>
                  <a:pt x="18655" y="18655"/>
                  <a:pt x="18655" y="18655"/>
                </a:cubicBezTo>
                <a:close/>
                <a:moveTo>
                  <a:pt x="17182" y="20618"/>
                </a:moveTo>
                <a:cubicBezTo>
                  <a:pt x="16542" y="20618"/>
                  <a:pt x="16002" y="20207"/>
                  <a:pt x="15799" y="19636"/>
                </a:cubicBezTo>
                <a:lnTo>
                  <a:pt x="18564" y="19636"/>
                </a:lnTo>
                <a:cubicBezTo>
                  <a:pt x="18361" y="20207"/>
                  <a:pt x="17822" y="20618"/>
                  <a:pt x="17182" y="20618"/>
                </a:cubicBezTo>
                <a:moveTo>
                  <a:pt x="17182" y="12764"/>
                </a:moveTo>
                <a:cubicBezTo>
                  <a:pt x="17822" y="12764"/>
                  <a:pt x="18361" y="13175"/>
                  <a:pt x="18564" y="13745"/>
                </a:cubicBezTo>
                <a:lnTo>
                  <a:pt x="15799" y="13745"/>
                </a:lnTo>
                <a:cubicBezTo>
                  <a:pt x="16002" y="13175"/>
                  <a:pt x="16542" y="12764"/>
                  <a:pt x="17182" y="12764"/>
                </a:cubicBezTo>
                <a:moveTo>
                  <a:pt x="5891" y="16200"/>
                </a:moveTo>
                <a:lnTo>
                  <a:pt x="2945" y="16200"/>
                </a:lnTo>
                <a:lnTo>
                  <a:pt x="2945" y="14727"/>
                </a:lnTo>
                <a:lnTo>
                  <a:pt x="5891" y="14727"/>
                </a:lnTo>
                <a:cubicBezTo>
                  <a:pt x="5891" y="14727"/>
                  <a:pt x="5891" y="16200"/>
                  <a:pt x="5891" y="16200"/>
                </a:cubicBezTo>
                <a:close/>
                <a:moveTo>
                  <a:pt x="4418" y="12764"/>
                </a:moveTo>
                <a:cubicBezTo>
                  <a:pt x="5058" y="12764"/>
                  <a:pt x="5598" y="13175"/>
                  <a:pt x="5801" y="13745"/>
                </a:cubicBezTo>
                <a:lnTo>
                  <a:pt x="3036" y="13745"/>
                </a:lnTo>
                <a:cubicBezTo>
                  <a:pt x="3239" y="13175"/>
                  <a:pt x="3778" y="12764"/>
                  <a:pt x="4418" y="12764"/>
                </a:cubicBezTo>
                <a:moveTo>
                  <a:pt x="5891" y="18655"/>
                </a:moveTo>
                <a:lnTo>
                  <a:pt x="2945" y="18655"/>
                </a:lnTo>
                <a:lnTo>
                  <a:pt x="2945" y="17182"/>
                </a:lnTo>
                <a:lnTo>
                  <a:pt x="5891" y="17182"/>
                </a:lnTo>
                <a:cubicBezTo>
                  <a:pt x="5891" y="17182"/>
                  <a:pt x="5891" y="18655"/>
                  <a:pt x="5891" y="18655"/>
                </a:cubicBezTo>
                <a:close/>
                <a:moveTo>
                  <a:pt x="4418" y="20618"/>
                </a:moveTo>
                <a:cubicBezTo>
                  <a:pt x="3778" y="20618"/>
                  <a:pt x="3239" y="20207"/>
                  <a:pt x="3036" y="19636"/>
                </a:cubicBezTo>
                <a:lnTo>
                  <a:pt x="5801" y="19636"/>
                </a:lnTo>
                <a:cubicBezTo>
                  <a:pt x="5598" y="20207"/>
                  <a:pt x="5058" y="20618"/>
                  <a:pt x="4418" y="20618"/>
                </a:cubicBezTo>
                <a:moveTo>
                  <a:pt x="19636" y="13745"/>
                </a:moveTo>
                <a:lnTo>
                  <a:pt x="19636" y="8836"/>
                </a:lnTo>
                <a:cubicBezTo>
                  <a:pt x="19636" y="3956"/>
                  <a:pt x="15680" y="0"/>
                  <a:pt x="10800" y="0"/>
                </a:cubicBezTo>
                <a:cubicBezTo>
                  <a:pt x="5920" y="0"/>
                  <a:pt x="1964" y="3956"/>
                  <a:pt x="1964" y="8836"/>
                </a:cubicBezTo>
                <a:lnTo>
                  <a:pt x="1964" y="13745"/>
                </a:lnTo>
                <a:cubicBezTo>
                  <a:pt x="879" y="13745"/>
                  <a:pt x="0" y="14625"/>
                  <a:pt x="0" y="15709"/>
                </a:cubicBezTo>
                <a:lnTo>
                  <a:pt x="0" y="17673"/>
                </a:lnTo>
                <a:cubicBezTo>
                  <a:pt x="0" y="18757"/>
                  <a:pt x="879" y="19636"/>
                  <a:pt x="1964" y="19636"/>
                </a:cubicBezTo>
                <a:lnTo>
                  <a:pt x="2013" y="19636"/>
                </a:lnTo>
                <a:cubicBezTo>
                  <a:pt x="2241" y="20757"/>
                  <a:pt x="3231" y="21600"/>
                  <a:pt x="4418" y="21600"/>
                </a:cubicBezTo>
                <a:cubicBezTo>
                  <a:pt x="5774" y="21600"/>
                  <a:pt x="6873" y="20501"/>
                  <a:pt x="6873" y="19145"/>
                </a:cubicBezTo>
                <a:lnTo>
                  <a:pt x="6873" y="14236"/>
                </a:lnTo>
                <a:cubicBezTo>
                  <a:pt x="6873" y="12881"/>
                  <a:pt x="5774" y="11782"/>
                  <a:pt x="4418" y="11782"/>
                </a:cubicBezTo>
                <a:cubicBezTo>
                  <a:pt x="3864" y="11782"/>
                  <a:pt x="3356" y="11971"/>
                  <a:pt x="2945" y="12282"/>
                </a:cubicBezTo>
                <a:lnTo>
                  <a:pt x="2945" y="8836"/>
                </a:lnTo>
                <a:cubicBezTo>
                  <a:pt x="2945" y="4499"/>
                  <a:pt x="6462" y="982"/>
                  <a:pt x="10800" y="982"/>
                </a:cubicBezTo>
                <a:cubicBezTo>
                  <a:pt x="15138" y="982"/>
                  <a:pt x="18655" y="4499"/>
                  <a:pt x="18655" y="8836"/>
                </a:cubicBezTo>
                <a:lnTo>
                  <a:pt x="18655" y="12282"/>
                </a:lnTo>
                <a:cubicBezTo>
                  <a:pt x="18244" y="11971"/>
                  <a:pt x="17736" y="11782"/>
                  <a:pt x="17182" y="11782"/>
                </a:cubicBezTo>
                <a:cubicBezTo>
                  <a:pt x="15826" y="11782"/>
                  <a:pt x="14727" y="12881"/>
                  <a:pt x="14727" y="14236"/>
                </a:cubicBezTo>
                <a:lnTo>
                  <a:pt x="14727" y="19145"/>
                </a:lnTo>
                <a:cubicBezTo>
                  <a:pt x="14727" y="20501"/>
                  <a:pt x="15826" y="21600"/>
                  <a:pt x="17182" y="21600"/>
                </a:cubicBezTo>
                <a:cubicBezTo>
                  <a:pt x="18369" y="21600"/>
                  <a:pt x="19360" y="20757"/>
                  <a:pt x="19587" y="19636"/>
                </a:cubicBezTo>
                <a:lnTo>
                  <a:pt x="19636" y="19636"/>
                </a:lnTo>
                <a:cubicBezTo>
                  <a:pt x="20721" y="19636"/>
                  <a:pt x="21600" y="18757"/>
                  <a:pt x="21600" y="17673"/>
                </a:cubicBezTo>
                <a:lnTo>
                  <a:pt x="21600" y="15709"/>
                </a:lnTo>
                <a:cubicBezTo>
                  <a:pt x="21600" y="14625"/>
                  <a:pt x="20721" y="13745"/>
                  <a:pt x="19636" y="13745"/>
                </a:cubicBezTo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3" name="Google Shape;283;p23"/>
          <p:cNvSpPr/>
          <p:nvPr/>
        </p:nvSpPr>
        <p:spPr>
          <a:xfrm>
            <a:off x="1512796" y="5395004"/>
            <a:ext cx="4213850" cy="940797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54350" spcFirstLastPara="1" rIns="54350" wrap="square" tIns="543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4" name="Google Shape;284;p23"/>
          <p:cNvSpPr/>
          <p:nvPr/>
        </p:nvSpPr>
        <p:spPr>
          <a:xfrm>
            <a:off x="1571578" y="5085063"/>
            <a:ext cx="10672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b="1" sz="12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5" name="Google Shape;285;p23"/>
          <p:cNvSpPr/>
          <p:nvPr/>
        </p:nvSpPr>
        <p:spPr>
          <a:xfrm>
            <a:off x="1163740" y="5102949"/>
            <a:ext cx="279313" cy="241225"/>
          </a:xfrm>
          <a:custGeom>
            <a:rect b="b" l="l" r="r" t="t"/>
            <a:pathLst>
              <a:path extrusionOk="0" h="21600" w="2160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080" y="635"/>
            <a:ext cx="12200890" cy="685736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4"/>
          <p:cNvSpPr/>
          <p:nvPr/>
        </p:nvSpPr>
        <p:spPr>
          <a:xfrm>
            <a:off x="-4944" y="179"/>
            <a:ext cx="12193100" cy="6857643"/>
          </a:xfrm>
          <a:prstGeom prst="rect">
            <a:avLst/>
          </a:prstGeom>
          <a:solidFill>
            <a:srgbClr val="000820">
              <a:alpha val="83921"/>
            </a:srgbClr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2" name="Google Shape;292;p24"/>
          <p:cNvSpPr/>
          <p:nvPr/>
        </p:nvSpPr>
        <p:spPr>
          <a:xfrm>
            <a:off x="5072795" y="4523444"/>
            <a:ext cx="2819782" cy="1217796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54350" spcFirstLastPara="1" rIns="54350" wrap="square" tIns="543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3" name="Google Shape;293;p24"/>
          <p:cNvSpPr/>
          <p:nvPr/>
        </p:nvSpPr>
        <p:spPr>
          <a:xfrm>
            <a:off x="5118671" y="3956281"/>
            <a:ext cx="869950" cy="243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Apple Devices</a:t>
            </a:r>
            <a:endParaRPr/>
          </a:p>
        </p:txBody>
      </p:sp>
      <p:sp>
        <p:nvSpPr>
          <p:cNvPr id="294" name="Google Shape;294;p24"/>
          <p:cNvSpPr/>
          <p:nvPr/>
        </p:nvSpPr>
        <p:spPr>
          <a:xfrm>
            <a:off x="5124976" y="4196154"/>
            <a:ext cx="1033610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STEP HERE</a:t>
            </a:r>
            <a:endParaRPr sz="1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5" name="Google Shape;295;p24"/>
          <p:cNvSpPr/>
          <p:nvPr/>
        </p:nvSpPr>
        <p:spPr>
          <a:xfrm>
            <a:off x="8721033" y="4523444"/>
            <a:ext cx="2819782" cy="1217796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54350" spcFirstLastPara="1" rIns="54350" wrap="square" tIns="543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6" name="Google Shape;296;p24"/>
          <p:cNvSpPr/>
          <p:nvPr/>
        </p:nvSpPr>
        <p:spPr>
          <a:xfrm>
            <a:off x="8766909" y="3956281"/>
            <a:ext cx="869950" cy="243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Apple Devices</a:t>
            </a:r>
            <a:endParaRPr/>
          </a:p>
        </p:txBody>
      </p:sp>
      <p:sp>
        <p:nvSpPr>
          <p:cNvPr id="297" name="Google Shape;297;p24"/>
          <p:cNvSpPr/>
          <p:nvPr/>
        </p:nvSpPr>
        <p:spPr>
          <a:xfrm>
            <a:off x="8773214" y="4196154"/>
            <a:ext cx="1033610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STEP HERE</a:t>
            </a:r>
            <a:endParaRPr sz="1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8" name="Google Shape;298;p24"/>
          <p:cNvSpPr/>
          <p:nvPr/>
        </p:nvSpPr>
        <p:spPr>
          <a:xfrm>
            <a:off x="1430031" y="4523444"/>
            <a:ext cx="2819782" cy="1217796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54350" spcFirstLastPara="1" rIns="54350" wrap="square" tIns="543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9" name="Google Shape;299;p24"/>
          <p:cNvSpPr/>
          <p:nvPr/>
        </p:nvSpPr>
        <p:spPr>
          <a:xfrm>
            <a:off x="1475906" y="3956281"/>
            <a:ext cx="869950" cy="243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Apple Devices</a:t>
            </a:r>
            <a:endParaRPr/>
          </a:p>
        </p:txBody>
      </p:sp>
      <p:sp>
        <p:nvSpPr>
          <p:cNvPr id="300" name="Google Shape;300;p24"/>
          <p:cNvSpPr/>
          <p:nvPr/>
        </p:nvSpPr>
        <p:spPr>
          <a:xfrm>
            <a:off x="1482211" y="4196154"/>
            <a:ext cx="1033610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STEP HERE</a:t>
            </a:r>
            <a:endParaRPr sz="1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1" name="Google Shape;301;p24"/>
          <p:cNvSpPr/>
          <p:nvPr/>
        </p:nvSpPr>
        <p:spPr>
          <a:xfrm>
            <a:off x="5072795" y="2647850"/>
            <a:ext cx="2819782" cy="1217796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54350" spcFirstLastPara="1" rIns="54350" wrap="square" tIns="543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2" name="Google Shape;302;p24"/>
          <p:cNvSpPr/>
          <p:nvPr/>
        </p:nvSpPr>
        <p:spPr>
          <a:xfrm>
            <a:off x="5118671" y="2080686"/>
            <a:ext cx="869950" cy="243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Apple Devices</a:t>
            </a:r>
            <a:endParaRPr/>
          </a:p>
        </p:txBody>
      </p:sp>
      <p:sp>
        <p:nvSpPr>
          <p:cNvPr id="303" name="Google Shape;303;p24"/>
          <p:cNvSpPr/>
          <p:nvPr/>
        </p:nvSpPr>
        <p:spPr>
          <a:xfrm>
            <a:off x="5124976" y="2320559"/>
            <a:ext cx="1033610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STEP HERE</a:t>
            </a:r>
            <a:endParaRPr sz="1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4" name="Google Shape;304;p24"/>
          <p:cNvSpPr/>
          <p:nvPr/>
        </p:nvSpPr>
        <p:spPr>
          <a:xfrm>
            <a:off x="8721033" y="2647850"/>
            <a:ext cx="2819782" cy="1217796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54350" spcFirstLastPara="1" rIns="54350" wrap="square" tIns="543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5" name="Google Shape;305;p24"/>
          <p:cNvSpPr/>
          <p:nvPr/>
        </p:nvSpPr>
        <p:spPr>
          <a:xfrm>
            <a:off x="8766909" y="2080686"/>
            <a:ext cx="869950" cy="243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Apple Devices</a:t>
            </a:r>
            <a:endParaRPr/>
          </a:p>
        </p:txBody>
      </p:sp>
      <p:sp>
        <p:nvSpPr>
          <p:cNvPr id="306" name="Google Shape;306;p24"/>
          <p:cNvSpPr/>
          <p:nvPr/>
        </p:nvSpPr>
        <p:spPr>
          <a:xfrm>
            <a:off x="8773214" y="2320559"/>
            <a:ext cx="1033610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STEP HERE</a:t>
            </a:r>
            <a:endParaRPr sz="1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7" name="Google Shape;307;p24"/>
          <p:cNvSpPr/>
          <p:nvPr/>
        </p:nvSpPr>
        <p:spPr>
          <a:xfrm>
            <a:off x="1430031" y="2647850"/>
            <a:ext cx="2819782" cy="1217796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54350" spcFirstLastPara="1" rIns="54350" wrap="square" tIns="543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8" name="Google Shape;308;p24"/>
          <p:cNvSpPr/>
          <p:nvPr/>
        </p:nvSpPr>
        <p:spPr>
          <a:xfrm>
            <a:off x="1475906" y="2080686"/>
            <a:ext cx="869950" cy="243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Apple Devices</a:t>
            </a:r>
            <a:endParaRPr/>
          </a:p>
        </p:txBody>
      </p:sp>
      <p:sp>
        <p:nvSpPr>
          <p:cNvPr id="309" name="Google Shape;309;p24"/>
          <p:cNvSpPr/>
          <p:nvPr/>
        </p:nvSpPr>
        <p:spPr>
          <a:xfrm>
            <a:off x="1482211" y="2320559"/>
            <a:ext cx="1033610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STEP HERE</a:t>
            </a:r>
            <a:endParaRPr sz="1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0" name="Google Shape;310;p24"/>
          <p:cNvSpPr/>
          <p:nvPr/>
        </p:nvSpPr>
        <p:spPr>
          <a:xfrm>
            <a:off x="828621" y="2110573"/>
            <a:ext cx="502508" cy="456826"/>
          </a:xfrm>
          <a:custGeom>
            <a:rect b="b" l="l" r="r" t="t"/>
            <a:pathLst>
              <a:path extrusionOk="0" h="21600" w="2160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4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3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4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2764" y="2160"/>
                </a:lnTo>
                <a:cubicBezTo>
                  <a:pt x="12492" y="2160"/>
                  <a:pt x="12273" y="2402"/>
                  <a:pt x="12273" y="2700"/>
                </a:cubicBezTo>
                <a:cubicBezTo>
                  <a:pt x="12273" y="2999"/>
                  <a:pt x="12492" y="3240"/>
                  <a:pt x="12764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8836" y="3240"/>
                </a:lnTo>
                <a:cubicBezTo>
                  <a:pt x="9108" y="3240"/>
                  <a:pt x="9327" y="2999"/>
                  <a:pt x="9327" y="2700"/>
                </a:cubicBezTo>
                <a:cubicBezTo>
                  <a:pt x="9327" y="2402"/>
                  <a:pt x="9108" y="2160"/>
                  <a:pt x="8836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3" y="13261"/>
                </a:cubicBezTo>
                <a:moveTo>
                  <a:pt x="7855" y="8640"/>
                </a:moveTo>
                <a:cubicBezTo>
                  <a:pt x="7583" y="8640"/>
                  <a:pt x="7364" y="8882"/>
                  <a:pt x="7364" y="9180"/>
                </a:cubicBezTo>
                <a:cubicBezTo>
                  <a:pt x="7364" y="9329"/>
                  <a:pt x="7418" y="9464"/>
                  <a:pt x="7507" y="9562"/>
                </a:cubicBezTo>
                <a:lnTo>
                  <a:pt x="10453" y="12802"/>
                </a:lnTo>
                <a:cubicBezTo>
                  <a:pt x="10542" y="12900"/>
                  <a:pt x="10665" y="12960"/>
                  <a:pt x="10800" y="12960"/>
                </a:cubicBezTo>
                <a:cubicBezTo>
                  <a:pt x="10936" y="12960"/>
                  <a:pt x="11058" y="12900"/>
                  <a:pt x="11147" y="12802"/>
                </a:cubicBezTo>
                <a:lnTo>
                  <a:pt x="14093" y="9562"/>
                </a:lnTo>
                <a:cubicBezTo>
                  <a:pt x="14182" y="9464"/>
                  <a:pt x="14236" y="9329"/>
                  <a:pt x="14236" y="9180"/>
                </a:cubicBezTo>
                <a:cubicBezTo>
                  <a:pt x="14236" y="8882"/>
                  <a:pt x="14017" y="8640"/>
                  <a:pt x="13745" y="8640"/>
                </a:cubicBezTo>
                <a:cubicBezTo>
                  <a:pt x="13610" y="8640"/>
                  <a:pt x="13487" y="8701"/>
                  <a:pt x="13398" y="8798"/>
                </a:cubicBezTo>
                <a:lnTo>
                  <a:pt x="11291" y="11116"/>
                </a:lnTo>
                <a:lnTo>
                  <a:pt x="11291" y="540"/>
                </a:lnTo>
                <a:cubicBezTo>
                  <a:pt x="11291" y="242"/>
                  <a:pt x="11071" y="0"/>
                  <a:pt x="10800" y="0"/>
                </a:cubicBezTo>
                <a:cubicBezTo>
                  <a:pt x="10529" y="0"/>
                  <a:pt x="10309" y="242"/>
                  <a:pt x="10309" y="540"/>
                </a:cubicBezTo>
                <a:lnTo>
                  <a:pt x="10309" y="11116"/>
                </a:lnTo>
                <a:lnTo>
                  <a:pt x="8202" y="8798"/>
                </a:lnTo>
                <a:cubicBezTo>
                  <a:pt x="8113" y="8701"/>
                  <a:pt x="7990" y="8640"/>
                  <a:pt x="7855" y="864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1" name="Google Shape;311;p24"/>
          <p:cNvSpPr/>
          <p:nvPr/>
        </p:nvSpPr>
        <p:spPr>
          <a:xfrm>
            <a:off x="4462408" y="2102584"/>
            <a:ext cx="505183" cy="505183"/>
          </a:xfrm>
          <a:custGeom>
            <a:rect b="b" l="l" r="r" t="t"/>
            <a:pathLst>
              <a:path extrusionOk="0" h="21600" w="2160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2" name="Google Shape;312;p24"/>
          <p:cNvSpPr/>
          <p:nvPr/>
        </p:nvSpPr>
        <p:spPr>
          <a:xfrm>
            <a:off x="4484081" y="3968631"/>
            <a:ext cx="483510" cy="483510"/>
          </a:xfrm>
          <a:custGeom>
            <a:rect b="b" l="l" r="r" t="t"/>
            <a:pathLst>
              <a:path extrusionOk="0" h="21600" w="2160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3" name="Google Shape;313;p24"/>
          <p:cNvSpPr/>
          <p:nvPr/>
        </p:nvSpPr>
        <p:spPr>
          <a:xfrm>
            <a:off x="8131346" y="2134358"/>
            <a:ext cx="465077" cy="465077"/>
          </a:xfrm>
          <a:custGeom>
            <a:rect b="b" l="l" r="r" t="t"/>
            <a:pathLst>
              <a:path extrusionOk="0" h="21600" w="2160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4" name="Google Shape;314;p24"/>
          <p:cNvSpPr/>
          <p:nvPr/>
        </p:nvSpPr>
        <p:spPr>
          <a:xfrm>
            <a:off x="840344" y="4019435"/>
            <a:ext cx="432706" cy="432705"/>
          </a:xfrm>
          <a:custGeom>
            <a:rect b="b" l="l" r="r" t="t"/>
            <a:pathLst>
              <a:path extrusionOk="0" h="21600" w="2160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5" name="Google Shape;315;p24"/>
          <p:cNvSpPr/>
          <p:nvPr/>
        </p:nvSpPr>
        <p:spPr>
          <a:xfrm>
            <a:off x="8139692" y="4019434"/>
            <a:ext cx="475977" cy="432707"/>
          </a:xfrm>
          <a:custGeom>
            <a:rect b="b" l="l" r="r" t="t"/>
            <a:pathLst>
              <a:path extrusionOk="0" h="21600" w="2160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6" name="Google Shape;316;p24"/>
          <p:cNvSpPr/>
          <p:nvPr/>
        </p:nvSpPr>
        <p:spPr>
          <a:xfrm>
            <a:off x="840344" y="140092"/>
            <a:ext cx="3295774" cy="94897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2740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7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单击此处添加标题</a:t>
            </a:r>
            <a:endParaRPr/>
          </a:p>
        </p:txBody>
      </p:sp>
      <p:cxnSp>
        <p:nvCxnSpPr>
          <p:cNvPr id="317" name="Google Shape;317;p24"/>
          <p:cNvCxnSpPr/>
          <p:nvPr/>
        </p:nvCxnSpPr>
        <p:spPr>
          <a:xfrm>
            <a:off x="840344" y="1166471"/>
            <a:ext cx="481345" cy="1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18" name="Google Shape;318;p24"/>
          <p:cNvSpPr txBox="1"/>
          <p:nvPr>
            <p:ph idx="12" type="sldNum"/>
          </p:nvPr>
        </p:nvSpPr>
        <p:spPr>
          <a:xfrm>
            <a:off x="11186795" y="330835"/>
            <a:ext cx="535940" cy="4559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9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sz="9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25"/>
          <p:cNvGrpSpPr/>
          <p:nvPr/>
        </p:nvGrpSpPr>
        <p:grpSpPr>
          <a:xfrm>
            <a:off x="516855" y="1876425"/>
            <a:ext cx="4876985" cy="4686478"/>
            <a:chOff x="516855" y="1876425"/>
            <a:chExt cx="4876985" cy="4686478"/>
          </a:xfrm>
        </p:grpSpPr>
        <p:pic>
          <p:nvPicPr>
            <p:cNvPr id="324" name="Google Shape;324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6855" y="1876425"/>
              <a:ext cx="4876985" cy="4686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5" name="Google Shape;325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17700" y="2495876"/>
              <a:ext cx="2057400" cy="340312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6" name="Google Shape;326;p25"/>
          <p:cNvGrpSpPr/>
          <p:nvPr/>
        </p:nvGrpSpPr>
        <p:grpSpPr>
          <a:xfrm>
            <a:off x="3666455" y="1876425"/>
            <a:ext cx="4876985" cy="4686478"/>
            <a:chOff x="3666455" y="1876425"/>
            <a:chExt cx="4876985" cy="4686478"/>
          </a:xfrm>
        </p:grpSpPr>
        <p:pic>
          <p:nvPicPr>
            <p:cNvPr id="327" name="Google Shape;327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666455" y="1876425"/>
              <a:ext cx="4876985" cy="4686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" name="Google Shape;328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067300" y="2495876"/>
              <a:ext cx="2057400" cy="340312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9" name="Google Shape;329;p25"/>
          <p:cNvGrpSpPr/>
          <p:nvPr/>
        </p:nvGrpSpPr>
        <p:grpSpPr>
          <a:xfrm>
            <a:off x="6798345" y="1876425"/>
            <a:ext cx="4876985" cy="4686478"/>
            <a:chOff x="6798345" y="1876425"/>
            <a:chExt cx="4876985" cy="4686478"/>
          </a:xfrm>
        </p:grpSpPr>
        <p:pic>
          <p:nvPicPr>
            <p:cNvPr id="330" name="Google Shape;330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798345" y="1876425"/>
              <a:ext cx="4876985" cy="4686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1" name="Google Shape;331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199190" y="2495876"/>
              <a:ext cx="2057400" cy="34031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2" name="Google Shape;332;p25"/>
          <p:cNvSpPr/>
          <p:nvPr/>
        </p:nvSpPr>
        <p:spPr>
          <a:xfrm>
            <a:off x="4297592" y="300038"/>
            <a:ext cx="3596816" cy="723273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22850" spcFirstLastPara="1" rIns="22850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400" cap="none">
                <a:solidFill>
                  <a:srgbClr val="25211E"/>
                </a:solidFill>
                <a:latin typeface="Georgia"/>
                <a:ea typeface="Georgia"/>
                <a:cs typeface="Georgia"/>
                <a:sym typeface="Georgia"/>
              </a:rPr>
              <a:t>STAGE HERE</a:t>
            </a:r>
            <a:endParaRPr sz="4400" cap="none">
              <a:solidFill>
                <a:srgbClr val="25211E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333" name="Google Shape;333;p25"/>
          <p:cNvGrpSpPr/>
          <p:nvPr/>
        </p:nvGrpSpPr>
        <p:grpSpPr>
          <a:xfrm>
            <a:off x="5458074" y="993969"/>
            <a:ext cx="1275854" cy="139701"/>
            <a:chOff x="5458074" y="993969"/>
            <a:chExt cx="1275854" cy="139701"/>
          </a:xfrm>
        </p:grpSpPr>
        <p:cxnSp>
          <p:nvCxnSpPr>
            <p:cNvPr id="334" name="Google Shape;334;p25"/>
            <p:cNvCxnSpPr/>
            <p:nvPr/>
          </p:nvCxnSpPr>
          <p:spPr>
            <a:xfrm>
              <a:off x="5458074" y="1063819"/>
              <a:ext cx="1275854" cy="1"/>
            </a:xfrm>
            <a:prstGeom prst="straightConnector1">
              <a:avLst/>
            </a:prstGeom>
            <a:noFill/>
            <a:ln cap="flat" cmpd="sng" w="12700">
              <a:solidFill>
                <a:srgbClr val="25211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35" name="Google Shape;335;p25"/>
            <p:cNvSpPr/>
            <p:nvPr/>
          </p:nvSpPr>
          <p:spPr>
            <a:xfrm>
              <a:off x="6020804" y="993969"/>
              <a:ext cx="139701" cy="139701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25211E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2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34" y="178"/>
            <a:ext cx="12193100" cy="290815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6"/>
          <p:cNvSpPr txBox="1"/>
          <p:nvPr>
            <p:ph idx="12" type="sldNum"/>
          </p:nvPr>
        </p:nvSpPr>
        <p:spPr>
          <a:xfrm>
            <a:off x="11186736" y="331000"/>
            <a:ext cx="238748" cy="455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900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sz="900">
              <a:solidFill>
                <a:srgbClr val="8888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2" name="Google Shape;342;p26"/>
          <p:cNvSpPr/>
          <p:nvPr/>
        </p:nvSpPr>
        <p:spPr>
          <a:xfrm>
            <a:off x="-1134" y="179"/>
            <a:ext cx="12193100" cy="2913723"/>
          </a:xfrm>
          <a:prstGeom prst="rect">
            <a:avLst/>
          </a:prstGeom>
          <a:solidFill>
            <a:srgbClr val="000820">
              <a:alpha val="86666"/>
            </a:srgbClr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3" name="Google Shape;343;p26"/>
          <p:cNvSpPr/>
          <p:nvPr/>
        </p:nvSpPr>
        <p:spPr>
          <a:xfrm>
            <a:off x="4985935" y="5208813"/>
            <a:ext cx="2300066" cy="386799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54350" spcFirstLastPara="1" rIns="54350" wrap="square" tIns="54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We hope that this template will return to you as a time, money and reputation.</a:t>
            </a:r>
            <a:endParaRPr sz="9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4" name="Google Shape;344;p26"/>
          <p:cNvSpPr/>
          <p:nvPr/>
        </p:nvSpPr>
        <p:spPr>
          <a:xfrm>
            <a:off x="5659413" y="3565193"/>
            <a:ext cx="897355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2850" spcFirstLastPara="1" rIns="2285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5000">
                <a:solidFill>
                  <a:srgbClr val="D9D9D9"/>
                </a:solidFill>
                <a:latin typeface="Georgia"/>
                <a:ea typeface="Georgia"/>
                <a:cs typeface="Georgia"/>
                <a:sym typeface="Georgia"/>
              </a:rPr>
              <a:t>02</a:t>
            </a:r>
            <a:endParaRPr/>
          </a:p>
        </p:txBody>
      </p:sp>
      <p:sp>
        <p:nvSpPr>
          <p:cNvPr id="345" name="Google Shape;345;p26"/>
          <p:cNvSpPr/>
          <p:nvPr/>
        </p:nvSpPr>
        <p:spPr>
          <a:xfrm>
            <a:off x="4848294" y="4357765"/>
            <a:ext cx="2519594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2850" spcFirstLastPara="1" rIns="2285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OPTION HERE</a:t>
            </a:r>
            <a:endParaRPr sz="2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346" name="Google Shape;346;p26"/>
          <p:cNvCxnSpPr/>
          <p:nvPr/>
        </p:nvCxnSpPr>
        <p:spPr>
          <a:xfrm>
            <a:off x="6041187" y="4848272"/>
            <a:ext cx="189562" cy="1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47" name="Google Shape;347;p26"/>
          <p:cNvSpPr/>
          <p:nvPr/>
        </p:nvSpPr>
        <p:spPr>
          <a:xfrm>
            <a:off x="1397081" y="5208813"/>
            <a:ext cx="2300066" cy="386799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54350" spcFirstLastPara="1" rIns="54350" wrap="square" tIns="54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We hope that this template will return to you as a time, money and reputation.</a:t>
            </a:r>
            <a:endParaRPr sz="9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8" name="Google Shape;348;p26"/>
          <p:cNvSpPr/>
          <p:nvPr/>
        </p:nvSpPr>
        <p:spPr>
          <a:xfrm>
            <a:off x="2114640" y="3565193"/>
            <a:ext cx="809190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2850" spcFirstLastPara="1" rIns="2285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5000">
                <a:solidFill>
                  <a:srgbClr val="D9D9D9"/>
                </a:solidFill>
                <a:latin typeface="Georgia"/>
                <a:ea typeface="Georgia"/>
                <a:cs typeface="Georgia"/>
                <a:sym typeface="Georgia"/>
              </a:rPr>
              <a:t>01</a:t>
            </a:r>
            <a:endParaRPr/>
          </a:p>
        </p:txBody>
      </p:sp>
      <p:sp>
        <p:nvSpPr>
          <p:cNvPr id="349" name="Google Shape;349;p26"/>
          <p:cNvSpPr/>
          <p:nvPr/>
        </p:nvSpPr>
        <p:spPr>
          <a:xfrm>
            <a:off x="1259439" y="4357765"/>
            <a:ext cx="2519594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2850" spcFirstLastPara="1" rIns="2285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OPTION HERE</a:t>
            </a:r>
            <a:endParaRPr sz="2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350" name="Google Shape;350;p26"/>
          <p:cNvCxnSpPr/>
          <p:nvPr/>
        </p:nvCxnSpPr>
        <p:spPr>
          <a:xfrm>
            <a:off x="2452332" y="4848272"/>
            <a:ext cx="189562" cy="1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51" name="Google Shape;351;p26"/>
          <p:cNvSpPr/>
          <p:nvPr/>
        </p:nvSpPr>
        <p:spPr>
          <a:xfrm>
            <a:off x="8574789" y="5208813"/>
            <a:ext cx="2300066" cy="386799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54350" spcFirstLastPara="1" rIns="54350" wrap="square" tIns="54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We hope that this template will return to you as a time, money and reputation.</a:t>
            </a:r>
            <a:endParaRPr sz="9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2" name="Google Shape;352;p26"/>
          <p:cNvSpPr/>
          <p:nvPr/>
        </p:nvSpPr>
        <p:spPr>
          <a:xfrm>
            <a:off x="9249068" y="3565193"/>
            <a:ext cx="895753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2850" spcFirstLastPara="1" rIns="2285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5000">
                <a:solidFill>
                  <a:srgbClr val="D9D9D9"/>
                </a:solidFill>
                <a:latin typeface="Georgia"/>
                <a:ea typeface="Georgia"/>
                <a:cs typeface="Georgia"/>
                <a:sym typeface="Georgia"/>
              </a:rPr>
              <a:t>03</a:t>
            </a:r>
            <a:endParaRPr/>
          </a:p>
        </p:txBody>
      </p:sp>
      <p:sp>
        <p:nvSpPr>
          <p:cNvPr id="353" name="Google Shape;353;p26"/>
          <p:cNvSpPr/>
          <p:nvPr/>
        </p:nvSpPr>
        <p:spPr>
          <a:xfrm>
            <a:off x="8437149" y="4357765"/>
            <a:ext cx="2519594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2850" spcFirstLastPara="1" rIns="2285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OPTION HERE</a:t>
            </a:r>
            <a:endParaRPr sz="2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354" name="Google Shape;354;p26"/>
          <p:cNvCxnSpPr/>
          <p:nvPr/>
        </p:nvCxnSpPr>
        <p:spPr>
          <a:xfrm>
            <a:off x="9630041" y="4848272"/>
            <a:ext cx="189562" cy="1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55" name="Google Shape;355;p26"/>
          <p:cNvSpPr/>
          <p:nvPr/>
        </p:nvSpPr>
        <p:spPr>
          <a:xfrm>
            <a:off x="6110539" y="872480"/>
            <a:ext cx="65" cy="9489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2740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356" name="Google Shape;356;p26"/>
          <p:cNvCxnSpPr/>
          <p:nvPr/>
        </p:nvCxnSpPr>
        <p:spPr>
          <a:xfrm>
            <a:off x="4911988" y="1767097"/>
            <a:ext cx="2374013" cy="1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57" name="Google Shape;357;p26"/>
          <p:cNvSpPr/>
          <p:nvPr/>
        </p:nvSpPr>
        <p:spPr>
          <a:xfrm>
            <a:off x="4422609" y="1596342"/>
            <a:ext cx="3375925" cy="9489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2740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7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OPTION HERE</a:t>
            </a:r>
            <a:endParaRPr b="1" sz="27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358" name="Google Shape;358;p26"/>
          <p:cNvCxnSpPr/>
          <p:nvPr/>
        </p:nvCxnSpPr>
        <p:spPr>
          <a:xfrm>
            <a:off x="5052645" y="2490959"/>
            <a:ext cx="2115855" cy="1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5208" y="1743300"/>
            <a:ext cx="2748007" cy="3600000"/>
          </a:xfrm>
          <a:custGeom>
            <a:rect b="b" l="l" r="r" t="t"/>
            <a:pathLst>
              <a:path extrusionOk="0" h="2016000" w="1538884">
                <a:moveTo>
                  <a:pt x="0" y="0"/>
                </a:moveTo>
                <a:lnTo>
                  <a:pt x="1538884" y="0"/>
                </a:lnTo>
                <a:lnTo>
                  <a:pt x="1538884" y="2016000"/>
                </a:lnTo>
                <a:lnTo>
                  <a:pt x="0" y="2016000"/>
                </a:lnTo>
                <a:close/>
              </a:path>
            </a:pathLst>
          </a:custGeom>
          <a:noFill/>
          <a:ln cap="flat" cmpd="sng" w="1905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64" name="Google Shape;364;p27"/>
          <p:cNvSpPr/>
          <p:nvPr/>
        </p:nvSpPr>
        <p:spPr>
          <a:xfrm flipH="1" rot="10800000">
            <a:off x="1955271" y="3127740"/>
            <a:ext cx="360000" cy="360000"/>
          </a:xfrm>
          <a:prstGeom prst="corner">
            <a:avLst>
              <a:gd fmla="val 12625" name="adj1"/>
              <a:gd fmla="val 12633" name="adj2"/>
            </a:avLst>
          </a:prstGeom>
          <a:solidFill>
            <a:srgbClr val="C1B3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5" name="Google Shape;365;p27"/>
          <p:cNvSpPr txBox="1"/>
          <p:nvPr/>
        </p:nvSpPr>
        <p:spPr>
          <a:xfrm>
            <a:off x="2032535" y="3166324"/>
            <a:ext cx="2212465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500">
                <a:solidFill>
                  <a:srgbClr val="25211E"/>
                </a:solidFill>
                <a:latin typeface="Georgia"/>
                <a:ea typeface="Georgia"/>
                <a:cs typeface="Georgia"/>
                <a:sym typeface="Georgia"/>
              </a:rPr>
              <a:t>PART 03</a:t>
            </a:r>
            <a:endParaRPr b="1" sz="3500">
              <a:solidFill>
                <a:srgbClr val="25211E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6" name="Google Shape;366;p27"/>
          <p:cNvSpPr txBox="1"/>
          <p:nvPr/>
        </p:nvSpPr>
        <p:spPr>
          <a:xfrm>
            <a:off x="2032535" y="3895359"/>
            <a:ext cx="37513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tr-TR" sz="1400">
                <a:solidFill>
                  <a:srgbClr val="25211E"/>
                </a:solidFill>
                <a:latin typeface="Georgia"/>
                <a:ea typeface="Georgia"/>
                <a:cs typeface="Georgia"/>
                <a:sym typeface="Georgia"/>
              </a:rPr>
              <a:t>CLICK TO ADD CAPTION TEXT</a:t>
            </a:r>
            <a:endParaRPr/>
          </a:p>
        </p:txBody>
      </p:sp>
      <p:sp>
        <p:nvSpPr>
          <p:cNvPr id="367" name="Google Shape;367;p27"/>
          <p:cNvSpPr/>
          <p:nvPr/>
        </p:nvSpPr>
        <p:spPr>
          <a:xfrm rot="2664103">
            <a:off x="5860744" y="2888228"/>
            <a:ext cx="421334" cy="363219"/>
          </a:xfrm>
          <a:custGeom>
            <a:rect b="b" l="l" r="r" t="t"/>
            <a:pathLst>
              <a:path extrusionOk="0" h="1239892" w="1438275">
                <a:moveTo>
                  <a:pt x="719137" y="316102"/>
                </a:moveTo>
                <a:lnTo>
                  <a:pt x="269137" y="1072102"/>
                </a:lnTo>
                <a:lnTo>
                  <a:pt x="1169137" y="1072102"/>
                </a:lnTo>
                <a:close/>
                <a:moveTo>
                  <a:pt x="719138" y="0"/>
                </a:moveTo>
                <a:lnTo>
                  <a:pt x="1438275" y="1239892"/>
                </a:lnTo>
                <a:lnTo>
                  <a:pt x="0" y="1239892"/>
                </a:lnTo>
                <a:close/>
              </a:path>
            </a:pathLst>
          </a:custGeom>
          <a:solidFill>
            <a:srgbClr val="C1B3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8" name="Google Shape;368;p27"/>
          <p:cNvSpPr/>
          <p:nvPr/>
        </p:nvSpPr>
        <p:spPr>
          <a:xfrm rot="-1000932">
            <a:off x="4842760" y="2988952"/>
            <a:ext cx="276444" cy="238314"/>
          </a:xfrm>
          <a:prstGeom prst="triangle">
            <a:avLst>
              <a:gd fmla="val 50000" name="adj"/>
            </a:avLst>
          </a:prstGeom>
          <a:solidFill>
            <a:srgbClr val="C1B3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9" name="Google Shape;369;p27"/>
          <p:cNvSpPr/>
          <p:nvPr/>
        </p:nvSpPr>
        <p:spPr>
          <a:xfrm rot="659763">
            <a:off x="6524353" y="3080037"/>
            <a:ext cx="619331" cy="533906"/>
          </a:xfrm>
          <a:custGeom>
            <a:rect b="b" l="l" r="r" t="t"/>
            <a:pathLst>
              <a:path extrusionOk="0" h="1239892" w="1438275">
                <a:moveTo>
                  <a:pt x="719137" y="316102"/>
                </a:moveTo>
                <a:lnTo>
                  <a:pt x="269137" y="1072102"/>
                </a:lnTo>
                <a:lnTo>
                  <a:pt x="1169137" y="1072102"/>
                </a:lnTo>
                <a:close/>
                <a:moveTo>
                  <a:pt x="719138" y="0"/>
                </a:moveTo>
                <a:lnTo>
                  <a:pt x="1438275" y="1239892"/>
                </a:lnTo>
                <a:lnTo>
                  <a:pt x="0" y="1239892"/>
                </a:lnTo>
                <a:close/>
              </a:path>
            </a:pathLst>
          </a:custGeom>
          <a:solidFill>
            <a:srgbClr val="C1B3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27"/>
          <p:cNvSpPr/>
          <p:nvPr/>
        </p:nvSpPr>
        <p:spPr>
          <a:xfrm rot="2525770">
            <a:off x="5454149" y="3267545"/>
            <a:ext cx="184311" cy="158889"/>
          </a:xfrm>
          <a:prstGeom prst="triangle">
            <a:avLst>
              <a:gd fmla="val 50000" name="adj"/>
            </a:avLst>
          </a:prstGeom>
          <a:solidFill>
            <a:srgbClr val="C1B3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371" name="Google Shape;371;p27"/>
          <p:cNvCxnSpPr/>
          <p:nvPr/>
        </p:nvCxnSpPr>
        <p:spPr>
          <a:xfrm>
            <a:off x="2149785" y="3886200"/>
            <a:ext cx="5705422" cy="0"/>
          </a:xfrm>
          <a:prstGeom prst="straightConnector1">
            <a:avLst/>
          </a:prstGeom>
          <a:noFill/>
          <a:ln cap="flat" cmpd="sng" w="9525">
            <a:solidFill>
              <a:srgbClr val="C1B39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72" name="Google Shape;372;p27"/>
          <p:cNvSpPr/>
          <p:nvPr/>
        </p:nvSpPr>
        <p:spPr>
          <a:xfrm>
            <a:off x="7769777" y="3379407"/>
            <a:ext cx="179813" cy="949141"/>
          </a:xfrm>
          <a:prstGeom prst="rect">
            <a:avLst/>
          </a:prstGeom>
          <a:solidFill>
            <a:srgbClr val="C1B3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373" name="Google Shape;373;p27"/>
          <p:cNvCxnSpPr/>
          <p:nvPr/>
        </p:nvCxnSpPr>
        <p:spPr>
          <a:xfrm flipH="1">
            <a:off x="5920621" y="1269688"/>
            <a:ext cx="1790376" cy="1138338"/>
          </a:xfrm>
          <a:prstGeom prst="straightConnector1">
            <a:avLst/>
          </a:prstGeom>
          <a:noFill/>
          <a:ln cap="flat" cmpd="sng" w="9525">
            <a:solidFill>
              <a:srgbClr val="C1B397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" name="Google Shape;374;p27"/>
          <p:cNvCxnSpPr/>
          <p:nvPr/>
        </p:nvCxnSpPr>
        <p:spPr>
          <a:xfrm flipH="1">
            <a:off x="6304536" y="1940512"/>
            <a:ext cx="750779" cy="477352"/>
          </a:xfrm>
          <a:prstGeom prst="straightConnector1">
            <a:avLst/>
          </a:prstGeom>
          <a:noFill/>
          <a:ln cap="flat" cmpd="sng" w="9525">
            <a:solidFill>
              <a:srgbClr val="C1B397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5" name="Google Shape;375;p27"/>
          <p:cNvCxnSpPr/>
          <p:nvPr/>
        </p:nvCxnSpPr>
        <p:spPr>
          <a:xfrm flipH="1">
            <a:off x="1030617" y="4343540"/>
            <a:ext cx="2238336" cy="1423155"/>
          </a:xfrm>
          <a:prstGeom prst="straightConnector1">
            <a:avLst/>
          </a:prstGeom>
          <a:noFill/>
          <a:ln cap="flat" cmpd="sng" w="9525">
            <a:solidFill>
              <a:srgbClr val="C1B397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6" name="Google Shape;376;p27"/>
          <p:cNvCxnSpPr/>
          <p:nvPr/>
        </p:nvCxnSpPr>
        <p:spPr>
          <a:xfrm flipH="1">
            <a:off x="2182501" y="4769986"/>
            <a:ext cx="1168473" cy="742926"/>
          </a:xfrm>
          <a:prstGeom prst="straightConnector1">
            <a:avLst/>
          </a:prstGeom>
          <a:noFill/>
          <a:ln cap="flat" cmpd="sng" w="9525">
            <a:solidFill>
              <a:srgbClr val="C1B397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2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34" y="178"/>
            <a:ext cx="12193100" cy="2908151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28"/>
          <p:cNvSpPr txBox="1"/>
          <p:nvPr>
            <p:ph idx="12" type="sldNum"/>
          </p:nvPr>
        </p:nvSpPr>
        <p:spPr>
          <a:xfrm>
            <a:off x="11186737" y="331000"/>
            <a:ext cx="238748" cy="455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900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sz="900">
              <a:solidFill>
                <a:srgbClr val="8888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3" name="Google Shape;383;p28"/>
          <p:cNvSpPr/>
          <p:nvPr/>
        </p:nvSpPr>
        <p:spPr>
          <a:xfrm>
            <a:off x="3775" y="179"/>
            <a:ext cx="12188190" cy="2919580"/>
          </a:xfrm>
          <a:prstGeom prst="rect">
            <a:avLst/>
          </a:prstGeom>
          <a:gradFill>
            <a:gsLst>
              <a:gs pos="0">
                <a:srgbClr val="F52552">
                  <a:alpha val="58823"/>
                </a:srgbClr>
              </a:gs>
              <a:gs pos="62000">
                <a:srgbClr val="3B1F4D">
                  <a:alpha val="66666"/>
                </a:srgbClr>
              </a:gs>
              <a:gs pos="100000">
                <a:srgbClr val="3B1F4D">
                  <a:alpha val="66666"/>
                </a:srgbClr>
              </a:gs>
            </a:gsLst>
            <a:lin ang="3000000" scaled="0"/>
          </a:gra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4" name="Google Shape;384;p28"/>
          <p:cNvSpPr/>
          <p:nvPr/>
        </p:nvSpPr>
        <p:spPr>
          <a:xfrm>
            <a:off x="7163027" y="3722049"/>
            <a:ext cx="4471755" cy="940797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54350" spcFirstLastPara="1" rIns="54350" wrap="square" tIns="543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5" name="Google Shape;385;p28"/>
          <p:cNvSpPr/>
          <p:nvPr/>
        </p:nvSpPr>
        <p:spPr>
          <a:xfrm>
            <a:off x="7221810" y="3456708"/>
            <a:ext cx="10672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b="1" sz="12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6" name="Google Shape;386;p28"/>
          <p:cNvSpPr/>
          <p:nvPr/>
        </p:nvSpPr>
        <p:spPr>
          <a:xfrm>
            <a:off x="1739178" y="3722049"/>
            <a:ext cx="4471755" cy="940797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54350" spcFirstLastPara="1" rIns="54350" wrap="square" tIns="543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7" name="Google Shape;387;p28"/>
          <p:cNvSpPr/>
          <p:nvPr/>
        </p:nvSpPr>
        <p:spPr>
          <a:xfrm>
            <a:off x="1797960" y="3456708"/>
            <a:ext cx="10672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b="1" sz="12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8" name="Google Shape;388;p28"/>
          <p:cNvSpPr/>
          <p:nvPr/>
        </p:nvSpPr>
        <p:spPr>
          <a:xfrm>
            <a:off x="956176" y="3526425"/>
            <a:ext cx="495630" cy="495630"/>
          </a:xfrm>
          <a:custGeom>
            <a:rect b="b" l="l" r="r" t="t"/>
            <a:pathLst>
              <a:path extrusionOk="0" h="21600" w="2160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9" name="Google Shape;389;p28"/>
          <p:cNvSpPr/>
          <p:nvPr/>
        </p:nvSpPr>
        <p:spPr>
          <a:xfrm>
            <a:off x="6339158" y="3525485"/>
            <a:ext cx="495630" cy="495630"/>
          </a:xfrm>
          <a:custGeom>
            <a:rect b="b" l="l" r="r" t="t"/>
            <a:pathLst>
              <a:path extrusionOk="0" h="21600" w="2160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0" name="Google Shape;390;p28"/>
          <p:cNvSpPr/>
          <p:nvPr/>
        </p:nvSpPr>
        <p:spPr>
          <a:xfrm>
            <a:off x="987636" y="5081413"/>
            <a:ext cx="495630" cy="495630"/>
          </a:xfrm>
          <a:custGeom>
            <a:rect b="b" l="l" r="r" t="t"/>
            <a:pathLst>
              <a:path extrusionOk="0" h="21600" w="21600">
                <a:moveTo>
                  <a:pt x="9579" y="17044"/>
                </a:moveTo>
                <a:cubicBezTo>
                  <a:pt x="9428" y="17174"/>
                  <a:pt x="9252" y="17274"/>
                  <a:pt x="9050" y="17344"/>
                </a:cubicBezTo>
                <a:cubicBezTo>
                  <a:pt x="8849" y="17415"/>
                  <a:pt x="8636" y="17450"/>
                  <a:pt x="8413" y="17450"/>
                </a:cubicBezTo>
                <a:cubicBezTo>
                  <a:pt x="7887" y="17450"/>
                  <a:pt x="7488" y="17288"/>
                  <a:pt x="7214" y="16966"/>
                </a:cubicBezTo>
                <a:cubicBezTo>
                  <a:pt x="6941" y="16644"/>
                  <a:pt x="6797" y="16226"/>
                  <a:pt x="6782" y="15715"/>
                </a:cubicBezTo>
                <a:lnTo>
                  <a:pt x="5864" y="15715"/>
                </a:lnTo>
                <a:cubicBezTo>
                  <a:pt x="5857" y="16122"/>
                  <a:pt x="5913" y="16486"/>
                  <a:pt x="6032" y="16805"/>
                </a:cubicBezTo>
                <a:cubicBezTo>
                  <a:pt x="6151" y="17123"/>
                  <a:pt x="6321" y="17393"/>
                  <a:pt x="6545" y="17611"/>
                </a:cubicBezTo>
                <a:cubicBezTo>
                  <a:pt x="6767" y="17830"/>
                  <a:pt x="7038" y="17995"/>
                  <a:pt x="7355" y="18106"/>
                </a:cubicBezTo>
                <a:cubicBezTo>
                  <a:pt x="7671" y="18218"/>
                  <a:pt x="8024" y="18273"/>
                  <a:pt x="8413" y="18273"/>
                </a:cubicBezTo>
                <a:cubicBezTo>
                  <a:pt x="8773" y="18273"/>
                  <a:pt x="9113" y="18223"/>
                  <a:pt x="9434" y="18123"/>
                </a:cubicBezTo>
                <a:cubicBezTo>
                  <a:pt x="9754" y="18023"/>
                  <a:pt x="10033" y="17873"/>
                  <a:pt x="10271" y="17672"/>
                </a:cubicBezTo>
                <a:cubicBezTo>
                  <a:pt x="10509" y="17472"/>
                  <a:pt x="10697" y="17222"/>
                  <a:pt x="10837" y="16922"/>
                </a:cubicBezTo>
                <a:cubicBezTo>
                  <a:pt x="10978" y="16621"/>
                  <a:pt x="11048" y="16275"/>
                  <a:pt x="11048" y="15881"/>
                </a:cubicBezTo>
                <a:cubicBezTo>
                  <a:pt x="11048" y="15407"/>
                  <a:pt x="10935" y="14995"/>
                  <a:pt x="10708" y="14646"/>
                </a:cubicBezTo>
                <a:cubicBezTo>
                  <a:pt x="10481" y="14298"/>
                  <a:pt x="10134" y="14072"/>
                  <a:pt x="9666" y="13968"/>
                </a:cubicBezTo>
                <a:lnTo>
                  <a:pt x="9666" y="13946"/>
                </a:lnTo>
                <a:cubicBezTo>
                  <a:pt x="9968" y="13805"/>
                  <a:pt x="10220" y="13597"/>
                  <a:pt x="10422" y="13323"/>
                </a:cubicBezTo>
                <a:cubicBezTo>
                  <a:pt x="10624" y="13048"/>
                  <a:pt x="10724" y="12734"/>
                  <a:pt x="10724" y="12377"/>
                </a:cubicBezTo>
                <a:cubicBezTo>
                  <a:pt x="10724" y="12014"/>
                  <a:pt x="10665" y="11698"/>
                  <a:pt x="10546" y="11432"/>
                </a:cubicBezTo>
                <a:cubicBezTo>
                  <a:pt x="10427" y="11165"/>
                  <a:pt x="10263" y="10946"/>
                  <a:pt x="10055" y="10776"/>
                </a:cubicBezTo>
                <a:cubicBezTo>
                  <a:pt x="9846" y="10605"/>
                  <a:pt x="9599" y="10477"/>
                  <a:pt x="9315" y="10392"/>
                </a:cubicBezTo>
                <a:cubicBezTo>
                  <a:pt x="9030" y="10306"/>
                  <a:pt x="8722" y="10264"/>
                  <a:pt x="8391" y="10264"/>
                </a:cubicBezTo>
                <a:cubicBezTo>
                  <a:pt x="8010" y="10264"/>
                  <a:pt x="7673" y="10326"/>
                  <a:pt x="7382" y="10453"/>
                </a:cubicBezTo>
                <a:cubicBezTo>
                  <a:pt x="7090" y="10579"/>
                  <a:pt x="6847" y="10753"/>
                  <a:pt x="6653" y="10976"/>
                </a:cubicBezTo>
                <a:cubicBezTo>
                  <a:pt x="6459" y="11198"/>
                  <a:pt x="6309" y="11466"/>
                  <a:pt x="6204" y="11777"/>
                </a:cubicBezTo>
                <a:cubicBezTo>
                  <a:pt x="6100" y="12088"/>
                  <a:pt x="6040" y="12433"/>
                  <a:pt x="6026" y="12811"/>
                </a:cubicBezTo>
                <a:lnTo>
                  <a:pt x="6944" y="12811"/>
                </a:lnTo>
                <a:cubicBezTo>
                  <a:pt x="6944" y="12581"/>
                  <a:pt x="6972" y="12363"/>
                  <a:pt x="7031" y="12155"/>
                </a:cubicBezTo>
                <a:cubicBezTo>
                  <a:pt x="7088" y="11947"/>
                  <a:pt x="7177" y="11766"/>
                  <a:pt x="7296" y="11610"/>
                </a:cubicBezTo>
                <a:cubicBezTo>
                  <a:pt x="7414" y="11454"/>
                  <a:pt x="7565" y="11330"/>
                  <a:pt x="7749" y="11237"/>
                </a:cubicBezTo>
                <a:cubicBezTo>
                  <a:pt x="7932" y="11144"/>
                  <a:pt x="8147" y="11098"/>
                  <a:pt x="8391" y="11098"/>
                </a:cubicBezTo>
                <a:cubicBezTo>
                  <a:pt x="8780" y="11098"/>
                  <a:pt x="9104" y="11204"/>
                  <a:pt x="9364" y="11415"/>
                </a:cubicBezTo>
                <a:cubicBezTo>
                  <a:pt x="9623" y="11627"/>
                  <a:pt x="9752" y="11943"/>
                  <a:pt x="9752" y="12366"/>
                </a:cubicBezTo>
                <a:cubicBezTo>
                  <a:pt x="9752" y="12574"/>
                  <a:pt x="9713" y="12759"/>
                  <a:pt x="9634" y="12922"/>
                </a:cubicBezTo>
                <a:cubicBezTo>
                  <a:pt x="9554" y="13086"/>
                  <a:pt x="9448" y="13221"/>
                  <a:pt x="9315" y="13329"/>
                </a:cubicBezTo>
                <a:cubicBezTo>
                  <a:pt x="9182" y="13436"/>
                  <a:pt x="9027" y="13517"/>
                  <a:pt x="8851" y="13574"/>
                </a:cubicBezTo>
                <a:cubicBezTo>
                  <a:pt x="8674" y="13629"/>
                  <a:pt x="8488" y="13657"/>
                  <a:pt x="8294" y="13657"/>
                </a:cubicBezTo>
                <a:lnTo>
                  <a:pt x="7992" y="13657"/>
                </a:lnTo>
                <a:cubicBezTo>
                  <a:pt x="7963" y="13657"/>
                  <a:pt x="7930" y="13653"/>
                  <a:pt x="7895" y="13645"/>
                </a:cubicBezTo>
                <a:lnTo>
                  <a:pt x="7895" y="14447"/>
                </a:lnTo>
                <a:cubicBezTo>
                  <a:pt x="8067" y="14424"/>
                  <a:pt x="8251" y="14413"/>
                  <a:pt x="8445" y="14413"/>
                </a:cubicBezTo>
                <a:cubicBezTo>
                  <a:pt x="8676" y="14413"/>
                  <a:pt x="8890" y="14444"/>
                  <a:pt x="9088" y="14507"/>
                </a:cubicBezTo>
                <a:cubicBezTo>
                  <a:pt x="9286" y="14571"/>
                  <a:pt x="9457" y="14667"/>
                  <a:pt x="9601" y="14797"/>
                </a:cubicBezTo>
                <a:cubicBezTo>
                  <a:pt x="9745" y="14927"/>
                  <a:pt x="9860" y="15086"/>
                  <a:pt x="9947" y="15275"/>
                </a:cubicBezTo>
                <a:cubicBezTo>
                  <a:pt x="10033" y="15464"/>
                  <a:pt x="10076" y="15682"/>
                  <a:pt x="10076" y="15926"/>
                </a:cubicBezTo>
                <a:cubicBezTo>
                  <a:pt x="10076" y="16163"/>
                  <a:pt x="10031" y="16377"/>
                  <a:pt x="9941" y="16565"/>
                </a:cubicBezTo>
                <a:cubicBezTo>
                  <a:pt x="9851" y="16754"/>
                  <a:pt x="9731" y="16914"/>
                  <a:pt x="9579" y="17044"/>
                </a:cubicBezTo>
                <a:moveTo>
                  <a:pt x="14257" y="18151"/>
                </a:moveTo>
                <a:lnTo>
                  <a:pt x="15175" y="18151"/>
                </a:lnTo>
                <a:lnTo>
                  <a:pt x="15175" y="10264"/>
                </a:lnTo>
                <a:lnTo>
                  <a:pt x="14473" y="10264"/>
                </a:lnTo>
                <a:cubicBezTo>
                  <a:pt x="14422" y="10561"/>
                  <a:pt x="14329" y="10805"/>
                  <a:pt x="14192" y="10998"/>
                </a:cubicBezTo>
                <a:cubicBezTo>
                  <a:pt x="14055" y="11191"/>
                  <a:pt x="13888" y="11343"/>
                  <a:pt x="13690" y="11454"/>
                </a:cubicBezTo>
                <a:cubicBezTo>
                  <a:pt x="13492" y="11565"/>
                  <a:pt x="13271" y="11641"/>
                  <a:pt x="13026" y="11682"/>
                </a:cubicBezTo>
                <a:cubicBezTo>
                  <a:pt x="12781" y="11723"/>
                  <a:pt x="12529" y="11743"/>
                  <a:pt x="12270" y="11743"/>
                </a:cubicBezTo>
                <a:lnTo>
                  <a:pt x="12270" y="12499"/>
                </a:lnTo>
                <a:lnTo>
                  <a:pt x="14257" y="12499"/>
                </a:lnTo>
                <a:cubicBezTo>
                  <a:pt x="14257" y="12499"/>
                  <a:pt x="14257" y="18151"/>
                  <a:pt x="14257" y="1815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1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9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1" name="Google Shape;391;p28"/>
          <p:cNvSpPr/>
          <p:nvPr/>
        </p:nvSpPr>
        <p:spPr>
          <a:xfrm>
            <a:off x="6339158" y="5081413"/>
            <a:ext cx="495630" cy="495630"/>
          </a:xfrm>
          <a:custGeom>
            <a:rect b="b" l="l" r="r" t="t"/>
            <a:pathLst>
              <a:path extrusionOk="0" h="21600" w="21600">
                <a:moveTo>
                  <a:pt x="20618" y="19636"/>
                </a:moveTo>
                <a:cubicBezTo>
                  <a:pt x="20618" y="20179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1" y="20619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294" y="17673"/>
                </a:moveTo>
                <a:lnTo>
                  <a:pt x="8376" y="10732"/>
                </a:lnTo>
                <a:lnTo>
                  <a:pt x="10838" y="14425"/>
                </a:lnTo>
                <a:cubicBezTo>
                  <a:pt x="10862" y="14484"/>
                  <a:pt x="10898" y="14536"/>
                  <a:pt x="10942" y="14581"/>
                </a:cubicBezTo>
                <a:lnTo>
                  <a:pt x="10944" y="14583"/>
                </a:lnTo>
                <a:cubicBezTo>
                  <a:pt x="11033" y="14673"/>
                  <a:pt x="11155" y="14727"/>
                  <a:pt x="11291" y="14727"/>
                </a:cubicBezTo>
                <a:cubicBezTo>
                  <a:pt x="11427" y="14727"/>
                  <a:pt x="11549" y="14673"/>
                  <a:pt x="11638" y="14583"/>
                </a:cubicBezTo>
                <a:lnTo>
                  <a:pt x="13686" y="12536"/>
                </a:lnTo>
                <a:lnTo>
                  <a:pt x="17242" y="17673"/>
                </a:lnTo>
                <a:cubicBezTo>
                  <a:pt x="17242" y="17673"/>
                  <a:pt x="4294" y="17673"/>
                  <a:pt x="4294" y="17673"/>
                </a:cubicBezTo>
                <a:close/>
                <a:moveTo>
                  <a:pt x="18620" y="17982"/>
                </a:moveTo>
                <a:lnTo>
                  <a:pt x="18617" y="17978"/>
                </a:lnTo>
                <a:cubicBezTo>
                  <a:pt x="18590" y="17913"/>
                  <a:pt x="18551" y="17858"/>
                  <a:pt x="18501" y="17810"/>
                </a:cubicBezTo>
                <a:lnTo>
                  <a:pt x="14201" y="11600"/>
                </a:lnTo>
                <a:lnTo>
                  <a:pt x="14200" y="11601"/>
                </a:lnTo>
                <a:cubicBezTo>
                  <a:pt x="14127" y="11420"/>
                  <a:pt x="13952" y="11291"/>
                  <a:pt x="13745" y="11291"/>
                </a:cubicBezTo>
                <a:cubicBezTo>
                  <a:pt x="13610" y="11291"/>
                  <a:pt x="13488" y="11346"/>
                  <a:pt x="13398" y="11435"/>
                </a:cubicBezTo>
                <a:lnTo>
                  <a:pt x="11360" y="13473"/>
                </a:lnTo>
                <a:lnTo>
                  <a:pt x="8798" y="9630"/>
                </a:lnTo>
                <a:cubicBezTo>
                  <a:pt x="8724" y="9453"/>
                  <a:pt x="8550" y="9327"/>
                  <a:pt x="8345" y="9327"/>
                </a:cubicBezTo>
                <a:cubicBezTo>
                  <a:pt x="8175" y="9327"/>
                  <a:pt x="8033" y="9420"/>
                  <a:pt x="7945" y="9551"/>
                </a:cubicBezTo>
                <a:lnTo>
                  <a:pt x="7937" y="9546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8164" y="18655"/>
                </a:lnTo>
                <a:cubicBezTo>
                  <a:pt x="18435" y="18655"/>
                  <a:pt x="18655" y="18435"/>
                  <a:pt x="18655" y="18164"/>
                </a:cubicBezTo>
                <a:cubicBezTo>
                  <a:pt x="18655" y="18099"/>
                  <a:pt x="18640" y="18039"/>
                  <a:pt x="18618" y="17983"/>
                </a:cubicBezTo>
                <a:cubicBezTo>
                  <a:pt x="18618" y="17983"/>
                  <a:pt x="18620" y="17982"/>
                  <a:pt x="18620" y="17982"/>
                </a:cubicBezTo>
                <a:close/>
                <a:moveTo>
                  <a:pt x="5400" y="3927"/>
                </a:moveTo>
                <a:cubicBezTo>
                  <a:pt x="6213" y="3927"/>
                  <a:pt x="6873" y="4587"/>
                  <a:pt x="6873" y="5400"/>
                </a:cubicBezTo>
                <a:cubicBezTo>
                  <a:pt x="6873" y="6214"/>
                  <a:pt x="6213" y="6873"/>
                  <a:pt x="5400" y="6873"/>
                </a:cubicBezTo>
                <a:cubicBezTo>
                  <a:pt x="4587" y="6873"/>
                  <a:pt x="3927" y="6214"/>
                  <a:pt x="3927" y="5400"/>
                </a:cubicBezTo>
                <a:cubicBezTo>
                  <a:pt x="3927" y="4587"/>
                  <a:pt x="4587" y="3927"/>
                  <a:pt x="5400" y="3927"/>
                </a:cubicBezTo>
                <a:moveTo>
                  <a:pt x="5400" y="7855"/>
                </a:moveTo>
                <a:cubicBezTo>
                  <a:pt x="6756" y="7855"/>
                  <a:pt x="7855" y="6756"/>
                  <a:pt x="7855" y="5400"/>
                </a:cubicBezTo>
                <a:cubicBezTo>
                  <a:pt x="7855" y="4045"/>
                  <a:pt x="6756" y="2945"/>
                  <a:pt x="5400" y="2945"/>
                </a:cubicBezTo>
                <a:cubicBezTo>
                  <a:pt x="4044" y="2945"/>
                  <a:pt x="2945" y="4045"/>
                  <a:pt x="2945" y="5400"/>
                </a:cubicBezTo>
                <a:cubicBezTo>
                  <a:pt x="2945" y="6756"/>
                  <a:pt x="4044" y="7855"/>
                  <a:pt x="5400" y="7855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2" name="Google Shape;392;p28"/>
          <p:cNvSpPr/>
          <p:nvPr/>
        </p:nvSpPr>
        <p:spPr>
          <a:xfrm>
            <a:off x="7163027" y="5253372"/>
            <a:ext cx="4471755" cy="940797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54350" spcFirstLastPara="1" rIns="54350" wrap="square" tIns="543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3" name="Google Shape;393;p28"/>
          <p:cNvSpPr/>
          <p:nvPr/>
        </p:nvSpPr>
        <p:spPr>
          <a:xfrm>
            <a:off x="1739178" y="5253372"/>
            <a:ext cx="4471755" cy="940797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54350" spcFirstLastPara="1" rIns="54350" wrap="square" tIns="543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4" name="Google Shape;394;p28"/>
          <p:cNvSpPr/>
          <p:nvPr/>
        </p:nvSpPr>
        <p:spPr>
          <a:xfrm>
            <a:off x="7221810" y="4988033"/>
            <a:ext cx="10672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b="1" sz="12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5" name="Google Shape;395;p28"/>
          <p:cNvSpPr/>
          <p:nvPr/>
        </p:nvSpPr>
        <p:spPr>
          <a:xfrm>
            <a:off x="1797960" y="4988033"/>
            <a:ext cx="10672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b="1" sz="12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6" name="Google Shape;396;p28"/>
          <p:cNvSpPr/>
          <p:nvPr/>
        </p:nvSpPr>
        <p:spPr>
          <a:xfrm>
            <a:off x="904491" y="2147425"/>
            <a:ext cx="2936701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7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sz="2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9"/>
          <p:cNvSpPr/>
          <p:nvPr/>
        </p:nvSpPr>
        <p:spPr>
          <a:xfrm>
            <a:off x="2207720" y="1941087"/>
            <a:ext cx="1834561" cy="1834561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08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1B397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2" name="Google Shape;402;p29"/>
          <p:cNvSpPr txBox="1"/>
          <p:nvPr>
            <p:ph idx="12" type="sldNum"/>
          </p:nvPr>
        </p:nvSpPr>
        <p:spPr>
          <a:xfrm>
            <a:off x="11186795" y="330835"/>
            <a:ext cx="379730" cy="4559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900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sz="900">
              <a:solidFill>
                <a:srgbClr val="8888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3" name="Google Shape;403;p29"/>
          <p:cNvSpPr/>
          <p:nvPr/>
        </p:nvSpPr>
        <p:spPr>
          <a:xfrm>
            <a:off x="6858385" y="3021860"/>
            <a:ext cx="4213850" cy="940797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54350" spcFirstLastPara="1" rIns="54350" wrap="square" tIns="543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4" name="Google Shape;404;p29"/>
          <p:cNvSpPr/>
          <p:nvPr/>
        </p:nvSpPr>
        <p:spPr>
          <a:xfrm>
            <a:off x="6917167" y="2711919"/>
            <a:ext cx="993536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STEP HERE</a:t>
            </a:r>
            <a:endParaRPr b="1" sz="12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5" name="Google Shape;405;p29"/>
          <p:cNvSpPr/>
          <p:nvPr/>
        </p:nvSpPr>
        <p:spPr>
          <a:xfrm>
            <a:off x="6858385" y="5488579"/>
            <a:ext cx="4213850" cy="940797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54350" spcFirstLastPara="1" rIns="54350" wrap="square" tIns="543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6" name="Google Shape;406;p29"/>
          <p:cNvSpPr/>
          <p:nvPr/>
        </p:nvSpPr>
        <p:spPr>
          <a:xfrm>
            <a:off x="6917167" y="5178638"/>
            <a:ext cx="993536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STEP HERE</a:t>
            </a:r>
            <a:endParaRPr b="1" sz="12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7" name="Google Shape;407;p29"/>
          <p:cNvSpPr/>
          <p:nvPr/>
        </p:nvSpPr>
        <p:spPr>
          <a:xfrm>
            <a:off x="6858385" y="1786337"/>
            <a:ext cx="4213850" cy="940797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54350" spcFirstLastPara="1" rIns="54350" wrap="square" tIns="543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8" name="Google Shape;408;p29"/>
          <p:cNvSpPr/>
          <p:nvPr/>
        </p:nvSpPr>
        <p:spPr>
          <a:xfrm>
            <a:off x="6917167" y="1476395"/>
            <a:ext cx="993536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STEP HERE</a:t>
            </a:r>
            <a:endParaRPr b="1" sz="12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9" name="Google Shape;409;p29"/>
          <p:cNvSpPr/>
          <p:nvPr/>
        </p:nvSpPr>
        <p:spPr>
          <a:xfrm>
            <a:off x="6509330" y="1510756"/>
            <a:ext cx="279313" cy="203138"/>
          </a:xfrm>
          <a:custGeom>
            <a:rect b="b" l="l" r="r" t="t"/>
            <a:pathLst>
              <a:path extrusionOk="0" h="21600" w="2160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0" name="Google Shape;410;p29"/>
          <p:cNvSpPr/>
          <p:nvPr/>
        </p:nvSpPr>
        <p:spPr>
          <a:xfrm>
            <a:off x="6509330" y="2708747"/>
            <a:ext cx="279313" cy="279313"/>
          </a:xfrm>
          <a:custGeom>
            <a:rect b="b" l="l" r="r" t="t"/>
            <a:pathLst>
              <a:path extrusionOk="0" h="21600" w="21600">
                <a:moveTo>
                  <a:pt x="18655" y="16200"/>
                </a:moveTo>
                <a:lnTo>
                  <a:pt x="15709" y="16200"/>
                </a:lnTo>
                <a:lnTo>
                  <a:pt x="15709" y="14727"/>
                </a:lnTo>
                <a:lnTo>
                  <a:pt x="18655" y="14727"/>
                </a:lnTo>
                <a:cubicBezTo>
                  <a:pt x="18655" y="14727"/>
                  <a:pt x="18655" y="16200"/>
                  <a:pt x="18655" y="16200"/>
                </a:cubicBezTo>
                <a:close/>
                <a:moveTo>
                  <a:pt x="18655" y="18655"/>
                </a:moveTo>
                <a:lnTo>
                  <a:pt x="15709" y="18655"/>
                </a:lnTo>
                <a:lnTo>
                  <a:pt x="15709" y="17182"/>
                </a:lnTo>
                <a:lnTo>
                  <a:pt x="18655" y="17182"/>
                </a:lnTo>
                <a:cubicBezTo>
                  <a:pt x="18655" y="17182"/>
                  <a:pt x="18655" y="18655"/>
                  <a:pt x="18655" y="18655"/>
                </a:cubicBezTo>
                <a:close/>
                <a:moveTo>
                  <a:pt x="17182" y="20618"/>
                </a:moveTo>
                <a:cubicBezTo>
                  <a:pt x="16542" y="20618"/>
                  <a:pt x="16002" y="20207"/>
                  <a:pt x="15799" y="19636"/>
                </a:cubicBezTo>
                <a:lnTo>
                  <a:pt x="18564" y="19636"/>
                </a:lnTo>
                <a:cubicBezTo>
                  <a:pt x="18361" y="20207"/>
                  <a:pt x="17822" y="20618"/>
                  <a:pt x="17182" y="20618"/>
                </a:cubicBezTo>
                <a:moveTo>
                  <a:pt x="17182" y="12764"/>
                </a:moveTo>
                <a:cubicBezTo>
                  <a:pt x="17822" y="12764"/>
                  <a:pt x="18361" y="13175"/>
                  <a:pt x="18564" y="13745"/>
                </a:cubicBezTo>
                <a:lnTo>
                  <a:pt x="15799" y="13745"/>
                </a:lnTo>
                <a:cubicBezTo>
                  <a:pt x="16002" y="13175"/>
                  <a:pt x="16542" y="12764"/>
                  <a:pt x="17182" y="12764"/>
                </a:cubicBezTo>
                <a:moveTo>
                  <a:pt x="5891" y="16200"/>
                </a:moveTo>
                <a:lnTo>
                  <a:pt x="2945" y="16200"/>
                </a:lnTo>
                <a:lnTo>
                  <a:pt x="2945" y="14727"/>
                </a:lnTo>
                <a:lnTo>
                  <a:pt x="5891" y="14727"/>
                </a:lnTo>
                <a:cubicBezTo>
                  <a:pt x="5891" y="14727"/>
                  <a:pt x="5891" y="16200"/>
                  <a:pt x="5891" y="16200"/>
                </a:cubicBezTo>
                <a:close/>
                <a:moveTo>
                  <a:pt x="4418" y="12764"/>
                </a:moveTo>
                <a:cubicBezTo>
                  <a:pt x="5058" y="12764"/>
                  <a:pt x="5598" y="13175"/>
                  <a:pt x="5801" y="13745"/>
                </a:cubicBezTo>
                <a:lnTo>
                  <a:pt x="3036" y="13745"/>
                </a:lnTo>
                <a:cubicBezTo>
                  <a:pt x="3239" y="13175"/>
                  <a:pt x="3778" y="12764"/>
                  <a:pt x="4418" y="12764"/>
                </a:cubicBezTo>
                <a:moveTo>
                  <a:pt x="5891" y="18655"/>
                </a:moveTo>
                <a:lnTo>
                  <a:pt x="2945" y="18655"/>
                </a:lnTo>
                <a:lnTo>
                  <a:pt x="2945" y="17182"/>
                </a:lnTo>
                <a:lnTo>
                  <a:pt x="5891" y="17182"/>
                </a:lnTo>
                <a:cubicBezTo>
                  <a:pt x="5891" y="17182"/>
                  <a:pt x="5891" y="18655"/>
                  <a:pt x="5891" y="18655"/>
                </a:cubicBezTo>
                <a:close/>
                <a:moveTo>
                  <a:pt x="4418" y="20618"/>
                </a:moveTo>
                <a:cubicBezTo>
                  <a:pt x="3778" y="20618"/>
                  <a:pt x="3239" y="20207"/>
                  <a:pt x="3036" y="19636"/>
                </a:cubicBezTo>
                <a:lnTo>
                  <a:pt x="5801" y="19636"/>
                </a:lnTo>
                <a:cubicBezTo>
                  <a:pt x="5598" y="20207"/>
                  <a:pt x="5058" y="20618"/>
                  <a:pt x="4418" y="20618"/>
                </a:cubicBezTo>
                <a:moveTo>
                  <a:pt x="19636" y="13745"/>
                </a:moveTo>
                <a:lnTo>
                  <a:pt x="19636" y="8836"/>
                </a:lnTo>
                <a:cubicBezTo>
                  <a:pt x="19636" y="3956"/>
                  <a:pt x="15680" y="0"/>
                  <a:pt x="10800" y="0"/>
                </a:cubicBezTo>
                <a:cubicBezTo>
                  <a:pt x="5920" y="0"/>
                  <a:pt x="1964" y="3956"/>
                  <a:pt x="1964" y="8836"/>
                </a:cubicBezTo>
                <a:lnTo>
                  <a:pt x="1964" y="13745"/>
                </a:lnTo>
                <a:cubicBezTo>
                  <a:pt x="879" y="13745"/>
                  <a:pt x="0" y="14625"/>
                  <a:pt x="0" y="15709"/>
                </a:cubicBezTo>
                <a:lnTo>
                  <a:pt x="0" y="17673"/>
                </a:lnTo>
                <a:cubicBezTo>
                  <a:pt x="0" y="18757"/>
                  <a:pt x="879" y="19636"/>
                  <a:pt x="1964" y="19636"/>
                </a:cubicBezTo>
                <a:lnTo>
                  <a:pt x="2013" y="19636"/>
                </a:lnTo>
                <a:cubicBezTo>
                  <a:pt x="2241" y="20757"/>
                  <a:pt x="3231" y="21600"/>
                  <a:pt x="4418" y="21600"/>
                </a:cubicBezTo>
                <a:cubicBezTo>
                  <a:pt x="5774" y="21600"/>
                  <a:pt x="6873" y="20501"/>
                  <a:pt x="6873" y="19145"/>
                </a:cubicBezTo>
                <a:lnTo>
                  <a:pt x="6873" y="14236"/>
                </a:lnTo>
                <a:cubicBezTo>
                  <a:pt x="6873" y="12881"/>
                  <a:pt x="5774" y="11782"/>
                  <a:pt x="4418" y="11782"/>
                </a:cubicBezTo>
                <a:cubicBezTo>
                  <a:pt x="3864" y="11782"/>
                  <a:pt x="3356" y="11971"/>
                  <a:pt x="2945" y="12282"/>
                </a:cubicBezTo>
                <a:lnTo>
                  <a:pt x="2945" y="8836"/>
                </a:lnTo>
                <a:cubicBezTo>
                  <a:pt x="2945" y="4499"/>
                  <a:pt x="6462" y="982"/>
                  <a:pt x="10800" y="982"/>
                </a:cubicBezTo>
                <a:cubicBezTo>
                  <a:pt x="15138" y="982"/>
                  <a:pt x="18655" y="4499"/>
                  <a:pt x="18655" y="8836"/>
                </a:cubicBezTo>
                <a:lnTo>
                  <a:pt x="18655" y="12282"/>
                </a:lnTo>
                <a:cubicBezTo>
                  <a:pt x="18244" y="11971"/>
                  <a:pt x="17736" y="11782"/>
                  <a:pt x="17182" y="11782"/>
                </a:cubicBezTo>
                <a:cubicBezTo>
                  <a:pt x="15826" y="11782"/>
                  <a:pt x="14727" y="12881"/>
                  <a:pt x="14727" y="14236"/>
                </a:cubicBezTo>
                <a:lnTo>
                  <a:pt x="14727" y="19145"/>
                </a:lnTo>
                <a:cubicBezTo>
                  <a:pt x="14727" y="20501"/>
                  <a:pt x="15826" y="21600"/>
                  <a:pt x="17182" y="21600"/>
                </a:cubicBezTo>
                <a:cubicBezTo>
                  <a:pt x="18369" y="21600"/>
                  <a:pt x="19360" y="20757"/>
                  <a:pt x="19587" y="19636"/>
                </a:cubicBezTo>
                <a:lnTo>
                  <a:pt x="19636" y="19636"/>
                </a:lnTo>
                <a:cubicBezTo>
                  <a:pt x="20721" y="19636"/>
                  <a:pt x="21600" y="18757"/>
                  <a:pt x="21600" y="17673"/>
                </a:cubicBezTo>
                <a:lnTo>
                  <a:pt x="21600" y="15709"/>
                </a:lnTo>
                <a:cubicBezTo>
                  <a:pt x="21600" y="14625"/>
                  <a:pt x="20721" y="13745"/>
                  <a:pt x="19636" y="13745"/>
                </a:cubicBezTo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1" name="Google Shape;411;p29"/>
          <p:cNvSpPr/>
          <p:nvPr/>
        </p:nvSpPr>
        <p:spPr>
          <a:xfrm>
            <a:off x="6858385" y="4257386"/>
            <a:ext cx="4213850" cy="940797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54350" spcFirstLastPara="1" rIns="54350" wrap="square" tIns="543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2" name="Google Shape;412;p29"/>
          <p:cNvSpPr/>
          <p:nvPr/>
        </p:nvSpPr>
        <p:spPr>
          <a:xfrm>
            <a:off x="6917167" y="3947444"/>
            <a:ext cx="993536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STEP HERE</a:t>
            </a:r>
            <a:endParaRPr b="1" sz="12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3" name="Google Shape;413;p29"/>
          <p:cNvSpPr/>
          <p:nvPr/>
        </p:nvSpPr>
        <p:spPr>
          <a:xfrm>
            <a:off x="6509329" y="3965330"/>
            <a:ext cx="279313" cy="241225"/>
          </a:xfrm>
          <a:custGeom>
            <a:rect b="b" l="l" r="r" t="t"/>
            <a:pathLst>
              <a:path extrusionOk="0" h="21600" w="2160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4" name="Google Shape;414;p29"/>
          <p:cNvSpPr/>
          <p:nvPr/>
        </p:nvSpPr>
        <p:spPr>
          <a:xfrm>
            <a:off x="6509329" y="5150807"/>
            <a:ext cx="279313" cy="279313"/>
          </a:xfrm>
          <a:custGeom>
            <a:rect b="b" l="l" r="r" t="t"/>
            <a:pathLst>
              <a:path extrusionOk="0" h="21600" w="2160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rgbClr val="53585F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5" name="Google Shape;415;p29"/>
          <p:cNvSpPr/>
          <p:nvPr/>
        </p:nvSpPr>
        <p:spPr>
          <a:xfrm>
            <a:off x="840344" y="140092"/>
            <a:ext cx="2710678" cy="94897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2740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STEP HERE</a:t>
            </a:r>
            <a:endParaRPr b="1" sz="27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416" name="Google Shape;416;p29"/>
          <p:cNvCxnSpPr/>
          <p:nvPr/>
        </p:nvCxnSpPr>
        <p:spPr>
          <a:xfrm>
            <a:off x="840344" y="1166471"/>
            <a:ext cx="481345" cy="1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17" name="Google Shape;417;p29"/>
          <p:cNvSpPr/>
          <p:nvPr/>
        </p:nvSpPr>
        <p:spPr>
          <a:xfrm>
            <a:off x="1290440" y="3775648"/>
            <a:ext cx="1834561" cy="1834561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08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5C3B0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8" name="Google Shape;418;p29"/>
          <p:cNvSpPr/>
          <p:nvPr/>
        </p:nvSpPr>
        <p:spPr>
          <a:xfrm>
            <a:off x="2207720" y="3775648"/>
            <a:ext cx="1834561" cy="1834561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080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D8D7CB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9" name="Google Shape;419;p29"/>
          <p:cNvSpPr/>
          <p:nvPr/>
        </p:nvSpPr>
        <p:spPr>
          <a:xfrm>
            <a:off x="3125001" y="3775648"/>
            <a:ext cx="1834561" cy="1834561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08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CEBE5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0"/>
          <p:cNvSpPr txBox="1"/>
          <p:nvPr>
            <p:ph idx="12" type="sldNum"/>
          </p:nvPr>
        </p:nvSpPr>
        <p:spPr>
          <a:xfrm>
            <a:off x="11186736" y="331000"/>
            <a:ext cx="238748" cy="455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900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sz="900">
              <a:solidFill>
                <a:srgbClr val="8888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5" name="Google Shape;425;p30"/>
          <p:cNvSpPr/>
          <p:nvPr/>
        </p:nvSpPr>
        <p:spPr>
          <a:xfrm>
            <a:off x="840344" y="140092"/>
            <a:ext cx="3074560" cy="94897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2740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STAGE HERE</a:t>
            </a:r>
            <a:endParaRPr b="1" sz="27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426" name="Google Shape;426;p30"/>
          <p:cNvCxnSpPr/>
          <p:nvPr/>
        </p:nvCxnSpPr>
        <p:spPr>
          <a:xfrm>
            <a:off x="840344" y="1166471"/>
            <a:ext cx="481345" cy="1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27" name="Google Shape;427;p30"/>
          <p:cNvSpPr/>
          <p:nvPr/>
        </p:nvSpPr>
        <p:spPr>
          <a:xfrm>
            <a:off x="6970365" y="5424633"/>
            <a:ext cx="10143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STAGE HERE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8" name="Google Shape;428;p30"/>
          <p:cNvSpPr/>
          <p:nvPr/>
        </p:nvSpPr>
        <p:spPr>
          <a:xfrm>
            <a:off x="7142688" y="5681688"/>
            <a:ext cx="669729" cy="2308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CCCCCC"/>
                </a:solidFill>
                <a:latin typeface="Georgia"/>
                <a:ea typeface="Georgia"/>
                <a:cs typeface="Georgia"/>
                <a:sym typeface="Georgia"/>
              </a:rPr>
              <a:t>FACEBOOK</a:t>
            </a:r>
            <a:endParaRPr/>
          </a:p>
        </p:txBody>
      </p:sp>
      <p:sp>
        <p:nvSpPr>
          <p:cNvPr id="429" name="Google Shape;429;p30"/>
          <p:cNvSpPr/>
          <p:nvPr/>
        </p:nvSpPr>
        <p:spPr>
          <a:xfrm>
            <a:off x="8785945" y="3937066"/>
            <a:ext cx="2269292" cy="184888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30" name="Google Shape;430;p30"/>
          <p:cNvSpPr/>
          <p:nvPr/>
        </p:nvSpPr>
        <p:spPr>
          <a:xfrm>
            <a:off x="9025191" y="4037204"/>
            <a:ext cx="1790802" cy="1217796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54350" spcFirstLastPara="1" rIns="54350" wrap="square" tIns="5435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We hope that this template will return to you as a time, money and reputation.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31" name="Google Shape;431;p30"/>
          <p:cNvSpPr/>
          <p:nvPr/>
        </p:nvSpPr>
        <p:spPr>
          <a:xfrm>
            <a:off x="9439006" y="2716143"/>
            <a:ext cx="10143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STAGE HERE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32" name="Google Shape;432;p30"/>
          <p:cNvSpPr/>
          <p:nvPr/>
        </p:nvSpPr>
        <p:spPr>
          <a:xfrm>
            <a:off x="9657816" y="2973198"/>
            <a:ext cx="576755" cy="2308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CCCCCC"/>
                </a:solidFill>
                <a:latin typeface="Georgia"/>
                <a:ea typeface="Georgia"/>
                <a:cs typeface="Georgia"/>
                <a:sym typeface="Georgia"/>
              </a:rPr>
              <a:t>TWITTER</a:t>
            </a:r>
            <a:endParaRPr/>
          </a:p>
        </p:txBody>
      </p:sp>
      <p:sp>
        <p:nvSpPr>
          <p:cNvPr id="433" name="Google Shape;433;p30"/>
          <p:cNvSpPr/>
          <p:nvPr/>
        </p:nvSpPr>
        <p:spPr>
          <a:xfrm>
            <a:off x="7335987" y="3777307"/>
            <a:ext cx="243211" cy="486421"/>
          </a:xfrm>
          <a:custGeom>
            <a:rect b="b" l="l" r="r" t="t"/>
            <a:pathLst>
              <a:path extrusionOk="0" h="21600" w="21600">
                <a:moveTo>
                  <a:pt x="21312" y="5053"/>
                </a:moveTo>
                <a:lnTo>
                  <a:pt x="11494" y="144"/>
                </a:lnTo>
                <a:cubicBezTo>
                  <a:pt x="11316" y="55"/>
                  <a:pt x="11071" y="0"/>
                  <a:pt x="10800" y="0"/>
                </a:cubicBezTo>
                <a:cubicBezTo>
                  <a:pt x="10529" y="0"/>
                  <a:pt x="10284" y="55"/>
                  <a:pt x="10106" y="144"/>
                </a:cubicBezTo>
                <a:lnTo>
                  <a:pt x="288" y="5053"/>
                </a:lnTo>
                <a:cubicBezTo>
                  <a:pt x="110" y="5142"/>
                  <a:pt x="0" y="5264"/>
                  <a:pt x="0" y="5400"/>
                </a:cubicBezTo>
                <a:cubicBezTo>
                  <a:pt x="0" y="5671"/>
                  <a:pt x="440" y="5891"/>
                  <a:pt x="982" y="5891"/>
                </a:cubicBezTo>
                <a:cubicBezTo>
                  <a:pt x="1253" y="5891"/>
                  <a:pt x="1498" y="5836"/>
                  <a:pt x="1676" y="5747"/>
                </a:cubicBezTo>
                <a:lnTo>
                  <a:pt x="9818" y="1676"/>
                </a:lnTo>
                <a:lnTo>
                  <a:pt x="9818" y="21109"/>
                </a:lnTo>
                <a:cubicBezTo>
                  <a:pt x="9818" y="21380"/>
                  <a:pt x="10258" y="21600"/>
                  <a:pt x="10800" y="21600"/>
                </a:cubicBezTo>
                <a:cubicBezTo>
                  <a:pt x="11342" y="21600"/>
                  <a:pt x="11782" y="21380"/>
                  <a:pt x="11782" y="21109"/>
                </a:cubicBezTo>
                <a:lnTo>
                  <a:pt x="11782" y="1676"/>
                </a:lnTo>
                <a:lnTo>
                  <a:pt x="19924" y="5747"/>
                </a:lnTo>
                <a:cubicBezTo>
                  <a:pt x="20102" y="5836"/>
                  <a:pt x="20347" y="5891"/>
                  <a:pt x="20618" y="5891"/>
                </a:cubicBezTo>
                <a:cubicBezTo>
                  <a:pt x="21160" y="5891"/>
                  <a:pt x="21600" y="5671"/>
                  <a:pt x="21600" y="5400"/>
                </a:cubicBezTo>
                <a:cubicBezTo>
                  <a:pt x="21600" y="5264"/>
                  <a:pt x="21490" y="5142"/>
                  <a:pt x="21312" y="5053"/>
                </a:cubicBezTo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34" name="Google Shape;434;p30"/>
          <p:cNvSpPr/>
          <p:nvPr/>
        </p:nvSpPr>
        <p:spPr>
          <a:xfrm>
            <a:off x="6375114" y="1717269"/>
            <a:ext cx="2269292" cy="184888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35" name="Google Shape;435;p30"/>
          <p:cNvSpPr/>
          <p:nvPr/>
        </p:nvSpPr>
        <p:spPr>
          <a:xfrm>
            <a:off x="6614994" y="1817408"/>
            <a:ext cx="1790802" cy="1217796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54350" spcFirstLastPara="1" rIns="54350" wrap="square" tIns="5435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We hope that this template will return to you as a time, money and reputation.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36" name="Google Shape;436;p30"/>
          <p:cNvSpPr/>
          <p:nvPr/>
        </p:nvSpPr>
        <p:spPr>
          <a:xfrm>
            <a:off x="9822441" y="3272933"/>
            <a:ext cx="247503" cy="495004"/>
          </a:xfrm>
          <a:custGeom>
            <a:rect b="b" l="l" r="r" t="t"/>
            <a:pathLst>
              <a:path extrusionOk="0" h="21600" w="21600">
                <a:moveTo>
                  <a:pt x="20618" y="15709"/>
                </a:moveTo>
                <a:cubicBezTo>
                  <a:pt x="20347" y="15709"/>
                  <a:pt x="20102" y="15764"/>
                  <a:pt x="19924" y="15853"/>
                </a:cubicBezTo>
                <a:lnTo>
                  <a:pt x="11782" y="19924"/>
                </a:lnTo>
                <a:lnTo>
                  <a:pt x="11782" y="491"/>
                </a:lnTo>
                <a:cubicBezTo>
                  <a:pt x="11782" y="220"/>
                  <a:pt x="11342" y="0"/>
                  <a:pt x="10800" y="0"/>
                </a:cubicBezTo>
                <a:cubicBezTo>
                  <a:pt x="10258" y="0"/>
                  <a:pt x="9818" y="220"/>
                  <a:pt x="9818" y="491"/>
                </a:cubicBezTo>
                <a:lnTo>
                  <a:pt x="9818" y="19924"/>
                </a:lnTo>
                <a:lnTo>
                  <a:pt x="1676" y="15853"/>
                </a:lnTo>
                <a:cubicBezTo>
                  <a:pt x="1498" y="15764"/>
                  <a:pt x="1253" y="15709"/>
                  <a:pt x="982" y="15709"/>
                </a:cubicBezTo>
                <a:cubicBezTo>
                  <a:pt x="440" y="15709"/>
                  <a:pt x="0" y="15929"/>
                  <a:pt x="0" y="16200"/>
                </a:cubicBezTo>
                <a:cubicBezTo>
                  <a:pt x="0" y="16336"/>
                  <a:pt x="110" y="16458"/>
                  <a:pt x="288" y="16547"/>
                </a:cubicBezTo>
                <a:lnTo>
                  <a:pt x="10106" y="21456"/>
                </a:lnTo>
                <a:cubicBezTo>
                  <a:pt x="10284" y="21545"/>
                  <a:pt x="10529" y="21600"/>
                  <a:pt x="10800" y="21600"/>
                </a:cubicBezTo>
                <a:cubicBezTo>
                  <a:pt x="11071" y="21600"/>
                  <a:pt x="11316" y="21545"/>
                  <a:pt x="11494" y="21456"/>
                </a:cubicBezTo>
                <a:lnTo>
                  <a:pt x="21312" y="16547"/>
                </a:lnTo>
                <a:cubicBezTo>
                  <a:pt x="21490" y="16458"/>
                  <a:pt x="21600" y="16336"/>
                  <a:pt x="21600" y="16200"/>
                </a:cubicBezTo>
                <a:cubicBezTo>
                  <a:pt x="21600" y="15929"/>
                  <a:pt x="21160" y="15709"/>
                  <a:pt x="20618" y="15709"/>
                </a:cubicBezTo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37" name="Google Shape;437;p30"/>
          <p:cNvSpPr/>
          <p:nvPr/>
        </p:nvSpPr>
        <p:spPr>
          <a:xfrm>
            <a:off x="1712838" y="5424633"/>
            <a:ext cx="10143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STAGE HERE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38" name="Google Shape;438;p30"/>
          <p:cNvSpPr/>
          <p:nvPr/>
        </p:nvSpPr>
        <p:spPr>
          <a:xfrm>
            <a:off x="1885161" y="5681688"/>
            <a:ext cx="669729" cy="2308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CCCCCC"/>
                </a:solidFill>
                <a:latin typeface="Georgia"/>
                <a:ea typeface="Georgia"/>
                <a:cs typeface="Georgia"/>
                <a:sym typeface="Georgia"/>
              </a:rPr>
              <a:t>FACEBOOK</a:t>
            </a:r>
            <a:endParaRPr/>
          </a:p>
        </p:txBody>
      </p:sp>
      <p:sp>
        <p:nvSpPr>
          <p:cNvPr id="439" name="Google Shape;439;p30"/>
          <p:cNvSpPr/>
          <p:nvPr/>
        </p:nvSpPr>
        <p:spPr>
          <a:xfrm>
            <a:off x="3528420" y="3937066"/>
            <a:ext cx="2269292" cy="184888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40" name="Google Shape;440;p30"/>
          <p:cNvSpPr/>
          <p:nvPr/>
        </p:nvSpPr>
        <p:spPr>
          <a:xfrm>
            <a:off x="3768300" y="4037204"/>
            <a:ext cx="1790802" cy="1217796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54350" spcFirstLastPara="1" rIns="54350" wrap="square" tIns="5435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We hope that this template will return to you as a time, money and reputation.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41" name="Google Shape;441;p30"/>
          <p:cNvSpPr/>
          <p:nvPr/>
        </p:nvSpPr>
        <p:spPr>
          <a:xfrm>
            <a:off x="4181480" y="2716143"/>
            <a:ext cx="10143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STAGE HERE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42" name="Google Shape;442;p30"/>
          <p:cNvSpPr/>
          <p:nvPr/>
        </p:nvSpPr>
        <p:spPr>
          <a:xfrm>
            <a:off x="4400290" y="2973198"/>
            <a:ext cx="576755" cy="2308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CCCCCC"/>
                </a:solidFill>
                <a:latin typeface="Georgia"/>
                <a:ea typeface="Georgia"/>
                <a:cs typeface="Georgia"/>
                <a:sym typeface="Georgia"/>
              </a:rPr>
              <a:t>TWITTER</a:t>
            </a:r>
            <a:endParaRPr/>
          </a:p>
        </p:txBody>
      </p:sp>
      <p:sp>
        <p:nvSpPr>
          <p:cNvPr id="443" name="Google Shape;443;p30"/>
          <p:cNvSpPr/>
          <p:nvPr/>
        </p:nvSpPr>
        <p:spPr>
          <a:xfrm>
            <a:off x="2078461" y="3777307"/>
            <a:ext cx="243211" cy="486421"/>
          </a:xfrm>
          <a:custGeom>
            <a:rect b="b" l="l" r="r" t="t"/>
            <a:pathLst>
              <a:path extrusionOk="0" h="21600" w="21600">
                <a:moveTo>
                  <a:pt x="21312" y="5053"/>
                </a:moveTo>
                <a:lnTo>
                  <a:pt x="11494" y="144"/>
                </a:lnTo>
                <a:cubicBezTo>
                  <a:pt x="11316" y="55"/>
                  <a:pt x="11071" y="0"/>
                  <a:pt x="10800" y="0"/>
                </a:cubicBezTo>
                <a:cubicBezTo>
                  <a:pt x="10529" y="0"/>
                  <a:pt x="10284" y="55"/>
                  <a:pt x="10106" y="144"/>
                </a:cubicBezTo>
                <a:lnTo>
                  <a:pt x="288" y="5053"/>
                </a:lnTo>
                <a:cubicBezTo>
                  <a:pt x="110" y="5142"/>
                  <a:pt x="0" y="5264"/>
                  <a:pt x="0" y="5400"/>
                </a:cubicBezTo>
                <a:cubicBezTo>
                  <a:pt x="0" y="5671"/>
                  <a:pt x="440" y="5891"/>
                  <a:pt x="982" y="5891"/>
                </a:cubicBezTo>
                <a:cubicBezTo>
                  <a:pt x="1253" y="5891"/>
                  <a:pt x="1498" y="5836"/>
                  <a:pt x="1676" y="5747"/>
                </a:cubicBezTo>
                <a:lnTo>
                  <a:pt x="9818" y="1676"/>
                </a:lnTo>
                <a:lnTo>
                  <a:pt x="9818" y="21109"/>
                </a:lnTo>
                <a:cubicBezTo>
                  <a:pt x="9818" y="21380"/>
                  <a:pt x="10258" y="21600"/>
                  <a:pt x="10800" y="21600"/>
                </a:cubicBezTo>
                <a:cubicBezTo>
                  <a:pt x="11342" y="21600"/>
                  <a:pt x="11782" y="21380"/>
                  <a:pt x="11782" y="21109"/>
                </a:cubicBezTo>
                <a:lnTo>
                  <a:pt x="11782" y="1676"/>
                </a:lnTo>
                <a:lnTo>
                  <a:pt x="19924" y="5747"/>
                </a:lnTo>
                <a:cubicBezTo>
                  <a:pt x="20102" y="5836"/>
                  <a:pt x="20347" y="5891"/>
                  <a:pt x="20618" y="5891"/>
                </a:cubicBezTo>
                <a:cubicBezTo>
                  <a:pt x="21160" y="5891"/>
                  <a:pt x="21600" y="5671"/>
                  <a:pt x="21600" y="5400"/>
                </a:cubicBezTo>
                <a:cubicBezTo>
                  <a:pt x="21600" y="5264"/>
                  <a:pt x="21490" y="5142"/>
                  <a:pt x="21312" y="5053"/>
                </a:cubicBezTo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44" name="Google Shape;444;p30"/>
          <p:cNvSpPr/>
          <p:nvPr/>
        </p:nvSpPr>
        <p:spPr>
          <a:xfrm>
            <a:off x="1117588" y="1717269"/>
            <a:ext cx="2269292" cy="184888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45" name="Google Shape;445;p30"/>
          <p:cNvSpPr/>
          <p:nvPr/>
        </p:nvSpPr>
        <p:spPr>
          <a:xfrm>
            <a:off x="1356832" y="1817408"/>
            <a:ext cx="1790802" cy="1217796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54350" spcFirstLastPara="1" rIns="54350" wrap="square" tIns="5435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We hope that this template will return to you as a time, money and reputation.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46" name="Google Shape;446;p30"/>
          <p:cNvSpPr/>
          <p:nvPr/>
        </p:nvSpPr>
        <p:spPr>
          <a:xfrm>
            <a:off x="4564915" y="3272933"/>
            <a:ext cx="247503" cy="495004"/>
          </a:xfrm>
          <a:custGeom>
            <a:rect b="b" l="l" r="r" t="t"/>
            <a:pathLst>
              <a:path extrusionOk="0" h="21600" w="21600">
                <a:moveTo>
                  <a:pt x="20618" y="15709"/>
                </a:moveTo>
                <a:cubicBezTo>
                  <a:pt x="20347" y="15709"/>
                  <a:pt x="20102" y="15764"/>
                  <a:pt x="19924" y="15853"/>
                </a:cubicBezTo>
                <a:lnTo>
                  <a:pt x="11782" y="19924"/>
                </a:lnTo>
                <a:lnTo>
                  <a:pt x="11782" y="491"/>
                </a:lnTo>
                <a:cubicBezTo>
                  <a:pt x="11782" y="220"/>
                  <a:pt x="11342" y="0"/>
                  <a:pt x="10800" y="0"/>
                </a:cubicBezTo>
                <a:cubicBezTo>
                  <a:pt x="10258" y="0"/>
                  <a:pt x="9818" y="220"/>
                  <a:pt x="9818" y="491"/>
                </a:cubicBezTo>
                <a:lnTo>
                  <a:pt x="9818" y="19924"/>
                </a:lnTo>
                <a:lnTo>
                  <a:pt x="1676" y="15853"/>
                </a:lnTo>
                <a:cubicBezTo>
                  <a:pt x="1498" y="15764"/>
                  <a:pt x="1253" y="15709"/>
                  <a:pt x="982" y="15709"/>
                </a:cubicBezTo>
                <a:cubicBezTo>
                  <a:pt x="440" y="15709"/>
                  <a:pt x="0" y="15929"/>
                  <a:pt x="0" y="16200"/>
                </a:cubicBezTo>
                <a:cubicBezTo>
                  <a:pt x="0" y="16336"/>
                  <a:pt x="110" y="16458"/>
                  <a:pt x="288" y="16547"/>
                </a:cubicBezTo>
                <a:lnTo>
                  <a:pt x="10106" y="21456"/>
                </a:lnTo>
                <a:cubicBezTo>
                  <a:pt x="10284" y="21545"/>
                  <a:pt x="10529" y="21600"/>
                  <a:pt x="10800" y="21600"/>
                </a:cubicBezTo>
                <a:cubicBezTo>
                  <a:pt x="11071" y="21600"/>
                  <a:pt x="11316" y="21545"/>
                  <a:pt x="11494" y="21456"/>
                </a:cubicBezTo>
                <a:lnTo>
                  <a:pt x="21312" y="16547"/>
                </a:lnTo>
                <a:cubicBezTo>
                  <a:pt x="21490" y="16458"/>
                  <a:pt x="21600" y="16336"/>
                  <a:pt x="21600" y="16200"/>
                </a:cubicBezTo>
                <a:cubicBezTo>
                  <a:pt x="21600" y="15929"/>
                  <a:pt x="21160" y="15709"/>
                  <a:pt x="20618" y="15709"/>
                </a:cubicBezTo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47" name="Google Shape;447;p3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7190" y="4434463"/>
            <a:ext cx="825656" cy="825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3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5831" y="1725974"/>
            <a:ext cx="825656" cy="825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30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4716" y="4434463"/>
            <a:ext cx="825656" cy="825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3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13358" y="1725974"/>
            <a:ext cx="825656" cy="825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1"/>
          <p:cNvSpPr txBox="1"/>
          <p:nvPr>
            <p:ph idx="12" type="sldNum"/>
          </p:nvPr>
        </p:nvSpPr>
        <p:spPr>
          <a:xfrm>
            <a:off x="11186736" y="331000"/>
            <a:ext cx="238748" cy="455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900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sz="900">
              <a:solidFill>
                <a:srgbClr val="8888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56" name="Google Shape;456;p31"/>
          <p:cNvSpPr/>
          <p:nvPr/>
        </p:nvSpPr>
        <p:spPr>
          <a:xfrm rot="2001368">
            <a:off x="1290145" y="-39697"/>
            <a:ext cx="5865300" cy="7313898"/>
          </a:xfrm>
          <a:custGeom>
            <a:rect b="b" l="l" r="r" t="t"/>
            <a:pathLst>
              <a:path extrusionOk="0" h="21518" w="21552">
                <a:moveTo>
                  <a:pt x="21025" y="13665"/>
                </a:moveTo>
                <a:close/>
                <a:moveTo>
                  <a:pt x="21549" y="13841"/>
                </a:moveTo>
                <a:cubicBezTo>
                  <a:pt x="21523" y="13808"/>
                  <a:pt x="21385" y="13888"/>
                  <a:pt x="21354" y="13872"/>
                </a:cubicBezTo>
                <a:cubicBezTo>
                  <a:pt x="21385" y="13872"/>
                  <a:pt x="21354" y="13712"/>
                  <a:pt x="21216" y="13808"/>
                </a:cubicBezTo>
                <a:cubicBezTo>
                  <a:pt x="21163" y="13857"/>
                  <a:pt x="21109" y="13826"/>
                  <a:pt x="21216" y="13761"/>
                </a:cubicBezTo>
                <a:cubicBezTo>
                  <a:pt x="21274" y="13727"/>
                  <a:pt x="21354" y="13761"/>
                  <a:pt x="21300" y="13712"/>
                </a:cubicBezTo>
                <a:cubicBezTo>
                  <a:pt x="21247" y="13665"/>
                  <a:pt x="21109" y="13808"/>
                  <a:pt x="20998" y="13777"/>
                </a:cubicBezTo>
                <a:cubicBezTo>
                  <a:pt x="20972" y="13777"/>
                  <a:pt x="20998" y="13681"/>
                  <a:pt x="21025" y="13665"/>
                </a:cubicBezTo>
                <a:cubicBezTo>
                  <a:pt x="20972" y="13665"/>
                  <a:pt x="20776" y="13616"/>
                  <a:pt x="20776" y="13616"/>
                </a:cubicBezTo>
                <a:cubicBezTo>
                  <a:pt x="20776" y="13616"/>
                  <a:pt x="20803" y="13600"/>
                  <a:pt x="20803" y="13585"/>
                </a:cubicBezTo>
                <a:cubicBezTo>
                  <a:pt x="20803" y="13585"/>
                  <a:pt x="20723" y="13600"/>
                  <a:pt x="20723" y="13585"/>
                </a:cubicBezTo>
                <a:cubicBezTo>
                  <a:pt x="20696" y="13567"/>
                  <a:pt x="20696" y="13520"/>
                  <a:pt x="20638" y="13505"/>
                </a:cubicBezTo>
                <a:cubicBezTo>
                  <a:pt x="20558" y="13471"/>
                  <a:pt x="20336" y="13487"/>
                  <a:pt x="20283" y="13487"/>
                </a:cubicBezTo>
                <a:cubicBezTo>
                  <a:pt x="20252" y="13487"/>
                  <a:pt x="20172" y="13471"/>
                  <a:pt x="20198" y="13456"/>
                </a:cubicBezTo>
                <a:cubicBezTo>
                  <a:pt x="20225" y="13440"/>
                  <a:pt x="20474" y="13471"/>
                  <a:pt x="20612" y="13456"/>
                </a:cubicBezTo>
                <a:cubicBezTo>
                  <a:pt x="20558" y="13440"/>
                  <a:pt x="20527" y="13375"/>
                  <a:pt x="20527" y="13375"/>
                </a:cubicBezTo>
                <a:cubicBezTo>
                  <a:pt x="20447" y="13360"/>
                  <a:pt x="20336" y="13424"/>
                  <a:pt x="20363" y="13360"/>
                </a:cubicBezTo>
                <a:cubicBezTo>
                  <a:pt x="20114" y="13471"/>
                  <a:pt x="19700" y="13344"/>
                  <a:pt x="19372" y="13406"/>
                </a:cubicBezTo>
                <a:cubicBezTo>
                  <a:pt x="19287" y="13424"/>
                  <a:pt x="20114" y="13424"/>
                  <a:pt x="20114" y="13440"/>
                </a:cubicBezTo>
                <a:cubicBezTo>
                  <a:pt x="20114" y="13440"/>
                  <a:pt x="19976" y="13424"/>
                  <a:pt x="20007" y="13471"/>
                </a:cubicBezTo>
                <a:cubicBezTo>
                  <a:pt x="19976" y="13456"/>
                  <a:pt x="20172" y="13487"/>
                  <a:pt x="20172" y="13487"/>
                </a:cubicBezTo>
                <a:cubicBezTo>
                  <a:pt x="20172" y="13505"/>
                  <a:pt x="19456" y="13487"/>
                  <a:pt x="19536" y="13505"/>
                </a:cubicBezTo>
                <a:cubicBezTo>
                  <a:pt x="19594" y="13520"/>
                  <a:pt x="20145" y="13487"/>
                  <a:pt x="20252" y="13505"/>
                </a:cubicBezTo>
                <a:lnTo>
                  <a:pt x="20363" y="13536"/>
                </a:lnTo>
                <a:cubicBezTo>
                  <a:pt x="20336" y="13551"/>
                  <a:pt x="19260" y="13536"/>
                  <a:pt x="18878" y="13536"/>
                </a:cubicBezTo>
                <a:cubicBezTo>
                  <a:pt x="18407" y="13536"/>
                  <a:pt x="17692" y="13551"/>
                  <a:pt x="17416" y="13536"/>
                </a:cubicBezTo>
                <a:cubicBezTo>
                  <a:pt x="15429" y="13487"/>
                  <a:pt x="12869" y="13375"/>
                  <a:pt x="11518" y="13230"/>
                </a:cubicBezTo>
                <a:cubicBezTo>
                  <a:pt x="11438" y="13230"/>
                  <a:pt x="11274" y="13264"/>
                  <a:pt x="11163" y="13199"/>
                </a:cubicBezTo>
                <a:cubicBezTo>
                  <a:pt x="11189" y="13199"/>
                  <a:pt x="11163" y="13134"/>
                  <a:pt x="11163" y="13119"/>
                </a:cubicBezTo>
                <a:cubicBezTo>
                  <a:pt x="11136" y="13119"/>
                  <a:pt x="11136" y="13119"/>
                  <a:pt x="11136" y="13119"/>
                </a:cubicBezTo>
                <a:lnTo>
                  <a:pt x="11163" y="13119"/>
                </a:lnTo>
                <a:cubicBezTo>
                  <a:pt x="11189" y="13119"/>
                  <a:pt x="11274" y="13085"/>
                  <a:pt x="11163" y="13085"/>
                </a:cubicBezTo>
                <a:cubicBezTo>
                  <a:pt x="11163" y="13103"/>
                  <a:pt x="11136" y="13103"/>
                  <a:pt x="11163" y="13085"/>
                </a:cubicBezTo>
                <a:cubicBezTo>
                  <a:pt x="12789" y="12542"/>
                  <a:pt x="14220" y="12076"/>
                  <a:pt x="15323" y="11338"/>
                </a:cubicBezTo>
                <a:cubicBezTo>
                  <a:pt x="15763" y="11048"/>
                  <a:pt x="16012" y="10807"/>
                  <a:pt x="16203" y="10406"/>
                </a:cubicBezTo>
                <a:cubicBezTo>
                  <a:pt x="16260" y="10294"/>
                  <a:pt x="16314" y="10180"/>
                  <a:pt x="16367" y="10054"/>
                </a:cubicBezTo>
                <a:cubicBezTo>
                  <a:pt x="16452" y="9909"/>
                  <a:pt x="16589" y="9764"/>
                  <a:pt x="16643" y="9603"/>
                </a:cubicBezTo>
                <a:cubicBezTo>
                  <a:pt x="16643" y="9572"/>
                  <a:pt x="16643" y="9538"/>
                  <a:pt x="16643" y="9507"/>
                </a:cubicBezTo>
                <a:cubicBezTo>
                  <a:pt x="16700" y="9334"/>
                  <a:pt x="16838" y="9204"/>
                  <a:pt x="16918" y="9013"/>
                </a:cubicBezTo>
                <a:cubicBezTo>
                  <a:pt x="16945" y="8964"/>
                  <a:pt x="16918" y="8901"/>
                  <a:pt x="16945" y="8837"/>
                </a:cubicBezTo>
                <a:cubicBezTo>
                  <a:pt x="17003" y="8707"/>
                  <a:pt x="17225" y="8580"/>
                  <a:pt x="17194" y="8451"/>
                </a:cubicBezTo>
                <a:cubicBezTo>
                  <a:pt x="17167" y="8402"/>
                  <a:pt x="17114" y="8467"/>
                  <a:pt x="17140" y="8386"/>
                </a:cubicBezTo>
                <a:cubicBezTo>
                  <a:pt x="17140" y="8386"/>
                  <a:pt x="17194" y="8435"/>
                  <a:pt x="17225" y="8417"/>
                </a:cubicBezTo>
                <a:cubicBezTo>
                  <a:pt x="17278" y="8371"/>
                  <a:pt x="17167" y="8130"/>
                  <a:pt x="17194" y="8000"/>
                </a:cubicBezTo>
                <a:cubicBezTo>
                  <a:pt x="17194" y="7969"/>
                  <a:pt x="17278" y="7920"/>
                  <a:pt x="17305" y="7874"/>
                </a:cubicBezTo>
                <a:cubicBezTo>
                  <a:pt x="17305" y="7840"/>
                  <a:pt x="17278" y="7793"/>
                  <a:pt x="17305" y="7775"/>
                </a:cubicBezTo>
                <a:cubicBezTo>
                  <a:pt x="17332" y="7713"/>
                  <a:pt x="17389" y="7679"/>
                  <a:pt x="17416" y="7648"/>
                </a:cubicBezTo>
                <a:cubicBezTo>
                  <a:pt x="17416" y="7664"/>
                  <a:pt x="17332" y="7633"/>
                  <a:pt x="17332" y="7633"/>
                </a:cubicBezTo>
                <a:cubicBezTo>
                  <a:pt x="17305" y="7599"/>
                  <a:pt x="17443" y="7503"/>
                  <a:pt x="17469" y="7519"/>
                </a:cubicBezTo>
                <a:cubicBezTo>
                  <a:pt x="17443" y="7503"/>
                  <a:pt x="17469" y="7615"/>
                  <a:pt x="17443" y="7633"/>
                </a:cubicBezTo>
                <a:cubicBezTo>
                  <a:pt x="17527" y="7584"/>
                  <a:pt x="17527" y="7439"/>
                  <a:pt x="17580" y="7377"/>
                </a:cubicBezTo>
                <a:cubicBezTo>
                  <a:pt x="17665" y="7263"/>
                  <a:pt x="18020" y="6991"/>
                  <a:pt x="17994" y="6830"/>
                </a:cubicBezTo>
                <a:cubicBezTo>
                  <a:pt x="17994" y="6815"/>
                  <a:pt x="17940" y="6815"/>
                  <a:pt x="17940" y="6797"/>
                </a:cubicBezTo>
                <a:cubicBezTo>
                  <a:pt x="17940" y="6766"/>
                  <a:pt x="17994" y="6701"/>
                  <a:pt x="18020" y="6670"/>
                </a:cubicBezTo>
                <a:cubicBezTo>
                  <a:pt x="18020" y="6654"/>
                  <a:pt x="18020" y="6636"/>
                  <a:pt x="18020" y="6636"/>
                </a:cubicBezTo>
                <a:cubicBezTo>
                  <a:pt x="18020" y="6636"/>
                  <a:pt x="18020" y="6636"/>
                  <a:pt x="18078" y="6621"/>
                </a:cubicBezTo>
                <a:cubicBezTo>
                  <a:pt x="18243" y="6525"/>
                  <a:pt x="18407" y="6074"/>
                  <a:pt x="18354" y="5802"/>
                </a:cubicBezTo>
                <a:cubicBezTo>
                  <a:pt x="18327" y="5738"/>
                  <a:pt x="18243" y="5642"/>
                  <a:pt x="18158" y="5546"/>
                </a:cubicBezTo>
                <a:cubicBezTo>
                  <a:pt x="17940" y="5336"/>
                  <a:pt x="17803" y="5225"/>
                  <a:pt x="17469" y="5080"/>
                </a:cubicBezTo>
                <a:cubicBezTo>
                  <a:pt x="16892" y="4808"/>
                  <a:pt x="15980" y="4583"/>
                  <a:pt x="15158" y="4438"/>
                </a:cubicBezTo>
                <a:cubicBezTo>
                  <a:pt x="14852" y="4373"/>
                  <a:pt x="14523" y="4342"/>
                  <a:pt x="14194" y="4309"/>
                </a:cubicBezTo>
                <a:cubicBezTo>
                  <a:pt x="13447" y="4231"/>
                  <a:pt x="12816" y="4133"/>
                  <a:pt x="12096" y="4086"/>
                </a:cubicBezTo>
                <a:cubicBezTo>
                  <a:pt x="11714" y="4052"/>
                  <a:pt x="11216" y="4006"/>
                  <a:pt x="10940" y="3990"/>
                </a:cubicBezTo>
                <a:cubicBezTo>
                  <a:pt x="10692" y="3972"/>
                  <a:pt x="10474" y="3972"/>
                  <a:pt x="10474" y="3925"/>
                </a:cubicBezTo>
                <a:cubicBezTo>
                  <a:pt x="10443" y="3892"/>
                  <a:pt x="10665" y="3845"/>
                  <a:pt x="10749" y="3765"/>
                </a:cubicBezTo>
                <a:cubicBezTo>
                  <a:pt x="10803" y="3716"/>
                  <a:pt x="10692" y="3765"/>
                  <a:pt x="10776" y="3700"/>
                </a:cubicBezTo>
                <a:cubicBezTo>
                  <a:pt x="10967" y="3589"/>
                  <a:pt x="11216" y="3524"/>
                  <a:pt x="11300" y="3426"/>
                </a:cubicBezTo>
                <a:cubicBezTo>
                  <a:pt x="11163" y="3475"/>
                  <a:pt x="10829" y="3651"/>
                  <a:pt x="11052" y="3509"/>
                </a:cubicBezTo>
                <a:cubicBezTo>
                  <a:pt x="11216" y="3410"/>
                  <a:pt x="11603" y="3203"/>
                  <a:pt x="11740" y="3123"/>
                </a:cubicBezTo>
                <a:cubicBezTo>
                  <a:pt x="11878" y="3058"/>
                  <a:pt x="11905" y="3058"/>
                  <a:pt x="11989" y="2978"/>
                </a:cubicBezTo>
                <a:cubicBezTo>
                  <a:pt x="12154" y="2753"/>
                  <a:pt x="11603" y="3219"/>
                  <a:pt x="11518" y="3074"/>
                </a:cubicBezTo>
                <a:cubicBezTo>
                  <a:pt x="11518" y="3027"/>
                  <a:pt x="11794" y="2947"/>
                  <a:pt x="11740" y="2913"/>
                </a:cubicBezTo>
                <a:cubicBezTo>
                  <a:pt x="11687" y="2867"/>
                  <a:pt x="11407" y="3089"/>
                  <a:pt x="11380" y="3027"/>
                </a:cubicBezTo>
                <a:cubicBezTo>
                  <a:pt x="11380" y="2978"/>
                  <a:pt x="11714" y="2848"/>
                  <a:pt x="11767" y="2817"/>
                </a:cubicBezTo>
                <a:cubicBezTo>
                  <a:pt x="11794" y="2802"/>
                  <a:pt x="11932" y="2672"/>
                  <a:pt x="12016" y="2626"/>
                </a:cubicBezTo>
                <a:cubicBezTo>
                  <a:pt x="12016" y="2608"/>
                  <a:pt x="12127" y="2592"/>
                  <a:pt x="12096" y="2577"/>
                </a:cubicBezTo>
                <a:cubicBezTo>
                  <a:pt x="12043" y="2545"/>
                  <a:pt x="11545" y="2848"/>
                  <a:pt x="11492" y="2753"/>
                </a:cubicBezTo>
                <a:cubicBezTo>
                  <a:pt x="11492" y="2722"/>
                  <a:pt x="11714" y="2608"/>
                  <a:pt x="11767" y="2592"/>
                </a:cubicBezTo>
                <a:cubicBezTo>
                  <a:pt x="11932" y="2496"/>
                  <a:pt x="11989" y="2447"/>
                  <a:pt x="12154" y="2367"/>
                </a:cubicBezTo>
                <a:cubicBezTo>
                  <a:pt x="12345" y="2271"/>
                  <a:pt x="12069" y="2336"/>
                  <a:pt x="11932" y="2416"/>
                </a:cubicBezTo>
                <a:cubicBezTo>
                  <a:pt x="11932" y="2416"/>
                  <a:pt x="11932" y="2432"/>
                  <a:pt x="11905" y="2432"/>
                </a:cubicBezTo>
                <a:cubicBezTo>
                  <a:pt x="11905" y="2432"/>
                  <a:pt x="11905" y="2447"/>
                  <a:pt x="11878" y="2447"/>
                </a:cubicBezTo>
                <a:cubicBezTo>
                  <a:pt x="11878" y="2447"/>
                  <a:pt x="11878" y="2465"/>
                  <a:pt x="11852" y="2465"/>
                </a:cubicBezTo>
                <a:cubicBezTo>
                  <a:pt x="11852" y="2512"/>
                  <a:pt x="11740" y="2447"/>
                  <a:pt x="11852" y="2465"/>
                </a:cubicBezTo>
                <a:cubicBezTo>
                  <a:pt x="11852" y="2447"/>
                  <a:pt x="11852" y="2447"/>
                  <a:pt x="11878" y="2447"/>
                </a:cubicBezTo>
                <a:cubicBezTo>
                  <a:pt x="11878" y="2432"/>
                  <a:pt x="11878" y="2432"/>
                  <a:pt x="11905" y="2432"/>
                </a:cubicBezTo>
                <a:cubicBezTo>
                  <a:pt x="11905" y="2416"/>
                  <a:pt x="11905" y="2416"/>
                  <a:pt x="11932" y="2416"/>
                </a:cubicBezTo>
                <a:cubicBezTo>
                  <a:pt x="11989" y="2367"/>
                  <a:pt x="12069" y="2336"/>
                  <a:pt x="12127" y="2287"/>
                </a:cubicBezTo>
                <a:cubicBezTo>
                  <a:pt x="11878" y="2351"/>
                  <a:pt x="11905" y="2336"/>
                  <a:pt x="11714" y="2432"/>
                </a:cubicBezTo>
                <a:cubicBezTo>
                  <a:pt x="11327" y="2626"/>
                  <a:pt x="11767" y="2367"/>
                  <a:pt x="11852" y="2305"/>
                </a:cubicBezTo>
                <a:cubicBezTo>
                  <a:pt x="12016" y="2175"/>
                  <a:pt x="11603" y="2367"/>
                  <a:pt x="11465" y="2432"/>
                </a:cubicBezTo>
                <a:cubicBezTo>
                  <a:pt x="11465" y="2432"/>
                  <a:pt x="11105" y="2641"/>
                  <a:pt x="11052" y="2608"/>
                </a:cubicBezTo>
                <a:cubicBezTo>
                  <a:pt x="11025" y="2592"/>
                  <a:pt x="11576" y="2351"/>
                  <a:pt x="11656" y="2320"/>
                </a:cubicBezTo>
                <a:cubicBezTo>
                  <a:pt x="11852" y="2224"/>
                  <a:pt x="11518" y="2336"/>
                  <a:pt x="11465" y="2351"/>
                </a:cubicBezTo>
                <a:cubicBezTo>
                  <a:pt x="11380" y="2385"/>
                  <a:pt x="11274" y="2447"/>
                  <a:pt x="11216" y="2432"/>
                </a:cubicBezTo>
                <a:cubicBezTo>
                  <a:pt x="11243" y="2432"/>
                  <a:pt x="11354" y="2320"/>
                  <a:pt x="11300" y="2351"/>
                </a:cubicBezTo>
                <a:cubicBezTo>
                  <a:pt x="11354" y="2320"/>
                  <a:pt x="11740" y="2126"/>
                  <a:pt x="11852" y="2064"/>
                </a:cubicBezTo>
                <a:cubicBezTo>
                  <a:pt x="11958" y="1999"/>
                  <a:pt x="11878" y="2015"/>
                  <a:pt x="11714" y="2046"/>
                </a:cubicBezTo>
                <a:cubicBezTo>
                  <a:pt x="11354" y="2126"/>
                  <a:pt x="10692" y="2432"/>
                  <a:pt x="10416" y="2527"/>
                </a:cubicBezTo>
                <a:cubicBezTo>
                  <a:pt x="10003" y="2657"/>
                  <a:pt x="10612" y="2351"/>
                  <a:pt x="10638" y="2336"/>
                </a:cubicBezTo>
                <a:cubicBezTo>
                  <a:pt x="10829" y="2256"/>
                  <a:pt x="10967" y="2224"/>
                  <a:pt x="11078" y="2144"/>
                </a:cubicBezTo>
                <a:cubicBezTo>
                  <a:pt x="10723" y="2240"/>
                  <a:pt x="11216" y="2015"/>
                  <a:pt x="11300" y="1968"/>
                </a:cubicBezTo>
                <a:cubicBezTo>
                  <a:pt x="11492" y="1885"/>
                  <a:pt x="11656" y="1823"/>
                  <a:pt x="11687" y="1774"/>
                </a:cubicBezTo>
                <a:cubicBezTo>
                  <a:pt x="11492" y="1805"/>
                  <a:pt x="11438" y="1903"/>
                  <a:pt x="11274" y="1934"/>
                </a:cubicBezTo>
                <a:cubicBezTo>
                  <a:pt x="11243" y="1934"/>
                  <a:pt x="11189" y="1919"/>
                  <a:pt x="11163" y="1934"/>
                </a:cubicBezTo>
                <a:cubicBezTo>
                  <a:pt x="10914" y="2015"/>
                  <a:pt x="10665" y="2175"/>
                  <a:pt x="10389" y="2287"/>
                </a:cubicBezTo>
                <a:cubicBezTo>
                  <a:pt x="10278" y="2320"/>
                  <a:pt x="10140" y="2385"/>
                  <a:pt x="10034" y="2432"/>
                </a:cubicBezTo>
                <a:cubicBezTo>
                  <a:pt x="9785" y="2496"/>
                  <a:pt x="10060" y="2367"/>
                  <a:pt x="10114" y="2351"/>
                </a:cubicBezTo>
                <a:cubicBezTo>
                  <a:pt x="10443" y="2206"/>
                  <a:pt x="10829" y="2046"/>
                  <a:pt x="11136" y="1919"/>
                </a:cubicBezTo>
                <a:cubicBezTo>
                  <a:pt x="11300" y="1854"/>
                  <a:pt x="11407" y="1839"/>
                  <a:pt x="11545" y="1758"/>
                </a:cubicBezTo>
                <a:cubicBezTo>
                  <a:pt x="11576" y="1743"/>
                  <a:pt x="11576" y="1694"/>
                  <a:pt x="11656" y="1647"/>
                </a:cubicBezTo>
                <a:cubicBezTo>
                  <a:pt x="11656" y="1647"/>
                  <a:pt x="11794" y="1613"/>
                  <a:pt x="11767" y="1598"/>
                </a:cubicBezTo>
                <a:cubicBezTo>
                  <a:pt x="11740" y="1582"/>
                  <a:pt x="11407" y="1694"/>
                  <a:pt x="11380" y="1709"/>
                </a:cubicBezTo>
                <a:cubicBezTo>
                  <a:pt x="11163" y="1789"/>
                  <a:pt x="11136" y="1854"/>
                  <a:pt x="10914" y="1870"/>
                </a:cubicBezTo>
                <a:cubicBezTo>
                  <a:pt x="10856" y="1919"/>
                  <a:pt x="10665" y="2030"/>
                  <a:pt x="10612" y="1999"/>
                </a:cubicBezTo>
                <a:cubicBezTo>
                  <a:pt x="10612" y="1999"/>
                  <a:pt x="10914" y="1854"/>
                  <a:pt x="10914" y="1870"/>
                </a:cubicBezTo>
                <a:cubicBezTo>
                  <a:pt x="10994" y="1823"/>
                  <a:pt x="11243" y="1709"/>
                  <a:pt x="11380" y="1629"/>
                </a:cubicBezTo>
                <a:cubicBezTo>
                  <a:pt x="11518" y="1549"/>
                  <a:pt x="11025" y="1789"/>
                  <a:pt x="10940" y="1789"/>
                </a:cubicBezTo>
                <a:cubicBezTo>
                  <a:pt x="10940" y="1789"/>
                  <a:pt x="10914" y="1758"/>
                  <a:pt x="10856" y="1774"/>
                </a:cubicBezTo>
                <a:cubicBezTo>
                  <a:pt x="10829" y="1789"/>
                  <a:pt x="10723" y="1903"/>
                  <a:pt x="10665" y="1854"/>
                </a:cubicBezTo>
                <a:cubicBezTo>
                  <a:pt x="10638" y="1789"/>
                  <a:pt x="10940" y="1709"/>
                  <a:pt x="11025" y="1663"/>
                </a:cubicBezTo>
                <a:cubicBezTo>
                  <a:pt x="11136" y="1598"/>
                  <a:pt x="10856" y="1694"/>
                  <a:pt x="10803" y="1709"/>
                </a:cubicBezTo>
                <a:cubicBezTo>
                  <a:pt x="10665" y="1758"/>
                  <a:pt x="10638" y="1805"/>
                  <a:pt x="10527" y="1805"/>
                </a:cubicBezTo>
                <a:cubicBezTo>
                  <a:pt x="10443" y="1805"/>
                  <a:pt x="10389" y="1839"/>
                  <a:pt x="10252" y="1903"/>
                </a:cubicBezTo>
                <a:cubicBezTo>
                  <a:pt x="10172" y="1934"/>
                  <a:pt x="9976" y="2015"/>
                  <a:pt x="10003" y="1984"/>
                </a:cubicBezTo>
                <a:cubicBezTo>
                  <a:pt x="9976" y="1999"/>
                  <a:pt x="10198" y="1885"/>
                  <a:pt x="10198" y="1885"/>
                </a:cubicBezTo>
                <a:cubicBezTo>
                  <a:pt x="10140" y="1870"/>
                  <a:pt x="9647" y="2111"/>
                  <a:pt x="9509" y="2079"/>
                </a:cubicBezTo>
                <a:cubicBezTo>
                  <a:pt x="9483" y="2079"/>
                  <a:pt x="9536" y="2030"/>
                  <a:pt x="9536" y="2030"/>
                </a:cubicBezTo>
                <a:cubicBezTo>
                  <a:pt x="9340" y="2064"/>
                  <a:pt x="9149" y="2160"/>
                  <a:pt x="8958" y="2240"/>
                </a:cubicBezTo>
                <a:cubicBezTo>
                  <a:pt x="8460" y="2416"/>
                  <a:pt x="7936" y="2608"/>
                  <a:pt x="7358" y="2786"/>
                </a:cubicBezTo>
                <a:cubicBezTo>
                  <a:pt x="7385" y="2768"/>
                  <a:pt x="7220" y="2833"/>
                  <a:pt x="7194" y="2817"/>
                </a:cubicBezTo>
                <a:cubicBezTo>
                  <a:pt x="7194" y="2786"/>
                  <a:pt x="7358" y="2737"/>
                  <a:pt x="7358" y="2722"/>
                </a:cubicBezTo>
                <a:cubicBezTo>
                  <a:pt x="7358" y="2722"/>
                  <a:pt x="7332" y="2706"/>
                  <a:pt x="7358" y="2706"/>
                </a:cubicBezTo>
                <a:cubicBezTo>
                  <a:pt x="7443" y="2657"/>
                  <a:pt x="7660" y="2592"/>
                  <a:pt x="7856" y="2527"/>
                </a:cubicBezTo>
                <a:cubicBezTo>
                  <a:pt x="8020" y="2465"/>
                  <a:pt x="8212" y="2351"/>
                  <a:pt x="8323" y="2351"/>
                </a:cubicBezTo>
                <a:cubicBezTo>
                  <a:pt x="8323" y="2351"/>
                  <a:pt x="8323" y="2385"/>
                  <a:pt x="8349" y="2385"/>
                </a:cubicBezTo>
                <a:cubicBezTo>
                  <a:pt x="8349" y="2385"/>
                  <a:pt x="8349" y="2320"/>
                  <a:pt x="8380" y="2320"/>
                </a:cubicBezTo>
                <a:cubicBezTo>
                  <a:pt x="8434" y="2287"/>
                  <a:pt x="8545" y="2287"/>
                  <a:pt x="8625" y="2256"/>
                </a:cubicBezTo>
                <a:cubicBezTo>
                  <a:pt x="9096" y="2095"/>
                  <a:pt x="9589" y="1885"/>
                  <a:pt x="10060" y="1694"/>
                </a:cubicBezTo>
                <a:cubicBezTo>
                  <a:pt x="9838" y="1743"/>
                  <a:pt x="9838" y="1743"/>
                  <a:pt x="10034" y="1647"/>
                </a:cubicBezTo>
                <a:cubicBezTo>
                  <a:pt x="9949" y="1678"/>
                  <a:pt x="9812" y="1694"/>
                  <a:pt x="9923" y="1629"/>
                </a:cubicBezTo>
                <a:cubicBezTo>
                  <a:pt x="9812" y="1629"/>
                  <a:pt x="9812" y="1678"/>
                  <a:pt x="9727" y="1678"/>
                </a:cubicBezTo>
                <a:cubicBezTo>
                  <a:pt x="9727" y="1725"/>
                  <a:pt x="9620" y="1663"/>
                  <a:pt x="9727" y="1678"/>
                </a:cubicBezTo>
                <a:cubicBezTo>
                  <a:pt x="10087" y="1502"/>
                  <a:pt x="10856" y="1277"/>
                  <a:pt x="11300" y="1036"/>
                </a:cubicBezTo>
                <a:cubicBezTo>
                  <a:pt x="11518" y="940"/>
                  <a:pt x="11189" y="1052"/>
                  <a:pt x="11105" y="1085"/>
                </a:cubicBezTo>
                <a:cubicBezTo>
                  <a:pt x="10940" y="1163"/>
                  <a:pt x="10887" y="1181"/>
                  <a:pt x="10723" y="1212"/>
                </a:cubicBezTo>
                <a:cubicBezTo>
                  <a:pt x="10692" y="1261"/>
                  <a:pt x="10612" y="1277"/>
                  <a:pt x="10500" y="1308"/>
                </a:cubicBezTo>
                <a:cubicBezTo>
                  <a:pt x="10443" y="1342"/>
                  <a:pt x="10172" y="1422"/>
                  <a:pt x="10305" y="1357"/>
                </a:cubicBezTo>
                <a:cubicBezTo>
                  <a:pt x="10443" y="1292"/>
                  <a:pt x="10638" y="1261"/>
                  <a:pt x="10723" y="1212"/>
                </a:cubicBezTo>
                <a:cubicBezTo>
                  <a:pt x="10803" y="1163"/>
                  <a:pt x="10887" y="1163"/>
                  <a:pt x="10994" y="1101"/>
                </a:cubicBezTo>
                <a:cubicBezTo>
                  <a:pt x="11052" y="1085"/>
                  <a:pt x="11243" y="987"/>
                  <a:pt x="11189" y="971"/>
                </a:cubicBezTo>
                <a:cubicBezTo>
                  <a:pt x="11136" y="971"/>
                  <a:pt x="10803" y="1163"/>
                  <a:pt x="10723" y="1181"/>
                </a:cubicBezTo>
                <a:cubicBezTo>
                  <a:pt x="10527" y="1261"/>
                  <a:pt x="10363" y="1326"/>
                  <a:pt x="10225" y="1357"/>
                </a:cubicBezTo>
                <a:cubicBezTo>
                  <a:pt x="10198" y="1373"/>
                  <a:pt x="10172" y="1388"/>
                  <a:pt x="10140" y="1388"/>
                </a:cubicBezTo>
                <a:cubicBezTo>
                  <a:pt x="10114" y="1406"/>
                  <a:pt x="10087" y="1422"/>
                  <a:pt x="10060" y="1422"/>
                </a:cubicBezTo>
                <a:cubicBezTo>
                  <a:pt x="10034" y="1437"/>
                  <a:pt x="10034" y="1437"/>
                  <a:pt x="10003" y="1437"/>
                </a:cubicBezTo>
                <a:cubicBezTo>
                  <a:pt x="10003" y="1453"/>
                  <a:pt x="9949" y="1453"/>
                  <a:pt x="10003" y="1437"/>
                </a:cubicBezTo>
                <a:cubicBezTo>
                  <a:pt x="10003" y="1422"/>
                  <a:pt x="10003" y="1422"/>
                  <a:pt x="10060" y="1422"/>
                </a:cubicBezTo>
                <a:cubicBezTo>
                  <a:pt x="10060" y="1406"/>
                  <a:pt x="10087" y="1388"/>
                  <a:pt x="10140" y="1388"/>
                </a:cubicBezTo>
                <a:cubicBezTo>
                  <a:pt x="10140" y="1373"/>
                  <a:pt x="10172" y="1357"/>
                  <a:pt x="10225" y="1357"/>
                </a:cubicBezTo>
                <a:cubicBezTo>
                  <a:pt x="10443" y="1243"/>
                  <a:pt x="10803" y="1132"/>
                  <a:pt x="11052" y="987"/>
                </a:cubicBezTo>
                <a:cubicBezTo>
                  <a:pt x="11300" y="860"/>
                  <a:pt x="10723" y="1116"/>
                  <a:pt x="10612" y="1147"/>
                </a:cubicBezTo>
                <a:cubicBezTo>
                  <a:pt x="10140" y="1342"/>
                  <a:pt x="9483" y="1564"/>
                  <a:pt x="9038" y="1694"/>
                </a:cubicBezTo>
                <a:cubicBezTo>
                  <a:pt x="9038" y="1709"/>
                  <a:pt x="9012" y="1709"/>
                  <a:pt x="8985" y="1709"/>
                </a:cubicBezTo>
                <a:cubicBezTo>
                  <a:pt x="8958" y="1743"/>
                  <a:pt x="8900" y="1758"/>
                  <a:pt x="8847" y="1758"/>
                </a:cubicBezTo>
                <a:cubicBezTo>
                  <a:pt x="8847" y="1774"/>
                  <a:pt x="8820" y="1774"/>
                  <a:pt x="8789" y="1774"/>
                </a:cubicBezTo>
                <a:cubicBezTo>
                  <a:pt x="8789" y="1789"/>
                  <a:pt x="8789" y="1789"/>
                  <a:pt x="8763" y="1789"/>
                </a:cubicBezTo>
                <a:cubicBezTo>
                  <a:pt x="8763" y="1805"/>
                  <a:pt x="8736" y="1805"/>
                  <a:pt x="8709" y="1805"/>
                </a:cubicBezTo>
                <a:cubicBezTo>
                  <a:pt x="8709" y="1823"/>
                  <a:pt x="8683" y="1823"/>
                  <a:pt x="8656" y="1823"/>
                </a:cubicBezTo>
                <a:cubicBezTo>
                  <a:pt x="8656" y="1839"/>
                  <a:pt x="8625" y="1839"/>
                  <a:pt x="8656" y="1823"/>
                </a:cubicBezTo>
                <a:cubicBezTo>
                  <a:pt x="8656" y="1805"/>
                  <a:pt x="8683" y="1805"/>
                  <a:pt x="8709" y="1805"/>
                </a:cubicBezTo>
                <a:cubicBezTo>
                  <a:pt x="8709" y="1789"/>
                  <a:pt x="8736" y="1789"/>
                  <a:pt x="8763" y="1789"/>
                </a:cubicBezTo>
                <a:cubicBezTo>
                  <a:pt x="8763" y="1774"/>
                  <a:pt x="8763" y="1774"/>
                  <a:pt x="8789" y="1774"/>
                </a:cubicBezTo>
                <a:cubicBezTo>
                  <a:pt x="8789" y="1758"/>
                  <a:pt x="8820" y="1758"/>
                  <a:pt x="8847" y="1758"/>
                </a:cubicBezTo>
                <a:cubicBezTo>
                  <a:pt x="8874" y="1725"/>
                  <a:pt x="8932" y="1709"/>
                  <a:pt x="8985" y="1709"/>
                </a:cubicBezTo>
                <a:cubicBezTo>
                  <a:pt x="8985" y="1694"/>
                  <a:pt x="9012" y="1694"/>
                  <a:pt x="9038" y="1694"/>
                </a:cubicBezTo>
                <a:cubicBezTo>
                  <a:pt x="9398" y="1564"/>
                  <a:pt x="9785" y="1373"/>
                  <a:pt x="10198" y="1212"/>
                </a:cubicBezTo>
                <a:cubicBezTo>
                  <a:pt x="10336" y="1163"/>
                  <a:pt x="10500" y="1132"/>
                  <a:pt x="10554" y="1052"/>
                </a:cubicBezTo>
                <a:cubicBezTo>
                  <a:pt x="10554" y="1085"/>
                  <a:pt x="10363" y="1085"/>
                  <a:pt x="10500" y="1021"/>
                </a:cubicBezTo>
                <a:cubicBezTo>
                  <a:pt x="10856" y="907"/>
                  <a:pt x="11300" y="746"/>
                  <a:pt x="11576" y="570"/>
                </a:cubicBezTo>
                <a:cubicBezTo>
                  <a:pt x="11740" y="474"/>
                  <a:pt x="11354" y="650"/>
                  <a:pt x="11300" y="666"/>
                </a:cubicBezTo>
                <a:cubicBezTo>
                  <a:pt x="11243" y="684"/>
                  <a:pt x="10967" y="764"/>
                  <a:pt x="10940" y="731"/>
                </a:cubicBezTo>
                <a:cubicBezTo>
                  <a:pt x="10940" y="700"/>
                  <a:pt x="11216" y="666"/>
                  <a:pt x="11243" y="601"/>
                </a:cubicBezTo>
                <a:cubicBezTo>
                  <a:pt x="11105" y="635"/>
                  <a:pt x="11052" y="650"/>
                  <a:pt x="10887" y="715"/>
                </a:cubicBezTo>
                <a:cubicBezTo>
                  <a:pt x="10749" y="764"/>
                  <a:pt x="10416" y="876"/>
                  <a:pt x="10692" y="746"/>
                </a:cubicBezTo>
                <a:cubicBezTo>
                  <a:pt x="10723" y="746"/>
                  <a:pt x="11105" y="586"/>
                  <a:pt x="11078" y="586"/>
                </a:cubicBezTo>
                <a:cubicBezTo>
                  <a:pt x="11052" y="570"/>
                  <a:pt x="10665" y="746"/>
                  <a:pt x="10638" y="746"/>
                </a:cubicBezTo>
                <a:cubicBezTo>
                  <a:pt x="10554" y="795"/>
                  <a:pt x="10443" y="811"/>
                  <a:pt x="10305" y="860"/>
                </a:cubicBezTo>
                <a:cubicBezTo>
                  <a:pt x="9976" y="971"/>
                  <a:pt x="10585" y="731"/>
                  <a:pt x="10692" y="666"/>
                </a:cubicBezTo>
                <a:cubicBezTo>
                  <a:pt x="10665" y="684"/>
                  <a:pt x="10554" y="650"/>
                  <a:pt x="10585" y="650"/>
                </a:cubicBezTo>
                <a:cubicBezTo>
                  <a:pt x="10443" y="650"/>
                  <a:pt x="10554" y="666"/>
                  <a:pt x="10416" y="715"/>
                </a:cubicBezTo>
                <a:cubicBezTo>
                  <a:pt x="10305" y="731"/>
                  <a:pt x="10225" y="746"/>
                  <a:pt x="10140" y="764"/>
                </a:cubicBezTo>
                <a:cubicBezTo>
                  <a:pt x="9754" y="907"/>
                  <a:pt x="10252" y="715"/>
                  <a:pt x="10225" y="666"/>
                </a:cubicBezTo>
                <a:cubicBezTo>
                  <a:pt x="10225" y="684"/>
                  <a:pt x="9892" y="746"/>
                  <a:pt x="10114" y="684"/>
                </a:cubicBezTo>
                <a:cubicBezTo>
                  <a:pt x="10336" y="601"/>
                  <a:pt x="10612" y="474"/>
                  <a:pt x="10856" y="378"/>
                </a:cubicBezTo>
                <a:cubicBezTo>
                  <a:pt x="11163" y="249"/>
                  <a:pt x="10665" y="425"/>
                  <a:pt x="10585" y="459"/>
                </a:cubicBezTo>
                <a:cubicBezTo>
                  <a:pt x="10527" y="474"/>
                  <a:pt x="10252" y="555"/>
                  <a:pt x="10252" y="555"/>
                </a:cubicBezTo>
                <a:cubicBezTo>
                  <a:pt x="10252" y="523"/>
                  <a:pt x="10692" y="394"/>
                  <a:pt x="10723" y="378"/>
                </a:cubicBezTo>
                <a:cubicBezTo>
                  <a:pt x="10749" y="363"/>
                  <a:pt x="10749" y="345"/>
                  <a:pt x="10749" y="329"/>
                </a:cubicBezTo>
                <a:cubicBezTo>
                  <a:pt x="10914" y="218"/>
                  <a:pt x="11243" y="184"/>
                  <a:pt x="11300" y="89"/>
                </a:cubicBezTo>
                <a:cubicBezTo>
                  <a:pt x="11300" y="89"/>
                  <a:pt x="11078" y="138"/>
                  <a:pt x="11243" y="57"/>
                </a:cubicBezTo>
                <a:cubicBezTo>
                  <a:pt x="11518" y="-72"/>
                  <a:pt x="10940" y="57"/>
                  <a:pt x="10887" y="57"/>
                </a:cubicBezTo>
                <a:cubicBezTo>
                  <a:pt x="10914" y="57"/>
                  <a:pt x="10940" y="8"/>
                  <a:pt x="10940" y="8"/>
                </a:cubicBezTo>
                <a:cubicBezTo>
                  <a:pt x="10803" y="24"/>
                  <a:pt x="10416" y="153"/>
                  <a:pt x="10172" y="249"/>
                </a:cubicBezTo>
                <a:cubicBezTo>
                  <a:pt x="10060" y="280"/>
                  <a:pt x="9923" y="329"/>
                  <a:pt x="9785" y="378"/>
                </a:cubicBezTo>
                <a:cubicBezTo>
                  <a:pt x="9727" y="394"/>
                  <a:pt x="9398" y="490"/>
                  <a:pt x="9372" y="490"/>
                </a:cubicBezTo>
                <a:lnTo>
                  <a:pt x="9425" y="443"/>
                </a:lnTo>
                <a:cubicBezTo>
                  <a:pt x="9069" y="474"/>
                  <a:pt x="8545" y="700"/>
                  <a:pt x="8212" y="795"/>
                </a:cubicBezTo>
                <a:cubicBezTo>
                  <a:pt x="7856" y="907"/>
                  <a:pt x="8269" y="764"/>
                  <a:pt x="8380" y="731"/>
                </a:cubicBezTo>
                <a:cubicBezTo>
                  <a:pt x="8518" y="666"/>
                  <a:pt x="8572" y="666"/>
                  <a:pt x="8683" y="601"/>
                </a:cubicBezTo>
                <a:cubicBezTo>
                  <a:pt x="8545" y="619"/>
                  <a:pt x="8460" y="684"/>
                  <a:pt x="8323" y="700"/>
                </a:cubicBezTo>
                <a:cubicBezTo>
                  <a:pt x="8296" y="715"/>
                  <a:pt x="8238" y="731"/>
                  <a:pt x="8185" y="731"/>
                </a:cubicBezTo>
                <a:cubicBezTo>
                  <a:pt x="8185" y="746"/>
                  <a:pt x="8158" y="764"/>
                  <a:pt x="8132" y="746"/>
                </a:cubicBezTo>
                <a:cubicBezTo>
                  <a:pt x="7936" y="860"/>
                  <a:pt x="7883" y="780"/>
                  <a:pt x="8132" y="746"/>
                </a:cubicBezTo>
                <a:cubicBezTo>
                  <a:pt x="8132" y="746"/>
                  <a:pt x="8158" y="731"/>
                  <a:pt x="8185" y="731"/>
                </a:cubicBezTo>
                <a:cubicBezTo>
                  <a:pt x="8212" y="715"/>
                  <a:pt x="8269" y="700"/>
                  <a:pt x="8323" y="700"/>
                </a:cubicBezTo>
                <a:cubicBezTo>
                  <a:pt x="8434" y="635"/>
                  <a:pt x="8572" y="586"/>
                  <a:pt x="8709" y="570"/>
                </a:cubicBezTo>
                <a:cubicBezTo>
                  <a:pt x="8709" y="555"/>
                  <a:pt x="8736" y="539"/>
                  <a:pt x="8763" y="555"/>
                </a:cubicBezTo>
                <a:cubicBezTo>
                  <a:pt x="8789" y="523"/>
                  <a:pt x="8847" y="505"/>
                  <a:pt x="8900" y="505"/>
                </a:cubicBezTo>
                <a:cubicBezTo>
                  <a:pt x="8932" y="459"/>
                  <a:pt x="9012" y="443"/>
                  <a:pt x="9096" y="443"/>
                </a:cubicBezTo>
                <a:cubicBezTo>
                  <a:pt x="9096" y="425"/>
                  <a:pt x="9123" y="410"/>
                  <a:pt x="9149" y="425"/>
                </a:cubicBezTo>
                <a:cubicBezTo>
                  <a:pt x="9207" y="394"/>
                  <a:pt x="9372" y="314"/>
                  <a:pt x="9483" y="280"/>
                </a:cubicBezTo>
                <a:cubicBezTo>
                  <a:pt x="9620" y="218"/>
                  <a:pt x="9176" y="363"/>
                  <a:pt x="9149" y="378"/>
                </a:cubicBezTo>
                <a:cubicBezTo>
                  <a:pt x="8545" y="570"/>
                  <a:pt x="7936" y="764"/>
                  <a:pt x="7332" y="940"/>
                </a:cubicBezTo>
                <a:cubicBezTo>
                  <a:pt x="6367" y="1243"/>
                  <a:pt x="5265" y="1549"/>
                  <a:pt x="4327" y="1870"/>
                </a:cubicBezTo>
                <a:cubicBezTo>
                  <a:pt x="4327" y="1885"/>
                  <a:pt x="4327" y="1885"/>
                  <a:pt x="4300" y="1885"/>
                </a:cubicBezTo>
                <a:cubicBezTo>
                  <a:pt x="4300" y="1934"/>
                  <a:pt x="4189" y="1870"/>
                  <a:pt x="4300" y="1885"/>
                </a:cubicBezTo>
                <a:cubicBezTo>
                  <a:pt x="4300" y="1870"/>
                  <a:pt x="4300" y="1870"/>
                  <a:pt x="4327" y="1870"/>
                </a:cubicBezTo>
                <a:cubicBezTo>
                  <a:pt x="4327" y="1854"/>
                  <a:pt x="4354" y="1854"/>
                  <a:pt x="4354" y="1839"/>
                </a:cubicBezTo>
                <a:cubicBezTo>
                  <a:pt x="3887" y="1950"/>
                  <a:pt x="3309" y="2191"/>
                  <a:pt x="2923" y="2385"/>
                </a:cubicBezTo>
                <a:cubicBezTo>
                  <a:pt x="2838" y="2432"/>
                  <a:pt x="2785" y="2496"/>
                  <a:pt x="2674" y="2527"/>
                </a:cubicBezTo>
                <a:cubicBezTo>
                  <a:pt x="2732" y="2512"/>
                  <a:pt x="2647" y="2496"/>
                  <a:pt x="2620" y="2496"/>
                </a:cubicBezTo>
                <a:cubicBezTo>
                  <a:pt x="2594" y="2496"/>
                  <a:pt x="2567" y="2577"/>
                  <a:pt x="2536" y="2527"/>
                </a:cubicBezTo>
                <a:cubicBezTo>
                  <a:pt x="2536" y="2465"/>
                  <a:pt x="2812" y="2416"/>
                  <a:pt x="2594" y="2432"/>
                </a:cubicBezTo>
                <a:cubicBezTo>
                  <a:pt x="2594" y="2432"/>
                  <a:pt x="2260" y="2608"/>
                  <a:pt x="2180" y="2672"/>
                </a:cubicBezTo>
                <a:cubicBezTo>
                  <a:pt x="2069" y="2722"/>
                  <a:pt x="1958" y="2913"/>
                  <a:pt x="1905" y="2993"/>
                </a:cubicBezTo>
                <a:cubicBezTo>
                  <a:pt x="1794" y="3107"/>
                  <a:pt x="1878" y="2882"/>
                  <a:pt x="1847" y="2898"/>
                </a:cubicBezTo>
                <a:cubicBezTo>
                  <a:pt x="1794" y="2913"/>
                  <a:pt x="1629" y="3395"/>
                  <a:pt x="1656" y="3490"/>
                </a:cubicBezTo>
                <a:cubicBezTo>
                  <a:pt x="1656" y="3540"/>
                  <a:pt x="1709" y="3555"/>
                  <a:pt x="1709" y="3589"/>
                </a:cubicBezTo>
                <a:cubicBezTo>
                  <a:pt x="1709" y="3635"/>
                  <a:pt x="1629" y="3731"/>
                  <a:pt x="1656" y="3796"/>
                </a:cubicBezTo>
                <a:cubicBezTo>
                  <a:pt x="1656" y="3861"/>
                  <a:pt x="1709" y="3845"/>
                  <a:pt x="1709" y="3876"/>
                </a:cubicBezTo>
                <a:cubicBezTo>
                  <a:pt x="1683" y="3925"/>
                  <a:pt x="1572" y="3990"/>
                  <a:pt x="1572" y="4068"/>
                </a:cubicBezTo>
                <a:cubicBezTo>
                  <a:pt x="1545" y="4182"/>
                  <a:pt x="1603" y="4373"/>
                  <a:pt x="1434" y="4389"/>
                </a:cubicBezTo>
                <a:cubicBezTo>
                  <a:pt x="1434" y="4389"/>
                  <a:pt x="1354" y="4342"/>
                  <a:pt x="1354" y="4358"/>
                </a:cubicBezTo>
                <a:cubicBezTo>
                  <a:pt x="1269" y="4454"/>
                  <a:pt x="1380" y="4567"/>
                  <a:pt x="1407" y="4663"/>
                </a:cubicBezTo>
                <a:cubicBezTo>
                  <a:pt x="1407" y="4759"/>
                  <a:pt x="1354" y="4759"/>
                  <a:pt x="1380" y="4793"/>
                </a:cubicBezTo>
                <a:cubicBezTo>
                  <a:pt x="1434" y="4855"/>
                  <a:pt x="1572" y="4694"/>
                  <a:pt x="1492" y="4824"/>
                </a:cubicBezTo>
                <a:cubicBezTo>
                  <a:pt x="1465" y="4873"/>
                  <a:pt x="1327" y="4759"/>
                  <a:pt x="1354" y="4855"/>
                </a:cubicBezTo>
                <a:cubicBezTo>
                  <a:pt x="1434" y="4920"/>
                  <a:pt x="1492" y="4904"/>
                  <a:pt x="1434" y="5000"/>
                </a:cubicBezTo>
                <a:cubicBezTo>
                  <a:pt x="1407" y="5000"/>
                  <a:pt x="1380" y="5031"/>
                  <a:pt x="1380" y="5049"/>
                </a:cubicBezTo>
                <a:cubicBezTo>
                  <a:pt x="1354" y="5096"/>
                  <a:pt x="1407" y="5191"/>
                  <a:pt x="1380" y="5225"/>
                </a:cubicBezTo>
                <a:cubicBezTo>
                  <a:pt x="1354" y="5225"/>
                  <a:pt x="1185" y="5256"/>
                  <a:pt x="1185" y="5272"/>
                </a:cubicBezTo>
                <a:cubicBezTo>
                  <a:pt x="1105" y="5321"/>
                  <a:pt x="1216" y="5611"/>
                  <a:pt x="1052" y="5481"/>
                </a:cubicBezTo>
                <a:cubicBezTo>
                  <a:pt x="940" y="5401"/>
                  <a:pt x="1105" y="5611"/>
                  <a:pt x="1078" y="5626"/>
                </a:cubicBezTo>
                <a:cubicBezTo>
                  <a:pt x="1052" y="5642"/>
                  <a:pt x="856" y="5593"/>
                  <a:pt x="994" y="5722"/>
                </a:cubicBezTo>
                <a:cubicBezTo>
                  <a:pt x="1052" y="5802"/>
                  <a:pt x="914" y="5834"/>
                  <a:pt x="940" y="5947"/>
                </a:cubicBezTo>
                <a:cubicBezTo>
                  <a:pt x="940" y="5978"/>
                  <a:pt x="1078" y="6043"/>
                  <a:pt x="994" y="6059"/>
                </a:cubicBezTo>
                <a:cubicBezTo>
                  <a:pt x="940" y="6074"/>
                  <a:pt x="856" y="5994"/>
                  <a:pt x="856" y="5994"/>
                </a:cubicBezTo>
                <a:cubicBezTo>
                  <a:pt x="803" y="6028"/>
                  <a:pt x="856" y="6074"/>
                  <a:pt x="829" y="6155"/>
                </a:cubicBezTo>
                <a:cubicBezTo>
                  <a:pt x="803" y="6188"/>
                  <a:pt x="745" y="6253"/>
                  <a:pt x="745" y="6253"/>
                </a:cubicBezTo>
                <a:cubicBezTo>
                  <a:pt x="745" y="6284"/>
                  <a:pt x="829" y="6268"/>
                  <a:pt x="829" y="6300"/>
                </a:cubicBezTo>
                <a:lnTo>
                  <a:pt x="745" y="6331"/>
                </a:lnTo>
                <a:cubicBezTo>
                  <a:pt x="718" y="6380"/>
                  <a:pt x="829" y="6413"/>
                  <a:pt x="665" y="6413"/>
                </a:cubicBezTo>
                <a:cubicBezTo>
                  <a:pt x="665" y="6429"/>
                  <a:pt x="745" y="6476"/>
                  <a:pt x="745" y="6494"/>
                </a:cubicBezTo>
                <a:lnTo>
                  <a:pt x="665" y="6509"/>
                </a:lnTo>
                <a:cubicBezTo>
                  <a:pt x="634" y="6525"/>
                  <a:pt x="692" y="6574"/>
                  <a:pt x="665" y="6589"/>
                </a:cubicBezTo>
                <a:cubicBezTo>
                  <a:pt x="634" y="6621"/>
                  <a:pt x="580" y="6574"/>
                  <a:pt x="554" y="6621"/>
                </a:cubicBezTo>
                <a:cubicBezTo>
                  <a:pt x="554" y="6621"/>
                  <a:pt x="607" y="6654"/>
                  <a:pt x="607" y="6670"/>
                </a:cubicBezTo>
                <a:cubicBezTo>
                  <a:pt x="607" y="6701"/>
                  <a:pt x="554" y="6716"/>
                  <a:pt x="554" y="6734"/>
                </a:cubicBezTo>
                <a:cubicBezTo>
                  <a:pt x="554" y="6734"/>
                  <a:pt x="665" y="6781"/>
                  <a:pt x="665" y="6797"/>
                </a:cubicBezTo>
                <a:cubicBezTo>
                  <a:pt x="665" y="6797"/>
                  <a:pt x="580" y="6766"/>
                  <a:pt x="554" y="6781"/>
                </a:cubicBezTo>
                <a:lnTo>
                  <a:pt x="527" y="7006"/>
                </a:lnTo>
                <a:cubicBezTo>
                  <a:pt x="416" y="7056"/>
                  <a:pt x="554" y="7037"/>
                  <a:pt x="469" y="7087"/>
                </a:cubicBezTo>
                <a:cubicBezTo>
                  <a:pt x="389" y="7136"/>
                  <a:pt x="527" y="7118"/>
                  <a:pt x="500" y="7182"/>
                </a:cubicBezTo>
                <a:cubicBezTo>
                  <a:pt x="500" y="7182"/>
                  <a:pt x="416" y="7167"/>
                  <a:pt x="416" y="7198"/>
                </a:cubicBezTo>
                <a:cubicBezTo>
                  <a:pt x="416" y="7182"/>
                  <a:pt x="500" y="7213"/>
                  <a:pt x="500" y="7232"/>
                </a:cubicBezTo>
                <a:cubicBezTo>
                  <a:pt x="527" y="7296"/>
                  <a:pt x="500" y="7519"/>
                  <a:pt x="443" y="7553"/>
                </a:cubicBezTo>
                <a:cubicBezTo>
                  <a:pt x="416" y="7568"/>
                  <a:pt x="332" y="7553"/>
                  <a:pt x="332" y="7584"/>
                </a:cubicBezTo>
                <a:cubicBezTo>
                  <a:pt x="305" y="7615"/>
                  <a:pt x="416" y="7664"/>
                  <a:pt x="416" y="7713"/>
                </a:cubicBezTo>
                <a:cubicBezTo>
                  <a:pt x="416" y="7698"/>
                  <a:pt x="332" y="7760"/>
                  <a:pt x="332" y="7775"/>
                </a:cubicBezTo>
                <a:cubicBezTo>
                  <a:pt x="305" y="7856"/>
                  <a:pt x="527" y="8034"/>
                  <a:pt x="363" y="7969"/>
                </a:cubicBezTo>
                <a:cubicBezTo>
                  <a:pt x="225" y="7920"/>
                  <a:pt x="416" y="8000"/>
                  <a:pt x="416" y="8050"/>
                </a:cubicBezTo>
                <a:cubicBezTo>
                  <a:pt x="416" y="8114"/>
                  <a:pt x="332" y="8081"/>
                  <a:pt x="389" y="8130"/>
                </a:cubicBezTo>
                <a:cubicBezTo>
                  <a:pt x="443" y="8195"/>
                  <a:pt x="994" y="8322"/>
                  <a:pt x="1603" y="8402"/>
                </a:cubicBezTo>
                <a:cubicBezTo>
                  <a:pt x="2949" y="8580"/>
                  <a:pt x="4492" y="8658"/>
                  <a:pt x="6118" y="8723"/>
                </a:cubicBezTo>
                <a:cubicBezTo>
                  <a:pt x="7554" y="8788"/>
                  <a:pt x="8789" y="8883"/>
                  <a:pt x="10114" y="8979"/>
                </a:cubicBezTo>
                <a:cubicBezTo>
                  <a:pt x="10252" y="8997"/>
                  <a:pt x="10803" y="9044"/>
                  <a:pt x="10803" y="9093"/>
                </a:cubicBezTo>
                <a:cubicBezTo>
                  <a:pt x="10803" y="9078"/>
                  <a:pt x="10692" y="9140"/>
                  <a:pt x="10665" y="9140"/>
                </a:cubicBezTo>
                <a:cubicBezTo>
                  <a:pt x="10305" y="9254"/>
                  <a:pt x="9785" y="9318"/>
                  <a:pt x="9563" y="9411"/>
                </a:cubicBezTo>
                <a:cubicBezTo>
                  <a:pt x="9892" y="9349"/>
                  <a:pt x="10278" y="9254"/>
                  <a:pt x="10692" y="9173"/>
                </a:cubicBezTo>
                <a:cubicBezTo>
                  <a:pt x="10692" y="9173"/>
                  <a:pt x="10829" y="9093"/>
                  <a:pt x="10829" y="9158"/>
                </a:cubicBezTo>
                <a:cubicBezTo>
                  <a:pt x="10856" y="9173"/>
                  <a:pt x="10554" y="9238"/>
                  <a:pt x="10474" y="9254"/>
                </a:cubicBezTo>
                <a:cubicBezTo>
                  <a:pt x="9483" y="9492"/>
                  <a:pt x="8434" y="9748"/>
                  <a:pt x="7332" y="9973"/>
                </a:cubicBezTo>
                <a:cubicBezTo>
                  <a:pt x="6945" y="10038"/>
                  <a:pt x="6643" y="10118"/>
                  <a:pt x="6256" y="10165"/>
                </a:cubicBezTo>
                <a:cubicBezTo>
                  <a:pt x="5736" y="10199"/>
                  <a:pt x="5265" y="10406"/>
                  <a:pt x="4936" y="10406"/>
                </a:cubicBezTo>
                <a:cubicBezTo>
                  <a:pt x="4523" y="10501"/>
                  <a:pt x="4083" y="10662"/>
                  <a:pt x="3696" y="10822"/>
                </a:cubicBezTo>
                <a:cubicBezTo>
                  <a:pt x="3585" y="10872"/>
                  <a:pt x="3420" y="10967"/>
                  <a:pt x="3309" y="10952"/>
                </a:cubicBezTo>
                <a:cubicBezTo>
                  <a:pt x="3252" y="10983"/>
                  <a:pt x="2923" y="11128"/>
                  <a:pt x="2812" y="11208"/>
                </a:cubicBezTo>
                <a:cubicBezTo>
                  <a:pt x="2758" y="11257"/>
                  <a:pt x="2838" y="11320"/>
                  <a:pt x="2732" y="11289"/>
                </a:cubicBezTo>
                <a:cubicBezTo>
                  <a:pt x="2732" y="11289"/>
                  <a:pt x="2869" y="11081"/>
                  <a:pt x="2812" y="11081"/>
                </a:cubicBezTo>
                <a:cubicBezTo>
                  <a:pt x="2785" y="11081"/>
                  <a:pt x="2674" y="11257"/>
                  <a:pt x="2647" y="11273"/>
                </a:cubicBezTo>
                <a:cubicBezTo>
                  <a:pt x="2647" y="11320"/>
                  <a:pt x="2647" y="11384"/>
                  <a:pt x="2620" y="11434"/>
                </a:cubicBezTo>
                <a:cubicBezTo>
                  <a:pt x="2620" y="11465"/>
                  <a:pt x="2567" y="11483"/>
                  <a:pt x="2536" y="11514"/>
                </a:cubicBezTo>
                <a:cubicBezTo>
                  <a:pt x="2456" y="11674"/>
                  <a:pt x="2398" y="11946"/>
                  <a:pt x="2287" y="12140"/>
                </a:cubicBezTo>
                <a:cubicBezTo>
                  <a:pt x="2207" y="12236"/>
                  <a:pt x="2096" y="12283"/>
                  <a:pt x="2096" y="12397"/>
                </a:cubicBezTo>
                <a:cubicBezTo>
                  <a:pt x="2069" y="12508"/>
                  <a:pt x="1958" y="12573"/>
                  <a:pt x="1958" y="12687"/>
                </a:cubicBezTo>
                <a:cubicBezTo>
                  <a:pt x="1932" y="12733"/>
                  <a:pt x="1958" y="12782"/>
                  <a:pt x="1958" y="12813"/>
                </a:cubicBezTo>
                <a:cubicBezTo>
                  <a:pt x="1905" y="12925"/>
                  <a:pt x="1736" y="13005"/>
                  <a:pt x="1683" y="13085"/>
                </a:cubicBezTo>
                <a:cubicBezTo>
                  <a:pt x="1656" y="13134"/>
                  <a:pt x="1683" y="13184"/>
                  <a:pt x="1656" y="13215"/>
                </a:cubicBezTo>
                <a:cubicBezTo>
                  <a:pt x="1656" y="13215"/>
                  <a:pt x="1545" y="13230"/>
                  <a:pt x="1518" y="13246"/>
                </a:cubicBezTo>
                <a:cubicBezTo>
                  <a:pt x="1492" y="13264"/>
                  <a:pt x="1354" y="13567"/>
                  <a:pt x="1269" y="13616"/>
                </a:cubicBezTo>
                <a:cubicBezTo>
                  <a:pt x="1243" y="13616"/>
                  <a:pt x="1243" y="13616"/>
                  <a:pt x="1243" y="13616"/>
                </a:cubicBezTo>
                <a:cubicBezTo>
                  <a:pt x="1243" y="13616"/>
                  <a:pt x="1243" y="13616"/>
                  <a:pt x="1269" y="13616"/>
                </a:cubicBezTo>
                <a:cubicBezTo>
                  <a:pt x="1296" y="13600"/>
                  <a:pt x="1269" y="13536"/>
                  <a:pt x="1243" y="13551"/>
                </a:cubicBezTo>
                <a:cubicBezTo>
                  <a:pt x="1216" y="13567"/>
                  <a:pt x="1243" y="13600"/>
                  <a:pt x="1216" y="13632"/>
                </a:cubicBezTo>
                <a:cubicBezTo>
                  <a:pt x="1185" y="13647"/>
                  <a:pt x="1105" y="13647"/>
                  <a:pt x="1105" y="13665"/>
                </a:cubicBezTo>
                <a:cubicBezTo>
                  <a:pt x="994" y="13777"/>
                  <a:pt x="1078" y="13857"/>
                  <a:pt x="1020" y="14002"/>
                </a:cubicBezTo>
                <a:cubicBezTo>
                  <a:pt x="1020" y="14017"/>
                  <a:pt x="940" y="14033"/>
                  <a:pt x="914" y="14082"/>
                </a:cubicBezTo>
                <a:cubicBezTo>
                  <a:pt x="883" y="14113"/>
                  <a:pt x="914" y="14162"/>
                  <a:pt x="883" y="14193"/>
                </a:cubicBezTo>
                <a:cubicBezTo>
                  <a:pt x="856" y="14227"/>
                  <a:pt x="776" y="14243"/>
                  <a:pt x="718" y="14289"/>
                </a:cubicBezTo>
                <a:cubicBezTo>
                  <a:pt x="692" y="14307"/>
                  <a:pt x="692" y="14354"/>
                  <a:pt x="665" y="14369"/>
                </a:cubicBezTo>
                <a:cubicBezTo>
                  <a:pt x="607" y="14403"/>
                  <a:pt x="500" y="14403"/>
                  <a:pt x="469" y="14434"/>
                </a:cubicBezTo>
                <a:cubicBezTo>
                  <a:pt x="443" y="14450"/>
                  <a:pt x="389" y="14564"/>
                  <a:pt x="389" y="14644"/>
                </a:cubicBezTo>
                <a:cubicBezTo>
                  <a:pt x="389" y="14740"/>
                  <a:pt x="469" y="14949"/>
                  <a:pt x="363" y="14965"/>
                </a:cubicBezTo>
                <a:cubicBezTo>
                  <a:pt x="305" y="14980"/>
                  <a:pt x="252" y="14916"/>
                  <a:pt x="252" y="14851"/>
                </a:cubicBezTo>
                <a:cubicBezTo>
                  <a:pt x="252" y="14835"/>
                  <a:pt x="305" y="14804"/>
                  <a:pt x="252" y="14804"/>
                </a:cubicBezTo>
                <a:cubicBezTo>
                  <a:pt x="167" y="14786"/>
                  <a:pt x="83" y="14996"/>
                  <a:pt x="83" y="15045"/>
                </a:cubicBezTo>
                <a:cubicBezTo>
                  <a:pt x="83" y="15045"/>
                  <a:pt x="114" y="15045"/>
                  <a:pt x="114" y="15027"/>
                </a:cubicBezTo>
                <a:cubicBezTo>
                  <a:pt x="83" y="15076"/>
                  <a:pt x="83" y="15061"/>
                  <a:pt x="83" y="15045"/>
                </a:cubicBezTo>
                <a:cubicBezTo>
                  <a:pt x="56" y="15045"/>
                  <a:pt x="3" y="15045"/>
                  <a:pt x="3" y="15076"/>
                </a:cubicBezTo>
                <a:cubicBezTo>
                  <a:pt x="-24" y="15237"/>
                  <a:pt x="167" y="15252"/>
                  <a:pt x="225" y="15397"/>
                </a:cubicBezTo>
                <a:cubicBezTo>
                  <a:pt x="225" y="15428"/>
                  <a:pt x="167" y="15413"/>
                  <a:pt x="167" y="15462"/>
                </a:cubicBezTo>
                <a:cubicBezTo>
                  <a:pt x="167" y="15493"/>
                  <a:pt x="225" y="15493"/>
                  <a:pt x="225" y="15527"/>
                </a:cubicBezTo>
                <a:cubicBezTo>
                  <a:pt x="225" y="15542"/>
                  <a:pt x="140" y="15573"/>
                  <a:pt x="140" y="15607"/>
                </a:cubicBezTo>
                <a:cubicBezTo>
                  <a:pt x="140" y="15654"/>
                  <a:pt x="140" y="15687"/>
                  <a:pt x="140" y="15703"/>
                </a:cubicBezTo>
                <a:lnTo>
                  <a:pt x="29" y="15718"/>
                </a:lnTo>
                <a:cubicBezTo>
                  <a:pt x="29" y="15783"/>
                  <a:pt x="114" y="15783"/>
                  <a:pt x="140" y="15832"/>
                </a:cubicBezTo>
                <a:cubicBezTo>
                  <a:pt x="140" y="15832"/>
                  <a:pt x="83" y="15863"/>
                  <a:pt x="83" y="15879"/>
                </a:cubicBezTo>
                <a:cubicBezTo>
                  <a:pt x="56" y="16135"/>
                  <a:pt x="389" y="16345"/>
                  <a:pt x="634" y="16472"/>
                </a:cubicBezTo>
                <a:cubicBezTo>
                  <a:pt x="1656" y="16987"/>
                  <a:pt x="3612" y="17373"/>
                  <a:pt x="5185" y="17611"/>
                </a:cubicBezTo>
                <a:cubicBezTo>
                  <a:pt x="5456" y="17660"/>
                  <a:pt x="5736" y="17676"/>
                  <a:pt x="5954" y="17709"/>
                </a:cubicBezTo>
                <a:cubicBezTo>
                  <a:pt x="5980" y="17725"/>
                  <a:pt x="6007" y="17756"/>
                  <a:pt x="6065" y="17756"/>
                </a:cubicBezTo>
                <a:cubicBezTo>
                  <a:pt x="6203" y="17789"/>
                  <a:pt x="6314" y="17774"/>
                  <a:pt x="6394" y="17805"/>
                </a:cubicBezTo>
                <a:cubicBezTo>
                  <a:pt x="6367" y="17805"/>
                  <a:pt x="6314" y="17821"/>
                  <a:pt x="6340" y="17821"/>
                </a:cubicBezTo>
                <a:cubicBezTo>
                  <a:pt x="6505" y="17870"/>
                  <a:pt x="6616" y="17836"/>
                  <a:pt x="6669" y="17901"/>
                </a:cubicBezTo>
                <a:cubicBezTo>
                  <a:pt x="6696" y="17916"/>
                  <a:pt x="6532" y="17901"/>
                  <a:pt x="6532" y="17966"/>
                </a:cubicBezTo>
                <a:cubicBezTo>
                  <a:pt x="6532" y="17950"/>
                  <a:pt x="6696" y="18015"/>
                  <a:pt x="6669" y="18030"/>
                </a:cubicBezTo>
                <a:cubicBezTo>
                  <a:pt x="6643" y="18095"/>
                  <a:pt x="6394" y="18095"/>
                  <a:pt x="6340" y="18157"/>
                </a:cubicBezTo>
                <a:cubicBezTo>
                  <a:pt x="6367" y="18126"/>
                  <a:pt x="6394" y="18206"/>
                  <a:pt x="6394" y="18222"/>
                </a:cubicBezTo>
                <a:cubicBezTo>
                  <a:pt x="6394" y="18206"/>
                  <a:pt x="6420" y="18206"/>
                  <a:pt x="6420" y="18206"/>
                </a:cubicBezTo>
                <a:lnTo>
                  <a:pt x="6394" y="18222"/>
                </a:lnTo>
                <a:cubicBezTo>
                  <a:pt x="6394" y="18253"/>
                  <a:pt x="6229" y="18237"/>
                  <a:pt x="6340" y="18287"/>
                </a:cubicBezTo>
                <a:cubicBezTo>
                  <a:pt x="6452" y="18367"/>
                  <a:pt x="6478" y="18222"/>
                  <a:pt x="6589" y="18302"/>
                </a:cubicBezTo>
                <a:cubicBezTo>
                  <a:pt x="6558" y="18287"/>
                  <a:pt x="6505" y="18318"/>
                  <a:pt x="6478" y="18351"/>
                </a:cubicBezTo>
                <a:cubicBezTo>
                  <a:pt x="6505" y="18367"/>
                  <a:pt x="6532" y="18416"/>
                  <a:pt x="6532" y="18416"/>
                </a:cubicBezTo>
                <a:cubicBezTo>
                  <a:pt x="6532" y="18478"/>
                  <a:pt x="6203" y="18543"/>
                  <a:pt x="6478" y="18527"/>
                </a:cubicBezTo>
                <a:cubicBezTo>
                  <a:pt x="6696" y="18512"/>
                  <a:pt x="6394" y="18574"/>
                  <a:pt x="6367" y="18592"/>
                </a:cubicBezTo>
                <a:cubicBezTo>
                  <a:pt x="6203" y="18623"/>
                  <a:pt x="6118" y="18657"/>
                  <a:pt x="6367" y="18623"/>
                </a:cubicBezTo>
                <a:cubicBezTo>
                  <a:pt x="6394" y="18608"/>
                  <a:pt x="6478" y="18608"/>
                  <a:pt x="6478" y="18623"/>
                </a:cubicBezTo>
                <a:cubicBezTo>
                  <a:pt x="6532" y="18672"/>
                  <a:pt x="5789" y="18799"/>
                  <a:pt x="6118" y="18848"/>
                </a:cubicBezTo>
                <a:cubicBezTo>
                  <a:pt x="6314" y="18864"/>
                  <a:pt x="6038" y="18895"/>
                  <a:pt x="6007" y="18929"/>
                </a:cubicBezTo>
                <a:cubicBezTo>
                  <a:pt x="6007" y="18929"/>
                  <a:pt x="6038" y="19024"/>
                  <a:pt x="5927" y="19040"/>
                </a:cubicBezTo>
                <a:cubicBezTo>
                  <a:pt x="5705" y="19058"/>
                  <a:pt x="5980" y="19136"/>
                  <a:pt x="6007" y="19136"/>
                </a:cubicBezTo>
                <a:cubicBezTo>
                  <a:pt x="5980" y="19154"/>
                  <a:pt x="5736" y="19136"/>
                  <a:pt x="5705" y="19169"/>
                </a:cubicBezTo>
                <a:cubicBezTo>
                  <a:pt x="5678" y="19185"/>
                  <a:pt x="5736" y="19281"/>
                  <a:pt x="5652" y="19330"/>
                </a:cubicBezTo>
                <a:cubicBezTo>
                  <a:pt x="5625" y="19345"/>
                  <a:pt x="5567" y="19314"/>
                  <a:pt x="5540" y="19345"/>
                </a:cubicBezTo>
                <a:cubicBezTo>
                  <a:pt x="5540" y="19330"/>
                  <a:pt x="5540" y="19377"/>
                  <a:pt x="5540" y="19395"/>
                </a:cubicBezTo>
                <a:cubicBezTo>
                  <a:pt x="5567" y="19377"/>
                  <a:pt x="5705" y="19330"/>
                  <a:pt x="5789" y="19377"/>
                </a:cubicBezTo>
                <a:cubicBezTo>
                  <a:pt x="5736" y="19345"/>
                  <a:pt x="5652" y="19395"/>
                  <a:pt x="5625" y="19410"/>
                </a:cubicBezTo>
                <a:cubicBezTo>
                  <a:pt x="5625" y="19395"/>
                  <a:pt x="5678" y="19426"/>
                  <a:pt x="5678" y="19441"/>
                </a:cubicBezTo>
                <a:cubicBezTo>
                  <a:pt x="5678" y="19441"/>
                  <a:pt x="5567" y="19441"/>
                  <a:pt x="5594" y="19475"/>
                </a:cubicBezTo>
                <a:cubicBezTo>
                  <a:pt x="5594" y="19475"/>
                  <a:pt x="5594" y="19475"/>
                  <a:pt x="5625" y="19475"/>
                </a:cubicBezTo>
                <a:cubicBezTo>
                  <a:pt x="5625" y="19475"/>
                  <a:pt x="5625" y="19490"/>
                  <a:pt x="5625" y="19475"/>
                </a:cubicBezTo>
                <a:cubicBezTo>
                  <a:pt x="5594" y="19490"/>
                  <a:pt x="5594" y="19490"/>
                  <a:pt x="5567" y="19506"/>
                </a:cubicBezTo>
                <a:cubicBezTo>
                  <a:pt x="5429" y="19555"/>
                  <a:pt x="5678" y="19537"/>
                  <a:pt x="5705" y="19586"/>
                </a:cubicBezTo>
                <a:cubicBezTo>
                  <a:pt x="5927" y="19571"/>
                  <a:pt x="5594" y="19651"/>
                  <a:pt x="5705" y="19586"/>
                </a:cubicBezTo>
                <a:cubicBezTo>
                  <a:pt x="5567" y="19602"/>
                  <a:pt x="5429" y="19586"/>
                  <a:pt x="5349" y="19667"/>
                </a:cubicBezTo>
                <a:cubicBezTo>
                  <a:pt x="5265" y="19731"/>
                  <a:pt x="5403" y="19667"/>
                  <a:pt x="5403" y="19716"/>
                </a:cubicBezTo>
                <a:cubicBezTo>
                  <a:pt x="5403" y="19716"/>
                  <a:pt x="5318" y="19778"/>
                  <a:pt x="5318" y="19762"/>
                </a:cubicBezTo>
                <a:cubicBezTo>
                  <a:pt x="5292" y="19811"/>
                  <a:pt x="5349" y="19811"/>
                  <a:pt x="5349" y="19827"/>
                </a:cubicBezTo>
                <a:cubicBezTo>
                  <a:pt x="5318" y="19843"/>
                  <a:pt x="5265" y="19827"/>
                  <a:pt x="5265" y="19843"/>
                </a:cubicBezTo>
                <a:cubicBezTo>
                  <a:pt x="5238" y="19892"/>
                  <a:pt x="5318" y="19923"/>
                  <a:pt x="5292" y="19941"/>
                </a:cubicBezTo>
                <a:cubicBezTo>
                  <a:pt x="5265" y="19956"/>
                  <a:pt x="5127" y="19892"/>
                  <a:pt x="5154" y="19956"/>
                </a:cubicBezTo>
                <a:cubicBezTo>
                  <a:pt x="5154" y="19988"/>
                  <a:pt x="5403" y="20019"/>
                  <a:pt x="5376" y="20052"/>
                </a:cubicBezTo>
                <a:cubicBezTo>
                  <a:pt x="5376" y="20052"/>
                  <a:pt x="5074" y="20052"/>
                  <a:pt x="5043" y="20068"/>
                </a:cubicBezTo>
                <a:cubicBezTo>
                  <a:pt x="5016" y="20083"/>
                  <a:pt x="5043" y="20278"/>
                  <a:pt x="5074" y="20278"/>
                </a:cubicBezTo>
                <a:cubicBezTo>
                  <a:pt x="5127" y="20309"/>
                  <a:pt x="5238" y="20244"/>
                  <a:pt x="5318" y="20293"/>
                </a:cubicBezTo>
                <a:cubicBezTo>
                  <a:pt x="5318" y="20244"/>
                  <a:pt x="5429" y="20309"/>
                  <a:pt x="5318" y="20293"/>
                </a:cubicBezTo>
                <a:cubicBezTo>
                  <a:pt x="5376" y="20358"/>
                  <a:pt x="5238" y="20309"/>
                  <a:pt x="5185" y="20309"/>
                </a:cubicBezTo>
                <a:cubicBezTo>
                  <a:pt x="5074" y="20309"/>
                  <a:pt x="5016" y="20420"/>
                  <a:pt x="5016" y="20404"/>
                </a:cubicBezTo>
                <a:cubicBezTo>
                  <a:pt x="5043" y="20420"/>
                  <a:pt x="5265" y="20389"/>
                  <a:pt x="5376" y="20420"/>
                </a:cubicBezTo>
                <a:cubicBezTo>
                  <a:pt x="5043" y="20373"/>
                  <a:pt x="5705" y="20373"/>
                  <a:pt x="5376" y="20420"/>
                </a:cubicBezTo>
                <a:cubicBezTo>
                  <a:pt x="5429" y="20469"/>
                  <a:pt x="4963" y="20404"/>
                  <a:pt x="4936" y="20438"/>
                </a:cubicBezTo>
                <a:cubicBezTo>
                  <a:pt x="4878" y="20485"/>
                  <a:pt x="5154" y="20580"/>
                  <a:pt x="5127" y="20599"/>
                </a:cubicBezTo>
                <a:cubicBezTo>
                  <a:pt x="5074" y="20645"/>
                  <a:pt x="4825" y="20549"/>
                  <a:pt x="4798" y="20580"/>
                </a:cubicBezTo>
                <a:cubicBezTo>
                  <a:pt x="4767" y="20599"/>
                  <a:pt x="4740" y="20614"/>
                  <a:pt x="4740" y="20614"/>
                </a:cubicBezTo>
                <a:cubicBezTo>
                  <a:pt x="4767" y="20614"/>
                  <a:pt x="4825" y="20580"/>
                  <a:pt x="4905" y="20614"/>
                </a:cubicBezTo>
                <a:cubicBezTo>
                  <a:pt x="4905" y="20614"/>
                  <a:pt x="4989" y="20694"/>
                  <a:pt x="5016" y="20710"/>
                </a:cubicBezTo>
                <a:cubicBezTo>
                  <a:pt x="5100" y="20741"/>
                  <a:pt x="5238" y="20725"/>
                  <a:pt x="5185" y="20775"/>
                </a:cubicBezTo>
                <a:cubicBezTo>
                  <a:pt x="5100" y="20839"/>
                  <a:pt x="5185" y="20725"/>
                  <a:pt x="5016" y="20790"/>
                </a:cubicBezTo>
                <a:cubicBezTo>
                  <a:pt x="5043" y="20775"/>
                  <a:pt x="5074" y="20821"/>
                  <a:pt x="5074" y="20821"/>
                </a:cubicBezTo>
                <a:cubicBezTo>
                  <a:pt x="4989" y="20839"/>
                  <a:pt x="4989" y="20806"/>
                  <a:pt x="4936" y="20790"/>
                </a:cubicBezTo>
                <a:cubicBezTo>
                  <a:pt x="4963" y="20806"/>
                  <a:pt x="4852" y="20806"/>
                  <a:pt x="4852" y="20790"/>
                </a:cubicBezTo>
                <a:cubicBezTo>
                  <a:pt x="4825" y="20821"/>
                  <a:pt x="4740" y="20886"/>
                  <a:pt x="4740" y="20901"/>
                </a:cubicBezTo>
                <a:cubicBezTo>
                  <a:pt x="4740" y="20920"/>
                  <a:pt x="4798" y="20901"/>
                  <a:pt x="4852" y="20951"/>
                </a:cubicBezTo>
                <a:cubicBezTo>
                  <a:pt x="4878" y="20982"/>
                  <a:pt x="4878" y="21031"/>
                  <a:pt x="4963" y="21046"/>
                </a:cubicBezTo>
                <a:cubicBezTo>
                  <a:pt x="4936" y="21031"/>
                  <a:pt x="5265" y="21062"/>
                  <a:pt x="5185" y="21111"/>
                </a:cubicBezTo>
                <a:cubicBezTo>
                  <a:pt x="5100" y="21142"/>
                  <a:pt x="4687" y="21046"/>
                  <a:pt x="4660" y="21062"/>
                </a:cubicBezTo>
                <a:cubicBezTo>
                  <a:pt x="4634" y="21078"/>
                  <a:pt x="4740" y="21191"/>
                  <a:pt x="4825" y="21222"/>
                </a:cubicBezTo>
                <a:cubicBezTo>
                  <a:pt x="4798" y="21207"/>
                  <a:pt x="4989" y="21176"/>
                  <a:pt x="4936" y="21207"/>
                </a:cubicBezTo>
                <a:cubicBezTo>
                  <a:pt x="4878" y="21256"/>
                  <a:pt x="4767" y="21207"/>
                  <a:pt x="4714" y="21256"/>
                </a:cubicBezTo>
                <a:cubicBezTo>
                  <a:pt x="4714" y="21256"/>
                  <a:pt x="4767" y="21272"/>
                  <a:pt x="4798" y="21272"/>
                </a:cubicBezTo>
                <a:cubicBezTo>
                  <a:pt x="4798" y="21272"/>
                  <a:pt x="4798" y="21272"/>
                  <a:pt x="4798" y="21287"/>
                </a:cubicBezTo>
                <a:cubicBezTo>
                  <a:pt x="4798" y="21287"/>
                  <a:pt x="4798" y="21287"/>
                  <a:pt x="4798" y="21272"/>
                </a:cubicBezTo>
                <a:cubicBezTo>
                  <a:pt x="4767" y="21272"/>
                  <a:pt x="4687" y="21352"/>
                  <a:pt x="4740" y="21383"/>
                </a:cubicBezTo>
                <a:cubicBezTo>
                  <a:pt x="4825" y="21432"/>
                  <a:pt x="4798" y="21367"/>
                  <a:pt x="4878" y="21352"/>
                </a:cubicBezTo>
                <a:cubicBezTo>
                  <a:pt x="4878" y="21352"/>
                  <a:pt x="4878" y="21352"/>
                  <a:pt x="4905" y="21352"/>
                </a:cubicBezTo>
                <a:lnTo>
                  <a:pt x="4878" y="21352"/>
                </a:lnTo>
                <a:cubicBezTo>
                  <a:pt x="4852" y="21352"/>
                  <a:pt x="4936" y="21399"/>
                  <a:pt x="4989" y="21417"/>
                </a:cubicBezTo>
                <a:cubicBezTo>
                  <a:pt x="5043" y="21417"/>
                  <a:pt x="5074" y="21417"/>
                  <a:pt x="5074" y="21417"/>
                </a:cubicBezTo>
                <a:cubicBezTo>
                  <a:pt x="5043" y="21417"/>
                  <a:pt x="5016" y="21417"/>
                  <a:pt x="4989" y="21417"/>
                </a:cubicBezTo>
                <a:cubicBezTo>
                  <a:pt x="4905" y="21417"/>
                  <a:pt x="4798" y="21417"/>
                  <a:pt x="4798" y="21448"/>
                </a:cubicBezTo>
                <a:cubicBezTo>
                  <a:pt x="4767" y="21497"/>
                  <a:pt x="5043" y="21432"/>
                  <a:pt x="5043" y="21481"/>
                </a:cubicBezTo>
                <a:cubicBezTo>
                  <a:pt x="5043" y="21497"/>
                  <a:pt x="4852" y="21497"/>
                  <a:pt x="4905" y="21512"/>
                </a:cubicBezTo>
                <a:cubicBezTo>
                  <a:pt x="4989" y="21528"/>
                  <a:pt x="5376" y="21512"/>
                  <a:pt x="5403" y="21463"/>
                </a:cubicBezTo>
                <a:cubicBezTo>
                  <a:pt x="5376" y="21481"/>
                  <a:pt x="5212" y="21463"/>
                  <a:pt x="5212" y="21432"/>
                </a:cubicBezTo>
                <a:cubicBezTo>
                  <a:pt x="5212" y="21432"/>
                  <a:pt x="5567" y="21321"/>
                  <a:pt x="5625" y="21287"/>
                </a:cubicBezTo>
                <a:cubicBezTo>
                  <a:pt x="5594" y="21303"/>
                  <a:pt x="5540" y="21272"/>
                  <a:pt x="5567" y="21256"/>
                </a:cubicBezTo>
                <a:cubicBezTo>
                  <a:pt x="5594" y="21207"/>
                  <a:pt x="5736" y="21287"/>
                  <a:pt x="5678" y="21222"/>
                </a:cubicBezTo>
                <a:cubicBezTo>
                  <a:pt x="5652" y="21207"/>
                  <a:pt x="5540" y="21241"/>
                  <a:pt x="5540" y="21222"/>
                </a:cubicBezTo>
                <a:cubicBezTo>
                  <a:pt x="5514" y="21222"/>
                  <a:pt x="5540" y="21176"/>
                  <a:pt x="5540" y="21176"/>
                </a:cubicBezTo>
                <a:cubicBezTo>
                  <a:pt x="5487" y="21160"/>
                  <a:pt x="5456" y="21160"/>
                  <a:pt x="5429" y="21160"/>
                </a:cubicBezTo>
                <a:cubicBezTo>
                  <a:pt x="5376" y="21176"/>
                  <a:pt x="5376" y="21160"/>
                  <a:pt x="5429" y="21160"/>
                </a:cubicBezTo>
                <a:cubicBezTo>
                  <a:pt x="5456" y="21160"/>
                  <a:pt x="5487" y="21142"/>
                  <a:pt x="5514" y="21142"/>
                </a:cubicBezTo>
                <a:cubicBezTo>
                  <a:pt x="5540" y="21127"/>
                  <a:pt x="5594" y="21111"/>
                  <a:pt x="5594" y="21096"/>
                </a:cubicBezTo>
                <a:cubicBezTo>
                  <a:pt x="5567" y="21062"/>
                  <a:pt x="5376" y="21160"/>
                  <a:pt x="5349" y="21111"/>
                </a:cubicBezTo>
                <a:cubicBezTo>
                  <a:pt x="5318" y="21096"/>
                  <a:pt x="5594" y="21062"/>
                  <a:pt x="5652" y="21046"/>
                </a:cubicBezTo>
                <a:cubicBezTo>
                  <a:pt x="5678" y="21031"/>
                  <a:pt x="5789" y="20951"/>
                  <a:pt x="5789" y="20951"/>
                </a:cubicBezTo>
                <a:cubicBezTo>
                  <a:pt x="5789" y="20935"/>
                  <a:pt x="5736" y="20886"/>
                  <a:pt x="5816" y="20855"/>
                </a:cubicBezTo>
                <a:cubicBezTo>
                  <a:pt x="5869" y="20821"/>
                  <a:pt x="6065" y="20806"/>
                  <a:pt x="6256" y="20759"/>
                </a:cubicBezTo>
                <a:cubicBezTo>
                  <a:pt x="6616" y="20661"/>
                  <a:pt x="7109" y="20565"/>
                  <a:pt x="7554" y="20485"/>
                </a:cubicBezTo>
                <a:cubicBezTo>
                  <a:pt x="8132" y="20389"/>
                  <a:pt x="8789" y="20244"/>
                  <a:pt x="9314" y="20133"/>
                </a:cubicBezTo>
                <a:cubicBezTo>
                  <a:pt x="11105" y="19762"/>
                  <a:pt x="13420" y="19216"/>
                  <a:pt x="15265" y="18768"/>
                </a:cubicBezTo>
                <a:cubicBezTo>
                  <a:pt x="15763" y="18639"/>
                  <a:pt x="16229" y="18527"/>
                  <a:pt x="16727" y="18398"/>
                </a:cubicBezTo>
                <a:cubicBezTo>
                  <a:pt x="16892" y="18351"/>
                  <a:pt x="17029" y="18287"/>
                  <a:pt x="17167" y="18253"/>
                </a:cubicBezTo>
                <a:cubicBezTo>
                  <a:pt x="17389" y="18222"/>
                  <a:pt x="17554" y="18253"/>
                  <a:pt x="17665" y="18191"/>
                </a:cubicBezTo>
                <a:cubicBezTo>
                  <a:pt x="17665" y="18191"/>
                  <a:pt x="17638" y="18175"/>
                  <a:pt x="17665" y="18175"/>
                </a:cubicBezTo>
                <a:cubicBezTo>
                  <a:pt x="17718" y="18157"/>
                  <a:pt x="17909" y="18191"/>
                  <a:pt x="17967" y="18157"/>
                </a:cubicBezTo>
                <a:cubicBezTo>
                  <a:pt x="17994" y="18142"/>
                  <a:pt x="17909" y="18111"/>
                  <a:pt x="17940" y="18077"/>
                </a:cubicBezTo>
                <a:cubicBezTo>
                  <a:pt x="17940" y="18095"/>
                  <a:pt x="18078" y="18015"/>
                  <a:pt x="18105" y="17997"/>
                </a:cubicBezTo>
                <a:cubicBezTo>
                  <a:pt x="18354" y="17885"/>
                  <a:pt x="18905" y="17789"/>
                  <a:pt x="18958" y="17709"/>
                </a:cubicBezTo>
                <a:cubicBezTo>
                  <a:pt x="18767" y="17725"/>
                  <a:pt x="18740" y="17789"/>
                  <a:pt x="18598" y="17821"/>
                </a:cubicBezTo>
                <a:cubicBezTo>
                  <a:pt x="18545" y="17836"/>
                  <a:pt x="18434" y="17854"/>
                  <a:pt x="18434" y="17836"/>
                </a:cubicBezTo>
                <a:cubicBezTo>
                  <a:pt x="18434" y="17854"/>
                  <a:pt x="18492" y="17709"/>
                  <a:pt x="18492" y="17709"/>
                </a:cubicBezTo>
                <a:cubicBezTo>
                  <a:pt x="18545" y="17645"/>
                  <a:pt x="19043" y="17595"/>
                  <a:pt x="18905" y="17500"/>
                </a:cubicBezTo>
                <a:cubicBezTo>
                  <a:pt x="18932" y="17515"/>
                  <a:pt x="18794" y="17533"/>
                  <a:pt x="18820" y="17500"/>
                </a:cubicBezTo>
                <a:cubicBezTo>
                  <a:pt x="18878" y="17484"/>
                  <a:pt x="19043" y="17468"/>
                  <a:pt x="19096" y="17419"/>
                </a:cubicBezTo>
                <a:cubicBezTo>
                  <a:pt x="19180" y="17388"/>
                  <a:pt x="19149" y="17323"/>
                  <a:pt x="19207" y="17292"/>
                </a:cubicBezTo>
                <a:cubicBezTo>
                  <a:pt x="19234" y="17274"/>
                  <a:pt x="19509" y="17194"/>
                  <a:pt x="19456" y="17163"/>
                </a:cubicBezTo>
                <a:cubicBezTo>
                  <a:pt x="19429" y="17132"/>
                  <a:pt x="19234" y="17243"/>
                  <a:pt x="19180" y="17212"/>
                </a:cubicBezTo>
                <a:cubicBezTo>
                  <a:pt x="19149" y="17163"/>
                  <a:pt x="19318" y="17194"/>
                  <a:pt x="19287" y="17147"/>
                </a:cubicBezTo>
                <a:cubicBezTo>
                  <a:pt x="19260" y="17147"/>
                  <a:pt x="19207" y="17147"/>
                  <a:pt x="19207" y="17132"/>
                </a:cubicBezTo>
                <a:cubicBezTo>
                  <a:pt x="19260" y="17034"/>
                  <a:pt x="19536" y="17034"/>
                  <a:pt x="19594" y="16938"/>
                </a:cubicBezTo>
                <a:cubicBezTo>
                  <a:pt x="19594" y="16971"/>
                  <a:pt x="19483" y="16907"/>
                  <a:pt x="19483" y="16891"/>
                </a:cubicBezTo>
                <a:cubicBezTo>
                  <a:pt x="19483" y="16873"/>
                  <a:pt x="19620" y="16826"/>
                  <a:pt x="19647" y="16777"/>
                </a:cubicBezTo>
                <a:cubicBezTo>
                  <a:pt x="19674" y="16762"/>
                  <a:pt x="19674" y="16731"/>
                  <a:pt x="19647" y="16746"/>
                </a:cubicBezTo>
                <a:cubicBezTo>
                  <a:pt x="19700" y="16681"/>
                  <a:pt x="19647" y="16666"/>
                  <a:pt x="19674" y="16586"/>
                </a:cubicBezTo>
                <a:cubicBezTo>
                  <a:pt x="19594" y="16617"/>
                  <a:pt x="19563" y="16552"/>
                  <a:pt x="19674" y="16570"/>
                </a:cubicBezTo>
                <a:cubicBezTo>
                  <a:pt x="19674" y="16552"/>
                  <a:pt x="19700" y="16552"/>
                  <a:pt x="19732" y="16552"/>
                </a:cubicBezTo>
                <a:cubicBezTo>
                  <a:pt x="19732" y="16536"/>
                  <a:pt x="19758" y="16536"/>
                  <a:pt x="19758" y="16552"/>
                </a:cubicBezTo>
                <a:cubicBezTo>
                  <a:pt x="19785" y="16521"/>
                  <a:pt x="19869" y="16521"/>
                  <a:pt x="19923" y="16490"/>
                </a:cubicBezTo>
                <a:cubicBezTo>
                  <a:pt x="19949" y="16472"/>
                  <a:pt x="19923" y="16441"/>
                  <a:pt x="19923" y="16441"/>
                </a:cubicBezTo>
                <a:lnTo>
                  <a:pt x="19976" y="16441"/>
                </a:lnTo>
                <a:cubicBezTo>
                  <a:pt x="20060" y="16360"/>
                  <a:pt x="19923" y="16410"/>
                  <a:pt x="19923" y="16376"/>
                </a:cubicBezTo>
                <a:cubicBezTo>
                  <a:pt x="19923" y="16296"/>
                  <a:pt x="20087" y="16329"/>
                  <a:pt x="20060" y="16280"/>
                </a:cubicBezTo>
                <a:cubicBezTo>
                  <a:pt x="20060" y="16231"/>
                  <a:pt x="19923" y="16329"/>
                  <a:pt x="19869" y="16265"/>
                </a:cubicBezTo>
                <a:cubicBezTo>
                  <a:pt x="19869" y="16249"/>
                  <a:pt x="20034" y="16200"/>
                  <a:pt x="19976" y="16169"/>
                </a:cubicBezTo>
                <a:cubicBezTo>
                  <a:pt x="19923" y="16120"/>
                  <a:pt x="20060" y="16120"/>
                  <a:pt x="20087" y="16070"/>
                </a:cubicBezTo>
                <a:cubicBezTo>
                  <a:pt x="20087" y="16089"/>
                  <a:pt x="20007" y="16055"/>
                  <a:pt x="20007" y="16039"/>
                </a:cubicBezTo>
                <a:cubicBezTo>
                  <a:pt x="20034" y="15975"/>
                  <a:pt x="20172" y="16024"/>
                  <a:pt x="20252" y="15928"/>
                </a:cubicBezTo>
                <a:cubicBezTo>
                  <a:pt x="20252" y="15928"/>
                  <a:pt x="20225" y="15832"/>
                  <a:pt x="20225" y="15814"/>
                </a:cubicBezTo>
                <a:cubicBezTo>
                  <a:pt x="20283" y="15718"/>
                  <a:pt x="20394" y="15799"/>
                  <a:pt x="20336" y="15703"/>
                </a:cubicBezTo>
                <a:cubicBezTo>
                  <a:pt x="20309" y="15654"/>
                  <a:pt x="20283" y="15749"/>
                  <a:pt x="20198" y="15734"/>
                </a:cubicBezTo>
                <a:cubicBezTo>
                  <a:pt x="20198" y="15734"/>
                  <a:pt x="20198" y="15687"/>
                  <a:pt x="20198" y="15669"/>
                </a:cubicBezTo>
                <a:cubicBezTo>
                  <a:pt x="20172" y="15654"/>
                  <a:pt x="20007" y="15607"/>
                  <a:pt x="20172" y="15558"/>
                </a:cubicBezTo>
                <a:lnTo>
                  <a:pt x="20394" y="15493"/>
                </a:lnTo>
                <a:cubicBezTo>
                  <a:pt x="20447" y="15446"/>
                  <a:pt x="20336" y="15446"/>
                  <a:pt x="20420" y="15397"/>
                </a:cubicBezTo>
                <a:cubicBezTo>
                  <a:pt x="20447" y="15397"/>
                  <a:pt x="20474" y="15413"/>
                  <a:pt x="20500" y="15397"/>
                </a:cubicBezTo>
                <a:cubicBezTo>
                  <a:pt x="20527" y="15382"/>
                  <a:pt x="20612" y="15333"/>
                  <a:pt x="20612" y="15317"/>
                </a:cubicBezTo>
                <a:cubicBezTo>
                  <a:pt x="20612" y="15333"/>
                  <a:pt x="20500" y="15317"/>
                  <a:pt x="20500" y="15317"/>
                </a:cubicBezTo>
                <a:cubicBezTo>
                  <a:pt x="20527" y="15252"/>
                  <a:pt x="20638" y="15286"/>
                  <a:pt x="20612" y="15221"/>
                </a:cubicBezTo>
                <a:cubicBezTo>
                  <a:pt x="20585" y="15156"/>
                  <a:pt x="20420" y="15206"/>
                  <a:pt x="20420" y="15141"/>
                </a:cubicBezTo>
                <a:cubicBezTo>
                  <a:pt x="20420" y="15125"/>
                  <a:pt x="20696" y="15107"/>
                  <a:pt x="20447" y="15107"/>
                </a:cubicBezTo>
                <a:cubicBezTo>
                  <a:pt x="20252" y="15125"/>
                  <a:pt x="20527" y="15045"/>
                  <a:pt x="20474" y="15045"/>
                </a:cubicBezTo>
                <a:cubicBezTo>
                  <a:pt x="20558" y="15027"/>
                  <a:pt x="20500" y="15076"/>
                  <a:pt x="20612" y="15011"/>
                </a:cubicBezTo>
                <a:cubicBezTo>
                  <a:pt x="20665" y="14996"/>
                  <a:pt x="20585" y="14980"/>
                  <a:pt x="20612" y="14965"/>
                </a:cubicBezTo>
                <a:cubicBezTo>
                  <a:pt x="20612" y="14965"/>
                  <a:pt x="20696" y="14965"/>
                  <a:pt x="20696" y="14949"/>
                </a:cubicBezTo>
                <a:cubicBezTo>
                  <a:pt x="20723" y="14916"/>
                  <a:pt x="20665" y="14885"/>
                  <a:pt x="20749" y="14851"/>
                </a:cubicBezTo>
                <a:cubicBezTo>
                  <a:pt x="20860" y="14786"/>
                  <a:pt x="20972" y="14804"/>
                  <a:pt x="20860" y="14740"/>
                </a:cubicBezTo>
                <a:cubicBezTo>
                  <a:pt x="20749" y="14675"/>
                  <a:pt x="20914" y="14724"/>
                  <a:pt x="20945" y="14675"/>
                </a:cubicBezTo>
                <a:cubicBezTo>
                  <a:pt x="20998" y="14579"/>
                  <a:pt x="20945" y="14644"/>
                  <a:pt x="20749" y="14659"/>
                </a:cubicBezTo>
                <a:cubicBezTo>
                  <a:pt x="20749" y="14724"/>
                  <a:pt x="20638" y="14659"/>
                  <a:pt x="20749" y="14659"/>
                </a:cubicBezTo>
                <a:cubicBezTo>
                  <a:pt x="20834" y="14644"/>
                  <a:pt x="20723" y="14610"/>
                  <a:pt x="20803" y="14579"/>
                </a:cubicBezTo>
                <a:cubicBezTo>
                  <a:pt x="20803" y="14564"/>
                  <a:pt x="20914" y="14579"/>
                  <a:pt x="20945" y="14579"/>
                </a:cubicBezTo>
                <a:cubicBezTo>
                  <a:pt x="21025" y="14564"/>
                  <a:pt x="21163" y="14499"/>
                  <a:pt x="21189" y="14465"/>
                </a:cubicBezTo>
                <a:cubicBezTo>
                  <a:pt x="21163" y="14483"/>
                  <a:pt x="21109" y="14450"/>
                  <a:pt x="21109" y="14434"/>
                </a:cubicBezTo>
                <a:cubicBezTo>
                  <a:pt x="21136" y="14369"/>
                  <a:pt x="21216" y="14403"/>
                  <a:pt x="21136" y="14323"/>
                </a:cubicBezTo>
                <a:cubicBezTo>
                  <a:pt x="21025" y="14227"/>
                  <a:pt x="21412" y="14289"/>
                  <a:pt x="21274" y="14162"/>
                </a:cubicBezTo>
                <a:cubicBezTo>
                  <a:pt x="21163" y="14082"/>
                  <a:pt x="21354" y="14144"/>
                  <a:pt x="21354" y="14067"/>
                </a:cubicBezTo>
                <a:cubicBezTo>
                  <a:pt x="21354" y="14067"/>
                  <a:pt x="21274" y="14067"/>
                  <a:pt x="21216" y="14048"/>
                </a:cubicBezTo>
                <a:cubicBezTo>
                  <a:pt x="21247" y="14048"/>
                  <a:pt x="21247" y="13986"/>
                  <a:pt x="21247" y="13986"/>
                </a:cubicBezTo>
                <a:cubicBezTo>
                  <a:pt x="21274" y="13968"/>
                  <a:pt x="21385" y="14017"/>
                  <a:pt x="21465" y="13968"/>
                </a:cubicBezTo>
                <a:cubicBezTo>
                  <a:pt x="21496" y="13937"/>
                  <a:pt x="21385" y="13937"/>
                  <a:pt x="21412" y="13906"/>
                </a:cubicBezTo>
                <a:cubicBezTo>
                  <a:pt x="21412" y="13888"/>
                  <a:pt x="21576" y="13906"/>
                  <a:pt x="21549" y="13841"/>
                </a:cubicBezTo>
                <a:close/>
                <a:moveTo>
                  <a:pt x="17416" y="6012"/>
                </a:moveTo>
                <a:cubicBezTo>
                  <a:pt x="17416" y="6043"/>
                  <a:pt x="17278" y="6012"/>
                  <a:pt x="17278" y="5978"/>
                </a:cubicBezTo>
                <a:cubicBezTo>
                  <a:pt x="17278" y="5947"/>
                  <a:pt x="17416" y="6012"/>
                  <a:pt x="17416" y="6012"/>
                </a:cubicBezTo>
                <a:close/>
                <a:moveTo>
                  <a:pt x="17252" y="5914"/>
                </a:moveTo>
                <a:cubicBezTo>
                  <a:pt x="17252" y="5963"/>
                  <a:pt x="17140" y="5947"/>
                  <a:pt x="17140" y="5898"/>
                </a:cubicBezTo>
                <a:cubicBezTo>
                  <a:pt x="17140" y="5852"/>
                  <a:pt x="17252" y="5932"/>
                  <a:pt x="17252" y="5914"/>
                </a:cubicBezTo>
                <a:close/>
                <a:moveTo>
                  <a:pt x="10914" y="2688"/>
                </a:moveTo>
                <a:cubicBezTo>
                  <a:pt x="10914" y="2672"/>
                  <a:pt x="10940" y="2672"/>
                  <a:pt x="10940" y="2672"/>
                </a:cubicBezTo>
                <a:cubicBezTo>
                  <a:pt x="10994" y="2577"/>
                  <a:pt x="11136" y="2657"/>
                  <a:pt x="10940" y="2672"/>
                </a:cubicBezTo>
                <a:cubicBezTo>
                  <a:pt x="10940" y="2672"/>
                  <a:pt x="10940" y="2688"/>
                  <a:pt x="10914" y="2688"/>
                </a:cubicBezTo>
                <a:close/>
                <a:moveTo>
                  <a:pt x="607" y="6734"/>
                </a:moveTo>
                <a:cubicBezTo>
                  <a:pt x="607" y="6716"/>
                  <a:pt x="665" y="6716"/>
                  <a:pt x="665" y="6734"/>
                </a:cubicBezTo>
                <a:cubicBezTo>
                  <a:pt x="665" y="6750"/>
                  <a:pt x="607" y="6734"/>
                  <a:pt x="607" y="6734"/>
                </a:cubicBezTo>
                <a:close/>
                <a:moveTo>
                  <a:pt x="1465" y="4599"/>
                </a:moveTo>
                <a:cubicBezTo>
                  <a:pt x="1434" y="4583"/>
                  <a:pt x="1518" y="4567"/>
                  <a:pt x="1545" y="4583"/>
                </a:cubicBezTo>
                <a:lnTo>
                  <a:pt x="1465" y="4599"/>
                </a:lnTo>
                <a:close/>
                <a:moveTo>
                  <a:pt x="1820" y="3074"/>
                </a:moveTo>
                <a:cubicBezTo>
                  <a:pt x="1820" y="3043"/>
                  <a:pt x="1847" y="3074"/>
                  <a:pt x="1847" y="3089"/>
                </a:cubicBezTo>
                <a:cubicBezTo>
                  <a:pt x="1820" y="3123"/>
                  <a:pt x="1794" y="3089"/>
                  <a:pt x="1820" y="3074"/>
                </a:cubicBezTo>
                <a:close/>
                <a:moveTo>
                  <a:pt x="1794" y="3765"/>
                </a:moveTo>
                <a:cubicBezTo>
                  <a:pt x="1767" y="3765"/>
                  <a:pt x="1820" y="3747"/>
                  <a:pt x="1847" y="3747"/>
                </a:cubicBezTo>
                <a:cubicBezTo>
                  <a:pt x="1847" y="3765"/>
                  <a:pt x="1794" y="3765"/>
                  <a:pt x="1794" y="3765"/>
                </a:cubicBezTo>
                <a:close/>
                <a:moveTo>
                  <a:pt x="1820" y="3444"/>
                </a:moveTo>
                <a:cubicBezTo>
                  <a:pt x="1767" y="3444"/>
                  <a:pt x="1767" y="3395"/>
                  <a:pt x="1794" y="3364"/>
                </a:cubicBezTo>
                <a:cubicBezTo>
                  <a:pt x="1820" y="3314"/>
                  <a:pt x="1878" y="3444"/>
                  <a:pt x="1820" y="3444"/>
                </a:cubicBezTo>
                <a:close/>
                <a:moveTo>
                  <a:pt x="4936" y="21160"/>
                </a:moveTo>
                <a:cubicBezTo>
                  <a:pt x="4878" y="21191"/>
                  <a:pt x="4825" y="21127"/>
                  <a:pt x="4825" y="21127"/>
                </a:cubicBezTo>
                <a:cubicBezTo>
                  <a:pt x="4825" y="21096"/>
                  <a:pt x="4963" y="21142"/>
                  <a:pt x="4936" y="21160"/>
                </a:cubicBezTo>
                <a:close/>
                <a:moveTo>
                  <a:pt x="5265" y="21000"/>
                </a:moveTo>
                <a:cubicBezTo>
                  <a:pt x="5265" y="21000"/>
                  <a:pt x="5292" y="20966"/>
                  <a:pt x="5318" y="20982"/>
                </a:cubicBezTo>
                <a:cubicBezTo>
                  <a:pt x="5376" y="21015"/>
                  <a:pt x="5016" y="21062"/>
                  <a:pt x="5265" y="21000"/>
                </a:cubicBezTo>
                <a:close/>
                <a:moveTo>
                  <a:pt x="5514" y="20324"/>
                </a:moveTo>
                <a:cubicBezTo>
                  <a:pt x="5514" y="20324"/>
                  <a:pt x="5403" y="20309"/>
                  <a:pt x="5514" y="20324"/>
                </a:cubicBezTo>
                <a:close/>
                <a:moveTo>
                  <a:pt x="5567" y="19698"/>
                </a:moveTo>
                <a:cubicBezTo>
                  <a:pt x="5540" y="19716"/>
                  <a:pt x="5652" y="19667"/>
                  <a:pt x="5705" y="19682"/>
                </a:cubicBezTo>
                <a:cubicBezTo>
                  <a:pt x="5736" y="19716"/>
                  <a:pt x="5487" y="19731"/>
                  <a:pt x="5567" y="19698"/>
                </a:cubicBezTo>
                <a:close/>
                <a:moveTo>
                  <a:pt x="5954" y="19667"/>
                </a:moveTo>
                <a:cubicBezTo>
                  <a:pt x="5927" y="19651"/>
                  <a:pt x="6007" y="19635"/>
                  <a:pt x="6038" y="19651"/>
                </a:cubicBezTo>
                <a:lnTo>
                  <a:pt x="5954" y="19667"/>
                </a:lnTo>
                <a:close/>
                <a:moveTo>
                  <a:pt x="11905" y="10566"/>
                </a:moveTo>
                <a:cubicBezTo>
                  <a:pt x="11905" y="10582"/>
                  <a:pt x="11878" y="10582"/>
                  <a:pt x="11852" y="10582"/>
                </a:cubicBezTo>
                <a:cubicBezTo>
                  <a:pt x="11852" y="10600"/>
                  <a:pt x="11820" y="10600"/>
                  <a:pt x="11794" y="10600"/>
                </a:cubicBezTo>
                <a:cubicBezTo>
                  <a:pt x="11794" y="10615"/>
                  <a:pt x="11767" y="10615"/>
                  <a:pt x="11740" y="10615"/>
                </a:cubicBezTo>
                <a:cubicBezTo>
                  <a:pt x="11740" y="10631"/>
                  <a:pt x="11714" y="10631"/>
                  <a:pt x="11687" y="10631"/>
                </a:cubicBezTo>
                <a:cubicBezTo>
                  <a:pt x="11687" y="10678"/>
                  <a:pt x="11576" y="10615"/>
                  <a:pt x="11687" y="10631"/>
                </a:cubicBezTo>
                <a:cubicBezTo>
                  <a:pt x="11687" y="10631"/>
                  <a:pt x="11714" y="10615"/>
                  <a:pt x="11740" y="10615"/>
                </a:cubicBezTo>
                <a:cubicBezTo>
                  <a:pt x="11740" y="10615"/>
                  <a:pt x="11767" y="10600"/>
                  <a:pt x="11794" y="10600"/>
                </a:cubicBezTo>
                <a:cubicBezTo>
                  <a:pt x="11794" y="10600"/>
                  <a:pt x="11820" y="10582"/>
                  <a:pt x="11852" y="10582"/>
                </a:cubicBezTo>
                <a:cubicBezTo>
                  <a:pt x="11852" y="10582"/>
                  <a:pt x="11878" y="10566"/>
                  <a:pt x="11905" y="10566"/>
                </a:cubicBezTo>
                <a:close/>
                <a:moveTo>
                  <a:pt x="12016" y="10535"/>
                </a:moveTo>
                <a:cubicBezTo>
                  <a:pt x="12016" y="10535"/>
                  <a:pt x="11905" y="10520"/>
                  <a:pt x="12016" y="10535"/>
                </a:cubicBezTo>
                <a:close/>
                <a:moveTo>
                  <a:pt x="12789" y="10230"/>
                </a:moveTo>
                <a:cubicBezTo>
                  <a:pt x="11603" y="10662"/>
                  <a:pt x="10140" y="11017"/>
                  <a:pt x="8736" y="11338"/>
                </a:cubicBezTo>
                <a:cubicBezTo>
                  <a:pt x="8572" y="11369"/>
                  <a:pt x="8185" y="11498"/>
                  <a:pt x="8105" y="11465"/>
                </a:cubicBezTo>
                <a:cubicBezTo>
                  <a:pt x="8132" y="11483"/>
                  <a:pt x="8158" y="11384"/>
                  <a:pt x="8132" y="11402"/>
                </a:cubicBezTo>
                <a:cubicBezTo>
                  <a:pt x="8212" y="11369"/>
                  <a:pt x="8269" y="11384"/>
                  <a:pt x="8296" y="11369"/>
                </a:cubicBezTo>
                <a:cubicBezTo>
                  <a:pt x="8434" y="11338"/>
                  <a:pt x="8572" y="11320"/>
                  <a:pt x="8625" y="11304"/>
                </a:cubicBezTo>
                <a:cubicBezTo>
                  <a:pt x="10114" y="10983"/>
                  <a:pt x="11465" y="10600"/>
                  <a:pt x="12789" y="10230"/>
                </a:cubicBezTo>
                <a:close/>
                <a:moveTo>
                  <a:pt x="10527" y="13922"/>
                </a:moveTo>
                <a:cubicBezTo>
                  <a:pt x="10554" y="13922"/>
                  <a:pt x="10474" y="13968"/>
                  <a:pt x="10416" y="13937"/>
                </a:cubicBezTo>
                <a:cubicBezTo>
                  <a:pt x="10416" y="13937"/>
                  <a:pt x="10527" y="13906"/>
                  <a:pt x="10527" y="13922"/>
                </a:cubicBezTo>
                <a:close/>
                <a:moveTo>
                  <a:pt x="10252" y="13906"/>
                </a:moveTo>
                <a:cubicBezTo>
                  <a:pt x="10252" y="13906"/>
                  <a:pt x="10140" y="13857"/>
                  <a:pt x="10252" y="13906"/>
                </a:cubicBezTo>
                <a:close/>
                <a:moveTo>
                  <a:pt x="9976" y="13888"/>
                </a:moveTo>
                <a:cubicBezTo>
                  <a:pt x="9949" y="13872"/>
                  <a:pt x="10060" y="13857"/>
                  <a:pt x="10087" y="13872"/>
                </a:cubicBezTo>
                <a:cubicBezTo>
                  <a:pt x="10087" y="13872"/>
                  <a:pt x="9976" y="13906"/>
                  <a:pt x="9976" y="13888"/>
                </a:cubicBezTo>
                <a:close/>
                <a:moveTo>
                  <a:pt x="9838" y="13872"/>
                </a:moveTo>
                <a:cubicBezTo>
                  <a:pt x="9812" y="13857"/>
                  <a:pt x="9892" y="13841"/>
                  <a:pt x="9923" y="13857"/>
                </a:cubicBezTo>
                <a:lnTo>
                  <a:pt x="9838" y="13872"/>
                </a:lnTo>
                <a:close/>
                <a:moveTo>
                  <a:pt x="9340" y="14483"/>
                </a:moveTo>
                <a:cubicBezTo>
                  <a:pt x="9069" y="14465"/>
                  <a:pt x="8789" y="14434"/>
                  <a:pt x="8487" y="14403"/>
                </a:cubicBezTo>
                <a:cubicBezTo>
                  <a:pt x="8158" y="14354"/>
                  <a:pt x="7856" y="14323"/>
                  <a:pt x="7692" y="14307"/>
                </a:cubicBezTo>
                <a:cubicBezTo>
                  <a:pt x="7718" y="14307"/>
                  <a:pt x="7220" y="14209"/>
                  <a:pt x="7247" y="14227"/>
                </a:cubicBezTo>
                <a:cubicBezTo>
                  <a:pt x="7220" y="14193"/>
                  <a:pt x="7416" y="14193"/>
                  <a:pt x="7469" y="14209"/>
                </a:cubicBezTo>
                <a:cubicBezTo>
                  <a:pt x="8047" y="14274"/>
                  <a:pt x="8820" y="14434"/>
                  <a:pt x="9340" y="14483"/>
                </a:cubicBezTo>
                <a:close/>
                <a:moveTo>
                  <a:pt x="9509" y="14851"/>
                </a:moveTo>
                <a:lnTo>
                  <a:pt x="9425" y="14869"/>
                </a:lnTo>
                <a:cubicBezTo>
                  <a:pt x="9398" y="14851"/>
                  <a:pt x="9483" y="14835"/>
                  <a:pt x="9509" y="14851"/>
                </a:cubicBezTo>
                <a:close/>
                <a:moveTo>
                  <a:pt x="8020" y="14690"/>
                </a:moveTo>
                <a:cubicBezTo>
                  <a:pt x="8020" y="14675"/>
                  <a:pt x="8105" y="14659"/>
                  <a:pt x="8132" y="14675"/>
                </a:cubicBezTo>
                <a:cubicBezTo>
                  <a:pt x="8158" y="14675"/>
                  <a:pt x="8047" y="14690"/>
                  <a:pt x="8020" y="14690"/>
                </a:cubicBezTo>
                <a:close/>
                <a:moveTo>
                  <a:pt x="7936" y="14675"/>
                </a:moveTo>
                <a:cubicBezTo>
                  <a:pt x="7936" y="14659"/>
                  <a:pt x="7994" y="14644"/>
                  <a:pt x="7994" y="14659"/>
                </a:cubicBezTo>
                <a:cubicBezTo>
                  <a:pt x="8020" y="14659"/>
                  <a:pt x="7936" y="14675"/>
                  <a:pt x="7936" y="14675"/>
                </a:cubicBezTo>
                <a:close/>
                <a:moveTo>
                  <a:pt x="7936" y="14820"/>
                </a:moveTo>
                <a:cubicBezTo>
                  <a:pt x="7936" y="14804"/>
                  <a:pt x="7994" y="14786"/>
                  <a:pt x="7994" y="14804"/>
                </a:cubicBezTo>
                <a:cubicBezTo>
                  <a:pt x="8020" y="14804"/>
                  <a:pt x="7936" y="14820"/>
                  <a:pt x="7936" y="14820"/>
                </a:cubicBezTo>
                <a:close/>
                <a:moveTo>
                  <a:pt x="5900" y="14514"/>
                </a:moveTo>
                <a:cubicBezTo>
                  <a:pt x="5869" y="14483"/>
                  <a:pt x="5980" y="14514"/>
                  <a:pt x="5980" y="14514"/>
                </a:cubicBezTo>
                <a:cubicBezTo>
                  <a:pt x="6203" y="14530"/>
                  <a:pt x="6616" y="14595"/>
                  <a:pt x="6754" y="14644"/>
                </a:cubicBezTo>
                <a:cubicBezTo>
                  <a:pt x="6865" y="14644"/>
                  <a:pt x="6945" y="14644"/>
                  <a:pt x="6972" y="14675"/>
                </a:cubicBezTo>
                <a:cubicBezTo>
                  <a:pt x="7029" y="14675"/>
                  <a:pt x="7083" y="14659"/>
                  <a:pt x="7083" y="14690"/>
                </a:cubicBezTo>
                <a:cubicBezTo>
                  <a:pt x="7358" y="14706"/>
                  <a:pt x="7580" y="14740"/>
                  <a:pt x="7772" y="14786"/>
                </a:cubicBezTo>
                <a:cubicBezTo>
                  <a:pt x="7967" y="14755"/>
                  <a:pt x="7829" y="14835"/>
                  <a:pt x="7772" y="14786"/>
                </a:cubicBezTo>
                <a:cubicBezTo>
                  <a:pt x="7523" y="14755"/>
                  <a:pt x="7305" y="14724"/>
                  <a:pt x="7083" y="14690"/>
                </a:cubicBezTo>
                <a:cubicBezTo>
                  <a:pt x="7056" y="14675"/>
                  <a:pt x="7003" y="14690"/>
                  <a:pt x="6972" y="14675"/>
                </a:cubicBezTo>
                <a:cubicBezTo>
                  <a:pt x="6892" y="14675"/>
                  <a:pt x="6807" y="14659"/>
                  <a:pt x="6754" y="14644"/>
                </a:cubicBezTo>
                <a:cubicBezTo>
                  <a:pt x="6505" y="14628"/>
                  <a:pt x="6340" y="14579"/>
                  <a:pt x="6118" y="14548"/>
                </a:cubicBezTo>
                <a:cubicBezTo>
                  <a:pt x="6145" y="14548"/>
                  <a:pt x="5900" y="14514"/>
                  <a:pt x="5900" y="14514"/>
                </a:cubicBezTo>
                <a:close/>
                <a:moveTo>
                  <a:pt x="7416" y="14595"/>
                </a:moveTo>
                <a:cubicBezTo>
                  <a:pt x="7416" y="14595"/>
                  <a:pt x="7469" y="14644"/>
                  <a:pt x="7416" y="14595"/>
                </a:cubicBezTo>
                <a:close/>
                <a:moveTo>
                  <a:pt x="7634" y="14610"/>
                </a:moveTo>
                <a:cubicBezTo>
                  <a:pt x="7660" y="14610"/>
                  <a:pt x="7580" y="14628"/>
                  <a:pt x="7554" y="14628"/>
                </a:cubicBezTo>
                <a:cubicBezTo>
                  <a:pt x="7554" y="14610"/>
                  <a:pt x="7634" y="14595"/>
                  <a:pt x="7634" y="14610"/>
                </a:cubicBezTo>
                <a:close/>
                <a:moveTo>
                  <a:pt x="7745" y="14628"/>
                </a:moveTo>
                <a:cubicBezTo>
                  <a:pt x="7772" y="14628"/>
                  <a:pt x="7692" y="14644"/>
                  <a:pt x="7660" y="14644"/>
                </a:cubicBezTo>
                <a:cubicBezTo>
                  <a:pt x="7660" y="14628"/>
                  <a:pt x="7745" y="14610"/>
                  <a:pt x="7745" y="14628"/>
                </a:cubicBezTo>
                <a:close/>
                <a:moveTo>
                  <a:pt x="7829" y="14644"/>
                </a:moveTo>
                <a:cubicBezTo>
                  <a:pt x="7856" y="14644"/>
                  <a:pt x="7772" y="14659"/>
                  <a:pt x="7772" y="14659"/>
                </a:cubicBezTo>
                <a:cubicBezTo>
                  <a:pt x="7772" y="14644"/>
                  <a:pt x="7829" y="14628"/>
                  <a:pt x="7829" y="14644"/>
                </a:cubicBezTo>
                <a:close/>
                <a:moveTo>
                  <a:pt x="9038" y="13888"/>
                </a:moveTo>
                <a:lnTo>
                  <a:pt x="8958" y="13906"/>
                </a:lnTo>
                <a:cubicBezTo>
                  <a:pt x="8932" y="13888"/>
                  <a:pt x="9012" y="13872"/>
                  <a:pt x="9038" y="13888"/>
                </a:cubicBezTo>
                <a:close/>
                <a:moveTo>
                  <a:pt x="9069" y="13922"/>
                </a:moveTo>
                <a:cubicBezTo>
                  <a:pt x="9038" y="13872"/>
                  <a:pt x="9563" y="14002"/>
                  <a:pt x="9176" y="13937"/>
                </a:cubicBezTo>
                <a:cubicBezTo>
                  <a:pt x="9176" y="13937"/>
                  <a:pt x="9069" y="13906"/>
                  <a:pt x="9069" y="13922"/>
                </a:cubicBezTo>
                <a:close/>
                <a:moveTo>
                  <a:pt x="12980" y="10199"/>
                </a:moveTo>
                <a:cubicBezTo>
                  <a:pt x="12954" y="10180"/>
                  <a:pt x="13034" y="10165"/>
                  <a:pt x="13034" y="10180"/>
                </a:cubicBezTo>
                <a:lnTo>
                  <a:pt x="12980" y="10199"/>
                </a:lnTo>
                <a:close/>
                <a:moveTo>
                  <a:pt x="13283" y="10100"/>
                </a:moveTo>
                <a:cubicBezTo>
                  <a:pt x="13283" y="10100"/>
                  <a:pt x="13256" y="10085"/>
                  <a:pt x="13283" y="10100"/>
                </a:cubicBezTo>
                <a:close/>
                <a:moveTo>
                  <a:pt x="16394" y="6621"/>
                </a:moveTo>
                <a:cubicBezTo>
                  <a:pt x="16394" y="6589"/>
                  <a:pt x="16812" y="6750"/>
                  <a:pt x="16812" y="6781"/>
                </a:cubicBezTo>
                <a:cubicBezTo>
                  <a:pt x="16812" y="6830"/>
                  <a:pt x="16394" y="6654"/>
                  <a:pt x="16394" y="6621"/>
                </a:cubicBezTo>
                <a:close/>
                <a:moveTo>
                  <a:pt x="16589" y="6861"/>
                </a:moveTo>
                <a:cubicBezTo>
                  <a:pt x="16589" y="6861"/>
                  <a:pt x="16563" y="6830"/>
                  <a:pt x="16589" y="6861"/>
                </a:cubicBezTo>
                <a:close/>
                <a:moveTo>
                  <a:pt x="16505" y="6494"/>
                </a:moveTo>
                <a:cubicBezTo>
                  <a:pt x="16340" y="6460"/>
                  <a:pt x="16260" y="6445"/>
                  <a:pt x="16229" y="6413"/>
                </a:cubicBezTo>
                <a:cubicBezTo>
                  <a:pt x="16229" y="6395"/>
                  <a:pt x="16563" y="6476"/>
                  <a:pt x="16505" y="6494"/>
                </a:cubicBezTo>
                <a:close/>
                <a:moveTo>
                  <a:pt x="16892" y="6395"/>
                </a:moveTo>
                <a:cubicBezTo>
                  <a:pt x="16780" y="6364"/>
                  <a:pt x="16643" y="6349"/>
                  <a:pt x="16589" y="6315"/>
                </a:cubicBezTo>
                <a:cubicBezTo>
                  <a:pt x="16176" y="6123"/>
                  <a:pt x="16865" y="6331"/>
                  <a:pt x="16892" y="6395"/>
                </a:cubicBezTo>
                <a:close/>
                <a:moveTo>
                  <a:pt x="16976" y="5657"/>
                </a:moveTo>
                <a:cubicBezTo>
                  <a:pt x="16976" y="5657"/>
                  <a:pt x="17029" y="5756"/>
                  <a:pt x="16976" y="5657"/>
                </a:cubicBezTo>
                <a:close/>
                <a:moveTo>
                  <a:pt x="10336" y="4006"/>
                </a:moveTo>
                <a:cubicBezTo>
                  <a:pt x="10363" y="3990"/>
                  <a:pt x="10940" y="4052"/>
                  <a:pt x="11105" y="4068"/>
                </a:cubicBezTo>
                <a:cubicBezTo>
                  <a:pt x="11905" y="4133"/>
                  <a:pt x="12816" y="4213"/>
                  <a:pt x="13505" y="4309"/>
                </a:cubicBezTo>
                <a:cubicBezTo>
                  <a:pt x="14358" y="4389"/>
                  <a:pt x="15212" y="4534"/>
                  <a:pt x="15927" y="4710"/>
                </a:cubicBezTo>
                <a:cubicBezTo>
                  <a:pt x="15980" y="4728"/>
                  <a:pt x="16674" y="4873"/>
                  <a:pt x="16674" y="4904"/>
                </a:cubicBezTo>
                <a:cubicBezTo>
                  <a:pt x="16674" y="4935"/>
                  <a:pt x="16536" y="4889"/>
                  <a:pt x="16505" y="4889"/>
                </a:cubicBezTo>
                <a:cubicBezTo>
                  <a:pt x="15598" y="4679"/>
                  <a:pt x="14469" y="4438"/>
                  <a:pt x="13505" y="4309"/>
                </a:cubicBezTo>
                <a:cubicBezTo>
                  <a:pt x="12923" y="4293"/>
                  <a:pt x="12509" y="4213"/>
                  <a:pt x="11794" y="4166"/>
                </a:cubicBezTo>
                <a:cubicBezTo>
                  <a:pt x="11545" y="4151"/>
                  <a:pt x="11216" y="4133"/>
                  <a:pt x="10994" y="4117"/>
                </a:cubicBezTo>
                <a:cubicBezTo>
                  <a:pt x="10967" y="4117"/>
                  <a:pt x="10225" y="4052"/>
                  <a:pt x="10336" y="4006"/>
                </a:cubicBezTo>
                <a:close/>
                <a:moveTo>
                  <a:pt x="9949" y="2015"/>
                </a:moveTo>
                <a:cubicBezTo>
                  <a:pt x="9949" y="2015"/>
                  <a:pt x="9976" y="1999"/>
                  <a:pt x="9949" y="2015"/>
                </a:cubicBezTo>
                <a:close/>
                <a:moveTo>
                  <a:pt x="9372" y="4583"/>
                </a:moveTo>
                <a:cubicBezTo>
                  <a:pt x="11714" y="4710"/>
                  <a:pt x="14083" y="4839"/>
                  <a:pt x="15763" y="5321"/>
                </a:cubicBezTo>
                <a:cubicBezTo>
                  <a:pt x="15874" y="5305"/>
                  <a:pt x="15763" y="5370"/>
                  <a:pt x="15763" y="5321"/>
                </a:cubicBezTo>
                <a:cubicBezTo>
                  <a:pt x="15572" y="5272"/>
                  <a:pt x="15323" y="5225"/>
                  <a:pt x="15047" y="5176"/>
                </a:cubicBezTo>
                <a:cubicBezTo>
                  <a:pt x="14883" y="5129"/>
                  <a:pt x="14469" y="5049"/>
                  <a:pt x="14332" y="5049"/>
                </a:cubicBezTo>
                <a:cubicBezTo>
                  <a:pt x="14194" y="5049"/>
                  <a:pt x="14358" y="5080"/>
                  <a:pt x="14300" y="5080"/>
                </a:cubicBezTo>
                <a:cubicBezTo>
                  <a:pt x="13918" y="5049"/>
                  <a:pt x="13505" y="4951"/>
                  <a:pt x="13060" y="4904"/>
                </a:cubicBezTo>
                <a:cubicBezTo>
                  <a:pt x="11958" y="4775"/>
                  <a:pt x="10887" y="4694"/>
                  <a:pt x="9700" y="4630"/>
                </a:cubicBezTo>
                <a:cubicBezTo>
                  <a:pt x="9563" y="4614"/>
                  <a:pt x="9012" y="4614"/>
                  <a:pt x="8985" y="4583"/>
                </a:cubicBezTo>
                <a:cubicBezTo>
                  <a:pt x="8958" y="4552"/>
                  <a:pt x="9287" y="4583"/>
                  <a:pt x="9372" y="4583"/>
                </a:cubicBezTo>
                <a:close/>
                <a:moveTo>
                  <a:pt x="9149" y="4648"/>
                </a:moveTo>
                <a:cubicBezTo>
                  <a:pt x="11274" y="4728"/>
                  <a:pt x="13118" y="4935"/>
                  <a:pt x="14798" y="5241"/>
                </a:cubicBezTo>
                <a:cubicBezTo>
                  <a:pt x="15572" y="5370"/>
                  <a:pt x="16478" y="5546"/>
                  <a:pt x="16918" y="5818"/>
                </a:cubicBezTo>
                <a:cubicBezTo>
                  <a:pt x="17029" y="5802"/>
                  <a:pt x="16918" y="5867"/>
                  <a:pt x="16918" y="5818"/>
                </a:cubicBezTo>
                <a:cubicBezTo>
                  <a:pt x="16589" y="5756"/>
                  <a:pt x="16394" y="5626"/>
                  <a:pt x="16092" y="5546"/>
                </a:cubicBezTo>
                <a:cubicBezTo>
                  <a:pt x="16092" y="5562"/>
                  <a:pt x="16123" y="5577"/>
                  <a:pt x="16123" y="5577"/>
                </a:cubicBezTo>
                <a:cubicBezTo>
                  <a:pt x="16229" y="5577"/>
                  <a:pt x="16123" y="5626"/>
                  <a:pt x="16123" y="5577"/>
                </a:cubicBezTo>
                <a:cubicBezTo>
                  <a:pt x="15403" y="5386"/>
                  <a:pt x="14798" y="5256"/>
                  <a:pt x="13918" y="5176"/>
                </a:cubicBezTo>
                <a:cubicBezTo>
                  <a:pt x="13198" y="5096"/>
                  <a:pt x="12540" y="4984"/>
                  <a:pt x="11820" y="4935"/>
                </a:cubicBezTo>
                <a:cubicBezTo>
                  <a:pt x="11105" y="4873"/>
                  <a:pt x="10363" y="4808"/>
                  <a:pt x="9589" y="4775"/>
                </a:cubicBezTo>
                <a:cubicBezTo>
                  <a:pt x="9398" y="4759"/>
                  <a:pt x="8736" y="4775"/>
                  <a:pt x="8709" y="4710"/>
                </a:cubicBezTo>
                <a:cubicBezTo>
                  <a:pt x="8656" y="4599"/>
                  <a:pt x="9069" y="4648"/>
                  <a:pt x="9149" y="4648"/>
                </a:cubicBezTo>
                <a:close/>
                <a:moveTo>
                  <a:pt x="15980" y="6494"/>
                </a:moveTo>
                <a:lnTo>
                  <a:pt x="16038" y="6476"/>
                </a:lnTo>
                <a:cubicBezTo>
                  <a:pt x="16065" y="6494"/>
                  <a:pt x="15980" y="6494"/>
                  <a:pt x="15980" y="6494"/>
                </a:cubicBezTo>
                <a:close/>
                <a:moveTo>
                  <a:pt x="15900" y="6074"/>
                </a:moveTo>
                <a:cubicBezTo>
                  <a:pt x="15900" y="6074"/>
                  <a:pt x="15927" y="6092"/>
                  <a:pt x="15900" y="6074"/>
                </a:cubicBezTo>
                <a:close/>
                <a:moveTo>
                  <a:pt x="8656" y="4839"/>
                </a:moveTo>
                <a:lnTo>
                  <a:pt x="8572" y="4855"/>
                </a:lnTo>
                <a:cubicBezTo>
                  <a:pt x="8545" y="4839"/>
                  <a:pt x="8625" y="4824"/>
                  <a:pt x="8656" y="4839"/>
                </a:cubicBezTo>
                <a:close/>
                <a:moveTo>
                  <a:pt x="8518" y="4855"/>
                </a:moveTo>
                <a:cubicBezTo>
                  <a:pt x="8518" y="4855"/>
                  <a:pt x="8545" y="4855"/>
                  <a:pt x="8518" y="4855"/>
                </a:cubicBezTo>
                <a:close/>
                <a:moveTo>
                  <a:pt x="7523" y="5145"/>
                </a:moveTo>
                <a:cubicBezTo>
                  <a:pt x="7634" y="5080"/>
                  <a:pt x="8158" y="5145"/>
                  <a:pt x="8323" y="5160"/>
                </a:cubicBezTo>
                <a:cubicBezTo>
                  <a:pt x="10585" y="5272"/>
                  <a:pt x="12843" y="5432"/>
                  <a:pt x="14634" y="5771"/>
                </a:cubicBezTo>
                <a:cubicBezTo>
                  <a:pt x="14963" y="5818"/>
                  <a:pt x="15238" y="5867"/>
                  <a:pt x="15514" y="5932"/>
                </a:cubicBezTo>
                <a:cubicBezTo>
                  <a:pt x="15598" y="5947"/>
                  <a:pt x="15900" y="6059"/>
                  <a:pt x="15652" y="5994"/>
                </a:cubicBezTo>
                <a:cubicBezTo>
                  <a:pt x="15349" y="5932"/>
                  <a:pt x="14883" y="5852"/>
                  <a:pt x="14634" y="5771"/>
                </a:cubicBezTo>
                <a:cubicBezTo>
                  <a:pt x="14247" y="5722"/>
                  <a:pt x="14025" y="5691"/>
                  <a:pt x="13723" y="5642"/>
                </a:cubicBezTo>
                <a:cubicBezTo>
                  <a:pt x="12789" y="5546"/>
                  <a:pt x="11905" y="5450"/>
                  <a:pt x="10887" y="5386"/>
                </a:cubicBezTo>
                <a:cubicBezTo>
                  <a:pt x="9892" y="5305"/>
                  <a:pt x="8932" y="5256"/>
                  <a:pt x="7909" y="5210"/>
                </a:cubicBezTo>
                <a:cubicBezTo>
                  <a:pt x="7634" y="5191"/>
                  <a:pt x="7416" y="5210"/>
                  <a:pt x="7523" y="5145"/>
                </a:cubicBezTo>
                <a:close/>
                <a:moveTo>
                  <a:pt x="14714" y="6173"/>
                </a:moveTo>
                <a:cubicBezTo>
                  <a:pt x="14274" y="6123"/>
                  <a:pt x="13669" y="5963"/>
                  <a:pt x="13309" y="5947"/>
                </a:cubicBezTo>
                <a:cubicBezTo>
                  <a:pt x="13283" y="5994"/>
                  <a:pt x="13172" y="5932"/>
                  <a:pt x="13309" y="5947"/>
                </a:cubicBezTo>
                <a:cubicBezTo>
                  <a:pt x="13309" y="5932"/>
                  <a:pt x="13229" y="5932"/>
                  <a:pt x="13198" y="5932"/>
                </a:cubicBezTo>
                <a:cubicBezTo>
                  <a:pt x="13229" y="5963"/>
                  <a:pt x="13060" y="5963"/>
                  <a:pt x="13092" y="5932"/>
                </a:cubicBezTo>
                <a:cubicBezTo>
                  <a:pt x="11354" y="5722"/>
                  <a:pt x="9727" y="5626"/>
                  <a:pt x="7856" y="5531"/>
                </a:cubicBezTo>
                <a:cubicBezTo>
                  <a:pt x="7580" y="5531"/>
                  <a:pt x="7029" y="5512"/>
                  <a:pt x="6754" y="5481"/>
                </a:cubicBezTo>
                <a:cubicBezTo>
                  <a:pt x="6367" y="5450"/>
                  <a:pt x="6972" y="5466"/>
                  <a:pt x="7109" y="5481"/>
                </a:cubicBezTo>
                <a:cubicBezTo>
                  <a:pt x="9812" y="5577"/>
                  <a:pt x="12265" y="5707"/>
                  <a:pt x="14438" y="6092"/>
                </a:cubicBezTo>
                <a:cubicBezTo>
                  <a:pt x="14496" y="6108"/>
                  <a:pt x="14883" y="6173"/>
                  <a:pt x="14883" y="6173"/>
                </a:cubicBezTo>
                <a:cubicBezTo>
                  <a:pt x="14909" y="6253"/>
                  <a:pt x="13612" y="6043"/>
                  <a:pt x="14714" y="6173"/>
                </a:cubicBezTo>
                <a:close/>
                <a:moveTo>
                  <a:pt x="14332" y="6253"/>
                </a:moveTo>
                <a:cubicBezTo>
                  <a:pt x="14300" y="6253"/>
                  <a:pt x="14358" y="6235"/>
                  <a:pt x="14385" y="6235"/>
                </a:cubicBezTo>
                <a:cubicBezTo>
                  <a:pt x="14385" y="6253"/>
                  <a:pt x="14332" y="6253"/>
                  <a:pt x="14332" y="6253"/>
                </a:cubicBezTo>
                <a:close/>
                <a:moveTo>
                  <a:pt x="9483" y="5531"/>
                </a:moveTo>
                <a:cubicBezTo>
                  <a:pt x="9509" y="5546"/>
                  <a:pt x="9674" y="5497"/>
                  <a:pt x="9727" y="5512"/>
                </a:cubicBezTo>
                <a:cubicBezTo>
                  <a:pt x="9727" y="5512"/>
                  <a:pt x="9536" y="5577"/>
                  <a:pt x="9483" y="5531"/>
                </a:cubicBezTo>
                <a:close/>
                <a:moveTo>
                  <a:pt x="10252" y="5562"/>
                </a:moveTo>
                <a:cubicBezTo>
                  <a:pt x="10554" y="5546"/>
                  <a:pt x="10443" y="5611"/>
                  <a:pt x="10252" y="5562"/>
                </a:cubicBezTo>
                <a:cubicBezTo>
                  <a:pt x="10114" y="5577"/>
                  <a:pt x="10034" y="5562"/>
                  <a:pt x="9976" y="5546"/>
                </a:cubicBezTo>
                <a:cubicBezTo>
                  <a:pt x="9425" y="5512"/>
                  <a:pt x="10198" y="5546"/>
                  <a:pt x="10252" y="5562"/>
                </a:cubicBezTo>
                <a:close/>
                <a:moveTo>
                  <a:pt x="10585" y="5593"/>
                </a:moveTo>
                <a:cubicBezTo>
                  <a:pt x="10585" y="5593"/>
                  <a:pt x="10500" y="5611"/>
                  <a:pt x="10500" y="5593"/>
                </a:cubicBezTo>
                <a:cubicBezTo>
                  <a:pt x="10443" y="5577"/>
                  <a:pt x="10940" y="5593"/>
                  <a:pt x="10585" y="5593"/>
                </a:cubicBezTo>
                <a:close/>
                <a:moveTo>
                  <a:pt x="10829" y="5593"/>
                </a:moveTo>
                <a:cubicBezTo>
                  <a:pt x="10856" y="5611"/>
                  <a:pt x="10803" y="5626"/>
                  <a:pt x="10776" y="5611"/>
                </a:cubicBezTo>
                <a:lnTo>
                  <a:pt x="10829" y="5593"/>
                </a:lnTo>
                <a:close/>
                <a:moveTo>
                  <a:pt x="12016" y="5707"/>
                </a:moveTo>
                <a:cubicBezTo>
                  <a:pt x="12016" y="5707"/>
                  <a:pt x="12043" y="5722"/>
                  <a:pt x="12016" y="5707"/>
                </a:cubicBezTo>
                <a:close/>
                <a:moveTo>
                  <a:pt x="12372" y="5722"/>
                </a:moveTo>
                <a:cubicBezTo>
                  <a:pt x="12403" y="5738"/>
                  <a:pt x="12318" y="5756"/>
                  <a:pt x="12318" y="5738"/>
                </a:cubicBezTo>
                <a:lnTo>
                  <a:pt x="12372" y="5722"/>
                </a:lnTo>
                <a:close/>
                <a:moveTo>
                  <a:pt x="12567" y="5738"/>
                </a:moveTo>
                <a:cubicBezTo>
                  <a:pt x="12594" y="5756"/>
                  <a:pt x="12483" y="5771"/>
                  <a:pt x="12456" y="5756"/>
                </a:cubicBezTo>
                <a:cubicBezTo>
                  <a:pt x="12456" y="5756"/>
                  <a:pt x="12540" y="5738"/>
                  <a:pt x="12567" y="5738"/>
                </a:cubicBezTo>
                <a:close/>
                <a:moveTo>
                  <a:pt x="12843" y="5771"/>
                </a:moveTo>
                <a:cubicBezTo>
                  <a:pt x="12843" y="5787"/>
                  <a:pt x="12758" y="5802"/>
                  <a:pt x="12732" y="5787"/>
                </a:cubicBezTo>
                <a:cubicBezTo>
                  <a:pt x="12705" y="5787"/>
                  <a:pt x="12816" y="5771"/>
                  <a:pt x="12843" y="5771"/>
                </a:cubicBezTo>
                <a:close/>
                <a:moveTo>
                  <a:pt x="13367" y="5852"/>
                </a:moveTo>
                <a:cubicBezTo>
                  <a:pt x="13394" y="5867"/>
                  <a:pt x="13505" y="5834"/>
                  <a:pt x="13505" y="5867"/>
                </a:cubicBezTo>
                <a:cubicBezTo>
                  <a:pt x="13612" y="5867"/>
                  <a:pt x="13669" y="5898"/>
                  <a:pt x="13749" y="5898"/>
                </a:cubicBezTo>
                <a:cubicBezTo>
                  <a:pt x="14220" y="5978"/>
                  <a:pt x="13505" y="5898"/>
                  <a:pt x="13505" y="5867"/>
                </a:cubicBezTo>
                <a:cubicBezTo>
                  <a:pt x="13447" y="5867"/>
                  <a:pt x="13367" y="5898"/>
                  <a:pt x="13367" y="5852"/>
                </a:cubicBezTo>
                <a:close/>
                <a:moveTo>
                  <a:pt x="14194" y="5963"/>
                </a:moveTo>
                <a:cubicBezTo>
                  <a:pt x="14220" y="5963"/>
                  <a:pt x="14247" y="5963"/>
                  <a:pt x="14274" y="5978"/>
                </a:cubicBezTo>
                <a:cubicBezTo>
                  <a:pt x="14300" y="5978"/>
                  <a:pt x="14358" y="5978"/>
                  <a:pt x="14385" y="5994"/>
                </a:cubicBezTo>
                <a:cubicBezTo>
                  <a:pt x="14496" y="5978"/>
                  <a:pt x="14385" y="6043"/>
                  <a:pt x="14385" y="5994"/>
                </a:cubicBezTo>
                <a:cubicBezTo>
                  <a:pt x="14332" y="5994"/>
                  <a:pt x="14274" y="6012"/>
                  <a:pt x="14274" y="5978"/>
                </a:cubicBezTo>
                <a:cubicBezTo>
                  <a:pt x="14220" y="5978"/>
                  <a:pt x="14194" y="5978"/>
                  <a:pt x="14194" y="5963"/>
                </a:cubicBezTo>
                <a:close/>
                <a:moveTo>
                  <a:pt x="14576" y="6284"/>
                </a:moveTo>
                <a:cubicBezTo>
                  <a:pt x="14687" y="6284"/>
                  <a:pt x="14798" y="6315"/>
                  <a:pt x="14883" y="6349"/>
                </a:cubicBezTo>
                <a:cubicBezTo>
                  <a:pt x="14989" y="6349"/>
                  <a:pt x="15074" y="6380"/>
                  <a:pt x="15185" y="6413"/>
                </a:cubicBezTo>
                <a:cubicBezTo>
                  <a:pt x="15238" y="6429"/>
                  <a:pt x="15678" y="6509"/>
                  <a:pt x="15429" y="6494"/>
                </a:cubicBezTo>
                <a:cubicBezTo>
                  <a:pt x="15296" y="6476"/>
                  <a:pt x="14963" y="6349"/>
                  <a:pt x="14883" y="6349"/>
                </a:cubicBezTo>
                <a:cubicBezTo>
                  <a:pt x="14772" y="6331"/>
                  <a:pt x="14634" y="6331"/>
                  <a:pt x="14576" y="6284"/>
                </a:cubicBezTo>
                <a:close/>
                <a:moveTo>
                  <a:pt x="7385" y="5417"/>
                </a:moveTo>
                <a:cubicBezTo>
                  <a:pt x="7967" y="5432"/>
                  <a:pt x="8789" y="5466"/>
                  <a:pt x="9149" y="5497"/>
                </a:cubicBezTo>
                <a:cubicBezTo>
                  <a:pt x="9207" y="5512"/>
                  <a:pt x="9260" y="5497"/>
                  <a:pt x="9314" y="5497"/>
                </a:cubicBezTo>
                <a:cubicBezTo>
                  <a:pt x="9620" y="5512"/>
                  <a:pt x="9260" y="5546"/>
                  <a:pt x="9149" y="5497"/>
                </a:cubicBezTo>
                <a:cubicBezTo>
                  <a:pt x="8820" y="5512"/>
                  <a:pt x="8487" y="5497"/>
                  <a:pt x="7936" y="5481"/>
                </a:cubicBezTo>
                <a:cubicBezTo>
                  <a:pt x="7660" y="5466"/>
                  <a:pt x="7385" y="5450"/>
                  <a:pt x="7109" y="5432"/>
                </a:cubicBezTo>
                <a:cubicBezTo>
                  <a:pt x="7056" y="5417"/>
                  <a:pt x="6669" y="5401"/>
                  <a:pt x="6918" y="5401"/>
                </a:cubicBezTo>
                <a:cubicBezTo>
                  <a:pt x="7167" y="5386"/>
                  <a:pt x="7140" y="5401"/>
                  <a:pt x="7385" y="5417"/>
                </a:cubicBezTo>
                <a:close/>
                <a:moveTo>
                  <a:pt x="6229" y="3107"/>
                </a:moveTo>
                <a:cubicBezTo>
                  <a:pt x="6505" y="3009"/>
                  <a:pt x="6558" y="2962"/>
                  <a:pt x="6807" y="2882"/>
                </a:cubicBezTo>
                <a:cubicBezTo>
                  <a:pt x="6918" y="2848"/>
                  <a:pt x="7220" y="2737"/>
                  <a:pt x="7003" y="2848"/>
                </a:cubicBezTo>
                <a:cubicBezTo>
                  <a:pt x="7194" y="2848"/>
                  <a:pt x="6892" y="2929"/>
                  <a:pt x="6834" y="2947"/>
                </a:cubicBezTo>
                <a:cubicBezTo>
                  <a:pt x="6669" y="2993"/>
                  <a:pt x="6340" y="3107"/>
                  <a:pt x="6176" y="3154"/>
                </a:cubicBezTo>
                <a:cubicBezTo>
                  <a:pt x="5869" y="3250"/>
                  <a:pt x="6092" y="3154"/>
                  <a:pt x="6229" y="3107"/>
                </a:cubicBezTo>
                <a:close/>
                <a:moveTo>
                  <a:pt x="6203" y="5577"/>
                </a:moveTo>
                <a:cubicBezTo>
                  <a:pt x="6203" y="5577"/>
                  <a:pt x="6203" y="5562"/>
                  <a:pt x="6229" y="5562"/>
                </a:cubicBezTo>
                <a:cubicBezTo>
                  <a:pt x="7660" y="5657"/>
                  <a:pt x="9176" y="5691"/>
                  <a:pt x="10612" y="5802"/>
                </a:cubicBezTo>
                <a:cubicBezTo>
                  <a:pt x="11078" y="5852"/>
                  <a:pt x="11576" y="5852"/>
                  <a:pt x="12016" y="5914"/>
                </a:cubicBezTo>
                <a:cubicBezTo>
                  <a:pt x="12069" y="5932"/>
                  <a:pt x="12154" y="5963"/>
                  <a:pt x="12207" y="5978"/>
                </a:cubicBezTo>
                <a:cubicBezTo>
                  <a:pt x="12403" y="6028"/>
                  <a:pt x="12620" y="6028"/>
                  <a:pt x="12843" y="6059"/>
                </a:cubicBezTo>
                <a:cubicBezTo>
                  <a:pt x="13860" y="6219"/>
                  <a:pt x="14825" y="6349"/>
                  <a:pt x="15736" y="6605"/>
                </a:cubicBezTo>
                <a:cubicBezTo>
                  <a:pt x="15843" y="6636"/>
                  <a:pt x="16643" y="6877"/>
                  <a:pt x="16643" y="6957"/>
                </a:cubicBezTo>
                <a:cubicBezTo>
                  <a:pt x="16643" y="6991"/>
                  <a:pt x="16394" y="6861"/>
                  <a:pt x="16340" y="6846"/>
                </a:cubicBezTo>
                <a:cubicBezTo>
                  <a:pt x="16038" y="6716"/>
                  <a:pt x="15652" y="6621"/>
                  <a:pt x="15296" y="6540"/>
                </a:cubicBezTo>
                <a:cubicBezTo>
                  <a:pt x="14772" y="6429"/>
                  <a:pt x="14220" y="6284"/>
                  <a:pt x="13780" y="6219"/>
                </a:cubicBezTo>
                <a:cubicBezTo>
                  <a:pt x="13643" y="6204"/>
                  <a:pt x="13505" y="6204"/>
                  <a:pt x="13367" y="6188"/>
                </a:cubicBezTo>
                <a:cubicBezTo>
                  <a:pt x="13229" y="6173"/>
                  <a:pt x="13118" y="6139"/>
                  <a:pt x="12980" y="6139"/>
                </a:cubicBezTo>
                <a:cubicBezTo>
                  <a:pt x="12954" y="6139"/>
                  <a:pt x="12816" y="6173"/>
                  <a:pt x="12843" y="6173"/>
                </a:cubicBezTo>
                <a:cubicBezTo>
                  <a:pt x="12678" y="6188"/>
                  <a:pt x="12372" y="6139"/>
                  <a:pt x="12127" y="6108"/>
                </a:cubicBezTo>
                <a:cubicBezTo>
                  <a:pt x="10723" y="5963"/>
                  <a:pt x="8487" y="5852"/>
                  <a:pt x="7109" y="5771"/>
                </a:cubicBezTo>
                <a:cubicBezTo>
                  <a:pt x="6780" y="5756"/>
                  <a:pt x="6452" y="5771"/>
                  <a:pt x="6118" y="5707"/>
                </a:cubicBezTo>
                <a:cubicBezTo>
                  <a:pt x="6314" y="5756"/>
                  <a:pt x="5980" y="5722"/>
                  <a:pt x="5980" y="5673"/>
                </a:cubicBezTo>
                <a:cubicBezTo>
                  <a:pt x="5980" y="5657"/>
                  <a:pt x="6065" y="5611"/>
                  <a:pt x="6203" y="5577"/>
                </a:cubicBezTo>
                <a:close/>
                <a:moveTo>
                  <a:pt x="6065" y="5867"/>
                </a:moveTo>
                <a:cubicBezTo>
                  <a:pt x="6007" y="5867"/>
                  <a:pt x="5594" y="5852"/>
                  <a:pt x="5900" y="5834"/>
                </a:cubicBezTo>
                <a:cubicBezTo>
                  <a:pt x="6203" y="5834"/>
                  <a:pt x="6532" y="5867"/>
                  <a:pt x="6807" y="5867"/>
                </a:cubicBezTo>
                <a:cubicBezTo>
                  <a:pt x="8545" y="5914"/>
                  <a:pt x="10252" y="6028"/>
                  <a:pt x="11852" y="6173"/>
                </a:cubicBezTo>
                <a:cubicBezTo>
                  <a:pt x="12403" y="6219"/>
                  <a:pt x="13309" y="6331"/>
                  <a:pt x="13723" y="6429"/>
                </a:cubicBezTo>
                <a:cubicBezTo>
                  <a:pt x="14438" y="6525"/>
                  <a:pt x="15127" y="6654"/>
                  <a:pt x="15652" y="6861"/>
                </a:cubicBezTo>
                <a:cubicBezTo>
                  <a:pt x="15763" y="6877"/>
                  <a:pt x="16092" y="6942"/>
                  <a:pt x="16092" y="6975"/>
                </a:cubicBezTo>
                <a:cubicBezTo>
                  <a:pt x="16092" y="6991"/>
                  <a:pt x="15625" y="6892"/>
                  <a:pt x="15652" y="6861"/>
                </a:cubicBezTo>
                <a:cubicBezTo>
                  <a:pt x="15020" y="6701"/>
                  <a:pt x="14385" y="6556"/>
                  <a:pt x="13723" y="6429"/>
                </a:cubicBezTo>
                <a:cubicBezTo>
                  <a:pt x="11407" y="6074"/>
                  <a:pt x="8709" y="6028"/>
                  <a:pt x="6065" y="5867"/>
                </a:cubicBezTo>
                <a:close/>
                <a:moveTo>
                  <a:pt x="5869" y="11498"/>
                </a:moveTo>
                <a:cubicBezTo>
                  <a:pt x="5816" y="11514"/>
                  <a:pt x="5763" y="11529"/>
                  <a:pt x="5705" y="11529"/>
                </a:cubicBezTo>
                <a:cubicBezTo>
                  <a:pt x="5678" y="11560"/>
                  <a:pt x="5625" y="11560"/>
                  <a:pt x="5540" y="11560"/>
                </a:cubicBezTo>
                <a:cubicBezTo>
                  <a:pt x="5514" y="11578"/>
                  <a:pt x="5456" y="11594"/>
                  <a:pt x="5403" y="11594"/>
                </a:cubicBezTo>
                <a:cubicBezTo>
                  <a:pt x="5403" y="11641"/>
                  <a:pt x="5292" y="11578"/>
                  <a:pt x="5403" y="11594"/>
                </a:cubicBezTo>
                <a:cubicBezTo>
                  <a:pt x="5429" y="11560"/>
                  <a:pt x="5456" y="11560"/>
                  <a:pt x="5540" y="11560"/>
                </a:cubicBezTo>
                <a:cubicBezTo>
                  <a:pt x="5567" y="11529"/>
                  <a:pt x="5625" y="11529"/>
                  <a:pt x="5705" y="11529"/>
                </a:cubicBezTo>
                <a:cubicBezTo>
                  <a:pt x="5736" y="11498"/>
                  <a:pt x="5789" y="11498"/>
                  <a:pt x="5869" y="11498"/>
                </a:cubicBezTo>
                <a:cubicBezTo>
                  <a:pt x="7083" y="11208"/>
                  <a:pt x="8434" y="10967"/>
                  <a:pt x="9838" y="10631"/>
                </a:cubicBezTo>
                <a:cubicBezTo>
                  <a:pt x="10940" y="10375"/>
                  <a:pt x="12043" y="10069"/>
                  <a:pt x="13092" y="9748"/>
                </a:cubicBezTo>
                <a:cubicBezTo>
                  <a:pt x="13256" y="9699"/>
                  <a:pt x="13420" y="9619"/>
                  <a:pt x="13532" y="9603"/>
                </a:cubicBezTo>
                <a:cubicBezTo>
                  <a:pt x="13669" y="9588"/>
                  <a:pt x="13505" y="9652"/>
                  <a:pt x="13532" y="9652"/>
                </a:cubicBezTo>
                <a:cubicBezTo>
                  <a:pt x="13612" y="9668"/>
                  <a:pt x="13643" y="9603"/>
                  <a:pt x="13643" y="9652"/>
                </a:cubicBezTo>
                <a:cubicBezTo>
                  <a:pt x="13643" y="9699"/>
                  <a:pt x="13145" y="9844"/>
                  <a:pt x="13007" y="9893"/>
                </a:cubicBezTo>
                <a:cubicBezTo>
                  <a:pt x="11407" y="10390"/>
                  <a:pt x="9536" y="10841"/>
                  <a:pt x="7829" y="11177"/>
                </a:cubicBezTo>
                <a:cubicBezTo>
                  <a:pt x="7829" y="11193"/>
                  <a:pt x="7798" y="11193"/>
                  <a:pt x="7745" y="11193"/>
                </a:cubicBezTo>
                <a:cubicBezTo>
                  <a:pt x="7745" y="11208"/>
                  <a:pt x="7718" y="11208"/>
                  <a:pt x="7660" y="11208"/>
                </a:cubicBezTo>
                <a:cubicBezTo>
                  <a:pt x="7660" y="11224"/>
                  <a:pt x="7634" y="11224"/>
                  <a:pt x="7580" y="11224"/>
                </a:cubicBezTo>
                <a:cubicBezTo>
                  <a:pt x="7523" y="11257"/>
                  <a:pt x="7416" y="11273"/>
                  <a:pt x="7278" y="11289"/>
                </a:cubicBezTo>
                <a:cubicBezTo>
                  <a:pt x="7278" y="11304"/>
                  <a:pt x="7247" y="11304"/>
                  <a:pt x="7194" y="11304"/>
                </a:cubicBezTo>
                <a:cubicBezTo>
                  <a:pt x="7109" y="11353"/>
                  <a:pt x="6972" y="11369"/>
                  <a:pt x="6807" y="11384"/>
                </a:cubicBezTo>
                <a:cubicBezTo>
                  <a:pt x="6669" y="11434"/>
                  <a:pt x="6478" y="11465"/>
                  <a:pt x="6283" y="11498"/>
                </a:cubicBezTo>
                <a:cubicBezTo>
                  <a:pt x="6256" y="11529"/>
                  <a:pt x="6176" y="11529"/>
                  <a:pt x="6118" y="11529"/>
                </a:cubicBezTo>
                <a:cubicBezTo>
                  <a:pt x="6092" y="11545"/>
                  <a:pt x="6065" y="11545"/>
                  <a:pt x="6038" y="11545"/>
                </a:cubicBezTo>
                <a:cubicBezTo>
                  <a:pt x="5954" y="11610"/>
                  <a:pt x="5816" y="11545"/>
                  <a:pt x="6038" y="11545"/>
                </a:cubicBezTo>
                <a:cubicBezTo>
                  <a:pt x="6038" y="11529"/>
                  <a:pt x="6065" y="11529"/>
                  <a:pt x="6118" y="11529"/>
                </a:cubicBezTo>
                <a:cubicBezTo>
                  <a:pt x="6145" y="11514"/>
                  <a:pt x="6203" y="11498"/>
                  <a:pt x="6283" y="11498"/>
                </a:cubicBezTo>
                <a:cubicBezTo>
                  <a:pt x="6420" y="11449"/>
                  <a:pt x="6616" y="11418"/>
                  <a:pt x="6807" y="11384"/>
                </a:cubicBezTo>
                <a:cubicBezTo>
                  <a:pt x="6918" y="11338"/>
                  <a:pt x="7056" y="11320"/>
                  <a:pt x="7194" y="11304"/>
                </a:cubicBezTo>
                <a:cubicBezTo>
                  <a:pt x="7194" y="11289"/>
                  <a:pt x="7247" y="11289"/>
                  <a:pt x="7278" y="11289"/>
                </a:cubicBezTo>
                <a:cubicBezTo>
                  <a:pt x="7358" y="11257"/>
                  <a:pt x="7469" y="11239"/>
                  <a:pt x="7580" y="11224"/>
                </a:cubicBezTo>
                <a:cubicBezTo>
                  <a:pt x="7580" y="11208"/>
                  <a:pt x="7634" y="11208"/>
                  <a:pt x="7660" y="11208"/>
                </a:cubicBezTo>
                <a:cubicBezTo>
                  <a:pt x="7660" y="11193"/>
                  <a:pt x="7718" y="11193"/>
                  <a:pt x="7745" y="11193"/>
                </a:cubicBezTo>
                <a:cubicBezTo>
                  <a:pt x="7745" y="11177"/>
                  <a:pt x="7798" y="11177"/>
                  <a:pt x="7829" y="11177"/>
                </a:cubicBezTo>
                <a:cubicBezTo>
                  <a:pt x="8212" y="11063"/>
                  <a:pt x="8656" y="11017"/>
                  <a:pt x="8985" y="10903"/>
                </a:cubicBezTo>
                <a:cubicBezTo>
                  <a:pt x="9012" y="10887"/>
                  <a:pt x="9069" y="10856"/>
                  <a:pt x="9096" y="10841"/>
                </a:cubicBezTo>
                <a:cubicBezTo>
                  <a:pt x="9207" y="10807"/>
                  <a:pt x="9340" y="10822"/>
                  <a:pt x="9425" y="10760"/>
                </a:cubicBezTo>
                <a:cubicBezTo>
                  <a:pt x="8238" y="11017"/>
                  <a:pt x="7056" y="11257"/>
                  <a:pt x="5869" y="11498"/>
                </a:cubicBezTo>
                <a:close/>
                <a:moveTo>
                  <a:pt x="8407" y="10887"/>
                </a:moveTo>
                <a:cubicBezTo>
                  <a:pt x="8407" y="10903"/>
                  <a:pt x="8349" y="10903"/>
                  <a:pt x="8349" y="10903"/>
                </a:cubicBezTo>
                <a:lnTo>
                  <a:pt x="8407" y="10887"/>
                </a:lnTo>
                <a:close/>
                <a:moveTo>
                  <a:pt x="11576" y="10134"/>
                </a:moveTo>
                <a:cubicBezTo>
                  <a:pt x="11576" y="10118"/>
                  <a:pt x="11603" y="10100"/>
                  <a:pt x="11629" y="10118"/>
                </a:cubicBezTo>
                <a:cubicBezTo>
                  <a:pt x="11629" y="10100"/>
                  <a:pt x="11656" y="10085"/>
                  <a:pt x="11687" y="10100"/>
                </a:cubicBezTo>
                <a:cubicBezTo>
                  <a:pt x="11687" y="10085"/>
                  <a:pt x="11714" y="10069"/>
                  <a:pt x="11740" y="10085"/>
                </a:cubicBezTo>
                <a:cubicBezTo>
                  <a:pt x="11740" y="10069"/>
                  <a:pt x="11767" y="10054"/>
                  <a:pt x="11794" y="10069"/>
                </a:cubicBezTo>
                <a:cubicBezTo>
                  <a:pt x="11794" y="10054"/>
                  <a:pt x="11820" y="10038"/>
                  <a:pt x="11852" y="10054"/>
                </a:cubicBezTo>
                <a:cubicBezTo>
                  <a:pt x="11852" y="10038"/>
                  <a:pt x="11878" y="10020"/>
                  <a:pt x="11905" y="10038"/>
                </a:cubicBezTo>
                <a:cubicBezTo>
                  <a:pt x="12372" y="9893"/>
                  <a:pt x="12816" y="9733"/>
                  <a:pt x="13309" y="9619"/>
                </a:cubicBezTo>
                <a:cubicBezTo>
                  <a:pt x="13340" y="9556"/>
                  <a:pt x="13447" y="9619"/>
                  <a:pt x="13309" y="9619"/>
                </a:cubicBezTo>
                <a:cubicBezTo>
                  <a:pt x="12869" y="9764"/>
                  <a:pt x="12403" y="9909"/>
                  <a:pt x="11905" y="10038"/>
                </a:cubicBezTo>
                <a:cubicBezTo>
                  <a:pt x="11905" y="10038"/>
                  <a:pt x="11878" y="10054"/>
                  <a:pt x="11852" y="10054"/>
                </a:cubicBezTo>
                <a:cubicBezTo>
                  <a:pt x="11852" y="10054"/>
                  <a:pt x="11820" y="10069"/>
                  <a:pt x="11794" y="10069"/>
                </a:cubicBezTo>
                <a:cubicBezTo>
                  <a:pt x="11794" y="10069"/>
                  <a:pt x="11767" y="10085"/>
                  <a:pt x="11740" y="10085"/>
                </a:cubicBezTo>
                <a:cubicBezTo>
                  <a:pt x="11740" y="10085"/>
                  <a:pt x="11714" y="10100"/>
                  <a:pt x="11687" y="10100"/>
                </a:cubicBezTo>
                <a:cubicBezTo>
                  <a:pt x="11687" y="10100"/>
                  <a:pt x="11656" y="10118"/>
                  <a:pt x="11629" y="10118"/>
                </a:cubicBezTo>
                <a:cubicBezTo>
                  <a:pt x="11629" y="10118"/>
                  <a:pt x="11603" y="10134"/>
                  <a:pt x="11576" y="10134"/>
                </a:cubicBezTo>
                <a:close/>
                <a:moveTo>
                  <a:pt x="12789" y="9572"/>
                </a:moveTo>
                <a:cubicBezTo>
                  <a:pt x="12789" y="9588"/>
                  <a:pt x="12758" y="9588"/>
                  <a:pt x="12732" y="9588"/>
                </a:cubicBezTo>
                <a:cubicBezTo>
                  <a:pt x="12732" y="9603"/>
                  <a:pt x="12705" y="9603"/>
                  <a:pt x="12678" y="9603"/>
                </a:cubicBezTo>
                <a:cubicBezTo>
                  <a:pt x="12678" y="9619"/>
                  <a:pt x="12647" y="9619"/>
                  <a:pt x="12620" y="9619"/>
                </a:cubicBezTo>
                <a:cubicBezTo>
                  <a:pt x="12620" y="9637"/>
                  <a:pt x="12594" y="9637"/>
                  <a:pt x="12567" y="9637"/>
                </a:cubicBezTo>
                <a:cubicBezTo>
                  <a:pt x="10198" y="10390"/>
                  <a:pt x="7416" y="10903"/>
                  <a:pt x="4714" y="11465"/>
                </a:cubicBezTo>
                <a:cubicBezTo>
                  <a:pt x="4714" y="11514"/>
                  <a:pt x="4603" y="11449"/>
                  <a:pt x="4714" y="11465"/>
                </a:cubicBezTo>
                <a:cubicBezTo>
                  <a:pt x="5954" y="11097"/>
                  <a:pt x="7385" y="10887"/>
                  <a:pt x="8709" y="10582"/>
                </a:cubicBezTo>
                <a:cubicBezTo>
                  <a:pt x="10034" y="10294"/>
                  <a:pt x="11327" y="9958"/>
                  <a:pt x="12567" y="9637"/>
                </a:cubicBezTo>
                <a:cubicBezTo>
                  <a:pt x="12567" y="9619"/>
                  <a:pt x="12594" y="9619"/>
                  <a:pt x="12620" y="9619"/>
                </a:cubicBezTo>
                <a:cubicBezTo>
                  <a:pt x="12620" y="9603"/>
                  <a:pt x="12647" y="9603"/>
                  <a:pt x="12678" y="9603"/>
                </a:cubicBezTo>
                <a:cubicBezTo>
                  <a:pt x="12678" y="9588"/>
                  <a:pt x="12705" y="9588"/>
                  <a:pt x="12732" y="9588"/>
                </a:cubicBezTo>
                <a:cubicBezTo>
                  <a:pt x="12732" y="9572"/>
                  <a:pt x="12758" y="9572"/>
                  <a:pt x="12789" y="9572"/>
                </a:cubicBezTo>
                <a:close/>
                <a:moveTo>
                  <a:pt x="11380" y="9285"/>
                </a:moveTo>
                <a:cubicBezTo>
                  <a:pt x="11380" y="9269"/>
                  <a:pt x="11438" y="9269"/>
                  <a:pt x="11438" y="9269"/>
                </a:cubicBezTo>
                <a:cubicBezTo>
                  <a:pt x="11465" y="9269"/>
                  <a:pt x="11407" y="9285"/>
                  <a:pt x="11380" y="9285"/>
                </a:cubicBezTo>
                <a:close/>
                <a:moveTo>
                  <a:pt x="11243" y="9318"/>
                </a:moveTo>
                <a:cubicBezTo>
                  <a:pt x="11243" y="9334"/>
                  <a:pt x="11216" y="9334"/>
                  <a:pt x="11189" y="9334"/>
                </a:cubicBezTo>
                <a:cubicBezTo>
                  <a:pt x="11189" y="9349"/>
                  <a:pt x="11163" y="9349"/>
                  <a:pt x="11105" y="9349"/>
                </a:cubicBezTo>
                <a:cubicBezTo>
                  <a:pt x="11105" y="9365"/>
                  <a:pt x="11105" y="9365"/>
                  <a:pt x="11052" y="9365"/>
                </a:cubicBezTo>
                <a:cubicBezTo>
                  <a:pt x="11052" y="9380"/>
                  <a:pt x="11052" y="9380"/>
                  <a:pt x="10994" y="9380"/>
                </a:cubicBezTo>
                <a:cubicBezTo>
                  <a:pt x="10994" y="9427"/>
                  <a:pt x="10887" y="9365"/>
                  <a:pt x="10994" y="9380"/>
                </a:cubicBezTo>
                <a:cubicBezTo>
                  <a:pt x="11025" y="9365"/>
                  <a:pt x="11025" y="9365"/>
                  <a:pt x="11052" y="9365"/>
                </a:cubicBezTo>
                <a:cubicBezTo>
                  <a:pt x="11078" y="9349"/>
                  <a:pt x="11078" y="9349"/>
                  <a:pt x="11105" y="9349"/>
                </a:cubicBezTo>
                <a:cubicBezTo>
                  <a:pt x="11136" y="9334"/>
                  <a:pt x="11163" y="9334"/>
                  <a:pt x="11189" y="9334"/>
                </a:cubicBezTo>
                <a:cubicBezTo>
                  <a:pt x="11216" y="9318"/>
                  <a:pt x="11216" y="9318"/>
                  <a:pt x="11243" y="9318"/>
                </a:cubicBezTo>
                <a:close/>
                <a:moveTo>
                  <a:pt x="10665" y="9458"/>
                </a:moveTo>
                <a:cubicBezTo>
                  <a:pt x="10692" y="9443"/>
                  <a:pt x="10692" y="9443"/>
                  <a:pt x="10723" y="9443"/>
                </a:cubicBezTo>
                <a:cubicBezTo>
                  <a:pt x="10749" y="9427"/>
                  <a:pt x="10776" y="9427"/>
                  <a:pt x="10803" y="9427"/>
                </a:cubicBezTo>
                <a:cubicBezTo>
                  <a:pt x="10829" y="9380"/>
                  <a:pt x="10940" y="9443"/>
                  <a:pt x="10803" y="9427"/>
                </a:cubicBezTo>
                <a:cubicBezTo>
                  <a:pt x="10803" y="9443"/>
                  <a:pt x="10776" y="9443"/>
                  <a:pt x="10723" y="9443"/>
                </a:cubicBezTo>
                <a:cubicBezTo>
                  <a:pt x="10723" y="9458"/>
                  <a:pt x="10723" y="9458"/>
                  <a:pt x="10665" y="9458"/>
                </a:cubicBezTo>
                <a:close/>
                <a:moveTo>
                  <a:pt x="10500" y="9507"/>
                </a:moveTo>
                <a:cubicBezTo>
                  <a:pt x="10500" y="9492"/>
                  <a:pt x="10527" y="9492"/>
                  <a:pt x="10554" y="9492"/>
                </a:cubicBezTo>
                <a:cubicBezTo>
                  <a:pt x="10585" y="9443"/>
                  <a:pt x="10692" y="9507"/>
                  <a:pt x="10554" y="9492"/>
                </a:cubicBezTo>
                <a:cubicBezTo>
                  <a:pt x="10554" y="9507"/>
                  <a:pt x="10527" y="9507"/>
                  <a:pt x="10500" y="9507"/>
                </a:cubicBezTo>
                <a:close/>
                <a:moveTo>
                  <a:pt x="9452" y="9748"/>
                </a:moveTo>
                <a:cubicBezTo>
                  <a:pt x="9452" y="9733"/>
                  <a:pt x="9483" y="9733"/>
                  <a:pt x="9536" y="9733"/>
                </a:cubicBezTo>
                <a:cubicBezTo>
                  <a:pt x="9536" y="9717"/>
                  <a:pt x="9563" y="9717"/>
                  <a:pt x="9589" y="9717"/>
                </a:cubicBezTo>
                <a:cubicBezTo>
                  <a:pt x="9589" y="9699"/>
                  <a:pt x="9620" y="9699"/>
                  <a:pt x="9674" y="9699"/>
                </a:cubicBezTo>
                <a:cubicBezTo>
                  <a:pt x="9700" y="9668"/>
                  <a:pt x="9727" y="9668"/>
                  <a:pt x="9812" y="9668"/>
                </a:cubicBezTo>
                <a:cubicBezTo>
                  <a:pt x="9838" y="9637"/>
                  <a:pt x="9865" y="9637"/>
                  <a:pt x="9949" y="9637"/>
                </a:cubicBezTo>
                <a:cubicBezTo>
                  <a:pt x="9949" y="9603"/>
                  <a:pt x="10003" y="9603"/>
                  <a:pt x="10087" y="9603"/>
                </a:cubicBezTo>
                <a:cubicBezTo>
                  <a:pt x="10087" y="9588"/>
                  <a:pt x="10114" y="9588"/>
                  <a:pt x="10172" y="9588"/>
                </a:cubicBezTo>
                <a:cubicBezTo>
                  <a:pt x="10172" y="9572"/>
                  <a:pt x="10172" y="9572"/>
                  <a:pt x="10225" y="9572"/>
                </a:cubicBezTo>
                <a:cubicBezTo>
                  <a:pt x="10225" y="9556"/>
                  <a:pt x="10252" y="9556"/>
                  <a:pt x="10305" y="9556"/>
                </a:cubicBezTo>
                <a:cubicBezTo>
                  <a:pt x="10305" y="9538"/>
                  <a:pt x="10305" y="9538"/>
                  <a:pt x="10363" y="9538"/>
                </a:cubicBezTo>
                <a:cubicBezTo>
                  <a:pt x="10363" y="9492"/>
                  <a:pt x="10474" y="9556"/>
                  <a:pt x="10363" y="9538"/>
                </a:cubicBezTo>
                <a:cubicBezTo>
                  <a:pt x="10336" y="9556"/>
                  <a:pt x="10336" y="9556"/>
                  <a:pt x="10305" y="9556"/>
                </a:cubicBezTo>
                <a:cubicBezTo>
                  <a:pt x="10278" y="9572"/>
                  <a:pt x="10252" y="9572"/>
                  <a:pt x="10225" y="9572"/>
                </a:cubicBezTo>
                <a:cubicBezTo>
                  <a:pt x="10198" y="9588"/>
                  <a:pt x="10198" y="9588"/>
                  <a:pt x="10172" y="9588"/>
                </a:cubicBezTo>
                <a:cubicBezTo>
                  <a:pt x="10140" y="9603"/>
                  <a:pt x="10114" y="9603"/>
                  <a:pt x="10087" y="9603"/>
                </a:cubicBezTo>
                <a:cubicBezTo>
                  <a:pt x="10060" y="9619"/>
                  <a:pt x="10003" y="9637"/>
                  <a:pt x="9949" y="9637"/>
                </a:cubicBezTo>
                <a:cubicBezTo>
                  <a:pt x="9923" y="9652"/>
                  <a:pt x="9865" y="9668"/>
                  <a:pt x="9812" y="9668"/>
                </a:cubicBezTo>
                <a:cubicBezTo>
                  <a:pt x="9785" y="9683"/>
                  <a:pt x="9727" y="9699"/>
                  <a:pt x="9674" y="9699"/>
                </a:cubicBezTo>
                <a:cubicBezTo>
                  <a:pt x="9674" y="9717"/>
                  <a:pt x="9620" y="9717"/>
                  <a:pt x="9589" y="9717"/>
                </a:cubicBezTo>
                <a:cubicBezTo>
                  <a:pt x="9589" y="9717"/>
                  <a:pt x="9563" y="9733"/>
                  <a:pt x="9536" y="9733"/>
                </a:cubicBezTo>
                <a:cubicBezTo>
                  <a:pt x="9536" y="9748"/>
                  <a:pt x="9483" y="9748"/>
                  <a:pt x="9452" y="9748"/>
                </a:cubicBezTo>
                <a:close/>
                <a:moveTo>
                  <a:pt x="9123" y="9668"/>
                </a:moveTo>
                <a:cubicBezTo>
                  <a:pt x="9123" y="9652"/>
                  <a:pt x="9149" y="9652"/>
                  <a:pt x="9207" y="9652"/>
                </a:cubicBezTo>
                <a:cubicBezTo>
                  <a:pt x="9207" y="9637"/>
                  <a:pt x="9234" y="9637"/>
                  <a:pt x="9260" y="9637"/>
                </a:cubicBezTo>
                <a:cubicBezTo>
                  <a:pt x="9287" y="9588"/>
                  <a:pt x="9398" y="9652"/>
                  <a:pt x="9260" y="9637"/>
                </a:cubicBezTo>
                <a:cubicBezTo>
                  <a:pt x="9260" y="9652"/>
                  <a:pt x="9234" y="9652"/>
                  <a:pt x="9207" y="9652"/>
                </a:cubicBezTo>
                <a:cubicBezTo>
                  <a:pt x="9207" y="9668"/>
                  <a:pt x="9149" y="9668"/>
                  <a:pt x="9123" y="9668"/>
                </a:cubicBezTo>
                <a:close/>
                <a:moveTo>
                  <a:pt x="9096" y="9828"/>
                </a:moveTo>
                <a:cubicBezTo>
                  <a:pt x="9123" y="9779"/>
                  <a:pt x="9234" y="9844"/>
                  <a:pt x="9096" y="9828"/>
                </a:cubicBezTo>
                <a:cubicBezTo>
                  <a:pt x="9096" y="9828"/>
                  <a:pt x="9069" y="9844"/>
                  <a:pt x="9038" y="9844"/>
                </a:cubicBezTo>
                <a:cubicBezTo>
                  <a:pt x="9038" y="9859"/>
                  <a:pt x="8985" y="9859"/>
                  <a:pt x="8958" y="9859"/>
                </a:cubicBezTo>
                <a:cubicBezTo>
                  <a:pt x="8958" y="9878"/>
                  <a:pt x="8900" y="9878"/>
                  <a:pt x="8874" y="9878"/>
                </a:cubicBezTo>
                <a:cubicBezTo>
                  <a:pt x="8874" y="9878"/>
                  <a:pt x="8847" y="9893"/>
                  <a:pt x="8820" y="9893"/>
                </a:cubicBezTo>
                <a:cubicBezTo>
                  <a:pt x="8820" y="9909"/>
                  <a:pt x="8763" y="9909"/>
                  <a:pt x="8736" y="9909"/>
                </a:cubicBezTo>
                <a:cubicBezTo>
                  <a:pt x="8736" y="9924"/>
                  <a:pt x="8683" y="9924"/>
                  <a:pt x="8656" y="9924"/>
                </a:cubicBezTo>
                <a:cubicBezTo>
                  <a:pt x="8656" y="9940"/>
                  <a:pt x="8598" y="9940"/>
                  <a:pt x="8572" y="9940"/>
                </a:cubicBezTo>
                <a:cubicBezTo>
                  <a:pt x="8572" y="9989"/>
                  <a:pt x="8460" y="9924"/>
                  <a:pt x="8572" y="9940"/>
                </a:cubicBezTo>
                <a:cubicBezTo>
                  <a:pt x="8572" y="9909"/>
                  <a:pt x="8625" y="9924"/>
                  <a:pt x="8656" y="9924"/>
                </a:cubicBezTo>
                <a:cubicBezTo>
                  <a:pt x="8656" y="9893"/>
                  <a:pt x="8709" y="9909"/>
                  <a:pt x="8736" y="9909"/>
                </a:cubicBezTo>
                <a:cubicBezTo>
                  <a:pt x="8736" y="9878"/>
                  <a:pt x="8789" y="9893"/>
                  <a:pt x="8820" y="9893"/>
                </a:cubicBezTo>
                <a:cubicBezTo>
                  <a:pt x="8820" y="9878"/>
                  <a:pt x="8847" y="9859"/>
                  <a:pt x="8874" y="9878"/>
                </a:cubicBezTo>
                <a:cubicBezTo>
                  <a:pt x="8874" y="9844"/>
                  <a:pt x="8900" y="9859"/>
                  <a:pt x="8958" y="9859"/>
                </a:cubicBezTo>
                <a:cubicBezTo>
                  <a:pt x="8958" y="9828"/>
                  <a:pt x="8985" y="9844"/>
                  <a:pt x="9038" y="9844"/>
                </a:cubicBezTo>
                <a:cubicBezTo>
                  <a:pt x="9038" y="9828"/>
                  <a:pt x="9069" y="9813"/>
                  <a:pt x="9096" y="9828"/>
                </a:cubicBezTo>
                <a:close/>
                <a:moveTo>
                  <a:pt x="8296" y="9844"/>
                </a:moveTo>
                <a:cubicBezTo>
                  <a:pt x="8323" y="9813"/>
                  <a:pt x="8380" y="9813"/>
                  <a:pt x="8434" y="9813"/>
                </a:cubicBezTo>
                <a:cubicBezTo>
                  <a:pt x="8434" y="9797"/>
                  <a:pt x="8487" y="9797"/>
                  <a:pt x="8518" y="9797"/>
                </a:cubicBezTo>
                <a:cubicBezTo>
                  <a:pt x="8572" y="9764"/>
                  <a:pt x="8656" y="9748"/>
                  <a:pt x="8736" y="9748"/>
                </a:cubicBezTo>
                <a:cubicBezTo>
                  <a:pt x="8736" y="9733"/>
                  <a:pt x="8789" y="9733"/>
                  <a:pt x="8820" y="9733"/>
                </a:cubicBezTo>
                <a:cubicBezTo>
                  <a:pt x="8820" y="9717"/>
                  <a:pt x="8847" y="9717"/>
                  <a:pt x="8900" y="9717"/>
                </a:cubicBezTo>
                <a:cubicBezTo>
                  <a:pt x="8985" y="9652"/>
                  <a:pt x="9096" y="9717"/>
                  <a:pt x="8900" y="9717"/>
                </a:cubicBezTo>
                <a:cubicBezTo>
                  <a:pt x="8900" y="9733"/>
                  <a:pt x="8847" y="9733"/>
                  <a:pt x="8820" y="9733"/>
                </a:cubicBezTo>
                <a:cubicBezTo>
                  <a:pt x="8820" y="9748"/>
                  <a:pt x="8763" y="9748"/>
                  <a:pt x="8736" y="9748"/>
                </a:cubicBezTo>
                <a:cubicBezTo>
                  <a:pt x="8683" y="9779"/>
                  <a:pt x="8598" y="9779"/>
                  <a:pt x="8518" y="9797"/>
                </a:cubicBezTo>
                <a:cubicBezTo>
                  <a:pt x="8518" y="9813"/>
                  <a:pt x="8460" y="9813"/>
                  <a:pt x="8434" y="9813"/>
                </a:cubicBezTo>
                <a:cubicBezTo>
                  <a:pt x="8407" y="9828"/>
                  <a:pt x="8380" y="9844"/>
                  <a:pt x="8296" y="9844"/>
                </a:cubicBezTo>
                <a:cubicBezTo>
                  <a:pt x="8238" y="9859"/>
                  <a:pt x="8105" y="9909"/>
                  <a:pt x="8074" y="9893"/>
                </a:cubicBezTo>
                <a:cubicBezTo>
                  <a:pt x="8074" y="9878"/>
                  <a:pt x="8269" y="9813"/>
                  <a:pt x="8296" y="9844"/>
                </a:cubicBezTo>
                <a:close/>
                <a:moveTo>
                  <a:pt x="6420" y="10230"/>
                </a:moveTo>
                <a:cubicBezTo>
                  <a:pt x="6420" y="10199"/>
                  <a:pt x="6452" y="10199"/>
                  <a:pt x="6478" y="10214"/>
                </a:cubicBezTo>
                <a:cubicBezTo>
                  <a:pt x="6505" y="10180"/>
                  <a:pt x="6532" y="10180"/>
                  <a:pt x="6558" y="10199"/>
                </a:cubicBezTo>
                <a:cubicBezTo>
                  <a:pt x="6616" y="10165"/>
                  <a:pt x="6696" y="10149"/>
                  <a:pt x="6780" y="10149"/>
                </a:cubicBezTo>
                <a:cubicBezTo>
                  <a:pt x="6892" y="10118"/>
                  <a:pt x="7003" y="10085"/>
                  <a:pt x="7109" y="10085"/>
                </a:cubicBezTo>
                <a:cubicBezTo>
                  <a:pt x="7247" y="10038"/>
                  <a:pt x="7416" y="10004"/>
                  <a:pt x="7580" y="9989"/>
                </a:cubicBezTo>
                <a:cubicBezTo>
                  <a:pt x="7580" y="9958"/>
                  <a:pt x="7634" y="9973"/>
                  <a:pt x="7660" y="9973"/>
                </a:cubicBezTo>
                <a:cubicBezTo>
                  <a:pt x="7660" y="9940"/>
                  <a:pt x="7718" y="9958"/>
                  <a:pt x="7745" y="9958"/>
                </a:cubicBezTo>
                <a:cubicBezTo>
                  <a:pt x="7856" y="9940"/>
                  <a:pt x="7994" y="9844"/>
                  <a:pt x="8047" y="9893"/>
                </a:cubicBezTo>
                <a:cubicBezTo>
                  <a:pt x="8047" y="9878"/>
                  <a:pt x="7798" y="9989"/>
                  <a:pt x="7745" y="9958"/>
                </a:cubicBezTo>
                <a:cubicBezTo>
                  <a:pt x="7745" y="9973"/>
                  <a:pt x="7718" y="9973"/>
                  <a:pt x="7660" y="9973"/>
                </a:cubicBezTo>
                <a:cubicBezTo>
                  <a:pt x="7660" y="9989"/>
                  <a:pt x="7634" y="9989"/>
                  <a:pt x="7580" y="9989"/>
                </a:cubicBezTo>
                <a:cubicBezTo>
                  <a:pt x="7443" y="10020"/>
                  <a:pt x="7305" y="10069"/>
                  <a:pt x="7109" y="10085"/>
                </a:cubicBezTo>
                <a:cubicBezTo>
                  <a:pt x="7029" y="10118"/>
                  <a:pt x="6918" y="10134"/>
                  <a:pt x="6780" y="10149"/>
                </a:cubicBezTo>
                <a:cubicBezTo>
                  <a:pt x="6754" y="10165"/>
                  <a:pt x="6669" y="10180"/>
                  <a:pt x="6558" y="10199"/>
                </a:cubicBezTo>
                <a:cubicBezTo>
                  <a:pt x="6558" y="10214"/>
                  <a:pt x="6532" y="10214"/>
                  <a:pt x="6478" y="10214"/>
                </a:cubicBezTo>
                <a:cubicBezTo>
                  <a:pt x="6478" y="10230"/>
                  <a:pt x="6452" y="10230"/>
                  <a:pt x="6420" y="10230"/>
                </a:cubicBezTo>
                <a:close/>
                <a:moveTo>
                  <a:pt x="4492" y="11193"/>
                </a:moveTo>
                <a:cubicBezTo>
                  <a:pt x="4492" y="11162"/>
                  <a:pt x="4714" y="11162"/>
                  <a:pt x="4767" y="11112"/>
                </a:cubicBezTo>
                <a:cubicBezTo>
                  <a:pt x="4767" y="11112"/>
                  <a:pt x="4767" y="11048"/>
                  <a:pt x="4714" y="11081"/>
                </a:cubicBezTo>
                <a:cubicBezTo>
                  <a:pt x="5016" y="10936"/>
                  <a:pt x="5456" y="10921"/>
                  <a:pt x="5843" y="10776"/>
                </a:cubicBezTo>
                <a:cubicBezTo>
                  <a:pt x="5429" y="10807"/>
                  <a:pt x="5185" y="10921"/>
                  <a:pt x="4798" y="10967"/>
                </a:cubicBezTo>
                <a:cubicBezTo>
                  <a:pt x="4798" y="11017"/>
                  <a:pt x="4687" y="10952"/>
                  <a:pt x="4798" y="10967"/>
                </a:cubicBezTo>
                <a:cubicBezTo>
                  <a:pt x="5016" y="10887"/>
                  <a:pt x="5318" y="10856"/>
                  <a:pt x="5567" y="10776"/>
                </a:cubicBezTo>
                <a:cubicBezTo>
                  <a:pt x="5705" y="10742"/>
                  <a:pt x="5816" y="10678"/>
                  <a:pt x="5954" y="10631"/>
                </a:cubicBezTo>
                <a:cubicBezTo>
                  <a:pt x="6340" y="10520"/>
                  <a:pt x="6834" y="10455"/>
                  <a:pt x="7278" y="10356"/>
                </a:cubicBezTo>
                <a:cubicBezTo>
                  <a:pt x="7496" y="10325"/>
                  <a:pt x="7718" y="10261"/>
                  <a:pt x="7936" y="10230"/>
                </a:cubicBezTo>
                <a:cubicBezTo>
                  <a:pt x="9069" y="9989"/>
                  <a:pt x="10225" y="9683"/>
                  <a:pt x="11274" y="9458"/>
                </a:cubicBezTo>
                <a:cubicBezTo>
                  <a:pt x="11438" y="9411"/>
                  <a:pt x="12016" y="9204"/>
                  <a:pt x="12096" y="9254"/>
                </a:cubicBezTo>
                <a:cubicBezTo>
                  <a:pt x="12096" y="9254"/>
                  <a:pt x="12069" y="9254"/>
                  <a:pt x="12069" y="9269"/>
                </a:cubicBezTo>
                <a:cubicBezTo>
                  <a:pt x="12292" y="9269"/>
                  <a:pt x="11767" y="9411"/>
                  <a:pt x="11603" y="9458"/>
                </a:cubicBezTo>
                <a:cubicBezTo>
                  <a:pt x="10225" y="9844"/>
                  <a:pt x="8598" y="10180"/>
                  <a:pt x="7247" y="10486"/>
                </a:cubicBezTo>
                <a:cubicBezTo>
                  <a:pt x="8598" y="10230"/>
                  <a:pt x="9892" y="9958"/>
                  <a:pt x="11136" y="9619"/>
                </a:cubicBezTo>
                <a:cubicBezTo>
                  <a:pt x="11354" y="9556"/>
                  <a:pt x="11820" y="9411"/>
                  <a:pt x="12043" y="9365"/>
                </a:cubicBezTo>
                <a:cubicBezTo>
                  <a:pt x="12069" y="9365"/>
                  <a:pt x="12318" y="9269"/>
                  <a:pt x="12372" y="9318"/>
                </a:cubicBezTo>
                <a:cubicBezTo>
                  <a:pt x="12429" y="9365"/>
                  <a:pt x="12207" y="9443"/>
                  <a:pt x="12265" y="9427"/>
                </a:cubicBezTo>
                <a:cubicBezTo>
                  <a:pt x="12234" y="9443"/>
                  <a:pt x="12069" y="9492"/>
                  <a:pt x="12043" y="9492"/>
                </a:cubicBezTo>
                <a:cubicBezTo>
                  <a:pt x="11603" y="9619"/>
                  <a:pt x="11216" y="9699"/>
                  <a:pt x="10692" y="9844"/>
                </a:cubicBezTo>
                <a:cubicBezTo>
                  <a:pt x="8709" y="10356"/>
                  <a:pt x="6505" y="10727"/>
                  <a:pt x="4492" y="11193"/>
                </a:cubicBezTo>
                <a:close/>
                <a:moveTo>
                  <a:pt x="4247" y="11659"/>
                </a:moveTo>
                <a:cubicBezTo>
                  <a:pt x="5567" y="11239"/>
                  <a:pt x="7247" y="10999"/>
                  <a:pt x="8683" y="10662"/>
                </a:cubicBezTo>
                <a:cubicBezTo>
                  <a:pt x="9483" y="10486"/>
                  <a:pt x="10225" y="10310"/>
                  <a:pt x="10914" y="10134"/>
                </a:cubicBezTo>
                <a:cubicBezTo>
                  <a:pt x="11687" y="9924"/>
                  <a:pt x="12403" y="9748"/>
                  <a:pt x="13060" y="9523"/>
                </a:cubicBezTo>
                <a:cubicBezTo>
                  <a:pt x="13092" y="9507"/>
                  <a:pt x="13092" y="9507"/>
                  <a:pt x="13118" y="9507"/>
                </a:cubicBezTo>
                <a:cubicBezTo>
                  <a:pt x="13198" y="9507"/>
                  <a:pt x="13309" y="9507"/>
                  <a:pt x="13229" y="9572"/>
                </a:cubicBezTo>
                <a:cubicBezTo>
                  <a:pt x="13145" y="9619"/>
                  <a:pt x="12816" y="9699"/>
                  <a:pt x="12732" y="9733"/>
                </a:cubicBezTo>
                <a:cubicBezTo>
                  <a:pt x="11492" y="10100"/>
                  <a:pt x="10336" y="10390"/>
                  <a:pt x="8985" y="10696"/>
                </a:cubicBezTo>
                <a:cubicBezTo>
                  <a:pt x="8763" y="10742"/>
                  <a:pt x="8572" y="10822"/>
                  <a:pt x="8380" y="10856"/>
                </a:cubicBezTo>
                <a:cubicBezTo>
                  <a:pt x="8296" y="10872"/>
                  <a:pt x="8185" y="10872"/>
                  <a:pt x="8105" y="10872"/>
                </a:cubicBezTo>
                <a:cubicBezTo>
                  <a:pt x="7883" y="10903"/>
                  <a:pt x="7607" y="10967"/>
                  <a:pt x="7358" y="11017"/>
                </a:cubicBezTo>
                <a:cubicBezTo>
                  <a:pt x="6754" y="11128"/>
                  <a:pt x="6203" y="11273"/>
                  <a:pt x="5567" y="11384"/>
                </a:cubicBezTo>
                <a:cubicBezTo>
                  <a:pt x="5212" y="11449"/>
                  <a:pt x="4798" y="11529"/>
                  <a:pt x="4385" y="11641"/>
                </a:cubicBezTo>
                <a:cubicBezTo>
                  <a:pt x="4189" y="11690"/>
                  <a:pt x="3998" y="11739"/>
                  <a:pt x="4247" y="11659"/>
                </a:cubicBezTo>
                <a:close/>
                <a:moveTo>
                  <a:pt x="5265" y="11625"/>
                </a:moveTo>
                <a:cubicBezTo>
                  <a:pt x="5265" y="11625"/>
                  <a:pt x="5154" y="11610"/>
                  <a:pt x="5265" y="11625"/>
                </a:cubicBezTo>
                <a:close/>
                <a:moveTo>
                  <a:pt x="5127" y="11659"/>
                </a:moveTo>
                <a:cubicBezTo>
                  <a:pt x="5127" y="11674"/>
                  <a:pt x="5074" y="11674"/>
                  <a:pt x="5043" y="11674"/>
                </a:cubicBezTo>
                <a:cubicBezTo>
                  <a:pt x="5043" y="11690"/>
                  <a:pt x="5016" y="11690"/>
                  <a:pt x="4989" y="11690"/>
                </a:cubicBezTo>
                <a:cubicBezTo>
                  <a:pt x="4963" y="11705"/>
                  <a:pt x="4905" y="11723"/>
                  <a:pt x="4852" y="11723"/>
                </a:cubicBezTo>
                <a:cubicBezTo>
                  <a:pt x="4767" y="11755"/>
                  <a:pt x="4660" y="11786"/>
                  <a:pt x="4523" y="11804"/>
                </a:cubicBezTo>
                <a:cubicBezTo>
                  <a:pt x="4523" y="11819"/>
                  <a:pt x="4492" y="11804"/>
                  <a:pt x="4523" y="11804"/>
                </a:cubicBezTo>
                <a:cubicBezTo>
                  <a:pt x="4603" y="11755"/>
                  <a:pt x="4714" y="11739"/>
                  <a:pt x="4852" y="11723"/>
                </a:cubicBezTo>
                <a:cubicBezTo>
                  <a:pt x="4878" y="11690"/>
                  <a:pt x="4905" y="11690"/>
                  <a:pt x="4989" y="11690"/>
                </a:cubicBezTo>
                <a:cubicBezTo>
                  <a:pt x="4989" y="11674"/>
                  <a:pt x="5016" y="11674"/>
                  <a:pt x="5043" y="11674"/>
                </a:cubicBezTo>
                <a:cubicBezTo>
                  <a:pt x="5043" y="11659"/>
                  <a:pt x="5074" y="11659"/>
                  <a:pt x="5127" y="11659"/>
                </a:cubicBezTo>
                <a:close/>
                <a:moveTo>
                  <a:pt x="4603" y="12091"/>
                </a:moveTo>
                <a:cubicBezTo>
                  <a:pt x="4492" y="12107"/>
                  <a:pt x="3972" y="12140"/>
                  <a:pt x="4274" y="12060"/>
                </a:cubicBezTo>
                <a:cubicBezTo>
                  <a:pt x="5043" y="11850"/>
                  <a:pt x="5869" y="11659"/>
                  <a:pt x="6558" y="11529"/>
                </a:cubicBezTo>
                <a:cubicBezTo>
                  <a:pt x="9207" y="11017"/>
                  <a:pt x="11629" y="10421"/>
                  <a:pt x="13834" y="9717"/>
                </a:cubicBezTo>
                <a:cubicBezTo>
                  <a:pt x="13860" y="9637"/>
                  <a:pt x="13918" y="9717"/>
                  <a:pt x="13945" y="9733"/>
                </a:cubicBezTo>
                <a:cubicBezTo>
                  <a:pt x="14056" y="9764"/>
                  <a:pt x="13887" y="9748"/>
                  <a:pt x="13834" y="9717"/>
                </a:cubicBezTo>
                <a:cubicBezTo>
                  <a:pt x="13807" y="9733"/>
                  <a:pt x="13945" y="9764"/>
                  <a:pt x="13945" y="9779"/>
                </a:cubicBezTo>
                <a:cubicBezTo>
                  <a:pt x="13945" y="9797"/>
                  <a:pt x="13723" y="9878"/>
                  <a:pt x="13612" y="9924"/>
                </a:cubicBezTo>
                <a:cubicBezTo>
                  <a:pt x="12758" y="10214"/>
                  <a:pt x="11740" y="10501"/>
                  <a:pt x="10914" y="10696"/>
                </a:cubicBezTo>
                <a:cubicBezTo>
                  <a:pt x="10914" y="10711"/>
                  <a:pt x="10914" y="10711"/>
                  <a:pt x="10856" y="10711"/>
                </a:cubicBezTo>
                <a:cubicBezTo>
                  <a:pt x="10856" y="10727"/>
                  <a:pt x="10856" y="10727"/>
                  <a:pt x="10803" y="10727"/>
                </a:cubicBezTo>
                <a:cubicBezTo>
                  <a:pt x="10803" y="10791"/>
                  <a:pt x="10723" y="10696"/>
                  <a:pt x="10692" y="10742"/>
                </a:cubicBezTo>
                <a:cubicBezTo>
                  <a:pt x="10749" y="10742"/>
                  <a:pt x="10723" y="10776"/>
                  <a:pt x="10692" y="10742"/>
                </a:cubicBezTo>
                <a:cubicBezTo>
                  <a:pt x="10585" y="10742"/>
                  <a:pt x="10749" y="10791"/>
                  <a:pt x="10612" y="10776"/>
                </a:cubicBezTo>
                <a:cubicBezTo>
                  <a:pt x="10612" y="10841"/>
                  <a:pt x="10527" y="10742"/>
                  <a:pt x="10500" y="10791"/>
                </a:cubicBezTo>
                <a:cubicBezTo>
                  <a:pt x="10554" y="10791"/>
                  <a:pt x="10527" y="10822"/>
                  <a:pt x="10500" y="10791"/>
                </a:cubicBezTo>
                <a:cubicBezTo>
                  <a:pt x="10500" y="10791"/>
                  <a:pt x="10474" y="10791"/>
                  <a:pt x="10474" y="10807"/>
                </a:cubicBezTo>
                <a:cubicBezTo>
                  <a:pt x="10500" y="10807"/>
                  <a:pt x="10474" y="10841"/>
                  <a:pt x="10474" y="10807"/>
                </a:cubicBezTo>
                <a:cubicBezTo>
                  <a:pt x="10305" y="10856"/>
                  <a:pt x="10336" y="10841"/>
                  <a:pt x="10252" y="10872"/>
                </a:cubicBezTo>
                <a:cubicBezTo>
                  <a:pt x="10225" y="10887"/>
                  <a:pt x="10225" y="10887"/>
                  <a:pt x="10198" y="10887"/>
                </a:cubicBezTo>
                <a:cubicBezTo>
                  <a:pt x="10198" y="10903"/>
                  <a:pt x="10140" y="10903"/>
                  <a:pt x="10140" y="10887"/>
                </a:cubicBezTo>
                <a:cubicBezTo>
                  <a:pt x="8709" y="11239"/>
                  <a:pt x="7220" y="11529"/>
                  <a:pt x="5705" y="11850"/>
                </a:cubicBezTo>
                <a:cubicBezTo>
                  <a:pt x="5456" y="11900"/>
                  <a:pt x="4905" y="12026"/>
                  <a:pt x="4603" y="12091"/>
                </a:cubicBezTo>
                <a:close/>
                <a:moveTo>
                  <a:pt x="5625" y="14740"/>
                </a:moveTo>
                <a:cubicBezTo>
                  <a:pt x="5625" y="14740"/>
                  <a:pt x="5594" y="14706"/>
                  <a:pt x="5625" y="14740"/>
                </a:cubicBezTo>
                <a:close/>
                <a:moveTo>
                  <a:pt x="8487" y="15156"/>
                </a:moveTo>
                <a:cubicBezTo>
                  <a:pt x="7660" y="15076"/>
                  <a:pt x="6918" y="14965"/>
                  <a:pt x="6145" y="14835"/>
                </a:cubicBezTo>
                <a:cubicBezTo>
                  <a:pt x="6038" y="14820"/>
                  <a:pt x="5789" y="14786"/>
                  <a:pt x="5789" y="14786"/>
                </a:cubicBezTo>
                <a:cubicBezTo>
                  <a:pt x="5763" y="14755"/>
                  <a:pt x="6452" y="14869"/>
                  <a:pt x="6478" y="14885"/>
                </a:cubicBezTo>
                <a:cubicBezTo>
                  <a:pt x="7194" y="14996"/>
                  <a:pt x="7798" y="15076"/>
                  <a:pt x="8572" y="15156"/>
                </a:cubicBezTo>
                <a:lnTo>
                  <a:pt x="8683" y="15156"/>
                </a:lnTo>
                <a:cubicBezTo>
                  <a:pt x="8709" y="15206"/>
                  <a:pt x="7829" y="15092"/>
                  <a:pt x="8487" y="15156"/>
                </a:cubicBezTo>
                <a:close/>
                <a:moveTo>
                  <a:pt x="6420" y="14755"/>
                </a:moveTo>
                <a:cubicBezTo>
                  <a:pt x="6420" y="14755"/>
                  <a:pt x="6394" y="14740"/>
                  <a:pt x="6420" y="14755"/>
                </a:cubicBezTo>
                <a:close/>
                <a:moveTo>
                  <a:pt x="6754" y="14786"/>
                </a:moveTo>
                <a:cubicBezTo>
                  <a:pt x="6780" y="14786"/>
                  <a:pt x="6727" y="14804"/>
                  <a:pt x="6696" y="14804"/>
                </a:cubicBezTo>
                <a:cubicBezTo>
                  <a:pt x="6696" y="14786"/>
                  <a:pt x="6754" y="14771"/>
                  <a:pt x="6754" y="14786"/>
                </a:cubicBezTo>
                <a:close/>
                <a:moveTo>
                  <a:pt x="6807" y="14820"/>
                </a:moveTo>
                <a:cubicBezTo>
                  <a:pt x="6807" y="14820"/>
                  <a:pt x="6834" y="14820"/>
                  <a:pt x="6807" y="14820"/>
                </a:cubicBezTo>
                <a:close/>
                <a:moveTo>
                  <a:pt x="7056" y="14835"/>
                </a:moveTo>
                <a:cubicBezTo>
                  <a:pt x="7083" y="14835"/>
                  <a:pt x="7029" y="14851"/>
                  <a:pt x="7003" y="14851"/>
                </a:cubicBezTo>
                <a:cubicBezTo>
                  <a:pt x="7003" y="14835"/>
                  <a:pt x="7056" y="14820"/>
                  <a:pt x="7056" y="14835"/>
                </a:cubicBezTo>
                <a:close/>
                <a:moveTo>
                  <a:pt x="7140" y="14869"/>
                </a:moveTo>
                <a:cubicBezTo>
                  <a:pt x="7140" y="14869"/>
                  <a:pt x="7167" y="14869"/>
                  <a:pt x="7140" y="14869"/>
                </a:cubicBezTo>
                <a:close/>
                <a:moveTo>
                  <a:pt x="10305" y="15107"/>
                </a:moveTo>
                <a:cubicBezTo>
                  <a:pt x="9892" y="15092"/>
                  <a:pt x="9563" y="15076"/>
                  <a:pt x="9260" y="15045"/>
                </a:cubicBezTo>
                <a:cubicBezTo>
                  <a:pt x="8296" y="14965"/>
                  <a:pt x="7416" y="14820"/>
                  <a:pt x="6532" y="14706"/>
                </a:cubicBezTo>
                <a:cubicBezTo>
                  <a:pt x="6314" y="14659"/>
                  <a:pt x="6038" y="14675"/>
                  <a:pt x="5869" y="14628"/>
                </a:cubicBezTo>
                <a:cubicBezTo>
                  <a:pt x="5816" y="14610"/>
                  <a:pt x="5843" y="14595"/>
                  <a:pt x="5789" y="14579"/>
                </a:cubicBezTo>
                <a:cubicBezTo>
                  <a:pt x="5736" y="14548"/>
                  <a:pt x="5705" y="14579"/>
                  <a:pt x="5678" y="14579"/>
                </a:cubicBezTo>
                <a:cubicBezTo>
                  <a:pt x="5625" y="14564"/>
                  <a:pt x="5652" y="14548"/>
                  <a:pt x="5678" y="14548"/>
                </a:cubicBezTo>
                <a:cubicBezTo>
                  <a:pt x="5816" y="14499"/>
                  <a:pt x="6118" y="14595"/>
                  <a:pt x="6314" y="14628"/>
                </a:cubicBezTo>
                <a:cubicBezTo>
                  <a:pt x="7469" y="14804"/>
                  <a:pt x="8789" y="14965"/>
                  <a:pt x="10140" y="15076"/>
                </a:cubicBezTo>
                <a:cubicBezTo>
                  <a:pt x="10198" y="15092"/>
                  <a:pt x="10638" y="15141"/>
                  <a:pt x="10305" y="15107"/>
                </a:cubicBezTo>
                <a:close/>
                <a:moveTo>
                  <a:pt x="9647" y="14869"/>
                </a:moveTo>
                <a:lnTo>
                  <a:pt x="9536" y="14885"/>
                </a:lnTo>
                <a:cubicBezTo>
                  <a:pt x="9509" y="14869"/>
                  <a:pt x="9620" y="14851"/>
                  <a:pt x="9647" y="14869"/>
                </a:cubicBezTo>
                <a:close/>
                <a:moveTo>
                  <a:pt x="10305" y="14067"/>
                </a:moveTo>
                <a:cubicBezTo>
                  <a:pt x="10087" y="14048"/>
                  <a:pt x="9923" y="14017"/>
                  <a:pt x="9674" y="13986"/>
                </a:cubicBezTo>
                <a:cubicBezTo>
                  <a:pt x="9563" y="13968"/>
                  <a:pt x="9372" y="13968"/>
                  <a:pt x="9372" y="13953"/>
                </a:cubicBezTo>
                <a:cubicBezTo>
                  <a:pt x="9372" y="13937"/>
                  <a:pt x="9949" y="14002"/>
                  <a:pt x="10003" y="14002"/>
                </a:cubicBezTo>
                <a:cubicBezTo>
                  <a:pt x="10172" y="14017"/>
                  <a:pt x="10363" y="14033"/>
                  <a:pt x="10527" y="14067"/>
                </a:cubicBezTo>
                <a:cubicBezTo>
                  <a:pt x="10692" y="14082"/>
                  <a:pt x="10443" y="14082"/>
                  <a:pt x="10305" y="14067"/>
                </a:cubicBezTo>
                <a:close/>
                <a:moveTo>
                  <a:pt x="10585" y="13953"/>
                </a:moveTo>
                <a:cubicBezTo>
                  <a:pt x="10585" y="13937"/>
                  <a:pt x="10692" y="13922"/>
                  <a:pt x="10692" y="13937"/>
                </a:cubicBezTo>
                <a:cubicBezTo>
                  <a:pt x="10723" y="13937"/>
                  <a:pt x="10612" y="13968"/>
                  <a:pt x="10585" y="13953"/>
                </a:cubicBezTo>
                <a:close/>
                <a:moveTo>
                  <a:pt x="10776" y="13968"/>
                </a:moveTo>
                <a:cubicBezTo>
                  <a:pt x="10776" y="13953"/>
                  <a:pt x="10887" y="13937"/>
                  <a:pt x="10887" y="13953"/>
                </a:cubicBezTo>
                <a:cubicBezTo>
                  <a:pt x="10914" y="13953"/>
                  <a:pt x="10803" y="13986"/>
                  <a:pt x="10776" y="13968"/>
                </a:cubicBezTo>
                <a:close/>
                <a:moveTo>
                  <a:pt x="10914" y="13986"/>
                </a:moveTo>
                <a:cubicBezTo>
                  <a:pt x="10914" y="13968"/>
                  <a:pt x="10994" y="13953"/>
                  <a:pt x="10994" y="13968"/>
                </a:cubicBezTo>
                <a:cubicBezTo>
                  <a:pt x="11025" y="13968"/>
                  <a:pt x="10940" y="13986"/>
                  <a:pt x="10914" y="13986"/>
                </a:cubicBezTo>
                <a:close/>
                <a:moveTo>
                  <a:pt x="20060" y="15767"/>
                </a:moveTo>
                <a:lnTo>
                  <a:pt x="20060" y="15749"/>
                </a:lnTo>
                <a:cubicBezTo>
                  <a:pt x="20172" y="15703"/>
                  <a:pt x="20060" y="15848"/>
                  <a:pt x="20060" y="15767"/>
                </a:cubicBezTo>
                <a:close/>
                <a:moveTo>
                  <a:pt x="20612" y="14579"/>
                </a:moveTo>
                <a:cubicBezTo>
                  <a:pt x="20585" y="14548"/>
                  <a:pt x="20749" y="14499"/>
                  <a:pt x="20803" y="14499"/>
                </a:cubicBezTo>
                <a:cubicBezTo>
                  <a:pt x="20887" y="14483"/>
                  <a:pt x="20945" y="14483"/>
                  <a:pt x="20945" y="14530"/>
                </a:cubicBezTo>
                <a:cubicBezTo>
                  <a:pt x="20914" y="14579"/>
                  <a:pt x="20612" y="14564"/>
                  <a:pt x="20612" y="14579"/>
                </a:cubicBezTo>
                <a:close/>
                <a:moveTo>
                  <a:pt x="20945" y="14465"/>
                </a:moveTo>
                <a:cubicBezTo>
                  <a:pt x="20914" y="14450"/>
                  <a:pt x="20998" y="14434"/>
                  <a:pt x="20998" y="14450"/>
                </a:cubicBezTo>
                <a:lnTo>
                  <a:pt x="20945" y="14465"/>
                </a:lnTo>
                <a:close/>
                <a:moveTo>
                  <a:pt x="21300" y="13968"/>
                </a:moveTo>
                <a:cubicBezTo>
                  <a:pt x="21274" y="13953"/>
                  <a:pt x="21354" y="13953"/>
                  <a:pt x="21354" y="13953"/>
                </a:cubicBezTo>
                <a:lnTo>
                  <a:pt x="21300" y="13968"/>
                </a:lnTo>
                <a:close/>
                <a:moveTo>
                  <a:pt x="4852" y="20790"/>
                </a:moveTo>
                <a:close/>
                <a:moveTo>
                  <a:pt x="4825" y="21222"/>
                </a:moveTo>
                <a:cubicBezTo>
                  <a:pt x="4825" y="21222"/>
                  <a:pt x="4825" y="21222"/>
                  <a:pt x="4852" y="21222"/>
                </a:cubicBezTo>
                <a:lnTo>
                  <a:pt x="4825" y="21222"/>
                </a:lnTo>
                <a:close/>
                <a:moveTo>
                  <a:pt x="4740" y="20614"/>
                </a:moveTo>
                <a:cubicBezTo>
                  <a:pt x="4740" y="20614"/>
                  <a:pt x="4740" y="20630"/>
                  <a:pt x="4740" y="20614"/>
                </a:cubicBezTo>
                <a:close/>
                <a:moveTo>
                  <a:pt x="6478" y="18351"/>
                </a:moveTo>
                <a:cubicBezTo>
                  <a:pt x="6478" y="18351"/>
                  <a:pt x="6452" y="18367"/>
                  <a:pt x="6478" y="18351"/>
                </a:cubicBezTo>
                <a:close/>
                <a:moveTo>
                  <a:pt x="2647" y="11273"/>
                </a:moveTo>
                <a:lnTo>
                  <a:pt x="2647" y="11257"/>
                </a:lnTo>
                <a:cubicBezTo>
                  <a:pt x="2647" y="11273"/>
                  <a:pt x="2647" y="11289"/>
                  <a:pt x="2647" y="11273"/>
                </a:cubicBezTo>
                <a:close/>
                <a:moveTo>
                  <a:pt x="10692" y="666"/>
                </a:moveTo>
                <a:cubicBezTo>
                  <a:pt x="10692" y="666"/>
                  <a:pt x="10723" y="666"/>
                  <a:pt x="10692" y="666"/>
                </a:cubicBezTo>
                <a:close/>
                <a:moveTo>
                  <a:pt x="20665" y="13440"/>
                </a:moveTo>
                <a:cubicBezTo>
                  <a:pt x="20665" y="13456"/>
                  <a:pt x="20638" y="13456"/>
                  <a:pt x="20612" y="13456"/>
                </a:cubicBezTo>
                <a:cubicBezTo>
                  <a:pt x="20638" y="13471"/>
                  <a:pt x="20638" y="13456"/>
                  <a:pt x="20665" y="13440"/>
                </a:cubicBezTo>
                <a:close/>
                <a:moveTo>
                  <a:pt x="9398" y="363"/>
                </a:moveTo>
                <a:cubicBezTo>
                  <a:pt x="9398" y="363"/>
                  <a:pt x="9372" y="345"/>
                  <a:pt x="9398" y="363"/>
                </a:cubicBezTo>
                <a:close/>
                <a:moveTo>
                  <a:pt x="9287" y="394"/>
                </a:moveTo>
                <a:cubicBezTo>
                  <a:pt x="9287" y="394"/>
                  <a:pt x="9287" y="363"/>
                  <a:pt x="9287" y="394"/>
                </a:cubicBezTo>
                <a:close/>
                <a:moveTo>
                  <a:pt x="9287" y="394"/>
                </a:moveTo>
                <a:cubicBezTo>
                  <a:pt x="9287" y="394"/>
                  <a:pt x="9287" y="410"/>
                  <a:pt x="9287" y="394"/>
                </a:cubicBezTo>
                <a:close/>
                <a:moveTo>
                  <a:pt x="9149" y="425"/>
                </a:moveTo>
                <a:cubicBezTo>
                  <a:pt x="9149" y="425"/>
                  <a:pt x="9149" y="425"/>
                  <a:pt x="9149" y="443"/>
                </a:cubicBezTo>
                <a:cubicBezTo>
                  <a:pt x="9176" y="425"/>
                  <a:pt x="9149" y="425"/>
                  <a:pt x="9149" y="425"/>
                </a:cubicBezTo>
                <a:close/>
                <a:moveTo>
                  <a:pt x="9096" y="459"/>
                </a:moveTo>
                <a:cubicBezTo>
                  <a:pt x="9123" y="459"/>
                  <a:pt x="9149" y="443"/>
                  <a:pt x="9149" y="443"/>
                </a:cubicBezTo>
                <a:cubicBezTo>
                  <a:pt x="9123" y="443"/>
                  <a:pt x="9123" y="443"/>
                  <a:pt x="9096" y="443"/>
                </a:cubicBezTo>
                <a:cubicBezTo>
                  <a:pt x="9096" y="443"/>
                  <a:pt x="9096" y="443"/>
                  <a:pt x="9096" y="459"/>
                </a:cubicBezTo>
                <a:close/>
                <a:moveTo>
                  <a:pt x="9069" y="474"/>
                </a:moveTo>
                <a:cubicBezTo>
                  <a:pt x="9096" y="474"/>
                  <a:pt x="9096" y="459"/>
                  <a:pt x="9096" y="459"/>
                </a:cubicBezTo>
                <a:cubicBezTo>
                  <a:pt x="9069" y="443"/>
                  <a:pt x="9069" y="459"/>
                  <a:pt x="9069" y="474"/>
                </a:cubicBezTo>
                <a:close/>
                <a:moveTo>
                  <a:pt x="9012" y="490"/>
                </a:moveTo>
                <a:cubicBezTo>
                  <a:pt x="9038" y="490"/>
                  <a:pt x="9069" y="474"/>
                  <a:pt x="9069" y="474"/>
                </a:cubicBezTo>
                <a:cubicBezTo>
                  <a:pt x="9038" y="459"/>
                  <a:pt x="9012" y="474"/>
                  <a:pt x="9012" y="490"/>
                </a:cubicBezTo>
                <a:close/>
                <a:moveTo>
                  <a:pt x="8874" y="539"/>
                </a:moveTo>
                <a:cubicBezTo>
                  <a:pt x="8932" y="523"/>
                  <a:pt x="8985" y="523"/>
                  <a:pt x="9012" y="490"/>
                </a:cubicBezTo>
                <a:cubicBezTo>
                  <a:pt x="8958" y="474"/>
                  <a:pt x="8958" y="505"/>
                  <a:pt x="8900" y="505"/>
                </a:cubicBezTo>
                <a:cubicBezTo>
                  <a:pt x="8900" y="523"/>
                  <a:pt x="8874" y="523"/>
                  <a:pt x="8874" y="539"/>
                </a:cubicBezTo>
                <a:close/>
                <a:moveTo>
                  <a:pt x="8709" y="570"/>
                </a:moveTo>
                <a:cubicBezTo>
                  <a:pt x="8709" y="586"/>
                  <a:pt x="8683" y="586"/>
                  <a:pt x="8683" y="601"/>
                </a:cubicBezTo>
                <a:cubicBezTo>
                  <a:pt x="8763" y="586"/>
                  <a:pt x="8847" y="570"/>
                  <a:pt x="8874" y="539"/>
                </a:cubicBezTo>
                <a:cubicBezTo>
                  <a:pt x="8820" y="523"/>
                  <a:pt x="8820" y="555"/>
                  <a:pt x="8763" y="555"/>
                </a:cubicBezTo>
                <a:cubicBezTo>
                  <a:pt x="8763" y="555"/>
                  <a:pt x="8736" y="570"/>
                  <a:pt x="8709" y="570"/>
                </a:cubicBezTo>
                <a:close/>
                <a:moveTo>
                  <a:pt x="11243" y="601"/>
                </a:moveTo>
                <a:cubicBezTo>
                  <a:pt x="11243" y="601"/>
                  <a:pt x="11243" y="570"/>
                  <a:pt x="11243" y="601"/>
                </a:cubicBezTo>
                <a:close/>
                <a:moveTo>
                  <a:pt x="10278" y="1549"/>
                </a:moveTo>
                <a:cubicBezTo>
                  <a:pt x="10278" y="1549"/>
                  <a:pt x="10252" y="1533"/>
                  <a:pt x="10278" y="1549"/>
                </a:cubicBezTo>
                <a:close/>
                <a:moveTo>
                  <a:pt x="10278" y="1549"/>
                </a:moveTo>
                <a:cubicBezTo>
                  <a:pt x="10225" y="1549"/>
                  <a:pt x="10198" y="1564"/>
                  <a:pt x="10198" y="1582"/>
                </a:cubicBezTo>
                <a:cubicBezTo>
                  <a:pt x="10225" y="1582"/>
                  <a:pt x="10252" y="1564"/>
                  <a:pt x="10278" y="1549"/>
                </a:cubicBezTo>
                <a:close/>
                <a:moveTo>
                  <a:pt x="10198" y="1582"/>
                </a:moveTo>
                <a:cubicBezTo>
                  <a:pt x="10140" y="1582"/>
                  <a:pt x="10114" y="1598"/>
                  <a:pt x="10114" y="1613"/>
                </a:cubicBezTo>
                <a:cubicBezTo>
                  <a:pt x="10140" y="1613"/>
                  <a:pt x="10172" y="1598"/>
                  <a:pt x="10198" y="1582"/>
                </a:cubicBezTo>
                <a:close/>
                <a:moveTo>
                  <a:pt x="10305" y="1598"/>
                </a:moveTo>
                <a:cubicBezTo>
                  <a:pt x="10305" y="1598"/>
                  <a:pt x="10305" y="1549"/>
                  <a:pt x="10305" y="1598"/>
                </a:cubicBezTo>
                <a:close/>
                <a:moveTo>
                  <a:pt x="9923" y="1629"/>
                </a:moveTo>
                <a:cubicBezTo>
                  <a:pt x="9923" y="1629"/>
                  <a:pt x="9949" y="1564"/>
                  <a:pt x="9923" y="1629"/>
                </a:cubicBezTo>
                <a:close/>
                <a:moveTo>
                  <a:pt x="10305" y="1598"/>
                </a:moveTo>
                <a:cubicBezTo>
                  <a:pt x="10278" y="1598"/>
                  <a:pt x="10278" y="1613"/>
                  <a:pt x="10278" y="1613"/>
                </a:cubicBezTo>
                <a:cubicBezTo>
                  <a:pt x="10278" y="1613"/>
                  <a:pt x="10305" y="1613"/>
                  <a:pt x="10305" y="1598"/>
                </a:cubicBezTo>
                <a:close/>
                <a:moveTo>
                  <a:pt x="10114" y="1613"/>
                </a:moveTo>
                <a:cubicBezTo>
                  <a:pt x="10060" y="1613"/>
                  <a:pt x="10034" y="1629"/>
                  <a:pt x="10034" y="1647"/>
                </a:cubicBezTo>
                <a:cubicBezTo>
                  <a:pt x="10060" y="1647"/>
                  <a:pt x="10087" y="1629"/>
                  <a:pt x="10114" y="1613"/>
                </a:cubicBezTo>
                <a:close/>
                <a:moveTo>
                  <a:pt x="10278" y="1613"/>
                </a:moveTo>
                <a:cubicBezTo>
                  <a:pt x="10225" y="1613"/>
                  <a:pt x="10225" y="1613"/>
                  <a:pt x="10225" y="1629"/>
                </a:cubicBezTo>
                <a:cubicBezTo>
                  <a:pt x="10252" y="1629"/>
                  <a:pt x="10252" y="1629"/>
                  <a:pt x="10278" y="1613"/>
                </a:cubicBezTo>
                <a:close/>
                <a:moveTo>
                  <a:pt x="10225" y="1629"/>
                </a:moveTo>
                <a:cubicBezTo>
                  <a:pt x="10172" y="1629"/>
                  <a:pt x="10140" y="1647"/>
                  <a:pt x="10140" y="1663"/>
                </a:cubicBezTo>
                <a:cubicBezTo>
                  <a:pt x="10172" y="1663"/>
                  <a:pt x="10198" y="1647"/>
                  <a:pt x="10225" y="1629"/>
                </a:cubicBezTo>
                <a:close/>
                <a:moveTo>
                  <a:pt x="10140" y="1663"/>
                </a:moveTo>
                <a:cubicBezTo>
                  <a:pt x="10087" y="1663"/>
                  <a:pt x="10060" y="1678"/>
                  <a:pt x="10060" y="1694"/>
                </a:cubicBezTo>
                <a:cubicBezTo>
                  <a:pt x="10087" y="1694"/>
                  <a:pt x="10114" y="1678"/>
                  <a:pt x="10140" y="1663"/>
                </a:cubicBezTo>
                <a:close/>
                <a:moveTo>
                  <a:pt x="4687" y="1725"/>
                </a:moveTo>
                <a:cubicBezTo>
                  <a:pt x="4687" y="1725"/>
                  <a:pt x="4687" y="1678"/>
                  <a:pt x="4687" y="1725"/>
                </a:cubicBezTo>
                <a:close/>
                <a:moveTo>
                  <a:pt x="4687" y="1725"/>
                </a:moveTo>
                <a:cubicBezTo>
                  <a:pt x="4660" y="1725"/>
                  <a:pt x="4634" y="1725"/>
                  <a:pt x="4634" y="1743"/>
                </a:cubicBezTo>
                <a:cubicBezTo>
                  <a:pt x="4660" y="1743"/>
                  <a:pt x="4687" y="1743"/>
                  <a:pt x="4687" y="1725"/>
                </a:cubicBezTo>
                <a:close/>
                <a:moveTo>
                  <a:pt x="11767" y="1743"/>
                </a:moveTo>
                <a:cubicBezTo>
                  <a:pt x="11767" y="1743"/>
                  <a:pt x="11767" y="1725"/>
                  <a:pt x="11767" y="1743"/>
                </a:cubicBezTo>
                <a:close/>
                <a:moveTo>
                  <a:pt x="4634" y="1743"/>
                </a:moveTo>
                <a:cubicBezTo>
                  <a:pt x="4576" y="1743"/>
                  <a:pt x="4549" y="1758"/>
                  <a:pt x="4549" y="1774"/>
                </a:cubicBezTo>
                <a:cubicBezTo>
                  <a:pt x="4603" y="1774"/>
                  <a:pt x="4634" y="1758"/>
                  <a:pt x="4634" y="1743"/>
                </a:cubicBezTo>
                <a:close/>
                <a:moveTo>
                  <a:pt x="11767" y="1743"/>
                </a:moveTo>
                <a:cubicBezTo>
                  <a:pt x="11740" y="1743"/>
                  <a:pt x="11714" y="1758"/>
                  <a:pt x="11687" y="1774"/>
                </a:cubicBezTo>
                <a:cubicBezTo>
                  <a:pt x="11740" y="1774"/>
                  <a:pt x="11767" y="1758"/>
                  <a:pt x="11767" y="1743"/>
                </a:cubicBezTo>
                <a:close/>
                <a:moveTo>
                  <a:pt x="4549" y="1774"/>
                </a:moveTo>
                <a:cubicBezTo>
                  <a:pt x="4523" y="1774"/>
                  <a:pt x="4492" y="1774"/>
                  <a:pt x="4492" y="1789"/>
                </a:cubicBezTo>
                <a:cubicBezTo>
                  <a:pt x="4523" y="1789"/>
                  <a:pt x="4549" y="1789"/>
                  <a:pt x="4549" y="1774"/>
                </a:cubicBezTo>
                <a:close/>
                <a:moveTo>
                  <a:pt x="4492" y="1789"/>
                </a:moveTo>
                <a:cubicBezTo>
                  <a:pt x="4438" y="1789"/>
                  <a:pt x="4385" y="1805"/>
                  <a:pt x="4354" y="1839"/>
                </a:cubicBezTo>
                <a:cubicBezTo>
                  <a:pt x="4412" y="1839"/>
                  <a:pt x="4465" y="1823"/>
                  <a:pt x="4492" y="1789"/>
                </a:cubicBezTo>
                <a:close/>
                <a:moveTo>
                  <a:pt x="11189" y="2095"/>
                </a:moveTo>
                <a:cubicBezTo>
                  <a:pt x="11189" y="2095"/>
                  <a:pt x="11189" y="2079"/>
                  <a:pt x="11189" y="2095"/>
                </a:cubicBezTo>
                <a:close/>
                <a:moveTo>
                  <a:pt x="11189" y="2095"/>
                </a:moveTo>
                <a:cubicBezTo>
                  <a:pt x="11163" y="2095"/>
                  <a:pt x="11163" y="2095"/>
                  <a:pt x="11136" y="2111"/>
                </a:cubicBezTo>
                <a:cubicBezTo>
                  <a:pt x="11189" y="2111"/>
                  <a:pt x="11189" y="2111"/>
                  <a:pt x="11189" y="2095"/>
                </a:cubicBezTo>
                <a:close/>
                <a:moveTo>
                  <a:pt x="11136" y="2111"/>
                </a:moveTo>
                <a:cubicBezTo>
                  <a:pt x="11136" y="2111"/>
                  <a:pt x="11105" y="2111"/>
                  <a:pt x="11105" y="2126"/>
                </a:cubicBezTo>
                <a:cubicBezTo>
                  <a:pt x="11136" y="2126"/>
                  <a:pt x="11136" y="2126"/>
                  <a:pt x="11136" y="2111"/>
                </a:cubicBezTo>
                <a:close/>
                <a:moveTo>
                  <a:pt x="11105" y="2126"/>
                </a:moveTo>
                <a:cubicBezTo>
                  <a:pt x="11105" y="2126"/>
                  <a:pt x="11078" y="2126"/>
                  <a:pt x="11078" y="2144"/>
                </a:cubicBezTo>
                <a:cubicBezTo>
                  <a:pt x="11105" y="2144"/>
                  <a:pt x="11105" y="2144"/>
                  <a:pt x="11105" y="2126"/>
                </a:cubicBezTo>
                <a:close/>
                <a:moveTo>
                  <a:pt x="12127" y="2287"/>
                </a:moveTo>
                <a:cubicBezTo>
                  <a:pt x="12127" y="2287"/>
                  <a:pt x="12127" y="2271"/>
                  <a:pt x="12127" y="2287"/>
                </a:cubicBezTo>
                <a:close/>
                <a:moveTo>
                  <a:pt x="7358" y="2706"/>
                </a:moveTo>
                <a:cubicBezTo>
                  <a:pt x="7358" y="2706"/>
                  <a:pt x="7358" y="2706"/>
                  <a:pt x="7358" y="2722"/>
                </a:cubicBezTo>
                <a:cubicBezTo>
                  <a:pt x="7385" y="2706"/>
                  <a:pt x="7385" y="2706"/>
                  <a:pt x="7358" y="2706"/>
                </a:cubicBezTo>
                <a:close/>
                <a:moveTo>
                  <a:pt x="6945" y="2867"/>
                </a:moveTo>
                <a:cubicBezTo>
                  <a:pt x="7003" y="2867"/>
                  <a:pt x="7003" y="2848"/>
                  <a:pt x="7003" y="2848"/>
                </a:cubicBezTo>
                <a:cubicBezTo>
                  <a:pt x="6972" y="2833"/>
                  <a:pt x="6972" y="2848"/>
                  <a:pt x="6945" y="2867"/>
                </a:cubicBezTo>
                <a:close/>
                <a:moveTo>
                  <a:pt x="6945" y="2867"/>
                </a:moveTo>
                <a:cubicBezTo>
                  <a:pt x="6945" y="2867"/>
                  <a:pt x="6945" y="2913"/>
                  <a:pt x="6945" y="2867"/>
                </a:cubicBezTo>
                <a:close/>
                <a:moveTo>
                  <a:pt x="11492" y="3330"/>
                </a:moveTo>
                <a:cubicBezTo>
                  <a:pt x="11492" y="3330"/>
                  <a:pt x="11492" y="3314"/>
                  <a:pt x="11492" y="3330"/>
                </a:cubicBezTo>
                <a:close/>
                <a:moveTo>
                  <a:pt x="11492" y="3330"/>
                </a:moveTo>
                <a:cubicBezTo>
                  <a:pt x="11465" y="3330"/>
                  <a:pt x="11465" y="3348"/>
                  <a:pt x="11465" y="3348"/>
                </a:cubicBezTo>
                <a:cubicBezTo>
                  <a:pt x="11492" y="3364"/>
                  <a:pt x="11492" y="3348"/>
                  <a:pt x="11492" y="3330"/>
                </a:cubicBezTo>
                <a:close/>
                <a:moveTo>
                  <a:pt x="11465" y="3348"/>
                </a:moveTo>
                <a:cubicBezTo>
                  <a:pt x="11380" y="3348"/>
                  <a:pt x="11380" y="3395"/>
                  <a:pt x="11327" y="3410"/>
                </a:cubicBezTo>
                <a:cubicBezTo>
                  <a:pt x="11407" y="3410"/>
                  <a:pt x="11438" y="3379"/>
                  <a:pt x="11465" y="3348"/>
                </a:cubicBezTo>
                <a:close/>
                <a:moveTo>
                  <a:pt x="11327" y="3410"/>
                </a:moveTo>
                <a:cubicBezTo>
                  <a:pt x="11300" y="3410"/>
                  <a:pt x="11300" y="3426"/>
                  <a:pt x="11300" y="3426"/>
                </a:cubicBezTo>
                <a:cubicBezTo>
                  <a:pt x="11327" y="3444"/>
                  <a:pt x="11327" y="3426"/>
                  <a:pt x="11327" y="3410"/>
                </a:cubicBezTo>
                <a:close/>
                <a:moveTo>
                  <a:pt x="1518" y="3540"/>
                </a:moveTo>
                <a:cubicBezTo>
                  <a:pt x="1465" y="3620"/>
                  <a:pt x="1518" y="3685"/>
                  <a:pt x="1545" y="3700"/>
                </a:cubicBezTo>
                <a:cubicBezTo>
                  <a:pt x="1629" y="3845"/>
                  <a:pt x="1545" y="3475"/>
                  <a:pt x="1518" y="3540"/>
                </a:cubicBezTo>
                <a:close/>
                <a:moveTo>
                  <a:pt x="1354" y="4969"/>
                </a:moveTo>
                <a:cubicBezTo>
                  <a:pt x="1380" y="4951"/>
                  <a:pt x="1243" y="4889"/>
                  <a:pt x="1354" y="4855"/>
                </a:cubicBezTo>
                <a:cubicBezTo>
                  <a:pt x="1158" y="4793"/>
                  <a:pt x="1296" y="4984"/>
                  <a:pt x="1354" y="4969"/>
                </a:cubicBezTo>
                <a:close/>
                <a:moveTo>
                  <a:pt x="15927" y="5497"/>
                </a:moveTo>
                <a:cubicBezTo>
                  <a:pt x="15980" y="5512"/>
                  <a:pt x="16038" y="5562"/>
                  <a:pt x="16092" y="5546"/>
                </a:cubicBezTo>
                <a:cubicBezTo>
                  <a:pt x="15954" y="5481"/>
                  <a:pt x="15652" y="5417"/>
                  <a:pt x="15927" y="5497"/>
                </a:cubicBezTo>
                <a:close/>
                <a:moveTo>
                  <a:pt x="12869" y="5898"/>
                </a:moveTo>
                <a:cubicBezTo>
                  <a:pt x="12869" y="5914"/>
                  <a:pt x="12954" y="5898"/>
                  <a:pt x="12954" y="5883"/>
                </a:cubicBezTo>
                <a:cubicBezTo>
                  <a:pt x="12923" y="5883"/>
                  <a:pt x="12843" y="5898"/>
                  <a:pt x="12869" y="5898"/>
                </a:cubicBezTo>
                <a:close/>
                <a:moveTo>
                  <a:pt x="13092" y="5914"/>
                </a:moveTo>
                <a:cubicBezTo>
                  <a:pt x="13092" y="5914"/>
                  <a:pt x="12954" y="5932"/>
                  <a:pt x="13092" y="5914"/>
                </a:cubicBezTo>
                <a:close/>
                <a:moveTo>
                  <a:pt x="13092" y="5914"/>
                </a:moveTo>
                <a:cubicBezTo>
                  <a:pt x="13092" y="5932"/>
                  <a:pt x="13092" y="5932"/>
                  <a:pt x="13092" y="5932"/>
                </a:cubicBezTo>
                <a:cubicBezTo>
                  <a:pt x="13118" y="5932"/>
                  <a:pt x="13172" y="5932"/>
                  <a:pt x="13198" y="5932"/>
                </a:cubicBezTo>
                <a:cubicBezTo>
                  <a:pt x="13198" y="5914"/>
                  <a:pt x="13118" y="5914"/>
                  <a:pt x="13092" y="5914"/>
                </a:cubicBezTo>
                <a:close/>
                <a:moveTo>
                  <a:pt x="665" y="6413"/>
                </a:moveTo>
                <a:cubicBezTo>
                  <a:pt x="665" y="6413"/>
                  <a:pt x="634" y="6413"/>
                  <a:pt x="665" y="6413"/>
                </a:cubicBezTo>
                <a:close/>
                <a:moveTo>
                  <a:pt x="12069" y="9269"/>
                </a:moveTo>
                <a:cubicBezTo>
                  <a:pt x="12069" y="9269"/>
                  <a:pt x="12069" y="9318"/>
                  <a:pt x="12069" y="9269"/>
                </a:cubicBezTo>
                <a:close/>
                <a:moveTo>
                  <a:pt x="11958" y="9300"/>
                </a:moveTo>
                <a:cubicBezTo>
                  <a:pt x="11958" y="9300"/>
                  <a:pt x="11989" y="9318"/>
                  <a:pt x="11958" y="9300"/>
                </a:cubicBezTo>
                <a:close/>
                <a:moveTo>
                  <a:pt x="11878" y="9318"/>
                </a:moveTo>
                <a:cubicBezTo>
                  <a:pt x="11878" y="9318"/>
                  <a:pt x="11878" y="9269"/>
                  <a:pt x="11878" y="9318"/>
                </a:cubicBezTo>
                <a:close/>
                <a:moveTo>
                  <a:pt x="11878" y="9318"/>
                </a:moveTo>
                <a:cubicBezTo>
                  <a:pt x="11852" y="9318"/>
                  <a:pt x="11820" y="9318"/>
                  <a:pt x="11820" y="9334"/>
                </a:cubicBezTo>
                <a:cubicBezTo>
                  <a:pt x="11852" y="9334"/>
                  <a:pt x="11878" y="9334"/>
                  <a:pt x="11878" y="9318"/>
                </a:cubicBezTo>
                <a:close/>
                <a:moveTo>
                  <a:pt x="11820" y="9334"/>
                </a:moveTo>
                <a:cubicBezTo>
                  <a:pt x="11794" y="9334"/>
                  <a:pt x="11767" y="9334"/>
                  <a:pt x="11767" y="9349"/>
                </a:cubicBezTo>
                <a:cubicBezTo>
                  <a:pt x="11794" y="9349"/>
                  <a:pt x="11820" y="9349"/>
                  <a:pt x="11820" y="9334"/>
                </a:cubicBezTo>
                <a:close/>
                <a:moveTo>
                  <a:pt x="11767" y="9349"/>
                </a:moveTo>
                <a:cubicBezTo>
                  <a:pt x="11740" y="9349"/>
                  <a:pt x="11714" y="9349"/>
                  <a:pt x="11714" y="9365"/>
                </a:cubicBezTo>
                <a:cubicBezTo>
                  <a:pt x="11740" y="9365"/>
                  <a:pt x="11767" y="9365"/>
                  <a:pt x="11767" y="9349"/>
                </a:cubicBezTo>
                <a:close/>
                <a:moveTo>
                  <a:pt x="11714" y="9365"/>
                </a:moveTo>
                <a:cubicBezTo>
                  <a:pt x="11714" y="9365"/>
                  <a:pt x="11714" y="9411"/>
                  <a:pt x="11714" y="9365"/>
                </a:cubicBezTo>
                <a:close/>
                <a:moveTo>
                  <a:pt x="11603" y="9396"/>
                </a:moveTo>
                <a:cubicBezTo>
                  <a:pt x="11603" y="9396"/>
                  <a:pt x="11629" y="9396"/>
                  <a:pt x="11603" y="9396"/>
                </a:cubicBezTo>
                <a:close/>
                <a:moveTo>
                  <a:pt x="11518" y="9411"/>
                </a:moveTo>
                <a:cubicBezTo>
                  <a:pt x="11518" y="9411"/>
                  <a:pt x="11518" y="9365"/>
                  <a:pt x="11518" y="9411"/>
                </a:cubicBezTo>
                <a:close/>
                <a:moveTo>
                  <a:pt x="9425" y="9443"/>
                </a:moveTo>
                <a:cubicBezTo>
                  <a:pt x="9483" y="9443"/>
                  <a:pt x="9536" y="9427"/>
                  <a:pt x="9563" y="9411"/>
                </a:cubicBezTo>
                <a:cubicBezTo>
                  <a:pt x="9483" y="9411"/>
                  <a:pt x="9452" y="9411"/>
                  <a:pt x="9425" y="9443"/>
                </a:cubicBezTo>
                <a:close/>
                <a:moveTo>
                  <a:pt x="11518" y="9411"/>
                </a:moveTo>
                <a:cubicBezTo>
                  <a:pt x="11492" y="9411"/>
                  <a:pt x="11465" y="9411"/>
                  <a:pt x="11465" y="9427"/>
                </a:cubicBezTo>
                <a:cubicBezTo>
                  <a:pt x="11492" y="9427"/>
                  <a:pt x="11518" y="9427"/>
                  <a:pt x="11518" y="9411"/>
                </a:cubicBezTo>
                <a:close/>
                <a:moveTo>
                  <a:pt x="11465" y="9427"/>
                </a:moveTo>
                <a:cubicBezTo>
                  <a:pt x="11465" y="9427"/>
                  <a:pt x="11465" y="9476"/>
                  <a:pt x="11465" y="9427"/>
                </a:cubicBezTo>
                <a:close/>
                <a:moveTo>
                  <a:pt x="9340" y="9458"/>
                </a:moveTo>
                <a:cubicBezTo>
                  <a:pt x="9372" y="9458"/>
                  <a:pt x="9425" y="9458"/>
                  <a:pt x="9425" y="9443"/>
                </a:cubicBezTo>
                <a:cubicBezTo>
                  <a:pt x="9372" y="9443"/>
                  <a:pt x="9340" y="9443"/>
                  <a:pt x="9340" y="9458"/>
                </a:cubicBezTo>
                <a:close/>
                <a:moveTo>
                  <a:pt x="9287" y="9476"/>
                </a:moveTo>
                <a:cubicBezTo>
                  <a:pt x="9314" y="9476"/>
                  <a:pt x="9340" y="9476"/>
                  <a:pt x="9340" y="9458"/>
                </a:cubicBezTo>
                <a:cubicBezTo>
                  <a:pt x="9314" y="9458"/>
                  <a:pt x="9287" y="9458"/>
                  <a:pt x="9287" y="9476"/>
                </a:cubicBezTo>
                <a:close/>
                <a:moveTo>
                  <a:pt x="11274" y="9458"/>
                </a:moveTo>
                <a:cubicBezTo>
                  <a:pt x="11274" y="9458"/>
                  <a:pt x="11274" y="9458"/>
                  <a:pt x="11274" y="9476"/>
                </a:cubicBezTo>
                <a:cubicBezTo>
                  <a:pt x="11354" y="9476"/>
                  <a:pt x="11327" y="9458"/>
                  <a:pt x="11274" y="9458"/>
                </a:cubicBezTo>
                <a:close/>
                <a:moveTo>
                  <a:pt x="9207" y="9492"/>
                </a:moveTo>
                <a:cubicBezTo>
                  <a:pt x="9234" y="9492"/>
                  <a:pt x="9287" y="9492"/>
                  <a:pt x="9287" y="9476"/>
                </a:cubicBezTo>
                <a:cubicBezTo>
                  <a:pt x="9234" y="9476"/>
                  <a:pt x="9207" y="9476"/>
                  <a:pt x="9207" y="9492"/>
                </a:cubicBezTo>
                <a:close/>
                <a:moveTo>
                  <a:pt x="11274" y="9476"/>
                </a:moveTo>
                <a:cubicBezTo>
                  <a:pt x="11274" y="9476"/>
                  <a:pt x="11274" y="9492"/>
                  <a:pt x="11274" y="9476"/>
                </a:cubicBezTo>
                <a:close/>
                <a:moveTo>
                  <a:pt x="9207" y="9492"/>
                </a:moveTo>
                <a:cubicBezTo>
                  <a:pt x="9207" y="9492"/>
                  <a:pt x="9123" y="9556"/>
                  <a:pt x="9207" y="9492"/>
                </a:cubicBezTo>
                <a:close/>
                <a:moveTo>
                  <a:pt x="11163" y="9507"/>
                </a:moveTo>
                <a:cubicBezTo>
                  <a:pt x="11163" y="9507"/>
                  <a:pt x="11189" y="9458"/>
                  <a:pt x="11163" y="9507"/>
                </a:cubicBezTo>
                <a:close/>
                <a:moveTo>
                  <a:pt x="11163" y="9507"/>
                </a:moveTo>
                <a:cubicBezTo>
                  <a:pt x="11163" y="9507"/>
                  <a:pt x="11163" y="9556"/>
                  <a:pt x="11163" y="9507"/>
                </a:cubicBezTo>
                <a:close/>
                <a:moveTo>
                  <a:pt x="8985" y="9538"/>
                </a:moveTo>
                <a:cubicBezTo>
                  <a:pt x="8985" y="9538"/>
                  <a:pt x="8985" y="9492"/>
                  <a:pt x="8985" y="9538"/>
                </a:cubicBezTo>
                <a:close/>
                <a:moveTo>
                  <a:pt x="11025" y="9538"/>
                </a:moveTo>
                <a:cubicBezTo>
                  <a:pt x="11025" y="9538"/>
                  <a:pt x="11052" y="9492"/>
                  <a:pt x="11025" y="9538"/>
                </a:cubicBezTo>
                <a:close/>
                <a:moveTo>
                  <a:pt x="8985" y="9538"/>
                </a:moveTo>
                <a:cubicBezTo>
                  <a:pt x="8932" y="9538"/>
                  <a:pt x="8900" y="9538"/>
                  <a:pt x="8900" y="9556"/>
                </a:cubicBezTo>
                <a:cubicBezTo>
                  <a:pt x="8932" y="9556"/>
                  <a:pt x="8985" y="9556"/>
                  <a:pt x="8985" y="9538"/>
                </a:cubicBezTo>
                <a:close/>
                <a:moveTo>
                  <a:pt x="11025" y="9538"/>
                </a:moveTo>
                <a:cubicBezTo>
                  <a:pt x="11025" y="9538"/>
                  <a:pt x="11025" y="9588"/>
                  <a:pt x="11025" y="9538"/>
                </a:cubicBezTo>
                <a:close/>
                <a:moveTo>
                  <a:pt x="8900" y="9556"/>
                </a:moveTo>
                <a:cubicBezTo>
                  <a:pt x="8874" y="9556"/>
                  <a:pt x="8847" y="9556"/>
                  <a:pt x="8847" y="9572"/>
                </a:cubicBezTo>
                <a:cubicBezTo>
                  <a:pt x="8874" y="9572"/>
                  <a:pt x="8900" y="9572"/>
                  <a:pt x="8900" y="9556"/>
                </a:cubicBezTo>
                <a:close/>
                <a:moveTo>
                  <a:pt x="10914" y="9572"/>
                </a:moveTo>
                <a:cubicBezTo>
                  <a:pt x="10914" y="9572"/>
                  <a:pt x="10940" y="9572"/>
                  <a:pt x="10914" y="9572"/>
                </a:cubicBezTo>
                <a:close/>
                <a:moveTo>
                  <a:pt x="8847" y="9572"/>
                </a:moveTo>
                <a:cubicBezTo>
                  <a:pt x="8820" y="9572"/>
                  <a:pt x="8763" y="9572"/>
                  <a:pt x="8763" y="9588"/>
                </a:cubicBezTo>
                <a:cubicBezTo>
                  <a:pt x="8789" y="9588"/>
                  <a:pt x="8847" y="9588"/>
                  <a:pt x="8847" y="9572"/>
                </a:cubicBezTo>
                <a:close/>
                <a:moveTo>
                  <a:pt x="10887" y="9572"/>
                </a:moveTo>
                <a:cubicBezTo>
                  <a:pt x="10887" y="9556"/>
                  <a:pt x="10829" y="9572"/>
                  <a:pt x="10829" y="9588"/>
                </a:cubicBezTo>
                <a:cubicBezTo>
                  <a:pt x="10856" y="9588"/>
                  <a:pt x="10914" y="9572"/>
                  <a:pt x="10887" y="9572"/>
                </a:cubicBezTo>
                <a:close/>
                <a:moveTo>
                  <a:pt x="8763" y="9588"/>
                </a:moveTo>
                <a:cubicBezTo>
                  <a:pt x="8736" y="9588"/>
                  <a:pt x="8683" y="9588"/>
                  <a:pt x="8683" y="9603"/>
                </a:cubicBezTo>
                <a:cubicBezTo>
                  <a:pt x="8709" y="9603"/>
                  <a:pt x="8763" y="9603"/>
                  <a:pt x="8763" y="9588"/>
                </a:cubicBezTo>
                <a:close/>
                <a:moveTo>
                  <a:pt x="10776" y="9603"/>
                </a:moveTo>
                <a:cubicBezTo>
                  <a:pt x="10776" y="9603"/>
                  <a:pt x="10776" y="9588"/>
                  <a:pt x="10776" y="9603"/>
                </a:cubicBezTo>
                <a:close/>
                <a:moveTo>
                  <a:pt x="8683" y="9603"/>
                </a:moveTo>
                <a:cubicBezTo>
                  <a:pt x="8656" y="9603"/>
                  <a:pt x="8598" y="9603"/>
                  <a:pt x="8598" y="9619"/>
                </a:cubicBezTo>
                <a:cubicBezTo>
                  <a:pt x="8625" y="9619"/>
                  <a:pt x="8683" y="9619"/>
                  <a:pt x="8683" y="9603"/>
                </a:cubicBezTo>
                <a:close/>
                <a:moveTo>
                  <a:pt x="8598" y="9619"/>
                </a:moveTo>
                <a:cubicBezTo>
                  <a:pt x="8545" y="9619"/>
                  <a:pt x="8487" y="9619"/>
                  <a:pt x="8460" y="9652"/>
                </a:cubicBezTo>
                <a:cubicBezTo>
                  <a:pt x="8518" y="9652"/>
                  <a:pt x="8572" y="9637"/>
                  <a:pt x="8598" y="9619"/>
                </a:cubicBezTo>
                <a:close/>
                <a:moveTo>
                  <a:pt x="10638" y="9637"/>
                </a:moveTo>
                <a:cubicBezTo>
                  <a:pt x="10638" y="9637"/>
                  <a:pt x="10665" y="9588"/>
                  <a:pt x="10638" y="9637"/>
                </a:cubicBezTo>
                <a:close/>
                <a:moveTo>
                  <a:pt x="10638" y="9637"/>
                </a:moveTo>
                <a:cubicBezTo>
                  <a:pt x="10638" y="9637"/>
                  <a:pt x="10638" y="9683"/>
                  <a:pt x="10638" y="9637"/>
                </a:cubicBezTo>
                <a:close/>
                <a:moveTo>
                  <a:pt x="8460" y="9652"/>
                </a:moveTo>
                <a:cubicBezTo>
                  <a:pt x="8434" y="9652"/>
                  <a:pt x="8380" y="9652"/>
                  <a:pt x="8380" y="9668"/>
                </a:cubicBezTo>
                <a:cubicBezTo>
                  <a:pt x="8407" y="9668"/>
                  <a:pt x="8460" y="9668"/>
                  <a:pt x="8460" y="9652"/>
                </a:cubicBezTo>
                <a:close/>
                <a:moveTo>
                  <a:pt x="10500" y="9668"/>
                </a:moveTo>
                <a:cubicBezTo>
                  <a:pt x="10500" y="9668"/>
                  <a:pt x="10527" y="9619"/>
                  <a:pt x="10500" y="9668"/>
                </a:cubicBezTo>
                <a:close/>
                <a:moveTo>
                  <a:pt x="13340" y="9717"/>
                </a:moveTo>
                <a:cubicBezTo>
                  <a:pt x="13420" y="9699"/>
                  <a:pt x="13474" y="9668"/>
                  <a:pt x="13532" y="9652"/>
                </a:cubicBezTo>
                <a:cubicBezTo>
                  <a:pt x="13420" y="9652"/>
                  <a:pt x="13367" y="9683"/>
                  <a:pt x="13340" y="9717"/>
                </a:cubicBezTo>
                <a:close/>
                <a:moveTo>
                  <a:pt x="8380" y="9668"/>
                </a:moveTo>
                <a:cubicBezTo>
                  <a:pt x="8349" y="9668"/>
                  <a:pt x="8296" y="9668"/>
                  <a:pt x="8296" y="9683"/>
                </a:cubicBezTo>
                <a:cubicBezTo>
                  <a:pt x="8323" y="9683"/>
                  <a:pt x="8380" y="9683"/>
                  <a:pt x="8380" y="9668"/>
                </a:cubicBezTo>
                <a:close/>
                <a:moveTo>
                  <a:pt x="10500" y="9668"/>
                </a:moveTo>
                <a:cubicBezTo>
                  <a:pt x="10500" y="9668"/>
                  <a:pt x="10500" y="9717"/>
                  <a:pt x="10500" y="9668"/>
                </a:cubicBezTo>
                <a:close/>
                <a:moveTo>
                  <a:pt x="8296" y="9683"/>
                </a:moveTo>
                <a:cubicBezTo>
                  <a:pt x="8269" y="9683"/>
                  <a:pt x="8212" y="9683"/>
                  <a:pt x="8212" y="9699"/>
                </a:cubicBezTo>
                <a:cubicBezTo>
                  <a:pt x="8238" y="9699"/>
                  <a:pt x="8296" y="9699"/>
                  <a:pt x="8296" y="9683"/>
                </a:cubicBezTo>
                <a:close/>
                <a:moveTo>
                  <a:pt x="10416" y="9699"/>
                </a:moveTo>
                <a:close/>
                <a:moveTo>
                  <a:pt x="8212" y="9699"/>
                </a:moveTo>
                <a:cubicBezTo>
                  <a:pt x="8185" y="9699"/>
                  <a:pt x="8132" y="9699"/>
                  <a:pt x="8132" y="9717"/>
                </a:cubicBezTo>
                <a:cubicBezTo>
                  <a:pt x="8158" y="9717"/>
                  <a:pt x="8212" y="9717"/>
                  <a:pt x="8212" y="9699"/>
                </a:cubicBezTo>
                <a:close/>
                <a:moveTo>
                  <a:pt x="10389" y="9699"/>
                </a:moveTo>
                <a:cubicBezTo>
                  <a:pt x="10363" y="9683"/>
                  <a:pt x="10305" y="9699"/>
                  <a:pt x="10336" y="9717"/>
                </a:cubicBezTo>
                <a:lnTo>
                  <a:pt x="10389" y="9699"/>
                </a:lnTo>
                <a:close/>
                <a:moveTo>
                  <a:pt x="8132" y="9717"/>
                </a:moveTo>
                <a:cubicBezTo>
                  <a:pt x="8132" y="9717"/>
                  <a:pt x="8132" y="9764"/>
                  <a:pt x="8132" y="9717"/>
                </a:cubicBezTo>
                <a:close/>
                <a:moveTo>
                  <a:pt x="13283" y="9733"/>
                </a:moveTo>
                <a:cubicBezTo>
                  <a:pt x="13309" y="9733"/>
                  <a:pt x="13340" y="9717"/>
                  <a:pt x="13340" y="9717"/>
                </a:cubicBezTo>
                <a:cubicBezTo>
                  <a:pt x="13309" y="9717"/>
                  <a:pt x="13283" y="9717"/>
                  <a:pt x="13283" y="9733"/>
                </a:cubicBezTo>
                <a:close/>
                <a:moveTo>
                  <a:pt x="7994" y="9748"/>
                </a:moveTo>
                <a:cubicBezTo>
                  <a:pt x="7994" y="9748"/>
                  <a:pt x="7994" y="9699"/>
                  <a:pt x="7994" y="9748"/>
                </a:cubicBezTo>
                <a:close/>
                <a:moveTo>
                  <a:pt x="10252" y="9733"/>
                </a:moveTo>
                <a:cubicBezTo>
                  <a:pt x="10225" y="9717"/>
                  <a:pt x="10172" y="9733"/>
                  <a:pt x="10198" y="9748"/>
                </a:cubicBezTo>
                <a:lnTo>
                  <a:pt x="10252" y="9733"/>
                </a:lnTo>
                <a:close/>
                <a:moveTo>
                  <a:pt x="13229" y="9748"/>
                </a:moveTo>
                <a:cubicBezTo>
                  <a:pt x="13256" y="9748"/>
                  <a:pt x="13283" y="9733"/>
                  <a:pt x="13283" y="9733"/>
                </a:cubicBezTo>
                <a:cubicBezTo>
                  <a:pt x="13256" y="9733"/>
                  <a:pt x="13229" y="9733"/>
                  <a:pt x="13229" y="9748"/>
                </a:cubicBezTo>
                <a:close/>
                <a:moveTo>
                  <a:pt x="7994" y="9748"/>
                </a:moveTo>
                <a:cubicBezTo>
                  <a:pt x="7967" y="9748"/>
                  <a:pt x="7909" y="9748"/>
                  <a:pt x="7909" y="9764"/>
                </a:cubicBezTo>
                <a:cubicBezTo>
                  <a:pt x="7967" y="9764"/>
                  <a:pt x="7994" y="9764"/>
                  <a:pt x="7994" y="9748"/>
                </a:cubicBezTo>
                <a:close/>
                <a:moveTo>
                  <a:pt x="10140" y="9764"/>
                </a:moveTo>
                <a:cubicBezTo>
                  <a:pt x="10140" y="9764"/>
                  <a:pt x="10114" y="9748"/>
                  <a:pt x="10140" y="9764"/>
                </a:cubicBezTo>
                <a:close/>
                <a:moveTo>
                  <a:pt x="13172" y="9764"/>
                </a:moveTo>
                <a:cubicBezTo>
                  <a:pt x="13198" y="9764"/>
                  <a:pt x="13229" y="9748"/>
                  <a:pt x="13229" y="9748"/>
                </a:cubicBezTo>
                <a:cubicBezTo>
                  <a:pt x="13198" y="9748"/>
                  <a:pt x="13172" y="9748"/>
                  <a:pt x="13172" y="9764"/>
                </a:cubicBezTo>
                <a:close/>
                <a:moveTo>
                  <a:pt x="7909" y="9764"/>
                </a:moveTo>
                <a:cubicBezTo>
                  <a:pt x="7883" y="9764"/>
                  <a:pt x="7829" y="9764"/>
                  <a:pt x="7829" y="9779"/>
                </a:cubicBezTo>
                <a:cubicBezTo>
                  <a:pt x="7883" y="9779"/>
                  <a:pt x="7909" y="9779"/>
                  <a:pt x="7909" y="9764"/>
                </a:cubicBezTo>
                <a:close/>
                <a:moveTo>
                  <a:pt x="10114" y="9764"/>
                </a:moveTo>
                <a:cubicBezTo>
                  <a:pt x="10087" y="9748"/>
                  <a:pt x="10034" y="9764"/>
                  <a:pt x="10060" y="9779"/>
                </a:cubicBezTo>
                <a:lnTo>
                  <a:pt x="10114" y="9764"/>
                </a:lnTo>
                <a:close/>
                <a:moveTo>
                  <a:pt x="13034" y="9813"/>
                </a:moveTo>
                <a:cubicBezTo>
                  <a:pt x="13092" y="9797"/>
                  <a:pt x="13145" y="9797"/>
                  <a:pt x="13172" y="9764"/>
                </a:cubicBezTo>
                <a:cubicBezTo>
                  <a:pt x="13118" y="9764"/>
                  <a:pt x="13060" y="9779"/>
                  <a:pt x="13034" y="9813"/>
                </a:cubicBezTo>
                <a:close/>
                <a:moveTo>
                  <a:pt x="7829" y="9779"/>
                </a:moveTo>
                <a:cubicBezTo>
                  <a:pt x="7798" y="9779"/>
                  <a:pt x="7745" y="9779"/>
                  <a:pt x="7745" y="9797"/>
                </a:cubicBezTo>
                <a:cubicBezTo>
                  <a:pt x="7798" y="9797"/>
                  <a:pt x="7829" y="9797"/>
                  <a:pt x="7829" y="9779"/>
                </a:cubicBezTo>
                <a:close/>
                <a:moveTo>
                  <a:pt x="7745" y="9797"/>
                </a:moveTo>
                <a:cubicBezTo>
                  <a:pt x="7718" y="9797"/>
                  <a:pt x="7660" y="9797"/>
                  <a:pt x="7660" y="9813"/>
                </a:cubicBezTo>
                <a:cubicBezTo>
                  <a:pt x="7718" y="9813"/>
                  <a:pt x="7745" y="9813"/>
                  <a:pt x="7745" y="9797"/>
                </a:cubicBezTo>
                <a:close/>
                <a:moveTo>
                  <a:pt x="9976" y="9797"/>
                </a:moveTo>
                <a:cubicBezTo>
                  <a:pt x="9949" y="9779"/>
                  <a:pt x="9892" y="9797"/>
                  <a:pt x="9923" y="9813"/>
                </a:cubicBezTo>
                <a:lnTo>
                  <a:pt x="9976" y="9797"/>
                </a:lnTo>
                <a:close/>
                <a:moveTo>
                  <a:pt x="7660" y="9813"/>
                </a:moveTo>
                <a:cubicBezTo>
                  <a:pt x="7634" y="9813"/>
                  <a:pt x="7580" y="9813"/>
                  <a:pt x="7580" y="9828"/>
                </a:cubicBezTo>
                <a:cubicBezTo>
                  <a:pt x="7634" y="9828"/>
                  <a:pt x="7660" y="9828"/>
                  <a:pt x="7660" y="9813"/>
                </a:cubicBezTo>
                <a:close/>
                <a:moveTo>
                  <a:pt x="12980" y="9828"/>
                </a:moveTo>
                <a:cubicBezTo>
                  <a:pt x="13007" y="9828"/>
                  <a:pt x="13034" y="9813"/>
                  <a:pt x="13034" y="9813"/>
                </a:cubicBezTo>
                <a:cubicBezTo>
                  <a:pt x="13007" y="9813"/>
                  <a:pt x="12980" y="9813"/>
                  <a:pt x="12980" y="9828"/>
                </a:cubicBezTo>
                <a:close/>
                <a:moveTo>
                  <a:pt x="7580" y="9828"/>
                </a:moveTo>
                <a:cubicBezTo>
                  <a:pt x="7580" y="9828"/>
                  <a:pt x="7580" y="9878"/>
                  <a:pt x="7580" y="9828"/>
                </a:cubicBezTo>
                <a:close/>
                <a:moveTo>
                  <a:pt x="9838" y="9828"/>
                </a:moveTo>
                <a:cubicBezTo>
                  <a:pt x="9812" y="9813"/>
                  <a:pt x="9754" y="9828"/>
                  <a:pt x="9785" y="9844"/>
                </a:cubicBezTo>
                <a:lnTo>
                  <a:pt x="9838" y="9828"/>
                </a:lnTo>
                <a:close/>
                <a:moveTo>
                  <a:pt x="12923" y="9844"/>
                </a:moveTo>
                <a:cubicBezTo>
                  <a:pt x="12954" y="9844"/>
                  <a:pt x="12980" y="9828"/>
                  <a:pt x="12980" y="9828"/>
                </a:cubicBezTo>
                <a:cubicBezTo>
                  <a:pt x="12954" y="9813"/>
                  <a:pt x="12923" y="9828"/>
                  <a:pt x="12923" y="9844"/>
                </a:cubicBezTo>
                <a:close/>
                <a:moveTo>
                  <a:pt x="7443" y="9859"/>
                </a:moveTo>
                <a:cubicBezTo>
                  <a:pt x="7443" y="9859"/>
                  <a:pt x="7443" y="9813"/>
                  <a:pt x="7443" y="9859"/>
                </a:cubicBezTo>
                <a:close/>
                <a:moveTo>
                  <a:pt x="12869" y="9859"/>
                </a:moveTo>
                <a:cubicBezTo>
                  <a:pt x="12896" y="9859"/>
                  <a:pt x="12923" y="9844"/>
                  <a:pt x="12923" y="9844"/>
                </a:cubicBezTo>
                <a:cubicBezTo>
                  <a:pt x="12896" y="9828"/>
                  <a:pt x="12869" y="9844"/>
                  <a:pt x="12869" y="9859"/>
                </a:cubicBezTo>
                <a:close/>
                <a:moveTo>
                  <a:pt x="7443" y="9859"/>
                </a:moveTo>
                <a:cubicBezTo>
                  <a:pt x="7416" y="9859"/>
                  <a:pt x="7358" y="9844"/>
                  <a:pt x="7358" y="9878"/>
                </a:cubicBezTo>
                <a:cubicBezTo>
                  <a:pt x="7416" y="9878"/>
                  <a:pt x="7443" y="9878"/>
                  <a:pt x="7443" y="9859"/>
                </a:cubicBezTo>
                <a:close/>
                <a:moveTo>
                  <a:pt x="12816" y="9878"/>
                </a:moveTo>
                <a:cubicBezTo>
                  <a:pt x="12843" y="9878"/>
                  <a:pt x="12869" y="9859"/>
                  <a:pt x="12869" y="9859"/>
                </a:cubicBezTo>
                <a:cubicBezTo>
                  <a:pt x="12843" y="9844"/>
                  <a:pt x="12816" y="9859"/>
                  <a:pt x="12816" y="9878"/>
                </a:cubicBezTo>
                <a:close/>
                <a:moveTo>
                  <a:pt x="7358" y="9878"/>
                </a:moveTo>
                <a:cubicBezTo>
                  <a:pt x="7332" y="9878"/>
                  <a:pt x="7278" y="9859"/>
                  <a:pt x="7278" y="9893"/>
                </a:cubicBezTo>
                <a:cubicBezTo>
                  <a:pt x="7332" y="9893"/>
                  <a:pt x="7358" y="9893"/>
                  <a:pt x="7358" y="9878"/>
                </a:cubicBezTo>
                <a:close/>
                <a:moveTo>
                  <a:pt x="12816" y="9878"/>
                </a:moveTo>
                <a:cubicBezTo>
                  <a:pt x="12705" y="9893"/>
                  <a:pt x="12594" y="9909"/>
                  <a:pt x="12509" y="9973"/>
                </a:cubicBezTo>
                <a:cubicBezTo>
                  <a:pt x="12620" y="9940"/>
                  <a:pt x="12732" y="9924"/>
                  <a:pt x="12816" y="9878"/>
                </a:cubicBezTo>
                <a:close/>
                <a:moveTo>
                  <a:pt x="7278" y="9893"/>
                </a:moveTo>
                <a:cubicBezTo>
                  <a:pt x="7247" y="9893"/>
                  <a:pt x="7194" y="9878"/>
                  <a:pt x="7194" y="9909"/>
                </a:cubicBezTo>
                <a:cubicBezTo>
                  <a:pt x="7247" y="9909"/>
                  <a:pt x="7278" y="9909"/>
                  <a:pt x="7278" y="9893"/>
                </a:cubicBezTo>
                <a:close/>
                <a:moveTo>
                  <a:pt x="7194" y="9909"/>
                </a:moveTo>
                <a:cubicBezTo>
                  <a:pt x="7167" y="9909"/>
                  <a:pt x="7109" y="9893"/>
                  <a:pt x="7109" y="9924"/>
                </a:cubicBezTo>
                <a:cubicBezTo>
                  <a:pt x="7167" y="9924"/>
                  <a:pt x="7194" y="9924"/>
                  <a:pt x="7194" y="9909"/>
                </a:cubicBezTo>
                <a:close/>
                <a:moveTo>
                  <a:pt x="9452" y="9924"/>
                </a:moveTo>
                <a:close/>
                <a:moveTo>
                  <a:pt x="7109" y="9924"/>
                </a:moveTo>
                <a:cubicBezTo>
                  <a:pt x="7109" y="9924"/>
                  <a:pt x="7109" y="9973"/>
                  <a:pt x="7109" y="9924"/>
                </a:cubicBezTo>
                <a:close/>
                <a:moveTo>
                  <a:pt x="7029" y="9940"/>
                </a:moveTo>
                <a:cubicBezTo>
                  <a:pt x="7029" y="9924"/>
                  <a:pt x="6972" y="9940"/>
                  <a:pt x="6972" y="9958"/>
                </a:cubicBezTo>
                <a:cubicBezTo>
                  <a:pt x="7003" y="9958"/>
                  <a:pt x="7056" y="9940"/>
                  <a:pt x="7029" y="9940"/>
                </a:cubicBezTo>
                <a:close/>
                <a:moveTo>
                  <a:pt x="6945" y="9958"/>
                </a:moveTo>
                <a:cubicBezTo>
                  <a:pt x="6945" y="9940"/>
                  <a:pt x="6892" y="9958"/>
                  <a:pt x="6892" y="9973"/>
                </a:cubicBezTo>
                <a:cubicBezTo>
                  <a:pt x="6918" y="9973"/>
                  <a:pt x="6972" y="9958"/>
                  <a:pt x="6945" y="9958"/>
                </a:cubicBezTo>
                <a:close/>
                <a:moveTo>
                  <a:pt x="6865" y="9973"/>
                </a:moveTo>
                <a:cubicBezTo>
                  <a:pt x="6865" y="9958"/>
                  <a:pt x="6807" y="9973"/>
                  <a:pt x="6807" y="9989"/>
                </a:cubicBezTo>
                <a:cubicBezTo>
                  <a:pt x="6834" y="9989"/>
                  <a:pt x="6892" y="9973"/>
                  <a:pt x="6865" y="9973"/>
                </a:cubicBezTo>
                <a:close/>
                <a:moveTo>
                  <a:pt x="12403" y="10004"/>
                </a:moveTo>
                <a:cubicBezTo>
                  <a:pt x="12456" y="9989"/>
                  <a:pt x="12483" y="9989"/>
                  <a:pt x="12509" y="9973"/>
                </a:cubicBezTo>
                <a:cubicBezTo>
                  <a:pt x="12456" y="9958"/>
                  <a:pt x="12403" y="9973"/>
                  <a:pt x="12403" y="10004"/>
                </a:cubicBezTo>
                <a:close/>
                <a:moveTo>
                  <a:pt x="6780" y="9989"/>
                </a:moveTo>
                <a:cubicBezTo>
                  <a:pt x="6780" y="9973"/>
                  <a:pt x="6727" y="9989"/>
                  <a:pt x="6727" y="10004"/>
                </a:cubicBezTo>
                <a:cubicBezTo>
                  <a:pt x="6754" y="10004"/>
                  <a:pt x="6807" y="9989"/>
                  <a:pt x="6780" y="9989"/>
                </a:cubicBezTo>
                <a:close/>
                <a:moveTo>
                  <a:pt x="6696" y="10004"/>
                </a:moveTo>
                <a:cubicBezTo>
                  <a:pt x="6696" y="9989"/>
                  <a:pt x="6643" y="10004"/>
                  <a:pt x="6643" y="10020"/>
                </a:cubicBezTo>
                <a:cubicBezTo>
                  <a:pt x="6669" y="10020"/>
                  <a:pt x="6727" y="10004"/>
                  <a:pt x="6696" y="10004"/>
                </a:cubicBezTo>
                <a:close/>
                <a:moveTo>
                  <a:pt x="12345" y="10020"/>
                </a:moveTo>
                <a:cubicBezTo>
                  <a:pt x="12372" y="10020"/>
                  <a:pt x="12403" y="10004"/>
                  <a:pt x="12403" y="10004"/>
                </a:cubicBezTo>
                <a:cubicBezTo>
                  <a:pt x="12372" y="9989"/>
                  <a:pt x="12345" y="10004"/>
                  <a:pt x="12345" y="10020"/>
                </a:cubicBezTo>
                <a:close/>
                <a:moveTo>
                  <a:pt x="6558" y="10038"/>
                </a:moveTo>
                <a:cubicBezTo>
                  <a:pt x="6558" y="10038"/>
                  <a:pt x="6589" y="9989"/>
                  <a:pt x="6558" y="10038"/>
                </a:cubicBezTo>
                <a:close/>
                <a:moveTo>
                  <a:pt x="12292" y="10038"/>
                </a:moveTo>
                <a:cubicBezTo>
                  <a:pt x="12318" y="10038"/>
                  <a:pt x="12345" y="10020"/>
                  <a:pt x="12345" y="10020"/>
                </a:cubicBezTo>
                <a:cubicBezTo>
                  <a:pt x="12318" y="10004"/>
                  <a:pt x="12292" y="10020"/>
                  <a:pt x="12292" y="10038"/>
                </a:cubicBezTo>
                <a:close/>
                <a:moveTo>
                  <a:pt x="6558" y="10038"/>
                </a:moveTo>
                <a:cubicBezTo>
                  <a:pt x="6532" y="10020"/>
                  <a:pt x="6505" y="10020"/>
                  <a:pt x="6478" y="10054"/>
                </a:cubicBezTo>
                <a:cubicBezTo>
                  <a:pt x="6532" y="10054"/>
                  <a:pt x="6558" y="10054"/>
                  <a:pt x="6558" y="10038"/>
                </a:cubicBezTo>
                <a:close/>
                <a:moveTo>
                  <a:pt x="12127" y="10085"/>
                </a:moveTo>
                <a:cubicBezTo>
                  <a:pt x="12207" y="10069"/>
                  <a:pt x="12265" y="10054"/>
                  <a:pt x="12292" y="10038"/>
                </a:cubicBezTo>
                <a:cubicBezTo>
                  <a:pt x="12207" y="10038"/>
                  <a:pt x="12154" y="10038"/>
                  <a:pt x="12127" y="10085"/>
                </a:cubicBezTo>
                <a:close/>
                <a:moveTo>
                  <a:pt x="6478" y="10054"/>
                </a:moveTo>
                <a:cubicBezTo>
                  <a:pt x="6478" y="10054"/>
                  <a:pt x="6478" y="10100"/>
                  <a:pt x="6478" y="10054"/>
                </a:cubicBezTo>
                <a:close/>
                <a:moveTo>
                  <a:pt x="12043" y="10100"/>
                </a:moveTo>
                <a:cubicBezTo>
                  <a:pt x="12096" y="10100"/>
                  <a:pt x="12127" y="10100"/>
                  <a:pt x="12127" y="10085"/>
                </a:cubicBezTo>
                <a:cubicBezTo>
                  <a:pt x="12096" y="10069"/>
                  <a:pt x="12043" y="10069"/>
                  <a:pt x="12043" y="10100"/>
                </a:cubicBezTo>
                <a:close/>
                <a:moveTo>
                  <a:pt x="11932" y="10134"/>
                </a:moveTo>
                <a:cubicBezTo>
                  <a:pt x="11989" y="10134"/>
                  <a:pt x="12043" y="10118"/>
                  <a:pt x="12043" y="10100"/>
                </a:cubicBezTo>
                <a:cubicBezTo>
                  <a:pt x="11989" y="10100"/>
                  <a:pt x="11958" y="10100"/>
                  <a:pt x="11932" y="10134"/>
                </a:cubicBezTo>
                <a:close/>
                <a:moveTo>
                  <a:pt x="11878" y="10149"/>
                </a:moveTo>
                <a:cubicBezTo>
                  <a:pt x="11905" y="10149"/>
                  <a:pt x="11932" y="10134"/>
                  <a:pt x="11932" y="10134"/>
                </a:cubicBezTo>
                <a:cubicBezTo>
                  <a:pt x="11905" y="10118"/>
                  <a:pt x="11878" y="10134"/>
                  <a:pt x="11878" y="10149"/>
                </a:cubicBezTo>
                <a:close/>
                <a:moveTo>
                  <a:pt x="11820" y="10165"/>
                </a:moveTo>
                <a:cubicBezTo>
                  <a:pt x="11852" y="10165"/>
                  <a:pt x="11878" y="10149"/>
                  <a:pt x="11878" y="10149"/>
                </a:cubicBezTo>
                <a:cubicBezTo>
                  <a:pt x="11852" y="10134"/>
                  <a:pt x="11820" y="10149"/>
                  <a:pt x="11820" y="10165"/>
                </a:cubicBezTo>
                <a:close/>
                <a:moveTo>
                  <a:pt x="11767" y="10180"/>
                </a:moveTo>
                <a:cubicBezTo>
                  <a:pt x="11794" y="10180"/>
                  <a:pt x="11820" y="10165"/>
                  <a:pt x="11820" y="10165"/>
                </a:cubicBezTo>
                <a:cubicBezTo>
                  <a:pt x="11794" y="10149"/>
                  <a:pt x="11767" y="10165"/>
                  <a:pt x="11767" y="10180"/>
                </a:cubicBezTo>
                <a:close/>
                <a:moveTo>
                  <a:pt x="11714" y="10199"/>
                </a:moveTo>
                <a:cubicBezTo>
                  <a:pt x="11740" y="10199"/>
                  <a:pt x="11767" y="10180"/>
                  <a:pt x="11767" y="10180"/>
                </a:cubicBezTo>
                <a:cubicBezTo>
                  <a:pt x="11740" y="10165"/>
                  <a:pt x="11714" y="10180"/>
                  <a:pt x="11714" y="10199"/>
                </a:cubicBezTo>
                <a:close/>
                <a:moveTo>
                  <a:pt x="11656" y="10214"/>
                </a:moveTo>
                <a:cubicBezTo>
                  <a:pt x="11687" y="10214"/>
                  <a:pt x="11714" y="10199"/>
                  <a:pt x="11714" y="10199"/>
                </a:cubicBezTo>
                <a:cubicBezTo>
                  <a:pt x="11687" y="10180"/>
                  <a:pt x="11656" y="10199"/>
                  <a:pt x="11656" y="10214"/>
                </a:cubicBezTo>
                <a:close/>
                <a:moveTo>
                  <a:pt x="11518" y="10230"/>
                </a:moveTo>
                <a:cubicBezTo>
                  <a:pt x="11603" y="10245"/>
                  <a:pt x="11629" y="10230"/>
                  <a:pt x="11656" y="10214"/>
                </a:cubicBezTo>
                <a:cubicBezTo>
                  <a:pt x="11603" y="10199"/>
                  <a:pt x="11545" y="10214"/>
                  <a:pt x="11518" y="10230"/>
                </a:cubicBezTo>
                <a:close/>
                <a:moveTo>
                  <a:pt x="5652" y="10230"/>
                </a:moveTo>
                <a:cubicBezTo>
                  <a:pt x="5625" y="10230"/>
                  <a:pt x="5567" y="10245"/>
                  <a:pt x="5594" y="10245"/>
                </a:cubicBezTo>
                <a:cubicBezTo>
                  <a:pt x="5594" y="10261"/>
                  <a:pt x="5652" y="10245"/>
                  <a:pt x="5652" y="10230"/>
                </a:cubicBezTo>
                <a:close/>
                <a:moveTo>
                  <a:pt x="11465" y="10245"/>
                </a:moveTo>
                <a:cubicBezTo>
                  <a:pt x="11492" y="10261"/>
                  <a:pt x="11518" y="10245"/>
                  <a:pt x="11518" y="10230"/>
                </a:cubicBezTo>
                <a:cubicBezTo>
                  <a:pt x="11492" y="10230"/>
                  <a:pt x="11465" y="10245"/>
                  <a:pt x="11465" y="10245"/>
                </a:cubicBezTo>
                <a:close/>
                <a:moveTo>
                  <a:pt x="5540" y="10261"/>
                </a:moveTo>
                <a:cubicBezTo>
                  <a:pt x="5540" y="10261"/>
                  <a:pt x="5540" y="10279"/>
                  <a:pt x="5540" y="10261"/>
                </a:cubicBezTo>
                <a:close/>
                <a:moveTo>
                  <a:pt x="11407" y="10261"/>
                </a:moveTo>
                <a:cubicBezTo>
                  <a:pt x="11438" y="10279"/>
                  <a:pt x="11465" y="10261"/>
                  <a:pt x="11465" y="10245"/>
                </a:cubicBezTo>
                <a:cubicBezTo>
                  <a:pt x="11438" y="10245"/>
                  <a:pt x="11438" y="10261"/>
                  <a:pt x="11407" y="10261"/>
                </a:cubicBezTo>
                <a:close/>
                <a:moveTo>
                  <a:pt x="5456" y="10279"/>
                </a:moveTo>
                <a:cubicBezTo>
                  <a:pt x="5456" y="10279"/>
                  <a:pt x="5456" y="10230"/>
                  <a:pt x="5456" y="10279"/>
                </a:cubicBezTo>
                <a:close/>
                <a:moveTo>
                  <a:pt x="11354" y="10279"/>
                </a:moveTo>
                <a:cubicBezTo>
                  <a:pt x="11380" y="10294"/>
                  <a:pt x="11407" y="10279"/>
                  <a:pt x="11407" y="10261"/>
                </a:cubicBezTo>
                <a:cubicBezTo>
                  <a:pt x="11380" y="10261"/>
                  <a:pt x="11380" y="10279"/>
                  <a:pt x="11354" y="10279"/>
                </a:cubicBezTo>
                <a:close/>
                <a:moveTo>
                  <a:pt x="5456" y="10279"/>
                </a:moveTo>
                <a:cubicBezTo>
                  <a:pt x="5403" y="10279"/>
                  <a:pt x="5376" y="10279"/>
                  <a:pt x="5376" y="10294"/>
                </a:cubicBezTo>
                <a:cubicBezTo>
                  <a:pt x="5403" y="10310"/>
                  <a:pt x="5456" y="10310"/>
                  <a:pt x="5456" y="10279"/>
                </a:cubicBezTo>
                <a:close/>
                <a:moveTo>
                  <a:pt x="11300" y="10294"/>
                </a:moveTo>
                <a:cubicBezTo>
                  <a:pt x="11327" y="10310"/>
                  <a:pt x="11354" y="10294"/>
                  <a:pt x="11354" y="10279"/>
                </a:cubicBezTo>
                <a:cubicBezTo>
                  <a:pt x="11327" y="10279"/>
                  <a:pt x="11327" y="10294"/>
                  <a:pt x="11300" y="10294"/>
                </a:cubicBezTo>
                <a:close/>
                <a:moveTo>
                  <a:pt x="5185" y="10341"/>
                </a:moveTo>
                <a:cubicBezTo>
                  <a:pt x="5265" y="10341"/>
                  <a:pt x="5318" y="10325"/>
                  <a:pt x="5376" y="10294"/>
                </a:cubicBezTo>
                <a:cubicBezTo>
                  <a:pt x="5265" y="10294"/>
                  <a:pt x="5238" y="10325"/>
                  <a:pt x="5185" y="10341"/>
                </a:cubicBezTo>
                <a:close/>
                <a:moveTo>
                  <a:pt x="11216" y="10310"/>
                </a:moveTo>
                <a:cubicBezTo>
                  <a:pt x="11274" y="10325"/>
                  <a:pt x="11300" y="10325"/>
                  <a:pt x="11300" y="10294"/>
                </a:cubicBezTo>
                <a:cubicBezTo>
                  <a:pt x="11274" y="10294"/>
                  <a:pt x="11216" y="10294"/>
                  <a:pt x="11216" y="10310"/>
                </a:cubicBezTo>
                <a:close/>
                <a:moveTo>
                  <a:pt x="11163" y="10325"/>
                </a:moveTo>
                <a:cubicBezTo>
                  <a:pt x="11189" y="10341"/>
                  <a:pt x="11216" y="10325"/>
                  <a:pt x="11216" y="10310"/>
                </a:cubicBezTo>
                <a:cubicBezTo>
                  <a:pt x="11189" y="10310"/>
                  <a:pt x="11189" y="10325"/>
                  <a:pt x="11163" y="10325"/>
                </a:cubicBezTo>
                <a:close/>
                <a:moveTo>
                  <a:pt x="11105" y="10341"/>
                </a:moveTo>
                <a:cubicBezTo>
                  <a:pt x="11163" y="10356"/>
                  <a:pt x="11163" y="10341"/>
                  <a:pt x="11163" y="10325"/>
                </a:cubicBezTo>
                <a:cubicBezTo>
                  <a:pt x="11136" y="10325"/>
                  <a:pt x="11136" y="10341"/>
                  <a:pt x="11105" y="10341"/>
                </a:cubicBezTo>
                <a:close/>
                <a:moveTo>
                  <a:pt x="5185" y="10341"/>
                </a:moveTo>
                <a:cubicBezTo>
                  <a:pt x="5154" y="10341"/>
                  <a:pt x="5127" y="10356"/>
                  <a:pt x="5127" y="10356"/>
                </a:cubicBezTo>
                <a:cubicBezTo>
                  <a:pt x="5154" y="10375"/>
                  <a:pt x="5185" y="10356"/>
                  <a:pt x="5185" y="10341"/>
                </a:cubicBezTo>
                <a:close/>
                <a:moveTo>
                  <a:pt x="11052" y="10356"/>
                </a:moveTo>
                <a:cubicBezTo>
                  <a:pt x="11105" y="10375"/>
                  <a:pt x="11105" y="10356"/>
                  <a:pt x="11105" y="10341"/>
                </a:cubicBezTo>
                <a:cubicBezTo>
                  <a:pt x="11078" y="10341"/>
                  <a:pt x="11078" y="10356"/>
                  <a:pt x="11052" y="10356"/>
                </a:cubicBezTo>
                <a:close/>
                <a:moveTo>
                  <a:pt x="4936" y="10406"/>
                </a:moveTo>
                <a:cubicBezTo>
                  <a:pt x="5016" y="10406"/>
                  <a:pt x="5074" y="10390"/>
                  <a:pt x="5127" y="10356"/>
                </a:cubicBezTo>
                <a:cubicBezTo>
                  <a:pt x="5016" y="10356"/>
                  <a:pt x="4989" y="10390"/>
                  <a:pt x="4936" y="10406"/>
                </a:cubicBezTo>
                <a:close/>
                <a:moveTo>
                  <a:pt x="10994" y="10375"/>
                </a:moveTo>
                <a:cubicBezTo>
                  <a:pt x="11052" y="10390"/>
                  <a:pt x="11052" y="10375"/>
                  <a:pt x="11052" y="10356"/>
                </a:cubicBezTo>
                <a:cubicBezTo>
                  <a:pt x="11025" y="10356"/>
                  <a:pt x="11025" y="10375"/>
                  <a:pt x="10994" y="10375"/>
                </a:cubicBezTo>
                <a:close/>
                <a:moveTo>
                  <a:pt x="10914" y="10390"/>
                </a:moveTo>
                <a:cubicBezTo>
                  <a:pt x="10967" y="10406"/>
                  <a:pt x="10994" y="10406"/>
                  <a:pt x="10994" y="10375"/>
                </a:cubicBezTo>
                <a:cubicBezTo>
                  <a:pt x="10967" y="10375"/>
                  <a:pt x="10940" y="10375"/>
                  <a:pt x="10914" y="10390"/>
                </a:cubicBezTo>
                <a:close/>
                <a:moveTo>
                  <a:pt x="10856" y="10406"/>
                </a:moveTo>
                <a:cubicBezTo>
                  <a:pt x="10914" y="10421"/>
                  <a:pt x="10914" y="10406"/>
                  <a:pt x="10914" y="10390"/>
                </a:cubicBezTo>
                <a:cubicBezTo>
                  <a:pt x="10887" y="10390"/>
                  <a:pt x="10887" y="10406"/>
                  <a:pt x="10856" y="10406"/>
                </a:cubicBezTo>
                <a:close/>
                <a:moveTo>
                  <a:pt x="10803" y="10421"/>
                </a:moveTo>
                <a:cubicBezTo>
                  <a:pt x="10856" y="10439"/>
                  <a:pt x="10856" y="10421"/>
                  <a:pt x="10856" y="10406"/>
                </a:cubicBezTo>
                <a:cubicBezTo>
                  <a:pt x="10829" y="10406"/>
                  <a:pt x="10829" y="10421"/>
                  <a:pt x="10803" y="10421"/>
                </a:cubicBezTo>
                <a:close/>
                <a:moveTo>
                  <a:pt x="10723" y="10439"/>
                </a:moveTo>
                <a:cubicBezTo>
                  <a:pt x="10776" y="10439"/>
                  <a:pt x="10803" y="10455"/>
                  <a:pt x="10803" y="10421"/>
                </a:cubicBezTo>
                <a:cubicBezTo>
                  <a:pt x="10776" y="10421"/>
                  <a:pt x="10749" y="10421"/>
                  <a:pt x="10723" y="10439"/>
                </a:cubicBezTo>
                <a:close/>
                <a:moveTo>
                  <a:pt x="10665" y="10455"/>
                </a:moveTo>
                <a:cubicBezTo>
                  <a:pt x="10723" y="10470"/>
                  <a:pt x="10723" y="10455"/>
                  <a:pt x="10723" y="10439"/>
                </a:cubicBezTo>
                <a:cubicBezTo>
                  <a:pt x="10692" y="10439"/>
                  <a:pt x="10692" y="10455"/>
                  <a:pt x="10665" y="10455"/>
                </a:cubicBezTo>
                <a:close/>
                <a:moveTo>
                  <a:pt x="10612" y="10470"/>
                </a:moveTo>
                <a:cubicBezTo>
                  <a:pt x="10665" y="10486"/>
                  <a:pt x="10665" y="10470"/>
                  <a:pt x="10665" y="10455"/>
                </a:cubicBezTo>
                <a:cubicBezTo>
                  <a:pt x="10638" y="10455"/>
                  <a:pt x="10638" y="10470"/>
                  <a:pt x="10612" y="10470"/>
                </a:cubicBezTo>
                <a:close/>
                <a:moveTo>
                  <a:pt x="10527" y="10486"/>
                </a:moveTo>
                <a:cubicBezTo>
                  <a:pt x="10585" y="10486"/>
                  <a:pt x="10612" y="10501"/>
                  <a:pt x="10612" y="10470"/>
                </a:cubicBezTo>
                <a:cubicBezTo>
                  <a:pt x="10585" y="10470"/>
                  <a:pt x="10554" y="10470"/>
                  <a:pt x="10527" y="10486"/>
                </a:cubicBezTo>
                <a:close/>
                <a:moveTo>
                  <a:pt x="7247" y="10486"/>
                </a:moveTo>
                <a:cubicBezTo>
                  <a:pt x="7194" y="10486"/>
                  <a:pt x="7140" y="10501"/>
                  <a:pt x="7083" y="10520"/>
                </a:cubicBezTo>
                <a:cubicBezTo>
                  <a:pt x="7167" y="10535"/>
                  <a:pt x="7220" y="10520"/>
                  <a:pt x="7247" y="10486"/>
                </a:cubicBezTo>
                <a:close/>
                <a:moveTo>
                  <a:pt x="10500" y="10501"/>
                </a:moveTo>
                <a:cubicBezTo>
                  <a:pt x="10527" y="10520"/>
                  <a:pt x="10527" y="10501"/>
                  <a:pt x="10527" y="10486"/>
                </a:cubicBezTo>
                <a:cubicBezTo>
                  <a:pt x="10500" y="10486"/>
                  <a:pt x="10500" y="10501"/>
                  <a:pt x="10500" y="10501"/>
                </a:cubicBezTo>
                <a:close/>
                <a:moveTo>
                  <a:pt x="10443" y="10520"/>
                </a:moveTo>
                <a:cubicBezTo>
                  <a:pt x="10474" y="10535"/>
                  <a:pt x="10474" y="10520"/>
                  <a:pt x="10500" y="10501"/>
                </a:cubicBezTo>
                <a:cubicBezTo>
                  <a:pt x="10443" y="10501"/>
                  <a:pt x="10443" y="10520"/>
                  <a:pt x="10443" y="10520"/>
                </a:cubicBezTo>
                <a:close/>
                <a:moveTo>
                  <a:pt x="7083" y="10520"/>
                </a:moveTo>
                <a:cubicBezTo>
                  <a:pt x="6865" y="10551"/>
                  <a:pt x="6643" y="10600"/>
                  <a:pt x="6478" y="10646"/>
                </a:cubicBezTo>
                <a:cubicBezTo>
                  <a:pt x="6696" y="10615"/>
                  <a:pt x="6918" y="10582"/>
                  <a:pt x="7083" y="10520"/>
                </a:cubicBezTo>
                <a:close/>
                <a:moveTo>
                  <a:pt x="10363" y="10535"/>
                </a:moveTo>
                <a:cubicBezTo>
                  <a:pt x="10389" y="10535"/>
                  <a:pt x="10416" y="10551"/>
                  <a:pt x="10443" y="10520"/>
                </a:cubicBezTo>
                <a:cubicBezTo>
                  <a:pt x="10389" y="10520"/>
                  <a:pt x="10363" y="10520"/>
                  <a:pt x="10363" y="10535"/>
                </a:cubicBezTo>
                <a:close/>
                <a:moveTo>
                  <a:pt x="10305" y="10551"/>
                </a:moveTo>
                <a:cubicBezTo>
                  <a:pt x="10336" y="10566"/>
                  <a:pt x="10336" y="10551"/>
                  <a:pt x="10363" y="10535"/>
                </a:cubicBezTo>
                <a:cubicBezTo>
                  <a:pt x="10305" y="10535"/>
                  <a:pt x="10305" y="10551"/>
                  <a:pt x="10305" y="10551"/>
                </a:cubicBezTo>
                <a:close/>
                <a:moveTo>
                  <a:pt x="10252" y="10566"/>
                </a:moveTo>
                <a:cubicBezTo>
                  <a:pt x="10278" y="10582"/>
                  <a:pt x="10278" y="10566"/>
                  <a:pt x="10305" y="10551"/>
                </a:cubicBezTo>
                <a:cubicBezTo>
                  <a:pt x="10252" y="10551"/>
                  <a:pt x="10252" y="10566"/>
                  <a:pt x="10252" y="10566"/>
                </a:cubicBezTo>
                <a:close/>
                <a:moveTo>
                  <a:pt x="10172" y="10582"/>
                </a:moveTo>
                <a:cubicBezTo>
                  <a:pt x="10198" y="10582"/>
                  <a:pt x="10225" y="10582"/>
                  <a:pt x="10252" y="10566"/>
                </a:cubicBezTo>
                <a:cubicBezTo>
                  <a:pt x="10198" y="10566"/>
                  <a:pt x="10172" y="10566"/>
                  <a:pt x="10172" y="10582"/>
                </a:cubicBezTo>
                <a:close/>
                <a:moveTo>
                  <a:pt x="10114" y="10600"/>
                </a:moveTo>
                <a:cubicBezTo>
                  <a:pt x="10140" y="10600"/>
                  <a:pt x="10140" y="10600"/>
                  <a:pt x="10172" y="10582"/>
                </a:cubicBezTo>
                <a:cubicBezTo>
                  <a:pt x="10114" y="10582"/>
                  <a:pt x="10114" y="10600"/>
                  <a:pt x="10114" y="10600"/>
                </a:cubicBezTo>
                <a:close/>
                <a:moveTo>
                  <a:pt x="9976" y="10631"/>
                </a:moveTo>
                <a:cubicBezTo>
                  <a:pt x="10034" y="10631"/>
                  <a:pt x="10087" y="10631"/>
                  <a:pt x="10114" y="10600"/>
                </a:cubicBezTo>
                <a:cubicBezTo>
                  <a:pt x="10034" y="10600"/>
                  <a:pt x="9976" y="10615"/>
                  <a:pt x="9976" y="10631"/>
                </a:cubicBezTo>
                <a:close/>
                <a:moveTo>
                  <a:pt x="9838" y="10662"/>
                </a:moveTo>
                <a:cubicBezTo>
                  <a:pt x="9892" y="10662"/>
                  <a:pt x="9949" y="10662"/>
                  <a:pt x="9976" y="10631"/>
                </a:cubicBezTo>
                <a:cubicBezTo>
                  <a:pt x="9892" y="10631"/>
                  <a:pt x="9865" y="10646"/>
                  <a:pt x="9838" y="10662"/>
                </a:cubicBezTo>
                <a:close/>
                <a:moveTo>
                  <a:pt x="6394" y="10662"/>
                </a:moveTo>
                <a:cubicBezTo>
                  <a:pt x="6420" y="10662"/>
                  <a:pt x="6452" y="10662"/>
                  <a:pt x="6478" y="10646"/>
                </a:cubicBezTo>
                <a:cubicBezTo>
                  <a:pt x="6420" y="10646"/>
                  <a:pt x="6394" y="10646"/>
                  <a:pt x="6394" y="10662"/>
                </a:cubicBezTo>
                <a:close/>
                <a:moveTo>
                  <a:pt x="6314" y="10678"/>
                </a:moveTo>
                <a:cubicBezTo>
                  <a:pt x="6340" y="10678"/>
                  <a:pt x="6367" y="10678"/>
                  <a:pt x="6394" y="10662"/>
                </a:cubicBezTo>
                <a:cubicBezTo>
                  <a:pt x="6340" y="10662"/>
                  <a:pt x="6314" y="10662"/>
                  <a:pt x="6314" y="10678"/>
                </a:cubicBezTo>
                <a:close/>
                <a:moveTo>
                  <a:pt x="9700" y="10696"/>
                </a:moveTo>
                <a:cubicBezTo>
                  <a:pt x="9754" y="10696"/>
                  <a:pt x="9812" y="10696"/>
                  <a:pt x="9838" y="10662"/>
                </a:cubicBezTo>
                <a:cubicBezTo>
                  <a:pt x="9754" y="10662"/>
                  <a:pt x="9727" y="10678"/>
                  <a:pt x="9700" y="10696"/>
                </a:cubicBezTo>
                <a:close/>
                <a:moveTo>
                  <a:pt x="6229" y="10696"/>
                </a:moveTo>
                <a:cubicBezTo>
                  <a:pt x="6256" y="10696"/>
                  <a:pt x="6283" y="10696"/>
                  <a:pt x="6314" y="10678"/>
                </a:cubicBezTo>
                <a:cubicBezTo>
                  <a:pt x="6256" y="10678"/>
                  <a:pt x="6229" y="10678"/>
                  <a:pt x="6229" y="10696"/>
                </a:cubicBezTo>
                <a:close/>
                <a:moveTo>
                  <a:pt x="10914" y="10696"/>
                </a:moveTo>
                <a:cubicBezTo>
                  <a:pt x="10914" y="10696"/>
                  <a:pt x="10887" y="10696"/>
                  <a:pt x="10914" y="10696"/>
                </a:cubicBezTo>
                <a:close/>
                <a:moveTo>
                  <a:pt x="5843" y="10776"/>
                </a:moveTo>
                <a:cubicBezTo>
                  <a:pt x="5980" y="10760"/>
                  <a:pt x="6118" y="10742"/>
                  <a:pt x="6229" y="10696"/>
                </a:cubicBezTo>
                <a:cubicBezTo>
                  <a:pt x="6065" y="10711"/>
                  <a:pt x="5927" y="10742"/>
                  <a:pt x="5843" y="10776"/>
                </a:cubicBezTo>
                <a:close/>
                <a:moveTo>
                  <a:pt x="9647" y="10711"/>
                </a:moveTo>
                <a:cubicBezTo>
                  <a:pt x="9674" y="10711"/>
                  <a:pt x="9674" y="10711"/>
                  <a:pt x="9700" y="10696"/>
                </a:cubicBezTo>
                <a:cubicBezTo>
                  <a:pt x="9674" y="10696"/>
                  <a:pt x="9647" y="10711"/>
                  <a:pt x="9647" y="10711"/>
                </a:cubicBezTo>
                <a:close/>
                <a:moveTo>
                  <a:pt x="10856" y="10711"/>
                </a:moveTo>
                <a:cubicBezTo>
                  <a:pt x="10856" y="10711"/>
                  <a:pt x="10829" y="10711"/>
                  <a:pt x="10856" y="10711"/>
                </a:cubicBezTo>
                <a:close/>
                <a:moveTo>
                  <a:pt x="9563" y="10727"/>
                </a:moveTo>
                <a:cubicBezTo>
                  <a:pt x="9589" y="10727"/>
                  <a:pt x="9647" y="10727"/>
                  <a:pt x="9647" y="10711"/>
                </a:cubicBezTo>
                <a:cubicBezTo>
                  <a:pt x="9589" y="10711"/>
                  <a:pt x="9563" y="10711"/>
                  <a:pt x="9563" y="10727"/>
                </a:cubicBezTo>
                <a:close/>
                <a:moveTo>
                  <a:pt x="10803" y="10727"/>
                </a:moveTo>
                <a:cubicBezTo>
                  <a:pt x="10803" y="10727"/>
                  <a:pt x="10776" y="10727"/>
                  <a:pt x="10803" y="10727"/>
                </a:cubicBezTo>
                <a:close/>
                <a:moveTo>
                  <a:pt x="9509" y="10742"/>
                </a:moveTo>
                <a:cubicBezTo>
                  <a:pt x="9536" y="10742"/>
                  <a:pt x="9563" y="10742"/>
                  <a:pt x="9563" y="10727"/>
                </a:cubicBezTo>
                <a:cubicBezTo>
                  <a:pt x="9536" y="10727"/>
                  <a:pt x="9509" y="10727"/>
                  <a:pt x="9509" y="10742"/>
                </a:cubicBezTo>
                <a:close/>
                <a:moveTo>
                  <a:pt x="9509" y="10742"/>
                </a:moveTo>
                <a:cubicBezTo>
                  <a:pt x="9452" y="10742"/>
                  <a:pt x="9425" y="10742"/>
                  <a:pt x="9425" y="10760"/>
                </a:cubicBezTo>
                <a:cubicBezTo>
                  <a:pt x="9452" y="10760"/>
                  <a:pt x="9509" y="10760"/>
                  <a:pt x="9509" y="10742"/>
                </a:cubicBezTo>
                <a:close/>
                <a:moveTo>
                  <a:pt x="10612" y="10776"/>
                </a:moveTo>
                <a:cubicBezTo>
                  <a:pt x="10612" y="10776"/>
                  <a:pt x="10585" y="10776"/>
                  <a:pt x="10612" y="10776"/>
                </a:cubicBezTo>
                <a:close/>
                <a:moveTo>
                  <a:pt x="10252" y="10872"/>
                </a:moveTo>
                <a:cubicBezTo>
                  <a:pt x="10252" y="10872"/>
                  <a:pt x="10198" y="10872"/>
                  <a:pt x="10252" y="10872"/>
                </a:cubicBezTo>
                <a:close/>
                <a:moveTo>
                  <a:pt x="10140" y="10887"/>
                </a:moveTo>
                <a:cubicBezTo>
                  <a:pt x="10140" y="10887"/>
                  <a:pt x="10172" y="10887"/>
                  <a:pt x="10198" y="10887"/>
                </a:cubicBezTo>
                <a:cubicBezTo>
                  <a:pt x="10172" y="10872"/>
                  <a:pt x="10140" y="10872"/>
                  <a:pt x="10140" y="10887"/>
                </a:cubicBezTo>
                <a:close/>
                <a:moveTo>
                  <a:pt x="3309" y="10952"/>
                </a:moveTo>
                <a:cubicBezTo>
                  <a:pt x="3309" y="10952"/>
                  <a:pt x="3309" y="10936"/>
                  <a:pt x="3309" y="10952"/>
                </a:cubicBezTo>
                <a:close/>
                <a:moveTo>
                  <a:pt x="20336" y="13311"/>
                </a:moveTo>
                <a:lnTo>
                  <a:pt x="20198" y="13326"/>
                </a:lnTo>
                <a:cubicBezTo>
                  <a:pt x="20252" y="13360"/>
                  <a:pt x="20336" y="13311"/>
                  <a:pt x="20336" y="13311"/>
                </a:cubicBezTo>
                <a:close/>
                <a:moveTo>
                  <a:pt x="20363" y="13360"/>
                </a:moveTo>
                <a:cubicBezTo>
                  <a:pt x="20363" y="13360"/>
                  <a:pt x="20363" y="13279"/>
                  <a:pt x="20363" y="13360"/>
                </a:cubicBezTo>
                <a:close/>
                <a:moveTo>
                  <a:pt x="19318" y="13424"/>
                </a:moveTo>
                <a:cubicBezTo>
                  <a:pt x="19260" y="13391"/>
                  <a:pt x="18847" y="13440"/>
                  <a:pt x="18820" y="13440"/>
                </a:cubicBezTo>
                <a:cubicBezTo>
                  <a:pt x="18905" y="13487"/>
                  <a:pt x="19318" y="13424"/>
                  <a:pt x="19318" y="13424"/>
                </a:cubicBezTo>
                <a:close/>
                <a:moveTo>
                  <a:pt x="21052" y="13487"/>
                </a:moveTo>
                <a:lnTo>
                  <a:pt x="21052" y="13505"/>
                </a:lnTo>
                <a:cubicBezTo>
                  <a:pt x="21052" y="13585"/>
                  <a:pt x="21136" y="13440"/>
                  <a:pt x="21052" y="13487"/>
                </a:cubicBezTo>
                <a:close/>
                <a:moveTo>
                  <a:pt x="20998" y="13600"/>
                </a:moveTo>
                <a:cubicBezTo>
                  <a:pt x="20998" y="13600"/>
                  <a:pt x="20914" y="13616"/>
                  <a:pt x="20945" y="13616"/>
                </a:cubicBezTo>
                <a:cubicBezTo>
                  <a:pt x="20945" y="13616"/>
                  <a:pt x="20998" y="13616"/>
                  <a:pt x="20998" y="13600"/>
                </a:cubicBezTo>
                <a:close/>
                <a:moveTo>
                  <a:pt x="19732" y="16570"/>
                </a:moveTo>
                <a:cubicBezTo>
                  <a:pt x="19758" y="16570"/>
                  <a:pt x="19758" y="16552"/>
                  <a:pt x="19758" y="16552"/>
                </a:cubicBezTo>
                <a:cubicBezTo>
                  <a:pt x="19758" y="16552"/>
                  <a:pt x="19758" y="16552"/>
                  <a:pt x="19732" y="16552"/>
                </a:cubicBezTo>
                <a:cubicBezTo>
                  <a:pt x="19732" y="16552"/>
                  <a:pt x="19732" y="16552"/>
                  <a:pt x="19732" y="16570"/>
                </a:cubicBezTo>
                <a:close/>
                <a:moveTo>
                  <a:pt x="19674" y="16586"/>
                </a:moveTo>
                <a:cubicBezTo>
                  <a:pt x="19700" y="16586"/>
                  <a:pt x="19732" y="16586"/>
                  <a:pt x="19732" y="16570"/>
                </a:cubicBezTo>
                <a:cubicBezTo>
                  <a:pt x="19732" y="16570"/>
                  <a:pt x="19700" y="16570"/>
                  <a:pt x="19674" y="16570"/>
                </a:cubicBezTo>
                <a:cubicBezTo>
                  <a:pt x="19674" y="16570"/>
                  <a:pt x="19674" y="16570"/>
                  <a:pt x="19674" y="16586"/>
                </a:cubicBezTo>
                <a:close/>
                <a:moveTo>
                  <a:pt x="19287" y="17147"/>
                </a:moveTo>
                <a:cubicBezTo>
                  <a:pt x="19287" y="17147"/>
                  <a:pt x="19287" y="17114"/>
                  <a:pt x="19287" y="17147"/>
                </a:cubicBezTo>
                <a:close/>
                <a:moveTo>
                  <a:pt x="18958" y="17709"/>
                </a:moveTo>
                <a:cubicBezTo>
                  <a:pt x="18958" y="17709"/>
                  <a:pt x="18958" y="17694"/>
                  <a:pt x="18958" y="17709"/>
                </a:cubicBezTo>
                <a:close/>
                <a:moveTo>
                  <a:pt x="17389" y="18432"/>
                </a:moveTo>
                <a:cubicBezTo>
                  <a:pt x="16340" y="18688"/>
                  <a:pt x="15349" y="18913"/>
                  <a:pt x="14332" y="19169"/>
                </a:cubicBezTo>
                <a:cubicBezTo>
                  <a:pt x="13505" y="19361"/>
                  <a:pt x="12758" y="19555"/>
                  <a:pt x="11878" y="19762"/>
                </a:cubicBezTo>
                <a:cubicBezTo>
                  <a:pt x="11687" y="19811"/>
                  <a:pt x="11407" y="19892"/>
                  <a:pt x="11163" y="19941"/>
                </a:cubicBezTo>
                <a:cubicBezTo>
                  <a:pt x="11163" y="19956"/>
                  <a:pt x="11078" y="19972"/>
                  <a:pt x="11078" y="19972"/>
                </a:cubicBezTo>
                <a:cubicBezTo>
                  <a:pt x="11136" y="20037"/>
                  <a:pt x="11656" y="19892"/>
                  <a:pt x="11740" y="19892"/>
                </a:cubicBezTo>
                <a:cubicBezTo>
                  <a:pt x="11740" y="19843"/>
                  <a:pt x="11852" y="19907"/>
                  <a:pt x="11740" y="19892"/>
                </a:cubicBezTo>
                <a:cubicBezTo>
                  <a:pt x="11603" y="19956"/>
                  <a:pt x="11380" y="19972"/>
                  <a:pt x="11243" y="20037"/>
                </a:cubicBezTo>
                <a:cubicBezTo>
                  <a:pt x="11603" y="20037"/>
                  <a:pt x="12265" y="19858"/>
                  <a:pt x="12647" y="19762"/>
                </a:cubicBezTo>
                <a:cubicBezTo>
                  <a:pt x="13505" y="19555"/>
                  <a:pt x="14300" y="19345"/>
                  <a:pt x="15127" y="19154"/>
                </a:cubicBezTo>
                <a:cubicBezTo>
                  <a:pt x="15598" y="19040"/>
                  <a:pt x="16038" y="18944"/>
                  <a:pt x="16367" y="18833"/>
                </a:cubicBezTo>
                <a:cubicBezTo>
                  <a:pt x="16340" y="18848"/>
                  <a:pt x="16314" y="18815"/>
                  <a:pt x="16340" y="18815"/>
                </a:cubicBezTo>
                <a:cubicBezTo>
                  <a:pt x="16367" y="18799"/>
                  <a:pt x="16505" y="18784"/>
                  <a:pt x="16616" y="18753"/>
                </a:cubicBezTo>
                <a:cubicBezTo>
                  <a:pt x="16674" y="18737"/>
                  <a:pt x="16892" y="18688"/>
                  <a:pt x="16812" y="18672"/>
                </a:cubicBezTo>
                <a:cubicBezTo>
                  <a:pt x="16754" y="18657"/>
                  <a:pt x="16260" y="18799"/>
                  <a:pt x="16643" y="18688"/>
                </a:cubicBezTo>
                <a:cubicBezTo>
                  <a:pt x="16865" y="18623"/>
                  <a:pt x="17087" y="18527"/>
                  <a:pt x="17332" y="18463"/>
                </a:cubicBezTo>
                <a:cubicBezTo>
                  <a:pt x="17443" y="18432"/>
                  <a:pt x="17883" y="18302"/>
                  <a:pt x="17389" y="18432"/>
                </a:cubicBezTo>
                <a:close/>
                <a:moveTo>
                  <a:pt x="16260" y="18784"/>
                </a:moveTo>
                <a:cubicBezTo>
                  <a:pt x="16260" y="18784"/>
                  <a:pt x="16149" y="18768"/>
                  <a:pt x="16260" y="18784"/>
                </a:cubicBezTo>
                <a:close/>
                <a:moveTo>
                  <a:pt x="5954" y="18960"/>
                </a:moveTo>
                <a:cubicBezTo>
                  <a:pt x="5927" y="18944"/>
                  <a:pt x="5816" y="18960"/>
                  <a:pt x="5843" y="18978"/>
                </a:cubicBezTo>
                <a:lnTo>
                  <a:pt x="5954" y="18960"/>
                </a:lnTo>
                <a:close/>
                <a:moveTo>
                  <a:pt x="11189" y="19843"/>
                </a:moveTo>
                <a:cubicBezTo>
                  <a:pt x="11189" y="19843"/>
                  <a:pt x="11243" y="19796"/>
                  <a:pt x="11189" y="19843"/>
                </a:cubicBezTo>
                <a:close/>
                <a:moveTo>
                  <a:pt x="11189" y="19843"/>
                </a:moveTo>
                <a:cubicBezTo>
                  <a:pt x="11189" y="19843"/>
                  <a:pt x="11105" y="19923"/>
                  <a:pt x="11189" y="19843"/>
                </a:cubicBezTo>
                <a:close/>
                <a:moveTo>
                  <a:pt x="11243" y="20037"/>
                </a:moveTo>
                <a:cubicBezTo>
                  <a:pt x="11243" y="20037"/>
                  <a:pt x="11243" y="20083"/>
                  <a:pt x="11243" y="20037"/>
                </a:cubicBezTo>
                <a:close/>
                <a:moveTo>
                  <a:pt x="10060" y="20228"/>
                </a:moveTo>
                <a:cubicBezTo>
                  <a:pt x="10060" y="20228"/>
                  <a:pt x="10060" y="20179"/>
                  <a:pt x="10060" y="20228"/>
                </a:cubicBezTo>
                <a:close/>
                <a:moveTo>
                  <a:pt x="10060" y="20228"/>
                </a:moveTo>
                <a:cubicBezTo>
                  <a:pt x="10060" y="20228"/>
                  <a:pt x="10034" y="20278"/>
                  <a:pt x="10060" y="20228"/>
                </a:cubicBezTo>
                <a:close/>
                <a:moveTo>
                  <a:pt x="9923" y="20259"/>
                </a:moveTo>
                <a:cubicBezTo>
                  <a:pt x="9923" y="20259"/>
                  <a:pt x="9923" y="20213"/>
                  <a:pt x="9923" y="20259"/>
                </a:cubicBezTo>
                <a:close/>
                <a:moveTo>
                  <a:pt x="9865" y="20278"/>
                </a:moveTo>
                <a:cubicBezTo>
                  <a:pt x="9892" y="20278"/>
                  <a:pt x="9892" y="20278"/>
                  <a:pt x="9923" y="20259"/>
                </a:cubicBezTo>
                <a:cubicBezTo>
                  <a:pt x="9865" y="20259"/>
                  <a:pt x="9865" y="20259"/>
                  <a:pt x="9865" y="20278"/>
                </a:cubicBezTo>
                <a:close/>
                <a:moveTo>
                  <a:pt x="9785" y="20293"/>
                </a:moveTo>
                <a:cubicBezTo>
                  <a:pt x="9812" y="20293"/>
                  <a:pt x="9838" y="20293"/>
                  <a:pt x="9865" y="20278"/>
                </a:cubicBezTo>
                <a:cubicBezTo>
                  <a:pt x="9812" y="20278"/>
                  <a:pt x="9785" y="20278"/>
                  <a:pt x="9785" y="20293"/>
                </a:cubicBezTo>
                <a:close/>
                <a:moveTo>
                  <a:pt x="5185" y="20309"/>
                </a:moveTo>
                <a:cubicBezTo>
                  <a:pt x="5185" y="20309"/>
                  <a:pt x="5154" y="20309"/>
                  <a:pt x="5185" y="20309"/>
                </a:cubicBezTo>
                <a:close/>
                <a:moveTo>
                  <a:pt x="9727" y="20309"/>
                </a:moveTo>
                <a:cubicBezTo>
                  <a:pt x="9754" y="20309"/>
                  <a:pt x="9754" y="20309"/>
                  <a:pt x="9785" y="20293"/>
                </a:cubicBezTo>
                <a:cubicBezTo>
                  <a:pt x="9754" y="20293"/>
                  <a:pt x="9727" y="20293"/>
                  <a:pt x="9727" y="20309"/>
                </a:cubicBezTo>
                <a:close/>
                <a:moveTo>
                  <a:pt x="9647" y="20324"/>
                </a:moveTo>
                <a:cubicBezTo>
                  <a:pt x="9674" y="20324"/>
                  <a:pt x="9727" y="20324"/>
                  <a:pt x="9727" y="20309"/>
                </a:cubicBezTo>
                <a:cubicBezTo>
                  <a:pt x="9674" y="20309"/>
                  <a:pt x="9647" y="20309"/>
                  <a:pt x="9647" y="20324"/>
                </a:cubicBezTo>
                <a:close/>
                <a:moveTo>
                  <a:pt x="9589" y="20340"/>
                </a:moveTo>
                <a:cubicBezTo>
                  <a:pt x="9620" y="20340"/>
                  <a:pt x="9647" y="20340"/>
                  <a:pt x="9647" y="20324"/>
                </a:cubicBezTo>
                <a:cubicBezTo>
                  <a:pt x="9620" y="20324"/>
                  <a:pt x="9589" y="20324"/>
                  <a:pt x="9589" y="20340"/>
                </a:cubicBezTo>
                <a:close/>
                <a:moveTo>
                  <a:pt x="4989" y="20340"/>
                </a:moveTo>
                <a:cubicBezTo>
                  <a:pt x="4989" y="20340"/>
                  <a:pt x="4905" y="20358"/>
                  <a:pt x="4936" y="20358"/>
                </a:cubicBezTo>
                <a:cubicBezTo>
                  <a:pt x="4936" y="20358"/>
                  <a:pt x="4989" y="20358"/>
                  <a:pt x="4989" y="20340"/>
                </a:cubicBezTo>
                <a:close/>
                <a:moveTo>
                  <a:pt x="9509" y="20358"/>
                </a:moveTo>
                <a:cubicBezTo>
                  <a:pt x="9536" y="20358"/>
                  <a:pt x="9589" y="20358"/>
                  <a:pt x="9589" y="20340"/>
                </a:cubicBezTo>
                <a:cubicBezTo>
                  <a:pt x="9536" y="20340"/>
                  <a:pt x="9509" y="20340"/>
                  <a:pt x="9509" y="20358"/>
                </a:cubicBezTo>
                <a:close/>
                <a:moveTo>
                  <a:pt x="9372" y="20389"/>
                </a:moveTo>
                <a:cubicBezTo>
                  <a:pt x="9425" y="20389"/>
                  <a:pt x="9483" y="20389"/>
                  <a:pt x="9509" y="20358"/>
                </a:cubicBezTo>
                <a:cubicBezTo>
                  <a:pt x="9425" y="20358"/>
                  <a:pt x="9398" y="20373"/>
                  <a:pt x="9372" y="20389"/>
                </a:cubicBezTo>
                <a:close/>
                <a:moveTo>
                  <a:pt x="9234" y="20420"/>
                </a:moveTo>
                <a:cubicBezTo>
                  <a:pt x="9287" y="20420"/>
                  <a:pt x="9340" y="20420"/>
                  <a:pt x="9372" y="20389"/>
                </a:cubicBezTo>
                <a:cubicBezTo>
                  <a:pt x="9287" y="20389"/>
                  <a:pt x="9260" y="20404"/>
                  <a:pt x="9234" y="20420"/>
                </a:cubicBezTo>
                <a:close/>
                <a:moveTo>
                  <a:pt x="9149" y="20438"/>
                </a:moveTo>
                <a:cubicBezTo>
                  <a:pt x="9176" y="20438"/>
                  <a:pt x="9234" y="20438"/>
                  <a:pt x="9234" y="20420"/>
                </a:cubicBezTo>
                <a:cubicBezTo>
                  <a:pt x="9176" y="20420"/>
                  <a:pt x="9149" y="20420"/>
                  <a:pt x="9149" y="20438"/>
                </a:cubicBezTo>
                <a:close/>
                <a:moveTo>
                  <a:pt x="9012" y="20469"/>
                </a:moveTo>
                <a:cubicBezTo>
                  <a:pt x="9069" y="20469"/>
                  <a:pt x="9123" y="20469"/>
                  <a:pt x="9149" y="20438"/>
                </a:cubicBezTo>
                <a:cubicBezTo>
                  <a:pt x="9069" y="20438"/>
                  <a:pt x="9038" y="20454"/>
                  <a:pt x="9012" y="20469"/>
                </a:cubicBezTo>
                <a:close/>
                <a:moveTo>
                  <a:pt x="9012" y="20469"/>
                </a:moveTo>
                <a:cubicBezTo>
                  <a:pt x="9012" y="20469"/>
                  <a:pt x="9012" y="20518"/>
                  <a:pt x="9012" y="20469"/>
                </a:cubicBezTo>
                <a:close/>
                <a:moveTo>
                  <a:pt x="8874" y="20500"/>
                </a:moveTo>
                <a:cubicBezTo>
                  <a:pt x="8874" y="20500"/>
                  <a:pt x="8874" y="20454"/>
                  <a:pt x="8874" y="20500"/>
                </a:cubicBezTo>
                <a:close/>
                <a:moveTo>
                  <a:pt x="8874" y="20500"/>
                </a:moveTo>
                <a:cubicBezTo>
                  <a:pt x="8874" y="20500"/>
                  <a:pt x="8874" y="20549"/>
                  <a:pt x="8874" y="2050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57" name="Google Shape;457;p31"/>
          <p:cNvSpPr/>
          <p:nvPr/>
        </p:nvSpPr>
        <p:spPr>
          <a:xfrm>
            <a:off x="6783706" y="2762994"/>
            <a:ext cx="4663135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OPTION HERE</a:t>
            </a:r>
            <a:endParaRPr sz="4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458" name="Google Shape;458;p31"/>
          <p:cNvCxnSpPr/>
          <p:nvPr/>
        </p:nvCxnSpPr>
        <p:spPr>
          <a:xfrm flipH="1" rot="10800000">
            <a:off x="7578672" y="3799297"/>
            <a:ext cx="3700529" cy="214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59" name="Google Shape;459;p31"/>
          <p:cNvSpPr/>
          <p:nvPr/>
        </p:nvSpPr>
        <p:spPr>
          <a:xfrm>
            <a:off x="6097870" y="4128889"/>
            <a:ext cx="5299334" cy="940412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54350" spcFirstLastPara="1" rIns="54350" wrap="square" tIns="5435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5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2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C:\Users\Administrator\Desktop\QQ截图20170321134255.jpgQQ截图20170321134255" id="460" name="Google Shape;460;p3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785" y="28575"/>
            <a:ext cx="5465445" cy="6788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14"/>
          <p:cNvGrpSpPr/>
          <p:nvPr/>
        </p:nvGrpSpPr>
        <p:grpSpPr>
          <a:xfrm>
            <a:off x="1748523" y="2997441"/>
            <a:ext cx="8671648" cy="1263260"/>
            <a:chOff x="1768208" y="2200516"/>
            <a:chExt cx="8671648" cy="1263260"/>
          </a:xfrm>
        </p:grpSpPr>
        <p:sp>
          <p:nvSpPr>
            <p:cNvPr id="98" name="Google Shape;98;p14"/>
            <p:cNvSpPr/>
            <p:nvPr/>
          </p:nvSpPr>
          <p:spPr>
            <a:xfrm>
              <a:off x="4423079" y="3202168"/>
              <a:ext cx="767517" cy="2616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PART 02</a:t>
              </a:r>
              <a:endParaRPr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7056422" y="3185733"/>
              <a:ext cx="765913" cy="2616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PART 03</a:t>
              </a:r>
              <a:endParaRPr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1769111" y="3185733"/>
              <a:ext cx="743471" cy="2616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PART 01</a:t>
              </a:r>
              <a:endParaRPr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1969598" y="2386273"/>
              <a:ext cx="338674" cy="338674"/>
            </a:xfrm>
            <a:custGeom>
              <a:rect b="b" l="l" r="r" t="t"/>
              <a:pathLst>
                <a:path extrusionOk="0" h="21600" w="21600">
                  <a:moveTo>
                    <a:pt x="11291" y="17673"/>
                  </a:moveTo>
                  <a:cubicBezTo>
                    <a:pt x="11562" y="17673"/>
                    <a:pt x="11782" y="17453"/>
                    <a:pt x="11782" y="17182"/>
                  </a:cubicBezTo>
                  <a:cubicBezTo>
                    <a:pt x="11782" y="16911"/>
                    <a:pt x="11562" y="16691"/>
                    <a:pt x="11291" y="16691"/>
                  </a:cubicBezTo>
                  <a:cubicBezTo>
                    <a:pt x="11020" y="16691"/>
                    <a:pt x="10800" y="16911"/>
                    <a:pt x="10800" y="17182"/>
                  </a:cubicBezTo>
                  <a:cubicBezTo>
                    <a:pt x="10800" y="17453"/>
                    <a:pt x="11020" y="17673"/>
                    <a:pt x="11291" y="17673"/>
                  </a:cubicBezTo>
                  <a:moveTo>
                    <a:pt x="17673" y="18655"/>
                  </a:moveTo>
                  <a:lnTo>
                    <a:pt x="13745" y="18655"/>
                  </a:lnTo>
                  <a:lnTo>
                    <a:pt x="13745" y="12273"/>
                  </a:lnTo>
                  <a:cubicBezTo>
                    <a:pt x="13745" y="12002"/>
                    <a:pt x="13525" y="11782"/>
                    <a:pt x="13255" y="11782"/>
                  </a:cubicBezTo>
                  <a:lnTo>
                    <a:pt x="8345" y="11782"/>
                  </a:lnTo>
                  <a:cubicBezTo>
                    <a:pt x="8075" y="11782"/>
                    <a:pt x="7855" y="12002"/>
                    <a:pt x="7855" y="12273"/>
                  </a:cubicBezTo>
                  <a:lnTo>
                    <a:pt x="7855" y="18655"/>
                  </a:lnTo>
                  <a:lnTo>
                    <a:pt x="3927" y="18655"/>
                  </a:lnTo>
                  <a:lnTo>
                    <a:pt x="3927" y="8058"/>
                  </a:lnTo>
                  <a:lnTo>
                    <a:pt x="10800" y="1185"/>
                  </a:lnTo>
                  <a:lnTo>
                    <a:pt x="17673" y="8058"/>
                  </a:lnTo>
                  <a:cubicBezTo>
                    <a:pt x="17673" y="8058"/>
                    <a:pt x="17673" y="18655"/>
                    <a:pt x="17673" y="18655"/>
                  </a:cubicBezTo>
                  <a:close/>
                  <a:moveTo>
                    <a:pt x="17673" y="20618"/>
                  </a:moveTo>
                  <a:lnTo>
                    <a:pt x="13745" y="20618"/>
                  </a:lnTo>
                  <a:lnTo>
                    <a:pt x="13745" y="19636"/>
                  </a:lnTo>
                  <a:lnTo>
                    <a:pt x="17673" y="19636"/>
                  </a:lnTo>
                  <a:cubicBezTo>
                    <a:pt x="17673" y="19636"/>
                    <a:pt x="17673" y="20618"/>
                    <a:pt x="17673" y="20618"/>
                  </a:cubicBezTo>
                  <a:close/>
                  <a:moveTo>
                    <a:pt x="12764" y="20618"/>
                  </a:moveTo>
                  <a:lnTo>
                    <a:pt x="8836" y="20618"/>
                  </a:lnTo>
                  <a:lnTo>
                    <a:pt x="8836" y="12764"/>
                  </a:lnTo>
                  <a:lnTo>
                    <a:pt x="12764" y="12764"/>
                  </a:lnTo>
                  <a:cubicBezTo>
                    <a:pt x="12764" y="12764"/>
                    <a:pt x="12764" y="20618"/>
                    <a:pt x="12764" y="20618"/>
                  </a:cubicBezTo>
                  <a:close/>
                  <a:moveTo>
                    <a:pt x="7855" y="20618"/>
                  </a:moveTo>
                  <a:lnTo>
                    <a:pt x="3927" y="20618"/>
                  </a:lnTo>
                  <a:lnTo>
                    <a:pt x="3927" y="19636"/>
                  </a:lnTo>
                  <a:lnTo>
                    <a:pt x="7855" y="19636"/>
                  </a:lnTo>
                  <a:cubicBezTo>
                    <a:pt x="7855" y="19636"/>
                    <a:pt x="7855" y="20618"/>
                    <a:pt x="7855" y="20618"/>
                  </a:cubicBezTo>
                  <a:close/>
                  <a:moveTo>
                    <a:pt x="14727" y="1964"/>
                  </a:moveTo>
                  <a:lnTo>
                    <a:pt x="16691" y="1964"/>
                  </a:lnTo>
                  <a:lnTo>
                    <a:pt x="16691" y="5688"/>
                  </a:lnTo>
                  <a:lnTo>
                    <a:pt x="14727" y="3724"/>
                  </a:lnTo>
                  <a:cubicBezTo>
                    <a:pt x="14727" y="3724"/>
                    <a:pt x="14727" y="1964"/>
                    <a:pt x="14727" y="1964"/>
                  </a:cubicBezTo>
                  <a:close/>
                  <a:moveTo>
                    <a:pt x="21456" y="10453"/>
                  </a:moveTo>
                  <a:lnTo>
                    <a:pt x="17673" y="6670"/>
                  </a:lnTo>
                  <a:lnTo>
                    <a:pt x="17673" y="1473"/>
                  </a:lnTo>
                  <a:cubicBezTo>
                    <a:pt x="17673" y="1202"/>
                    <a:pt x="17453" y="982"/>
                    <a:pt x="17182" y="982"/>
                  </a:cubicBezTo>
                  <a:lnTo>
                    <a:pt x="14236" y="982"/>
                  </a:lnTo>
                  <a:cubicBezTo>
                    <a:pt x="13966" y="982"/>
                    <a:pt x="13745" y="1202"/>
                    <a:pt x="13745" y="1473"/>
                  </a:cubicBezTo>
                  <a:lnTo>
                    <a:pt x="13745" y="2742"/>
                  </a:lnTo>
                  <a:lnTo>
                    <a:pt x="11147" y="144"/>
                  </a:lnTo>
                  <a:cubicBezTo>
                    <a:pt x="11058" y="55"/>
                    <a:pt x="10935" y="0"/>
                    <a:pt x="10800" y="0"/>
                  </a:cubicBezTo>
                  <a:cubicBezTo>
                    <a:pt x="10665" y="0"/>
                    <a:pt x="10542" y="55"/>
                    <a:pt x="10453" y="144"/>
                  </a:cubicBezTo>
                  <a:lnTo>
                    <a:pt x="144" y="10453"/>
                  </a:lnTo>
                  <a:cubicBezTo>
                    <a:pt x="55" y="10542"/>
                    <a:pt x="0" y="10665"/>
                    <a:pt x="0" y="10800"/>
                  </a:cubicBezTo>
                  <a:cubicBezTo>
                    <a:pt x="0" y="11072"/>
                    <a:pt x="220" y="11291"/>
                    <a:pt x="491" y="11291"/>
                  </a:cubicBezTo>
                  <a:cubicBezTo>
                    <a:pt x="626" y="11291"/>
                    <a:pt x="749" y="11236"/>
                    <a:pt x="838" y="11147"/>
                  </a:cubicBezTo>
                  <a:lnTo>
                    <a:pt x="2945" y="9040"/>
                  </a:lnTo>
                  <a:lnTo>
                    <a:pt x="2945" y="21109"/>
                  </a:lnTo>
                  <a:cubicBezTo>
                    <a:pt x="2945" y="21381"/>
                    <a:pt x="3166" y="21600"/>
                    <a:pt x="3436" y="21600"/>
                  </a:cubicBezTo>
                  <a:lnTo>
                    <a:pt x="18164" y="21600"/>
                  </a:lnTo>
                  <a:cubicBezTo>
                    <a:pt x="18434" y="21600"/>
                    <a:pt x="18655" y="21381"/>
                    <a:pt x="18655" y="21109"/>
                  </a:cubicBezTo>
                  <a:lnTo>
                    <a:pt x="18655" y="9040"/>
                  </a:lnTo>
                  <a:lnTo>
                    <a:pt x="20762" y="11147"/>
                  </a:lnTo>
                  <a:cubicBezTo>
                    <a:pt x="20851" y="11236"/>
                    <a:pt x="20974" y="11291"/>
                    <a:pt x="21109" y="11291"/>
                  </a:cubicBezTo>
                  <a:cubicBezTo>
                    <a:pt x="21380" y="11291"/>
                    <a:pt x="21600" y="11072"/>
                    <a:pt x="21600" y="10800"/>
                  </a:cubicBezTo>
                  <a:cubicBezTo>
                    <a:pt x="21600" y="10665"/>
                    <a:pt x="21545" y="10542"/>
                    <a:pt x="21456" y="1045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9637845" y="3185733"/>
              <a:ext cx="767517" cy="2616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PART 04</a:t>
              </a:r>
              <a:endParaRPr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4425303" y="2200516"/>
              <a:ext cx="741179" cy="741179"/>
            </a:xfrm>
            <a:prstGeom prst="ellipse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7011957" y="2200516"/>
              <a:ext cx="741179" cy="741179"/>
            </a:xfrm>
            <a:prstGeom prst="ellipse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9698676" y="2200516"/>
              <a:ext cx="741180" cy="741179"/>
            </a:xfrm>
            <a:prstGeom prst="ellipse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1768208" y="2200516"/>
              <a:ext cx="741179" cy="741179"/>
            </a:xfrm>
            <a:prstGeom prst="ellipse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8366625" y="2379196"/>
              <a:ext cx="774876" cy="383817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3079907" y="2379196"/>
              <a:ext cx="774876" cy="383817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5710158" y="2379196"/>
              <a:ext cx="774876" cy="383817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4649759" y="2470505"/>
              <a:ext cx="310985" cy="254442"/>
            </a:xfrm>
            <a:custGeom>
              <a:rect b="b" l="l" r="r" t="t"/>
              <a:pathLst>
                <a:path extrusionOk="0" h="21600" w="21600">
                  <a:moveTo>
                    <a:pt x="19636" y="3600"/>
                  </a:moveTo>
                  <a:lnTo>
                    <a:pt x="1964" y="3600"/>
                  </a:lnTo>
                  <a:lnTo>
                    <a:pt x="1964" y="1200"/>
                  </a:lnTo>
                  <a:lnTo>
                    <a:pt x="19636" y="1200"/>
                  </a:lnTo>
                  <a:cubicBezTo>
                    <a:pt x="19636" y="1200"/>
                    <a:pt x="19636" y="3600"/>
                    <a:pt x="19636" y="3600"/>
                  </a:cubicBezTo>
                  <a:close/>
                  <a:moveTo>
                    <a:pt x="17182" y="6000"/>
                  </a:moveTo>
                  <a:lnTo>
                    <a:pt x="17182" y="4800"/>
                  </a:lnTo>
                  <a:lnTo>
                    <a:pt x="19145" y="4800"/>
                  </a:lnTo>
                  <a:lnTo>
                    <a:pt x="19145" y="6000"/>
                  </a:lnTo>
                  <a:cubicBezTo>
                    <a:pt x="19145" y="6662"/>
                    <a:pt x="18705" y="7200"/>
                    <a:pt x="18164" y="7200"/>
                  </a:cubicBezTo>
                  <a:cubicBezTo>
                    <a:pt x="17621" y="7200"/>
                    <a:pt x="17182" y="6662"/>
                    <a:pt x="17182" y="6000"/>
                  </a:cubicBezTo>
                  <a:moveTo>
                    <a:pt x="14236" y="6000"/>
                  </a:moveTo>
                  <a:lnTo>
                    <a:pt x="14236" y="4800"/>
                  </a:lnTo>
                  <a:lnTo>
                    <a:pt x="16200" y="4800"/>
                  </a:lnTo>
                  <a:lnTo>
                    <a:pt x="16200" y="6000"/>
                  </a:lnTo>
                  <a:cubicBezTo>
                    <a:pt x="16200" y="6662"/>
                    <a:pt x="15760" y="7200"/>
                    <a:pt x="15218" y="7200"/>
                  </a:cubicBezTo>
                  <a:cubicBezTo>
                    <a:pt x="14675" y="7200"/>
                    <a:pt x="14236" y="6662"/>
                    <a:pt x="14236" y="6000"/>
                  </a:cubicBezTo>
                  <a:moveTo>
                    <a:pt x="11291" y="6000"/>
                  </a:moveTo>
                  <a:lnTo>
                    <a:pt x="11291" y="4800"/>
                  </a:lnTo>
                  <a:lnTo>
                    <a:pt x="13255" y="4800"/>
                  </a:lnTo>
                  <a:lnTo>
                    <a:pt x="13255" y="6000"/>
                  </a:lnTo>
                  <a:cubicBezTo>
                    <a:pt x="13255" y="6662"/>
                    <a:pt x="12814" y="7200"/>
                    <a:pt x="12273" y="7200"/>
                  </a:cubicBezTo>
                  <a:cubicBezTo>
                    <a:pt x="11730" y="7200"/>
                    <a:pt x="11291" y="6662"/>
                    <a:pt x="11291" y="6000"/>
                  </a:cubicBezTo>
                  <a:moveTo>
                    <a:pt x="8345" y="6000"/>
                  </a:moveTo>
                  <a:lnTo>
                    <a:pt x="8345" y="4800"/>
                  </a:lnTo>
                  <a:lnTo>
                    <a:pt x="10309" y="4800"/>
                  </a:lnTo>
                  <a:lnTo>
                    <a:pt x="10309" y="6000"/>
                  </a:lnTo>
                  <a:cubicBezTo>
                    <a:pt x="10309" y="6662"/>
                    <a:pt x="9869" y="7200"/>
                    <a:pt x="9327" y="7200"/>
                  </a:cubicBezTo>
                  <a:cubicBezTo>
                    <a:pt x="8785" y="7200"/>
                    <a:pt x="8345" y="6662"/>
                    <a:pt x="8345" y="6000"/>
                  </a:cubicBezTo>
                  <a:moveTo>
                    <a:pt x="5400" y="6000"/>
                  </a:moveTo>
                  <a:lnTo>
                    <a:pt x="5400" y="4800"/>
                  </a:lnTo>
                  <a:lnTo>
                    <a:pt x="7364" y="4800"/>
                  </a:lnTo>
                  <a:lnTo>
                    <a:pt x="7364" y="6000"/>
                  </a:lnTo>
                  <a:cubicBezTo>
                    <a:pt x="7364" y="6662"/>
                    <a:pt x="6924" y="7200"/>
                    <a:pt x="6382" y="7200"/>
                  </a:cubicBezTo>
                  <a:cubicBezTo>
                    <a:pt x="5839" y="7200"/>
                    <a:pt x="5400" y="6662"/>
                    <a:pt x="5400" y="6000"/>
                  </a:cubicBezTo>
                  <a:moveTo>
                    <a:pt x="2455" y="6000"/>
                  </a:moveTo>
                  <a:lnTo>
                    <a:pt x="2455" y="4800"/>
                  </a:lnTo>
                  <a:lnTo>
                    <a:pt x="4418" y="4800"/>
                  </a:lnTo>
                  <a:lnTo>
                    <a:pt x="4418" y="6000"/>
                  </a:lnTo>
                  <a:cubicBezTo>
                    <a:pt x="4418" y="6662"/>
                    <a:pt x="3978" y="7200"/>
                    <a:pt x="3436" y="7200"/>
                  </a:cubicBezTo>
                  <a:cubicBezTo>
                    <a:pt x="2894" y="7200"/>
                    <a:pt x="2455" y="6662"/>
                    <a:pt x="2455" y="6000"/>
                  </a:cubicBezTo>
                  <a:moveTo>
                    <a:pt x="19636" y="20400"/>
                  </a:moveTo>
                  <a:lnTo>
                    <a:pt x="12764" y="20400"/>
                  </a:lnTo>
                  <a:lnTo>
                    <a:pt x="12764" y="13800"/>
                  </a:lnTo>
                  <a:cubicBezTo>
                    <a:pt x="12764" y="13469"/>
                    <a:pt x="12544" y="13200"/>
                    <a:pt x="12273" y="13200"/>
                  </a:cubicBezTo>
                  <a:lnTo>
                    <a:pt x="9327" y="13200"/>
                  </a:lnTo>
                  <a:cubicBezTo>
                    <a:pt x="9056" y="13200"/>
                    <a:pt x="8836" y="13469"/>
                    <a:pt x="8836" y="13800"/>
                  </a:cubicBezTo>
                  <a:lnTo>
                    <a:pt x="8836" y="20400"/>
                  </a:lnTo>
                  <a:lnTo>
                    <a:pt x="1964" y="20400"/>
                  </a:lnTo>
                  <a:lnTo>
                    <a:pt x="1964" y="7573"/>
                  </a:lnTo>
                  <a:cubicBezTo>
                    <a:pt x="2324" y="8076"/>
                    <a:pt x="2847" y="8400"/>
                    <a:pt x="3436" y="8400"/>
                  </a:cubicBezTo>
                  <a:cubicBezTo>
                    <a:pt x="4026" y="8400"/>
                    <a:pt x="4549" y="8076"/>
                    <a:pt x="4909" y="7573"/>
                  </a:cubicBezTo>
                  <a:cubicBezTo>
                    <a:pt x="5269" y="8076"/>
                    <a:pt x="5792" y="8400"/>
                    <a:pt x="6382" y="8400"/>
                  </a:cubicBezTo>
                  <a:cubicBezTo>
                    <a:pt x="6971" y="8400"/>
                    <a:pt x="7495" y="8076"/>
                    <a:pt x="7855" y="7573"/>
                  </a:cubicBezTo>
                  <a:cubicBezTo>
                    <a:pt x="8215" y="8076"/>
                    <a:pt x="8738" y="8400"/>
                    <a:pt x="9327" y="8400"/>
                  </a:cubicBezTo>
                  <a:cubicBezTo>
                    <a:pt x="9917" y="8400"/>
                    <a:pt x="10440" y="8076"/>
                    <a:pt x="10800" y="7573"/>
                  </a:cubicBezTo>
                  <a:cubicBezTo>
                    <a:pt x="11160" y="8076"/>
                    <a:pt x="11683" y="8400"/>
                    <a:pt x="12273" y="8400"/>
                  </a:cubicBezTo>
                  <a:cubicBezTo>
                    <a:pt x="12862" y="8400"/>
                    <a:pt x="13385" y="8076"/>
                    <a:pt x="13745" y="7573"/>
                  </a:cubicBezTo>
                  <a:cubicBezTo>
                    <a:pt x="14105" y="8076"/>
                    <a:pt x="14629" y="8400"/>
                    <a:pt x="15218" y="8400"/>
                  </a:cubicBezTo>
                  <a:cubicBezTo>
                    <a:pt x="15808" y="8400"/>
                    <a:pt x="16331" y="8076"/>
                    <a:pt x="16691" y="7573"/>
                  </a:cubicBezTo>
                  <a:cubicBezTo>
                    <a:pt x="17051" y="8076"/>
                    <a:pt x="17574" y="8400"/>
                    <a:pt x="18164" y="8400"/>
                  </a:cubicBezTo>
                  <a:cubicBezTo>
                    <a:pt x="18753" y="8400"/>
                    <a:pt x="19276" y="8076"/>
                    <a:pt x="19636" y="7573"/>
                  </a:cubicBezTo>
                  <a:cubicBezTo>
                    <a:pt x="19636" y="7573"/>
                    <a:pt x="19636" y="20400"/>
                    <a:pt x="19636" y="20400"/>
                  </a:cubicBezTo>
                  <a:close/>
                  <a:moveTo>
                    <a:pt x="11782" y="20400"/>
                  </a:moveTo>
                  <a:lnTo>
                    <a:pt x="9818" y="20400"/>
                  </a:lnTo>
                  <a:lnTo>
                    <a:pt x="9818" y="14400"/>
                  </a:lnTo>
                  <a:lnTo>
                    <a:pt x="11782" y="14400"/>
                  </a:lnTo>
                  <a:cubicBezTo>
                    <a:pt x="11782" y="14400"/>
                    <a:pt x="11782" y="20400"/>
                    <a:pt x="11782" y="20400"/>
                  </a:cubicBezTo>
                  <a:close/>
                  <a:moveTo>
                    <a:pt x="21109" y="20400"/>
                  </a:moveTo>
                  <a:lnTo>
                    <a:pt x="20618" y="20400"/>
                  </a:lnTo>
                  <a:lnTo>
                    <a:pt x="20618" y="4800"/>
                  </a:lnTo>
                  <a:lnTo>
                    <a:pt x="21109" y="4800"/>
                  </a:lnTo>
                  <a:cubicBezTo>
                    <a:pt x="21380" y="4800"/>
                    <a:pt x="21600" y="4532"/>
                    <a:pt x="21600" y="4200"/>
                  </a:cubicBezTo>
                  <a:cubicBezTo>
                    <a:pt x="21600" y="3868"/>
                    <a:pt x="21380" y="3600"/>
                    <a:pt x="21109" y="3600"/>
                  </a:cubicBezTo>
                  <a:lnTo>
                    <a:pt x="20618" y="3600"/>
                  </a:lnTo>
                  <a:lnTo>
                    <a:pt x="20618" y="1200"/>
                  </a:lnTo>
                  <a:cubicBezTo>
                    <a:pt x="20618" y="538"/>
                    <a:pt x="20178" y="0"/>
                    <a:pt x="19636" y="0"/>
                  </a:cubicBezTo>
                  <a:lnTo>
                    <a:pt x="1964" y="0"/>
                  </a:lnTo>
                  <a:cubicBezTo>
                    <a:pt x="1421" y="0"/>
                    <a:pt x="982" y="538"/>
                    <a:pt x="982" y="1200"/>
                  </a:cubicBezTo>
                  <a:lnTo>
                    <a:pt x="982" y="3600"/>
                  </a:lnTo>
                  <a:lnTo>
                    <a:pt x="491" y="3600"/>
                  </a:lnTo>
                  <a:cubicBezTo>
                    <a:pt x="220" y="3600"/>
                    <a:pt x="0" y="3868"/>
                    <a:pt x="0" y="4200"/>
                  </a:cubicBezTo>
                  <a:cubicBezTo>
                    <a:pt x="0" y="4532"/>
                    <a:pt x="220" y="4800"/>
                    <a:pt x="491" y="4800"/>
                  </a:cubicBezTo>
                  <a:lnTo>
                    <a:pt x="982" y="4800"/>
                  </a:lnTo>
                  <a:lnTo>
                    <a:pt x="982" y="20400"/>
                  </a:lnTo>
                  <a:lnTo>
                    <a:pt x="491" y="20400"/>
                  </a:lnTo>
                  <a:cubicBezTo>
                    <a:pt x="220" y="20400"/>
                    <a:pt x="0" y="20669"/>
                    <a:pt x="0" y="21000"/>
                  </a:cubicBezTo>
                  <a:cubicBezTo>
                    <a:pt x="0" y="21332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32"/>
                    <a:pt x="21600" y="21000"/>
                  </a:cubicBezTo>
                  <a:cubicBezTo>
                    <a:pt x="21600" y="20669"/>
                    <a:pt x="21380" y="20400"/>
                    <a:pt x="21109" y="20400"/>
                  </a:cubicBezTo>
                  <a:moveTo>
                    <a:pt x="16691" y="16800"/>
                  </a:moveTo>
                  <a:lnTo>
                    <a:pt x="14727" y="16800"/>
                  </a:lnTo>
                  <a:lnTo>
                    <a:pt x="14727" y="14400"/>
                  </a:lnTo>
                  <a:lnTo>
                    <a:pt x="16691" y="14400"/>
                  </a:lnTo>
                  <a:cubicBezTo>
                    <a:pt x="16691" y="14400"/>
                    <a:pt x="16691" y="16800"/>
                    <a:pt x="16691" y="16800"/>
                  </a:cubicBezTo>
                  <a:close/>
                  <a:moveTo>
                    <a:pt x="17182" y="13200"/>
                  </a:moveTo>
                  <a:lnTo>
                    <a:pt x="14236" y="13200"/>
                  </a:lnTo>
                  <a:cubicBezTo>
                    <a:pt x="13965" y="13200"/>
                    <a:pt x="13745" y="13469"/>
                    <a:pt x="13745" y="13800"/>
                  </a:cubicBezTo>
                  <a:lnTo>
                    <a:pt x="13745" y="17400"/>
                  </a:lnTo>
                  <a:cubicBezTo>
                    <a:pt x="13745" y="17732"/>
                    <a:pt x="13965" y="18000"/>
                    <a:pt x="14236" y="18000"/>
                  </a:cubicBezTo>
                  <a:lnTo>
                    <a:pt x="17182" y="18000"/>
                  </a:lnTo>
                  <a:cubicBezTo>
                    <a:pt x="17453" y="18000"/>
                    <a:pt x="17673" y="17732"/>
                    <a:pt x="17673" y="17400"/>
                  </a:cubicBezTo>
                  <a:lnTo>
                    <a:pt x="17673" y="13800"/>
                  </a:lnTo>
                  <a:cubicBezTo>
                    <a:pt x="17673" y="13469"/>
                    <a:pt x="17453" y="13200"/>
                    <a:pt x="17182" y="13200"/>
                  </a:cubicBezTo>
                  <a:moveTo>
                    <a:pt x="6873" y="16800"/>
                  </a:moveTo>
                  <a:lnTo>
                    <a:pt x="4909" y="16800"/>
                  </a:lnTo>
                  <a:lnTo>
                    <a:pt x="4909" y="14400"/>
                  </a:lnTo>
                  <a:lnTo>
                    <a:pt x="6873" y="14400"/>
                  </a:lnTo>
                  <a:cubicBezTo>
                    <a:pt x="6873" y="14400"/>
                    <a:pt x="6873" y="16800"/>
                    <a:pt x="6873" y="16800"/>
                  </a:cubicBezTo>
                  <a:close/>
                  <a:moveTo>
                    <a:pt x="7364" y="13200"/>
                  </a:moveTo>
                  <a:lnTo>
                    <a:pt x="4418" y="13200"/>
                  </a:lnTo>
                  <a:cubicBezTo>
                    <a:pt x="4147" y="13200"/>
                    <a:pt x="3927" y="13469"/>
                    <a:pt x="3927" y="13800"/>
                  </a:cubicBezTo>
                  <a:lnTo>
                    <a:pt x="3927" y="17400"/>
                  </a:lnTo>
                  <a:cubicBezTo>
                    <a:pt x="3927" y="17732"/>
                    <a:pt x="4147" y="18000"/>
                    <a:pt x="4418" y="18000"/>
                  </a:cubicBezTo>
                  <a:lnTo>
                    <a:pt x="7364" y="18000"/>
                  </a:lnTo>
                  <a:cubicBezTo>
                    <a:pt x="7635" y="18000"/>
                    <a:pt x="7855" y="17732"/>
                    <a:pt x="7855" y="17400"/>
                  </a:cubicBezTo>
                  <a:lnTo>
                    <a:pt x="7855" y="13800"/>
                  </a:lnTo>
                  <a:cubicBezTo>
                    <a:pt x="7855" y="13469"/>
                    <a:pt x="7635" y="13200"/>
                    <a:pt x="7364" y="1320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7200162" y="2385953"/>
              <a:ext cx="386291" cy="386291"/>
            </a:xfrm>
            <a:custGeom>
              <a:rect b="b" l="l" r="r" t="t"/>
              <a:pathLst>
                <a:path extrusionOk="0" h="21600" w="21600">
                  <a:moveTo>
                    <a:pt x="10800" y="8345"/>
                  </a:moveTo>
                  <a:cubicBezTo>
                    <a:pt x="9444" y="8345"/>
                    <a:pt x="8345" y="9444"/>
                    <a:pt x="8345" y="10800"/>
                  </a:cubicBezTo>
                  <a:cubicBezTo>
                    <a:pt x="8345" y="12156"/>
                    <a:pt x="9444" y="13255"/>
                    <a:pt x="10800" y="13255"/>
                  </a:cubicBezTo>
                  <a:cubicBezTo>
                    <a:pt x="12156" y="13255"/>
                    <a:pt x="13255" y="12156"/>
                    <a:pt x="13255" y="10800"/>
                  </a:cubicBezTo>
                  <a:cubicBezTo>
                    <a:pt x="13255" y="9444"/>
                    <a:pt x="12156" y="8345"/>
                    <a:pt x="10800" y="8345"/>
                  </a:cubicBezTo>
                  <a:moveTo>
                    <a:pt x="11291" y="20593"/>
                  </a:moveTo>
                  <a:lnTo>
                    <a:pt x="11291" y="17182"/>
                  </a:lnTo>
                  <a:cubicBezTo>
                    <a:pt x="11291" y="16910"/>
                    <a:pt x="11071" y="16691"/>
                    <a:pt x="10800" y="16691"/>
                  </a:cubicBezTo>
                  <a:cubicBezTo>
                    <a:pt x="10529" y="16691"/>
                    <a:pt x="10309" y="16910"/>
                    <a:pt x="10309" y="17182"/>
                  </a:cubicBezTo>
                  <a:lnTo>
                    <a:pt x="10309" y="20593"/>
                  </a:lnTo>
                  <a:cubicBezTo>
                    <a:pt x="5280" y="20344"/>
                    <a:pt x="1255" y="16319"/>
                    <a:pt x="1006" y="11291"/>
                  </a:cubicBezTo>
                  <a:lnTo>
                    <a:pt x="4418" y="11291"/>
                  </a:lnTo>
                  <a:cubicBezTo>
                    <a:pt x="4690" y="11291"/>
                    <a:pt x="4909" y="11071"/>
                    <a:pt x="4909" y="10800"/>
                  </a:cubicBezTo>
                  <a:cubicBezTo>
                    <a:pt x="4909" y="10529"/>
                    <a:pt x="4690" y="10309"/>
                    <a:pt x="4418" y="10309"/>
                  </a:cubicBezTo>
                  <a:lnTo>
                    <a:pt x="1006" y="10309"/>
                  </a:lnTo>
                  <a:cubicBezTo>
                    <a:pt x="1255" y="5281"/>
                    <a:pt x="5280" y="1256"/>
                    <a:pt x="10309" y="1007"/>
                  </a:cubicBezTo>
                  <a:lnTo>
                    <a:pt x="10309" y="4418"/>
                  </a:lnTo>
                  <a:cubicBezTo>
                    <a:pt x="10309" y="4690"/>
                    <a:pt x="10529" y="4909"/>
                    <a:pt x="10800" y="4909"/>
                  </a:cubicBezTo>
                  <a:cubicBezTo>
                    <a:pt x="11071" y="4909"/>
                    <a:pt x="11291" y="4690"/>
                    <a:pt x="11291" y="4418"/>
                  </a:cubicBezTo>
                  <a:lnTo>
                    <a:pt x="11291" y="1007"/>
                  </a:lnTo>
                  <a:cubicBezTo>
                    <a:pt x="16320" y="1256"/>
                    <a:pt x="20345" y="5281"/>
                    <a:pt x="20594" y="10309"/>
                  </a:cubicBezTo>
                  <a:lnTo>
                    <a:pt x="17182" y="10309"/>
                  </a:lnTo>
                  <a:cubicBezTo>
                    <a:pt x="16910" y="10309"/>
                    <a:pt x="16691" y="10529"/>
                    <a:pt x="16691" y="10800"/>
                  </a:cubicBezTo>
                  <a:cubicBezTo>
                    <a:pt x="16691" y="11071"/>
                    <a:pt x="16910" y="11291"/>
                    <a:pt x="17182" y="11291"/>
                  </a:cubicBezTo>
                  <a:lnTo>
                    <a:pt x="20594" y="11291"/>
                  </a:lnTo>
                  <a:cubicBezTo>
                    <a:pt x="20345" y="16319"/>
                    <a:pt x="16320" y="20344"/>
                    <a:pt x="11291" y="20593"/>
                  </a:cubicBezTo>
                  <a:moveTo>
                    <a:pt x="10800" y="0"/>
                  </a:moveTo>
                  <a:cubicBezTo>
                    <a:pt x="10800" y="0"/>
                    <a:pt x="10800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6"/>
                    <a:pt x="16765" y="0"/>
                    <a:pt x="10800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9852404" y="2437306"/>
              <a:ext cx="452006" cy="287641"/>
            </a:xfrm>
            <a:custGeom>
              <a:rect b="b" l="l" r="r" t="t"/>
              <a:pathLst>
                <a:path extrusionOk="0" h="21600" w="21600">
                  <a:moveTo>
                    <a:pt x="10800" y="20057"/>
                  </a:moveTo>
                  <a:cubicBezTo>
                    <a:pt x="5378" y="20057"/>
                    <a:pt x="982" y="13445"/>
                    <a:pt x="982" y="10800"/>
                  </a:cubicBezTo>
                  <a:cubicBezTo>
                    <a:pt x="982" y="8155"/>
                    <a:pt x="5378" y="1543"/>
                    <a:pt x="10800" y="1543"/>
                  </a:cubicBezTo>
                  <a:cubicBezTo>
                    <a:pt x="16223" y="1543"/>
                    <a:pt x="20618" y="8155"/>
                    <a:pt x="20618" y="10800"/>
                  </a:cubicBezTo>
                  <a:cubicBezTo>
                    <a:pt x="20618" y="13445"/>
                    <a:pt x="16223" y="20057"/>
                    <a:pt x="10800" y="20057"/>
                  </a:cubicBezTo>
                  <a:moveTo>
                    <a:pt x="10800" y="0"/>
                  </a:moveTo>
                  <a:cubicBezTo>
                    <a:pt x="4835" y="0"/>
                    <a:pt x="0" y="7714"/>
                    <a:pt x="0" y="10800"/>
                  </a:cubicBezTo>
                  <a:cubicBezTo>
                    <a:pt x="0" y="13886"/>
                    <a:pt x="4835" y="21600"/>
                    <a:pt x="10800" y="21600"/>
                  </a:cubicBezTo>
                  <a:cubicBezTo>
                    <a:pt x="16765" y="21600"/>
                    <a:pt x="21600" y="13886"/>
                    <a:pt x="21600" y="10800"/>
                  </a:cubicBezTo>
                  <a:cubicBezTo>
                    <a:pt x="21600" y="7714"/>
                    <a:pt x="16765" y="0"/>
                    <a:pt x="10800" y="0"/>
                  </a:cubicBezTo>
                  <a:moveTo>
                    <a:pt x="10800" y="16971"/>
                  </a:moveTo>
                  <a:cubicBezTo>
                    <a:pt x="8631" y="16971"/>
                    <a:pt x="6873" y="14209"/>
                    <a:pt x="6873" y="10800"/>
                  </a:cubicBezTo>
                  <a:cubicBezTo>
                    <a:pt x="6873" y="7392"/>
                    <a:pt x="8631" y="4629"/>
                    <a:pt x="10800" y="4629"/>
                  </a:cubicBezTo>
                  <a:cubicBezTo>
                    <a:pt x="12969" y="4629"/>
                    <a:pt x="14727" y="7392"/>
                    <a:pt x="14727" y="10800"/>
                  </a:cubicBezTo>
                  <a:cubicBezTo>
                    <a:pt x="14727" y="14209"/>
                    <a:pt x="12969" y="16971"/>
                    <a:pt x="10800" y="16971"/>
                  </a:cubicBezTo>
                  <a:moveTo>
                    <a:pt x="10800" y="3087"/>
                  </a:moveTo>
                  <a:cubicBezTo>
                    <a:pt x="8088" y="3087"/>
                    <a:pt x="5891" y="6540"/>
                    <a:pt x="5891" y="10800"/>
                  </a:cubicBezTo>
                  <a:cubicBezTo>
                    <a:pt x="5891" y="15061"/>
                    <a:pt x="8088" y="18514"/>
                    <a:pt x="10800" y="18514"/>
                  </a:cubicBezTo>
                  <a:cubicBezTo>
                    <a:pt x="13512" y="18514"/>
                    <a:pt x="15709" y="15061"/>
                    <a:pt x="15709" y="10800"/>
                  </a:cubicBezTo>
                  <a:cubicBezTo>
                    <a:pt x="15709" y="6540"/>
                    <a:pt x="13512" y="3087"/>
                    <a:pt x="10800" y="3087"/>
                  </a:cubicBezTo>
                  <a:moveTo>
                    <a:pt x="10800" y="8486"/>
                  </a:moveTo>
                  <a:cubicBezTo>
                    <a:pt x="9987" y="8486"/>
                    <a:pt x="9327" y="9523"/>
                    <a:pt x="9327" y="10800"/>
                  </a:cubicBezTo>
                  <a:cubicBezTo>
                    <a:pt x="9327" y="12078"/>
                    <a:pt x="9987" y="13114"/>
                    <a:pt x="10800" y="13114"/>
                  </a:cubicBezTo>
                  <a:cubicBezTo>
                    <a:pt x="11613" y="13114"/>
                    <a:pt x="12273" y="12078"/>
                    <a:pt x="12273" y="10800"/>
                  </a:cubicBezTo>
                  <a:cubicBezTo>
                    <a:pt x="12273" y="9523"/>
                    <a:pt x="11613" y="8486"/>
                    <a:pt x="10800" y="848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113" name="Google Shape;113;p14"/>
          <p:cNvSpPr/>
          <p:nvPr/>
        </p:nvSpPr>
        <p:spPr>
          <a:xfrm flipH="1">
            <a:off x="-1" y="0"/>
            <a:ext cx="3954814" cy="1857693"/>
          </a:xfrm>
          <a:custGeom>
            <a:rect b="b" l="l" r="r" t="t"/>
            <a:pathLst>
              <a:path extrusionOk="0" h="21600" w="21600">
                <a:moveTo>
                  <a:pt x="2595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18224"/>
                </a:lnTo>
                <a:lnTo>
                  <a:pt x="2595" y="0"/>
                </a:lnTo>
                <a:close/>
              </a:path>
            </a:pathLst>
          </a:custGeom>
          <a:solidFill>
            <a:srgbClr val="C2B498"/>
          </a:solidFill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4" name="Google Shape;114;p14"/>
          <p:cNvSpPr/>
          <p:nvPr/>
        </p:nvSpPr>
        <p:spPr>
          <a:xfrm flipH="1">
            <a:off x="36" y="0"/>
            <a:ext cx="3607707" cy="1821543"/>
          </a:xfrm>
          <a:custGeom>
            <a:rect b="b" l="l" r="r" t="t"/>
            <a:pathLst>
              <a:path extrusionOk="0" h="21600" w="21600">
                <a:moveTo>
                  <a:pt x="767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15754"/>
                </a:lnTo>
                <a:lnTo>
                  <a:pt x="767" y="0"/>
                </a:lnTo>
                <a:close/>
              </a:path>
            </a:pathLst>
          </a:custGeom>
          <a:solidFill>
            <a:srgbClr val="25211E"/>
          </a:solidFill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5" name="Google Shape;115;p14"/>
          <p:cNvSpPr/>
          <p:nvPr/>
        </p:nvSpPr>
        <p:spPr>
          <a:xfrm>
            <a:off x="260825" y="352556"/>
            <a:ext cx="2795315" cy="60016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22850" spcFirstLastPara="1" rIns="22850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 cap="none">
                <a:solidFill>
                  <a:srgbClr val="C1B397"/>
                </a:solidFill>
                <a:latin typeface="Georgia"/>
                <a:ea typeface="Georgia"/>
                <a:cs typeface="Georgia"/>
                <a:sym typeface="Georgia"/>
              </a:rPr>
              <a:t>CONTENTS</a:t>
            </a:r>
            <a:endParaRPr b="1" sz="3600" cap="none">
              <a:solidFill>
                <a:srgbClr val="C1B39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6" name="Google Shape;116;p14"/>
          <p:cNvSpPr/>
          <p:nvPr/>
        </p:nvSpPr>
        <p:spPr>
          <a:xfrm>
            <a:off x="1635366" y="1184743"/>
            <a:ext cx="46229" cy="261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 cap="none">
              <a:solidFill>
                <a:srgbClr val="C1B39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117" name="Google Shape;117;p14"/>
          <p:cNvGrpSpPr/>
          <p:nvPr/>
        </p:nvGrpSpPr>
        <p:grpSpPr>
          <a:xfrm>
            <a:off x="1020555" y="992380"/>
            <a:ext cx="1275854" cy="139701"/>
            <a:chOff x="0" y="6350"/>
            <a:chExt cx="1275853" cy="139700"/>
          </a:xfrm>
        </p:grpSpPr>
        <p:cxnSp>
          <p:nvCxnSpPr>
            <p:cNvPr id="118" name="Google Shape;118;p14"/>
            <p:cNvCxnSpPr/>
            <p:nvPr/>
          </p:nvCxnSpPr>
          <p:spPr>
            <a:xfrm>
              <a:off x="0" y="76200"/>
              <a:ext cx="1275853" cy="0"/>
            </a:xfrm>
            <a:prstGeom prst="straightConnector1">
              <a:avLst/>
            </a:prstGeom>
            <a:noFill/>
            <a:ln cap="flat" cmpd="sng" w="12700">
              <a:solidFill>
                <a:srgbClr val="E7E7E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19" name="Google Shape;119;p14"/>
            <p:cNvSpPr/>
            <p:nvPr/>
          </p:nvSpPr>
          <p:spPr>
            <a:xfrm>
              <a:off x="568074" y="6350"/>
              <a:ext cx="139701" cy="139700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120" name="Google Shape;120;p14"/>
          <p:cNvSpPr txBox="1"/>
          <p:nvPr/>
        </p:nvSpPr>
        <p:spPr>
          <a:xfrm>
            <a:off x="1285875" y="4258945"/>
            <a:ext cx="171640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tr-TR" sz="800">
                <a:solidFill>
                  <a:srgbClr val="25211E"/>
                </a:solidFill>
                <a:latin typeface="Georgia"/>
                <a:ea typeface="Georgia"/>
                <a:cs typeface="Georgia"/>
                <a:sym typeface="Georgia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121" name="Google Shape;121;p14"/>
          <p:cNvSpPr txBox="1"/>
          <p:nvPr/>
        </p:nvSpPr>
        <p:spPr>
          <a:xfrm>
            <a:off x="3960495" y="4258945"/>
            <a:ext cx="171640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tr-TR" sz="800">
                <a:solidFill>
                  <a:srgbClr val="25211E"/>
                </a:solidFill>
                <a:latin typeface="Georgia"/>
                <a:ea typeface="Georgia"/>
                <a:cs typeface="Georgia"/>
                <a:sym typeface="Georgia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122" name="Google Shape;122;p14"/>
          <p:cNvSpPr txBox="1"/>
          <p:nvPr/>
        </p:nvSpPr>
        <p:spPr>
          <a:xfrm>
            <a:off x="6526530" y="4258945"/>
            <a:ext cx="171640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tr-TR" sz="800">
                <a:solidFill>
                  <a:srgbClr val="25211E"/>
                </a:solidFill>
                <a:latin typeface="Georgia"/>
                <a:ea typeface="Georgia"/>
                <a:cs typeface="Georgia"/>
                <a:sym typeface="Georgia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123" name="Google Shape;123;p14"/>
          <p:cNvSpPr txBox="1"/>
          <p:nvPr/>
        </p:nvSpPr>
        <p:spPr>
          <a:xfrm>
            <a:off x="9201150" y="4258945"/>
            <a:ext cx="171640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tr-TR" sz="800">
                <a:solidFill>
                  <a:srgbClr val="25211E"/>
                </a:solidFill>
                <a:latin typeface="Georgia"/>
                <a:ea typeface="Georgia"/>
                <a:cs typeface="Georgia"/>
                <a:sym typeface="Georgia"/>
              </a:rPr>
              <a:t>We hope that this template will return to you as a time, money and reputation.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2"/>
          <p:cNvSpPr txBox="1"/>
          <p:nvPr>
            <p:ph idx="12" type="sldNum"/>
          </p:nvPr>
        </p:nvSpPr>
        <p:spPr>
          <a:xfrm>
            <a:off x="11186736" y="331000"/>
            <a:ext cx="238748" cy="455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900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sz="900">
              <a:solidFill>
                <a:srgbClr val="8888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66" name="Google Shape;466;p3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3575" y="635"/>
            <a:ext cx="7722235" cy="695325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32"/>
          <p:cNvSpPr/>
          <p:nvPr/>
        </p:nvSpPr>
        <p:spPr>
          <a:xfrm>
            <a:off x="4441729" y="179"/>
            <a:ext cx="7750237" cy="6857643"/>
          </a:xfrm>
          <a:prstGeom prst="rect">
            <a:avLst/>
          </a:prstGeom>
          <a:solidFill>
            <a:srgbClr val="000820">
              <a:alpha val="72156"/>
            </a:srgbClr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68" name="Google Shape;468;p32"/>
          <p:cNvSpPr/>
          <p:nvPr/>
        </p:nvSpPr>
        <p:spPr>
          <a:xfrm>
            <a:off x="5484306" y="3103783"/>
            <a:ext cx="2765181" cy="7950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24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5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sz="2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469" name="Google Shape;469;p32"/>
          <p:cNvCxnSpPr/>
          <p:nvPr/>
        </p:nvCxnSpPr>
        <p:spPr>
          <a:xfrm>
            <a:off x="5484306" y="4438132"/>
            <a:ext cx="1399413" cy="1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70" name="Google Shape;470;p32"/>
          <p:cNvCxnSpPr/>
          <p:nvPr/>
        </p:nvCxnSpPr>
        <p:spPr>
          <a:xfrm>
            <a:off x="5484306" y="2486770"/>
            <a:ext cx="1399413" cy="1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71" name="Google Shape;471;p32"/>
          <p:cNvSpPr/>
          <p:nvPr/>
        </p:nvSpPr>
        <p:spPr>
          <a:xfrm>
            <a:off x="6020832" y="2018589"/>
            <a:ext cx="46225" cy="425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2850" spcFirstLastPara="1" rIns="22850" wrap="square" tIns="45700">
            <a:noAutofit/>
          </a:bodyPr>
          <a:lstStyle/>
          <a:p>
            <a:pPr indent="0" lvl="0" marL="0" marR="0" rtl="0" algn="ctr">
              <a:lnSpc>
                <a:spcPct val="37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72" name="Google Shape;472;p32"/>
          <p:cNvSpPr/>
          <p:nvPr/>
        </p:nvSpPr>
        <p:spPr>
          <a:xfrm>
            <a:off x="783197" y="2907006"/>
            <a:ext cx="3131975" cy="3803119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54350" spcFirstLastPara="1" rIns="54350" wrap="square" tIns="54350">
            <a:noAutofit/>
          </a:bodyPr>
          <a:lstStyle/>
          <a:p>
            <a:pPr indent="0" lvl="0" marL="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73" name="Google Shape;473;p3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33195" y="531495"/>
            <a:ext cx="1830705" cy="1955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Google Shape;47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5207" y="1743300"/>
            <a:ext cx="2748007" cy="3600000"/>
          </a:xfrm>
          <a:custGeom>
            <a:rect b="b" l="l" r="r" t="t"/>
            <a:pathLst>
              <a:path extrusionOk="0" h="2016000" w="1538884">
                <a:moveTo>
                  <a:pt x="0" y="0"/>
                </a:moveTo>
                <a:lnTo>
                  <a:pt x="1538884" y="0"/>
                </a:lnTo>
                <a:lnTo>
                  <a:pt x="1538884" y="2016000"/>
                </a:lnTo>
                <a:lnTo>
                  <a:pt x="0" y="2016000"/>
                </a:lnTo>
                <a:close/>
              </a:path>
            </a:pathLst>
          </a:custGeom>
          <a:noFill/>
          <a:ln cap="flat" cmpd="sng" w="1905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79" name="Google Shape;479;p33"/>
          <p:cNvSpPr/>
          <p:nvPr/>
        </p:nvSpPr>
        <p:spPr>
          <a:xfrm flipH="1" rot="10800000">
            <a:off x="1955271" y="3127740"/>
            <a:ext cx="360000" cy="360000"/>
          </a:xfrm>
          <a:prstGeom prst="corner">
            <a:avLst>
              <a:gd fmla="val 12625" name="adj1"/>
              <a:gd fmla="val 12633" name="adj2"/>
            </a:avLst>
          </a:prstGeom>
          <a:solidFill>
            <a:srgbClr val="C1B3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80" name="Google Shape;480;p33"/>
          <p:cNvSpPr txBox="1"/>
          <p:nvPr/>
        </p:nvSpPr>
        <p:spPr>
          <a:xfrm>
            <a:off x="2032535" y="3166324"/>
            <a:ext cx="251543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PART 04</a:t>
            </a:r>
            <a:endParaRPr b="1" sz="4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81" name="Google Shape;481;p33"/>
          <p:cNvSpPr txBox="1"/>
          <p:nvPr/>
        </p:nvSpPr>
        <p:spPr>
          <a:xfrm>
            <a:off x="2032535" y="3895359"/>
            <a:ext cx="37513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tr-TR"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CLICK TO ADD CAPTION TEXT</a:t>
            </a:r>
            <a:endParaRPr/>
          </a:p>
        </p:txBody>
      </p:sp>
      <p:sp>
        <p:nvSpPr>
          <p:cNvPr id="482" name="Google Shape;482;p33"/>
          <p:cNvSpPr/>
          <p:nvPr/>
        </p:nvSpPr>
        <p:spPr>
          <a:xfrm rot="2664103">
            <a:off x="5860744" y="2888228"/>
            <a:ext cx="421334" cy="363219"/>
          </a:xfrm>
          <a:custGeom>
            <a:rect b="b" l="l" r="r" t="t"/>
            <a:pathLst>
              <a:path extrusionOk="0" h="1239892" w="1438275">
                <a:moveTo>
                  <a:pt x="719137" y="316102"/>
                </a:moveTo>
                <a:lnTo>
                  <a:pt x="269137" y="1072102"/>
                </a:lnTo>
                <a:lnTo>
                  <a:pt x="1169137" y="1072102"/>
                </a:lnTo>
                <a:close/>
                <a:moveTo>
                  <a:pt x="719138" y="0"/>
                </a:moveTo>
                <a:lnTo>
                  <a:pt x="1438275" y="1239892"/>
                </a:lnTo>
                <a:lnTo>
                  <a:pt x="0" y="1239892"/>
                </a:lnTo>
                <a:close/>
              </a:path>
            </a:pathLst>
          </a:custGeom>
          <a:solidFill>
            <a:srgbClr val="C1B3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83" name="Google Shape;483;p33"/>
          <p:cNvSpPr/>
          <p:nvPr/>
        </p:nvSpPr>
        <p:spPr>
          <a:xfrm rot="-1000932">
            <a:off x="4842760" y="2988952"/>
            <a:ext cx="276444" cy="238314"/>
          </a:xfrm>
          <a:prstGeom prst="triangle">
            <a:avLst>
              <a:gd fmla="val 50000" name="adj"/>
            </a:avLst>
          </a:prstGeom>
          <a:solidFill>
            <a:srgbClr val="C1B3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84" name="Google Shape;484;p33"/>
          <p:cNvSpPr/>
          <p:nvPr/>
        </p:nvSpPr>
        <p:spPr>
          <a:xfrm rot="659763">
            <a:off x="6524353" y="3080037"/>
            <a:ext cx="619331" cy="533906"/>
          </a:xfrm>
          <a:custGeom>
            <a:rect b="b" l="l" r="r" t="t"/>
            <a:pathLst>
              <a:path extrusionOk="0" h="1239892" w="1438275">
                <a:moveTo>
                  <a:pt x="719137" y="316102"/>
                </a:moveTo>
                <a:lnTo>
                  <a:pt x="269137" y="1072102"/>
                </a:lnTo>
                <a:lnTo>
                  <a:pt x="1169137" y="1072102"/>
                </a:lnTo>
                <a:close/>
                <a:moveTo>
                  <a:pt x="719138" y="0"/>
                </a:moveTo>
                <a:lnTo>
                  <a:pt x="1438275" y="1239892"/>
                </a:lnTo>
                <a:lnTo>
                  <a:pt x="0" y="1239892"/>
                </a:lnTo>
                <a:close/>
              </a:path>
            </a:pathLst>
          </a:custGeom>
          <a:solidFill>
            <a:srgbClr val="C1B3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85" name="Google Shape;485;p33"/>
          <p:cNvSpPr/>
          <p:nvPr/>
        </p:nvSpPr>
        <p:spPr>
          <a:xfrm rot="2525770">
            <a:off x="5454149" y="3267545"/>
            <a:ext cx="184311" cy="158889"/>
          </a:xfrm>
          <a:prstGeom prst="triangle">
            <a:avLst>
              <a:gd fmla="val 50000" name="adj"/>
            </a:avLst>
          </a:prstGeom>
          <a:solidFill>
            <a:srgbClr val="C1B3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486" name="Google Shape;486;p33"/>
          <p:cNvCxnSpPr/>
          <p:nvPr/>
        </p:nvCxnSpPr>
        <p:spPr>
          <a:xfrm>
            <a:off x="2149785" y="3886200"/>
            <a:ext cx="5705422" cy="0"/>
          </a:xfrm>
          <a:prstGeom prst="straightConnector1">
            <a:avLst/>
          </a:prstGeom>
          <a:noFill/>
          <a:ln cap="flat" cmpd="sng" w="9525">
            <a:solidFill>
              <a:srgbClr val="C1B39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7" name="Google Shape;487;p33"/>
          <p:cNvSpPr/>
          <p:nvPr/>
        </p:nvSpPr>
        <p:spPr>
          <a:xfrm>
            <a:off x="7769777" y="3379407"/>
            <a:ext cx="179813" cy="949141"/>
          </a:xfrm>
          <a:prstGeom prst="rect">
            <a:avLst/>
          </a:prstGeom>
          <a:solidFill>
            <a:srgbClr val="C1B3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488" name="Google Shape;488;p33"/>
          <p:cNvCxnSpPr/>
          <p:nvPr/>
        </p:nvCxnSpPr>
        <p:spPr>
          <a:xfrm flipH="1">
            <a:off x="5920621" y="1269688"/>
            <a:ext cx="1790376" cy="1138338"/>
          </a:xfrm>
          <a:prstGeom prst="straightConnector1">
            <a:avLst/>
          </a:prstGeom>
          <a:noFill/>
          <a:ln cap="flat" cmpd="sng" w="9525">
            <a:solidFill>
              <a:srgbClr val="C1B397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9" name="Google Shape;489;p33"/>
          <p:cNvCxnSpPr/>
          <p:nvPr/>
        </p:nvCxnSpPr>
        <p:spPr>
          <a:xfrm flipH="1">
            <a:off x="6304536" y="1940512"/>
            <a:ext cx="750779" cy="477352"/>
          </a:xfrm>
          <a:prstGeom prst="straightConnector1">
            <a:avLst/>
          </a:prstGeom>
          <a:noFill/>
          <a:ln cap="flat" cmpd="sng" w="9525">
            <a:solidFill>
              <a:srgbClr val="C1B397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0" name="Google Shape;490;p33"/>
          <p:cNvCxnSpPr/>
          <p:nvPr/>
        </p:nvCxnSpPr>
        <p:spPr>
          <a:xfrm flipH="1">
            <a:off x="997597" y="4370845"/>
            <a:ext cx="2238336" cy="1423155"/>
          </a:xfrm>
          <a:prstGeom prst="straightConnector1">
            <a:avLst/>
          </a:prstGeom>
          <a:noFill/>
          <a:ln cap="flat" cmpd="sng" w="9525">
            <a:solidFill>
              <a:srgbClr val="C1B397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33"/>
          <p:cNvCxnSpPr/>
          <p:nvPr/>
        </p:nvCxnSpPr>
        <p:spPr>
          <a:xfrm flipH="1">
            <a:off x="2149481" y="4797291"/>
            <a:ext cx="1168473" cy="742926"/>
          </a:xfrm>
          <a:prstGeom prst="straightConnector1">
            <a:avLst/>
          </a:prstGeom>
          <a:noFill/>
          <a:ln cap="flat" cmpd="sng" w="9525">
            <a:solidFill>
              <a:srgbClr val="C1B397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4"/>
          <p:cNvSpPr txBox="1"/>
          <p:nvPr>
            <p:ph idx="12" type="sldNum"/>
          </p:nvPr>
        </p:nvSpPr>
        <p:spPr>
          <a:xfrm>
            <a:off x="11186736" y="331000"/>
            <a:ext cx="238748" cy="455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900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sz="900">
              <a:solidFill>
                <a:srgbClr val="8888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97" name="Google Shape;497;p34"/>
          <p:cNvSpPr/>
          <p:nvPr/>
        </p:nvSpPr>
        <p:spPr>
          <a:xfrm>
            <a:off x="840344" y="140092"/>
            <a:ext cx="2710678" cy="94897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2740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STEP HERE</a:t>
            </a:r>
            <a:endParaRPr b="1" sz="27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498" name="Google Shape;498;p34"/>
          <p:cNvCxnSpPr/>
          <p:nvPr/>
        </p:nvCxnSpPr>
        <p:spPr>
          <a:xfrm>
            <a:off x="840344" y="1166471"/>
            <a:ext cx="481345" cy="1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99" name="Google Shape;499;p34"/>
          <p:cNvSpPr/>
          <p:nvPr/>
        </p:nvSpPr>
        <p:spPr>
          <a:xfrm>
            <a:off x="9668064" y="4064780"/>
            <a:ext cx="881325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Entertainment</a:t>
            </a:r>
            <a:endParaRPr/>
          </a:p>
        </p:txBody>
      </p:sp>
      <p:sp>
        <p:nvSpPr>
          <p:cNvPr id="500" name="Google Shape;500;p34"/>
          <p:cNvSpPr/>
          <p:nvPr/>
        </p:nvSpPr>
        <p:spPr>
          <a:xfrm>
            <a:off x="9661206" y="3841652"/>
            <a:ext cx="953460" cy="2693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15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STEP HERE</a:t>
            </a:r>
            <a:endParaRPr b="1" sz="115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01" name="Google Shape;501;p34"/>
          <p:cNvSpPr/>
          <p:nvPr/>
        </p:nvSpPr>
        <p:spPr>
          <a:xfrm>
            <a:off x="9392966" y="4465321"/>
            <a:ext cx="279313" cy="279313"/>
          </a:xfrm>
          <a:custGeom>
            <a:rect b="b" l="l" r="r" t="t"/>
            <a:pathLst>
              <a:path extrusionOk="0" h="21600" w="2160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5929" y="7018"/>
                </a:moveTo>
                <a:cubicBezTo>
                  <a:pt x="15540" y="7246"/>
                  <a:pt x="15108" y="7411"/>
                  <a:pt x="14650" y="7499"/>
                </a:cubicBezTo>
                <a:cubicBezTo>
                  <a:pt x="14282" y="7114"/>
                  <a:pt x="13759" y="6874"/>
                  <a:pt x="13180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1"/>
                  <a:pt x="11183" y="9162"/>
                  <a:pt x="11217" y="9308"/>
                </a:cubicBezTo>
                <a:cubicBezTo>
                  <a:pt x="9543" y="9225"/>
                  <a:pt x="8059" y="8436"/>
                  <a:pt x="7066" y="7236"/>
                </a:cubicBezTo>
                <a:cubicBezTo>
                  <a:pt x="6892" y="7529"/>
                  <a:pt x="6793" y="7870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7" y="9635"/>
                </a:cubicBezTo>
                <a:cubicBezTo>
                  <a:pt x="6776" y="9644"/>
                  <a:pt x="6776" y="9652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6" y="11661"/>
                  <a:pt x="7483" y="11638"/>
                </a:cubicBezTo>
                <a:cubicBezTo>
                  <a:pt x="7739" y="12426"/>
                  <a:pt x="8482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39" y="13855"/>
                  <a:pt x="6382" y="13837"/>
                </a:cubicBezTo>
                <a:cubicBezTo>
                  <a:pt x="7273" y="14398"/>
                  <a:pt x="8332" y="14727"/>
                  <a:pt x="9470" y="14727"/>
                </a:cubicBezTo>
                <a:cubicBezTo>
                  <a:pt x="13174" y="14727"/>
                  <a:pt x="15200" y="11706"/>
                  <a:pt x="15200" y="9086"/>
                </a:cubicBezTo>
                <a:cubicBezTo>
                  <a:pt x="15200" y="9000"/>
                  <a:pt x="15199" y="8914"/>
                  <a:pt x="15195" y="8829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0"/>
                  <a:pt x="15451" y="8067"/>
                  <a:pt x="15043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02" name="Google Shape;502;p34"/>
          <p:cNvSpPr/>
          <p:nvPr/>
        </p:nvSpPr>
        <p:spPr>
          <a:xfrm>
            <a:off x="9769398" y="4465321"/>
            <a:ext cx="279313" cy="279313"/>
          </a:xfrm>
          <a:custGeom>
            <a:rect b="b" l="l" r="r" t="t"/>
            <a:pathLst>
              <a:path extrusionOk="0" h="21600" w="2160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5" y="7858"/>
                </a:lnTo>
                <a:lnTo>
                  <a:pt x="13245" y="6381"/>
                </a:lnTo>
                <a:lnTo>
                  <a:pt x="11938" y="6381"/>
                </a:lnTo>
                <a:cubicBezTo>
                  <a:pt x="10368" y="6381"/>
                  <a:pt x="9816" y="7120"/>
                  <a:pt x="9816" y="8363"/>
                </a:cubicBezTo>
                <a:lnTo>
                  <a:pt x="9816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6" y="10800"/>
                </a:lnTo>
                <a:lnTo>
                  <a:pt x="9816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03" name="Google Shape;503;p34"/>
          <p:cNvSpPr/>
          <p:nvPr/>
        </p:nvSpPr>
        <p:spPr>
          <a:xfrm>
            <a:off x="10145830" y="4465321"/>
            <a:ext cx="279313" cy="279313"/>
          </a:xfrm>
          <a:custGeom>
            <a:rect b="b" l="l" r="r" t="t"/>
            <a:pathLst>
              <a:path extrusionOk="0" h="21600" w="2160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724" y="7360"/>
                </a:moveTo>
                <a:lnTo>
                  <a:pt x="13742" y="7360"/>
                </a:lnTo>
                <a:lnTo>
                  <a:pt x="13742" y="8833"/>
                </a:lnTo>
                <a:lnTo>
                  <a:pt x="12265" y="8833"/>
                </a:lnTo>
                <a:lnTo>
                  <a:pt x="12265" y="9815"/>
                </a:lnTo>
                <a:lnTo>
                  <a:pt x="13742" y="9815"/>
                </a:lnTo>
                <a:lnTo>
                  <a:pt x="13742" y="11283"/>
                </a:lnTo>
                <a:lnTo>
                  <a:pt x="14724" y="11283"/>
                </a:lnTo>
                <a:lnTo>
                  <a:pt x="14724" y="9815"/>
                </a:lnTo>
                <a:lnTo>
                  <a:pt x="16204" y="9815"/>
                </a:lnTo>
                <a:lnTo>
                  <a:pt x="16204" y="8833"/>
                </a:lnTo>
                <a:lnTo>
                  <a:pt x="14724" y="8833"/>
                </a:lnTo>
                <a:cubicBezTo>
                  <a:pt x="14724" y="8833"/>
                  <a:pt x="14724" y="7360"/>
                  <a:pt x="14724" y="7360"/>
                </a:cubicBezTo>
                <a:close/>
                <a:moveTo>
                  <a:pt x="9321" y="13946"/>
                </a:moveTo>
                <a:cubicBezTo>
                  <a:pt x="8620" y="13946"/>
                  <a:pt x="8070" y="13495"/>
                  <a:pt x="8070" y="12919"/>
                </a:cubicBezTo>
                <a:cubicBezTo>
                  <a:pt x="8070" y="12392"/>
                  <a:pt x="8713" y="11929"/>
                  <a:pt x="9446" y="11929"/>
                </a:cubicBezTo>
                <a:lnTo>
                  <a:pt x="9446" y="11723"/>
                </a:lnTo>
                <a:lnTo>
                  <a:pt x="9465" y="11929"/>
                </a:lnTo>
                <a:cubicBezTo>
                  <a:pt x="9623" y="11930"/>
                  <a:pt x="9777" y="11954"/>
                  <a:pt x="9922" y="12000"/>
                </a:cubicBezTo>
                <a:lnTo>
                  <a:pt x="10067" y="12104"/>
                </a:lnTo>
                <a:cubicBezTo>
                  <a:pt x="10439" y="12371"/>
                  <a:pt x="10637" y="12521"/>
                  <a:pt x="10695" y="12764"/>
                </a:cubicBezTo>
                <a:cubicBezTo>
                  <a:pt x="10710" y="12827"/>
                  <a:pt x="10717" y="12891"/>
                  <a:pt x="10717" y="12954"/>
                </a:cubicBezTo>
                <a:cubicBezTo>
                  <a:pt x="10717" y="13612"/>
                  <a:pt x="10247" y="13946"/>
                  <a:pt x="9321" y="13946"/>
                </a:cubicBezTo>
                <a:moveTo>
                  <a:pt x="8542" y="8739"/>
                </a:moveTo>
                <a:cubicBezTo>
                  <a:pt x="8494" y="8362"/>
                  <a:pt x="8574" y="8014"/>
                  <a:pt x="8754" y="7806"/>
                </a:cubicBezTo>
                <a:cubicBezTo>
                  <a:pt x="8864" y="7680"/>
                  <a:pt x="9006" y="7612"/>
                  <a:pt x="9163" y="7612"/>
                </a:cubicBezTo>
                <a:lnTo>
                  <a:pt x="9163" y="7409"/>
                </a:lnTo>
                <a:lnTo>
                  <a:pt x="9164" y="7409"/>
                </a:lnTo>
                <a:lnTo>
                  <a:pt x="9182" y="7613"/>
                </a:lnTo>
                <a:cubicBezTo>
                  <a:pt x="9653" y="7628"/>
                  <a:pt x="10105" y="8185"/>
                  <a:pt x="10189" y="8855"/>
                </a:cubicBezTo>
                <a:cubicBezTo>
                  <a:pt x="10237" y="9239"/>
                  <a:pt x="10154" y="9595"/>
                  <a:pt x="9969" y="9809"/>
                </a:cubicBezTo>
                <a:cubicBezTo>
                  <a:pt x="9860" y="9935"/>
                  <a:pt x="9721" y="10002"/>
                  <a:pt x="9550" y="10001"/>
                </a:cubicBezTo>
                <a:lnTo>
                  <a:pt x="9549" y="10001"/>
                </a:lnTo>
                <a:cubicBezTo>
                  <a:pt x="9087" y="9988"/>
                  <a:pt x="8625" y="9409"/>
                  <a:pt x="8542" y="8739"/>
                </a:cubicBezTo>
                <a:moveTo>
                  <a:pt x="10838" y="11196"/>
                </a:moveTo>
                <a:cubicBezTo>
                  <a:pt x="10586" y="11009"/>
                  <a:pt x="10351" y="10732"/>
                  <a:pt x="10342" y="10647"/>
                </a:cubicBezTo>
                <a:cubicBezTo>
                  <a:pt x="10342" y="10499"/>
                  <a:pt x="10342" y="10431"/>
                  <a:pt x="10689" y="10148"/>
                </a:cubicBezTo>
                <a:cubicBezTo>
                  <a:pt x="11138" y="9780"/>
                  <a:pt x="11386" y="9296"/>
                  <a:pt x="11386" y="8784"/>
                </a:cubicBezTo>
                <a:cubicBezTo>
                  <a:pt x="11386" y="8342"/>
                  <a:pt x="11262" y="7947"/>
                  <a:pt x="11049" y="7660"/>
                </a:cubicBezTo>
                <a:lnTo>
                  <a:pt x="11238" y="7660"/>
                </a:lnTo>
                <a:lnTo>
                  <a:pt x="12276" y="6873"/>
                </a:lnTo>
                <a:lnTo>
                  <a:pt x="9463" y="6873"/>
                </a:lnTo>
                <a:cubicBezTo>
                  <a:pt x="8334" y="6873"/>
                  <a:pt x="7345" y="7760"/>
                  <a:pt x="7345" y="8769"/>
                </a:cubicBezTo>
                <a:cubicBezTo>
                  <a:pt x="7345" y="9812"/>
                  <a:pt x="8109" y="10605"/>
                  <a:pt x="9136" y="10648"/>
                </a:cubicBezTo>
                <a:cubicBezTo>
                  <a:pt x="9121" y="10722"/>
                  <a:pt x="9113" y="10795"/>
                  <a:pt x="9113" y="10867"/>
                </a:cubicBezTo>
                <a:cubicBezTo>
                  <a:pt x="9113" y="11018"/>
                  <a:pt x="9147" y="11162"/>
                  <a:pt x="9216" y="11300"/>
                </a:cubicBezTo>
                <a:cubicBezTo>
                  <a:pt x="7942" y="11309"/>
                  <a:pt x="6869" y="12161"/>
                  <a:pt x="6869" y="13167"/>
                </a:cubicBezTo>
                <a:cubicBezTo>
                  <a:pt x="6869" y="14071"/>
                  <a:pt x="7902" y="14727"/>
                  <a:pt x="9325" y="14727"/>
                </a:cubicBezTo>
                <a:cubicBezTo>
                  <a:pt x="10861" y="14727"/>
                  <a:pt x="11690" y="13766"/>
                  <a:pt x="11690" y="12860"/>
                </a:cubicBezTo>
                <a:cubicBezTo>
                  <a:pt x="11690" y="12108"/>
                  <a:pt x="11459" y="11656"/>
                  <a:pt x="10838" y="11196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04" name="Google Shape;504;p34"/>
          <p:cNvSpPr/>
          <p:nvPr/>
        </p:nvSpPr>
        <p:spPr>
          <a:xfrm>
            <a:off x="10522262" y="4465321"/>
            <a:ext cx="279313" cy="279313"/>
          </a:xfrm>
          <a:custGeom>
            <a:rect b="b" l="l" r="r" t="t"/>
            <a:pathLst>
              <a:path extrusionOk="0" h="21600" w="21600">
                <a:moveTo>
                  <a:pt x="13430" y="9321"/>
                </a:moveTo>
                <a:cubicBezTo>
                  <a:pt x="11975" y="9321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1"/>
                  <a:pt x="13430" y="9321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1"/>
                </a:lnTo>
                <a:lnTo>
                  <a:pt x="6873" y="9321"/>
                </a:lnTo>
                <a:cubicBezTo>
                  <a:pt x="6873" y="9321"/>
                  <a:pt x="6873" y="14727"/>
                  <a:pt x="6873" y="14727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1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05" name="Google Shape;505;p34"/>
          <p:cNvSpPr/>
          <p:nvPr/>
        </p:nvSpPr>
        <p:spPr>
          <a:xfrm>
            <a:off x="7061115" y="4064780"/>
            <a:ext cx="769115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Social Media</a:t>
            </a:r>
            <a:endParaRPr/>
          </a:p>
        </p:txBody>
      </p:sp>
      <p:sp>
        <p:nvSpPr>
          <p:cNvPr id="506" name="Google Shape;506;p34"/>
          <p:cNvSpPr/>
          <p:nvPr/>
        </p:nvSpPr>
        <p:spPr>
          <a:xfrm>
            <a:off x="6968943" y="3841652"/>
            <a:ext cx="953460" cy="2693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15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STEP HERE</a:t>
            </a:r>
            <a:endParaRPr b="1" sz="115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07" name="Google Shape;507;p34"/>
          <p:cNvSpPr/>
          <p:nvPr/>
        </p:nvSpPr>
        <p:spPr>
          <a:xfrm>
            <a:off x="6729913" y="4465321"/>
            <a:ext cx="279313" cy="279313"/>
          </a:xfrm>
          <a:custGeom>
            <a:rect b="b" l="l" r="r" t="t"/>
            <a:pathLst>
              <a:path extrusionOk="0" h="21600" w="2160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5929" y="7018"/>
                </a:moveTo>
                <a:cubicBezTo>
                  <a:pt x="15540" y="7246"/>
                  <a:pt x="15108" y="7411"/>
                  <a:pt x="14650" y="7499"/>
                </a:cubicBezTo>
                <a:cubicBezTo>
                  <a:pt x="14282" y="7114"/>
                  <a:pt x="13759" y="6874"/>
                  <a:pt x="13180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1"/>
                  <a:pt x="11183" y="9162"/>
                  <a:pt x="11217" y="9308"/>
                </a:cubicBezTo>
                <a:cubicBezTo>
                  <a:pt x="9543" y="9225"/>
                  <a:pt x="8059" y="8436"/>
                  <a:pt x="7066" y="7236"/>
                </a:cubicBezTo>
                <a:cubicBezTo>
                  <a:pt x="6892" y="7529"/>
                  <a:pt x="6793" y="7870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7" y="9635"/>
                </a:cubicBezTo>
                <a:cubicBezTo>
                  <a:pt x="6776" y="9644"/>
                  <a:pt x="6776" y="9652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6" y="11661"/>
                  <a:pt x="7483" y="11638"/>
                </a:cubicBezTo>
                <a:cubicBezTo>
                  <a:pt x="7739" y="12426"/>
                  <a:pt x="8482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39" y="13855"/>
                  <a:pt x="6382" y="13837"/>
                </a:cubicBezTo>
                <a:cubicBezTo>
                  <a:pt x="7273" y="14398"/>
                  <a:pt x="8332" y="14727"/>
                  <a:pt x="9470" y="14727"/>
                </a:cubicBezTo>
                <a:cubicBezTo>
                  <a:pt x="13174" y="14727"/>
                  <a:pt x="15200" y="11706"/>
                  <a:pt x="15200" y="9086"/>
                </a:cubicBezTo>
                <a:cubicBezTo>
                  <a:pt x="15200" y="9000"/>
                  <a:pt x="15199" y="8914"/>
                  <a:pt x="15195" y="8829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0"/>
                  <a:pt x="15451" y="8067"/>
                  <a:pt x="15043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08" name="Google Shape;508;p34"/>
          <p:cNvSpPr/>
          <p:nvPr/>
        </p:nvSpPr>
        <p:spPr>
          <a:xfrm>
            <a:off x="7106347" y="4465321"/>
            <a:ext cx="279313" cy="279313"/>
          </a:xfrm>
          <a:custGeom>
            <a:rect b="b" l="l" r="r" t="t"/>
            <a:pathLst>
              <a:path extrusionOk="0" h="21600" w="2160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5" y="7858"/>
                </a:lnTo>
                <a:lnTo>
                  <a:pt x="13245" y="6381"/>
                </a:lnTo>
                <a:lnTo>
                  <a:pt x="11938" y="6381"/>
                </a:lnTo>
                <a:cubicBezTo>
                  <a:pt x="10368" y="6381"/>
                  <a:pt x="9816" y="7120"/>
                  <a:pt x="9816" y="8363"/>
                </a:cubicBezTo>
                <a:lnTo>
                  <a:pt x="9816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6" y="10800"/>
                </a:lnTo>
                <a:lnTo>
                  <a:pt x="9816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09" name="Google Shape;509;p34"/>
          <p:cNvSpPr/>
          <p:nvPr/>
        </p:nvSpPr>
        <p:spPr>
          <a:xfrm>
            <a:off x="7482779" y="4465321"/>
            <a:ext cx="279313" cy="279313"/>
          </a:xfrm>
          <a:custGeom>
            <a:rect b="b" l="l" r="r" t="t"/>
            <a:pathLst>
              <a:path extrusionOk="0" h="21600" w="2160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724" y="7360"/>
                </a:moveTo>
                <a:lnTo>
                  <a:pt x="13742" y="7360"/>
                </a:lnTo>
                <a:lnTo>
                  <a:pt x="13742" y="8833"/>
                </a:lnTo>
                <a:lnTo>
                  <a:pt x="12265" y="8833"/>
                </a:lnTo>
                <a:lnTo>
                  <a:pt x="12265" y="9815"/>
                </a:lnTo>
                <a:lnTo>
                  <a:pt x="13742" y="9815"/>
                </a:lnTo>
                <a:lnTo>
                  <a:pt x="13742" y="11283"/>
                </a:lnTo>
                <a:lnTo>
                  <a:pt x="14724" y="11283"/>
                </a:lnTo>
                <a:lnTo>
                  <a:pt x="14724" y="9815"/>
                </a:lnTo>
                <a:lnTo>
                  <a:pt x="16204" y="9815"/>
                </a:lnTo>
                <a:lnTo>
                  <a:pt x="16204" y="8833"/>
                </a:lnTo>
                <a:lnTo>
                  <a:pt x="14724" y="8833"/>
                </a:lnTo>
                <a:cubicBezTo>
                  <a:pt x="14724" y="8833"/>
                  <a:pt x="14724" y="7360"/>
                  <a:pt x="14724" y="7360"/>
                </a:cubicBezTo>
                <a:close/>
                <a:moveTo>
                  <a:pt x="9321" y="13946"/>
                </a:moveTo>
                <a:cubicBezTo>
                  <a:pt x="8620" y="13946"/>
                  <a:pt x="8070" y="13495"/>
                  <a:pt x="8070" y="12919"/>
                </a:cubicBezTo>
                <a:cubicBezTo>
                  <a:pt x="8070" y="12392"/>
                  <a:pt x="8713" y="11929"/>
                  <a:pt x="9446" y="11929"/>
                </a:cubicBezTo>
                <a:lnTo>
                  <a:pt x="9446" y="11723"/>
                </a:lnTo>
                <a:lnTo>
                  <a:pt x="9465" y="11929"/>
                </a:lnTo>
                <a:cubicBezTo>
                  <a:pt x="9623" y="11930"/>
                  <a:pt x="9777" y="11954"/>
                  <a:pt x="9922" y="12000"/>
                </a:cubicBezTo>
                <a:lnTo>
                  <a:pt x="10067" y="12104"/>
                </a:lnTo>
                <a:cubicBezTo>
                  <a:pt x="10439" y="12371"/>
                  <a:pt x="10637" y="12521"/>
                  <a:pt x="10695" y="12764"/>
                </a:cubicBezTo>
                <a:cubicBezTo>
                  <a:pt x="10710" y="12827"/>
                  <a:pt x="10717" y="12891"/>
                  <a:pt x="10717" y="12954"/>
                </a:cubicBezTo>
                <a:cubicBezTo>
                  <a:pt x="10717" y="13612"/>
                  <a:pt x="10247" y="13946"/>
                  <a:pt x="9321" y="13946"/>
                </a:cubicBezTo>
                <a:moveTo>
                  <a:pt x="8542" y="8739"/>
                </a:moveTo>
                <a:cubicBezTo>
                  <a:pt x="8494" y="8362"/>
                  <a:pt x="8574" y="8014"/>
                  <a:pt x="8754" y="7806"/>
                </a:cubicBezTo>
                <a:cubicBezTo>
                  <a:pt x="8864" y="7680"/>
                  <a:pt x="9006" y="7612"/>
                  <a:pt x="9163" y="7612"/>
                </a:cubicBezTo>
                <a:lnTo>
                  <a:pt x="9163" y="7409"/>
                </a:lnTo>
                <a:lnTo>
                  <a:pt x="9164" y="7409"/>
                </a:lnTo>
                <a:lnTo>
                  <a:pt x="9182" y="7613"/>
                </a:lnTo>
                <a:cubicBezTo>
                  <a:pt x="9653" y="7628"/>
                  <a:pt x="10105" y="8185"/>
                  <a:pt x="10189" y="8855"/>
                </a:cubicBezTo>
                <a:cubicBezTo>
                  <a:pt x="10237" y="9239"/>
                  <a:pt x="10154" y="9595"/>
                  <a:pt x="9969" y="9809"/>
                </a:cubicBezTo>
                <a:cubicBezTo>
                  <a:pt x="9860" y="9935"/>
                  <a:pt x="9721" y="10002"/>
                  <a:pt x="9550" y="10001"/>
                </a:cubicBezTo>
                <a:lnTo>
                  <a:pt x="9549" y="10001"/>
                </a:lnTo>
                <a:cubicBezTo>
                  <a:pt x="9087" y="9988"/>
                  <a:pt x="8625" y="9409"/>
                  <a:pt x="8542" y="8739"/>
                </a:cubicBezTo>
                <a:moveTo>
                  <a:pt x="10838" y="11196"/>
                </a:moveTo>
                <a:cubicBezTo>
                  <a:pt x="10586" y="11009"/>
                  <a:pt x="10351" y="10732"/>
                  <a:pt x="10342" y="10647"/>
                </a:cubicBezTo>
                <a:cubicBezTo>
                  <a:pt x="10342" y="10499"/>
                  <a:pt x="10342" y="10431"/>
                  <a:pt x="10689" y="10148"/>
                </a:cubicBezTo>
                <a:cubicBezTo>
                  <a:pt x="11138" y="9780"/>
                  <a:pt x="11386" y="9296"/>
                  <a:pt x="11386" y="8784"/>
                </a:cubicBezTo>
                <a:cubicBezTo>
                  <a:pt x="11386" y="8342"/>
                  <a:pt x="11262" y="7947"/>
                  <a:pt x="11049" y="7660"/>
                </a:cubicBezTo>
                <a:lnTo>
                  <a:pt x="11238" y="7660"/>
                </a:lnTo>
                <a:lnTo>
                  <a:pt x="12276" y="6873"/>
                </a:lnTo>
                <a:lnTo>
                  <a:pt x="9463" y="6873"/>
                </a:lnTo>
                <a:cubicBezTo>
                  <a:pt x="8334" y="6873"/>
                  <a:pt x="7345" y="7760"/>
                  <a:pt x="7345" y="8769"/>
                </a:cubicBezTo>
                <a:cubicBezTo>
                  <a:pt x="7345" y="9812"/>
                  <a:pt x="8109" y="10605"/>
                  <a:pt x="9136" y="10648"/>
                </a:cubicBezTo>
                <a:cubicBezTo>
                  <a:pt x="9121" y="10722"/>
                  <a:pt x="9113" y="10795"/>
                  <a:pt x="9113" y="10867"/>
                </a:cubicBezTo>
                <a:cubicBezTo>
                  <a:pt x="9113" y="11018"/>
                  <a:pt x="9147" y="11162"/>
                  <a:pt x="9216" y="11300"/>
                </a:cubicBezTo>
                <a:cubicBezTo>
                  <a:pt x="7942" y="11309"/>
                  <a:pt x="6869" y="12161"/>
                  <a:pt x="6869" y="13167"/>
                </a:cubicBezTo>
                <a:cubicBezTo>
                  <a:pt x="6869" y="14071"/>
                  <a:pt x="7902" y="14727"/>
                  <a:pt x="9325" y="14727"/>
                </a:cubicBezTo>
                <a:cubicBezTo>
                  <a:pt x="10861" y="14727"/>
                  <a:pt x="11690" y="13766"/>
                  <a:pt x="11690" y="12860"/>
                </a:cubicBezTo>
                <a:cubicBezTo>
                  <a:pt x="11690" y="12108"/>
                  <a:pt x="11459" y="11656"/>
                  <a:pt x="10838" y="11196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0" name="Google Shape;510;p34"/>
          <p:cNvSpPr/>
          <p:nvPr/>
        </p:nvSpPr>
        <p:spPr>
          <a:xfrm>
            <a:off x="7859211" y="4465321"/>
            <a:ext cx="279313" cy="279313"/>
          </a:xfrm>
          <a:custGeom>
            <a:rect b="b" l="l" r="r" t="t"/>
            <a:pathLst>
              <a:path extrusionOk="0" h="21600" w="21600">
                <a:moveTo>
                  <a:pt x="13430" y="9321"/>
                </a:moveTo>
                <a:cubicBezTo>
                  <a:pt x="11975" y="9321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1"/>
                  <a:pt x="13430" y="9321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1"/>
                </a:lnTo>
                <a:lnTo>
                  <a:pt x="6873" y="9321"/>
                </a:lnTo>
                <a:cubicBezTo>
                  <a:pt x="6873" y="9321"/>
                  <a:pt x="6873" y="14727"/>
                  <a:pt x="6873" y="14727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1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1" name="Google Shape;511;p34"/>
          <p:cNvSpPr/>
          <p:nvPr/>
        </p:nvSpPr>
        <p:spPr>
          <a:xfrm>
            <a:off x="4472110" y="4065970"/>
            <a:ext cx="552450" cy="243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Finances</a:t>
            </a:r>
            <a:endParaRPr/>
          </a:p>
        </p:txBody>
      </p:sp>
      <p:sp>
        <p:nvSpPr>
          <p:cNvPr id="512" name="Google Shape;512;p34"/>
          <p:cNvSpPr/>
          <p:nvPr/>
        </p:nvSpPr>
        <p:spPr>
          <a:xfrm>
            <a:off x="4271604" y="3841652"/>
            <a:ext cx="953460" cy="2693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15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STEP HERE</a:t>
            </a:r>
            <a:endParaRPr b="1" sz="115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3" name="Google Shape;513;p34"/>
          <p:cNvSpPr/>
          <p:nvPr/>
        </p:nvSpPr>
        <p:spPr>
          <a:xfrm>
            <a:off x="4032575" y="4465321"/>
            <a:ext cx="279313" cy="279313"/>
          </a:xfrm>
          <a:custGeom>
            <a:rect b="b" l="l" r="r" t="t"/>
            <a:pathLst>
              <a:path extrusionOk="0" h="21600" w="2160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5929" y="7018"/>
                </a:moveTo>
                <a:cubicBezTo>
                  <a:pt x="15540" y="7246"/>
                  <a:pt x="15108" y="7411"/>
                  <a:pt x="14650" y="7499"/>
                </a:cubicBezTo>
                <a:cubicBezTo>
                  <a:pt x="14282" y="7114"/>
                  <a:pt x="13759" y="6874"/>
                  <a:pt x="13180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1"/>
                  <a:pt x="11183" y="9162"/>
                  <a:pt x="11217" y="9308"/>
                </a:cubicBezTo>
                <a:cubicBezTo>
                  <a:pt x="9543" y="9225"/>
                  <a:pt x="8059" y="8436"/>
                  <a:pt x="7066" y="7236"/>
                </a:cubicBezTo>
                <a:cubicBezTo>
                  <a:pt x="6892" y="7529"/>
                  <a:pt x="6793" y="7870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7" y="9635"/>
                </a:cubicBezTo>
                <a:cubicBezTo>
                  <a:pt x="6776" y="9644"/>
                  <a:pt x="6776" y="9652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6" y="11661"/>
                  <a:pt x="7483" y="11638"/>
                </a:cubicBezTo>
                <a:cubicBezTo>
                  <a:pt x="7739" y="12426"/>
                  <a:pt x="8482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39" y="13855"/>
                  <a:pt x="6382" y="13837"/>
                </a:cubicBezTo>
                <a:cubicBezTo>
                  <a:pt x="7273" y="14398"/>
                  <a:pt x="8332" y="14727"/>
                  <a:pt x="9470" y="14727"/>
                </a:cubicBezTo>
                <a:cubicBezTo>
                  <a:pt x="13174" y="14727"/>
                  <a:pt x="15200" y="11706"/>
                  <a:pt x="15200" y="9086"/>
                </a:cubicBezTo>
                <a:cubicBezTo>
                  <a:pt x="15200" y="9000"/>
                  <a:pt x="15199" y="8914"/>
                  <a:pt x="15195" y="8829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0"/>
                  <a:pt x="15451" y="8067"/>
                  <a:pt x="15043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4" name="Google Shape;514;p34"/>
          <p:cNvSpPr/>
          <p:nvPr/>
        </p:nvSpPr>
        <p:spPr>
          <a:xfrm>
            <a:off x="4409006" y="4465321"/>
            <a:ext cx="279313" cy="279313"/>
          </a:xfrm>
          <a:custGeom>
            <a:rect b="b" l="l" r="r" t="t"/>
            <a:pathLst>
              <a:path extrusionOk="0" h="21600" w="2160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5" y="7858"/>
                </a:lnTo>
                <a:lnTo>
                  <a:pt x="13245" y="6381"/>
                </a:lnTo>
                <a:lnTo>
                  <a:pt x="11938" y="6381"/>
                </a:lnTo>
                <a:cubicBezTo>
                  <a:pt x="10368" y="6381"/>
                  <a:pt x="9816" y="7120"/>
                  <a:pt x="9816" y="8363"/>
                </a:cubicBezTo>
                <a:lnTo>
                  <a:pt x="9816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6" y="10800"/>
                </a:lnTo>
                <a:lnTo>
                  <a:pt x="9816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5" name="Google Shape;515;p34"/>
          <p:cNvSpPr/>
          <p:nvPr/>
        </p:nvSpPr>
        <p:spPr>
          <a:xfrm>
            <a:off x="4785440" y="4465321"/>
            <a:ext cx="279313" cy="279313"/>
          </a:xfrm>
          <a:custGeom>
            <a:rect b="b" l="l" r="r" t="t"/>
            <a:pathLst>
              <a:path extrusionOk="0" h="21600" w="2160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724" y="7360"/>
                </a:moveTo>
                <a:lnTo>
                  <a:pt x="13742" y="7360"/>
                </a:lnTo>
                <a:lnTo>
                  <a:pt x="13742" y="8833"/>
                </a:lnTo>
                <a:lnTo>
                  <a:pt x="12265" y="8833"/>
                </a:lnTo>
                <a:lnTo>
                  <a:pt x="12265" y="9815"/>
                </a:lnTo>
                <a:lnTo>
                  <a:pt x="13742" y="9815"/>
                </a:lnTo>
                <a:lnTo>
                  <a:pt x="13742" y="11283"/>
                </a:lnTo>
                <a:lnTo>
                  <a:pt x="14724" y="11283"/>
                </a:lnTo>
                <a:lnTo>
                  <a:pt x="14724" y="9815"/>
                </a:lnTo>
                <a:lnTo>
                  <a:pt x="16204" y="9815"/>
                </a:lnTo>
                <a:lnTo>
                  <a:pt x="16204" y="8833"/>
                </a:lnTo>
                <a:lnTo>
                  <a:pt x="14724" y="8833"/>
                </a:lnTo>
                <a:cubicBezTo>
                  <a:pt x="14724" y="8833"/>
                  <a:pt x="14724" y="7360"/>
                  <a:pt x="14724" y="7360"/>
                </a:cubicBezTo>
                <a:close/>
                <a:moveTo>
                  <a:pt x="9321" y="13946"/>
                </a:moveTo>
                <a:cubicBezTo>
                  <a:pt x="8620" y="13946"/>
                  <a:pt x="8070" y="13495"/>
                  <a:pt x="8070" y="12919"/>
                </a:cubicBezTo>
                <a:cubicBezTo>
                  <a:pt x="8070" y="12392"/>
                  <a:pt x="8713" y="11929"/>
                  <a:pt x="9446" y="11929"/>
                </a:cubicBezTo>
                <a:lnTo>
                  <a:pt x="9446" y="11723"/>
                </a:lnTo>
                <a:lnTo>
                  <a:pt x="9465" y="11929"/>
                </a:lnTo>
                <a:cubicBezTo>
                  <a:pt x="9623" y="11930"/>
                  <a:pt x="9777" y="11954"/>
                  <a:pt x="9922" y="12000"/>
                </a:cubicBezTo>
                <a:lnTo>
                  <a:pt x="10067" y="12104"/>
                </a:lnTo>
                <a:cubicBezTo>
                  <a:pt x="10439" y="12371"/>
                  <a:pt x="10637" y="12521"/>
                  <a:pt x="10695" y="12764"/>
                </a:cubicBezTo>
                <a:cubicBezTo>
                  <a:pt x="10710" y="12827"/>
                  <a:pt x="10717" y="12891"/>
                  <a:pt x="10717" y="12954"/>
                </a:cubicBezTo>
                <a:cubicBezTo>
                  <a:pt x="10717" y="13612"/>
                  <a:pt x="10247" y="13946"/>
                  <a:pt x="9321" y="13946"/>
                </a:cubicBezTo>
                <a:moveTo>
                  <a:pt x="8542" y="8739"/>
                </a:moveTo>
                <a:cubicBezTo>
                  <a:pt x="8494" y="8362"/>
                  <a:pt x="8574" y="8014"/>
                  <a:pt x="8754" y="7806"/>
                </a:cubicBezTo>
                <a:cubicBezTo>
                  <a:pt x="8864" y="7680"/>
                  <a:pt x="9006" y="7612"/>
                  <a:pt x="9163" y="7612"/>
                </a:cubicBezTo>
                <a:lnTo>
                  <a:pt x="9163" y="7409"/>
                </a:lnTo>
                <a:lnTo>
                  <a:pt x="9164" y="7409"/>
                </a:lnTo>
                <a:lnTo>
                  <a:pt x="9182" y="7613"/>
                </a:lnTo>
                <a:cubicBezTo>
                  <a:pt x="9653" y="7628"/>
                  <a:pt x="10105" y="8185"/>
                  <a:pt x="10189" y="8855"/>
                </a:cubicBezTo>
                <a:cubicBezTo>
                  <a:pt x="10237" y="9239"/>
                  <a:pt x="10154" y="9595"/>
                  <a:pt x="9969" y="9809"/>
                </a:cubicBezTo>
                <a:cubicBezTo>
                  <a:pt x="9860" y="9935"/>
                  <a:pt x="9721" y="10002"/>
                  <a:pt x="9550" y="10001"/>
                </a:cubicBezTo>
                <a:lnTo>
                  <a:pt x="9549" y="10001"/>
                </a:lnTo>
                <a:cubicBezTo>
                  <a:pt x="9087" y="9988"/>
                  <a:pt x="8625" y="9409"/>
                  <a:pt x="8542" y="8739"/>
                </a:cubicBezTo>
                <a:moveTo>
                  <a:pt x="10838" y="11196"/>
                </a:moveTo>
                <a:cubicBezTo>
                  <a:pt x="10586" y="11009"/>
                  <a:pt x="10351" y="10732"/>
                  <a:pt x="10342" y="10647"/>
                </a:cubicBezTo>
                <a:cubicBezTo>
                  <a:pt x="10342" y="10499"/>
                  <a:pt x="10342" y="10431"/>
                  <a:pt x="10689" y="10148"/>
                </a:cubicBezTo>
                <a:cubicBezTo>
                  <a:pt x="11138" y="9780"/>
                  <a:pt x="11386" y="9296"/>
                  <a:pt x="11386" y="8784"/>
                </a:cubicBezTo>
                <a:cubicBezTo>
                  <a:pt x="11386" y="8342"/>
                  <a:pt x="11262" y="7947"/>
                  <a:pt x="11049" y="7660"/>
                </a:cubicBezTo>
                <a:lnTo>
                  <a:pt x="11238" y="7660"/>
                </a:lnTo>
                <a:lnTo>
                  <a:pt x="12276" y="6873"/>
                </a:lnTo>
                <a:lnTo>
                  <a:pt x="9463" y="6873"/>
                </a:lnTo>
                <a:cubicBezTo>
                  <a:pt x="8334" y="6873"/>
                  <a:pt x="7345" y="7760"/>
                  <a:pt x="7345" y="8769"/>
                </a:cubicBezTo>
                <a:cubicBezTo>
                  <a:pt x="7345" y="9812"/>
                  <a:pt x="8109" y="10605"/>
                  <a:pt x="9136" y="10648"/>
                </a:cubicBezTo>
                <a:cubicBezTo>
                  <a:pt x="9121" y="10722"/>
                  <a:pt x="9113" y="10795"/>
                  <a:pt x="9113" y="10867"/>
                </a:cubicBezTo>
                <a:cubicBezTo>
                  <a:pt x="9113" y="11018"/>
                  <a:pt x="9147" y="11162"/>
                  <a:pt x="9216" y="11300"/>
                </a:cubicBezTo>
                <a:cubicBezTo>
                  <a:pt x="7942" y="11309"/>
                  <a:pt x="6869" y="12161"/>
                  <a:pt x="6869" y="13167"/>
                </a:cubicBezTo>
                <a:cubicBezTo>
                  <a:pt x="6869" y="14071"/>
                  <a:pt x="7902" y="14727"/>
                  <a:pt x="9325" y="14727"/>
                </a:cubicBezTo>
                <a:cubicBezTo>
                  <a:pt x="10861" y="14727"/>
                  <a:pt x="11690" y="13766"/>
                  <a:pt x="11690" y="12860"/>
                </a:cubicBezTo>
                <a:cubicBezTo>
                  <a:pt x="11690" y="12108"/>
                  <a:pt x="11459" y="11656"/>
                  <a:pt x="10838" y="11196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6" name="Google Shape;516;p34"/>
          <p:cNvSpPr/>
          <p:nvPr/>
        </p:nvSpPr>
        <p:spPr>
          <a:xfrm>
            <a:off x="5161871" y="4465321"/>
            <a:ext cx="279313" cy="279313"/>
          </a:xfrm>
          <a:custGeom>
            <a:rect b="b" l="l" r="r" t="t"/>
            <a:pathLst>
              <a:path extrusionOk="0" h="21600" w="21600">
                <a:moveTo>
                  <a:pt x="13430" y="9321"/>
                </a:moveTo>
                <a:cubicBezTo>
                  <a:pt x="11975" y="9321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1"/>
                  <a:pt x="13430" y="9321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1"/>
                </a:lnTo>
                <a:lnTo>
                  <a:pt x="6873" y="9321"/>
                </a:lnTo>
                <a:cubicBezTo>
                  <a:pt x="6873" y="9321"/>
                  <a:pt x="6873" y="14727"/>
                  <a:pt x="6873" y="14727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1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7" name="Google Shape;517;p34"/>
          <p:cNvSpPr/>
          <p:nvPr/>
        </p:nvSpPr>
        <p:spPr>
          <a:xfrm>
            <a:off x="1767250" y="4064780"/>
            <a:ext cx="636066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Marketing</a:t>
            </a:r>
            <a:endParaRPr/>
          </a:p>
        </p:txBody>
      </p:sp>
      <p:sp>
        <p:nvSpPr>
          <p:cNvPr id="518" name="Google Shape;518;p34"/>
          <p:cNvSpPr/>
          <p:nvPr/>
        </p:nvSpPr>
        <p:spPr>
          <a:xfrm>
            <a:off x="1608553" y="3841652"/>
            <a:ext cx="953460" cy="2693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15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STEP HERE</a:t>
            </a:r>
            <a:endParaRPr b="1" sz="115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9" name="Google Shape;519;p34"/>
          <p:cNvSpPr/>
          <p:nvPr/>
        </p:nvSpPr>
        <p:spPr>
          <a:xfrm>
            <a:off x="1369524" y="4465321"/>
            <a:ext cx="279313" cy="279313"/>
          </a:xfrm>
          <a:custGeom>
            <a:rect b="b" l="l" r="r" t="t"/>
            <a:pathLst>
              <a:path extrusionOk="0" h="21600" w="2160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5929" y="7018"/>
                </a:moveTo>
                <a:cubicBezTo>
                  <a:pt x="15540" y="7246"/>
                  <a:pt x="15108" y="7411"/>
                  <a:pt x="14650" y="7499"/>
                </a:cubicBezTo>
                <a:cubicBezTo>
                  <a:pt x="14282" y="7114"/>
                  <a:pt x="13759" y="6874"/>
                  <a:pt x="13180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1"/>
                  <a:pt x="11183" y="9162"/>
                  <a:pt x="11217" y="9308"/>
                </a:cubicBezTo>
                <a:cubicBezTo>
                  <a:pt x="9543" y="9225"/>
                  <a:pt x="8059" y="8436"/>
                  <a:pt x="7066" y="7236"/>
                </a:cubicBezTo>
                <a:cubicBezTo>
                  <a:pt x="6892" y="7529"/>
                  <a:pt x="6793" y="7870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7" y="9635"/>
                </a:cubicBezTo>
                <a:cubicBezTo>
                  <a:pt x="6776" y="9644"/>
                  <a:pt x="6776" y="9652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6" y="11661"/>
                  <a:pt x="7483" y="11638"/>
                </a:cubicBezTo>
                <a:cubicBezTo>
                  <a:pt x="7739" y="12426"/>
                  <a:pt x="8482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39" y="13855"/>
                  <a:pt x="6382" y="13837"/>
                </a:cubicBezTo>
                <a:cubicBezTo>
                  <a:pt x="7273" y="14398"/>
                  <a:pt x="8332" y="14727"/>
                  <a:pt x="9470" y="14727"/>
                </a:cubicBezTo>
                <a:cubicBezTo>
                  <a:pt x="13174" y="14727"/>
                  <a:pt x="15200" y="11706"/>
                  <a:pt x="15200" y="9086"/>
                </a:cubicBezTo>
                <a:cubicBezTo>
                  <a:pt x="15200" y="9000"/>
                  <a:pt x="15199" y="8914"/>
                  <a:pt x="15195" y="8829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0"/>
                  <a:pt x="15451" y="8067"/>
                  <a:pt x="15043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20" name="Google Shape;520;p34"/>
          <p:cNvSpPr/>
          <p:nvPr/>
        </p:nvSpPr>
        <p:spPr>
          <a:xfrm>
            <a:off x="1745956" y="4465321"/>
            <a:ext cx="279313" cy="279313"/>
          </a:xfrm>
          <a:custGeom>
            <a:rect b="b" l="l" r="r" t="t"/>
            <a:pathLst>
              <a:path extrusionOk="0" h="21600" w="2160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5" y="7858"/>
                </a:lnTo>
                <a:lnTo>
                  <a:pt x="13245" y="6381"/>
                </a:lnTo>
                <a:lnTo>
                  <a:pt x="11938" y="6381"/>
                </a:lnTo>
                <a:cubicBezTo>
                  <a:pt x="10368" y="6381"/>
                  <a:pt x="9816" y="7120"/>
                  <a:pt x="9816" y="8363"/>
                </a:cubicBezTo>
                <a:lnTo>
                  <a:pt x="9816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6" y="10800"/>
                </a:lnTo>
                <a:lnTo>
                  <a:pt x="9816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21" name="Google Shape;521;p34"/>
          <p:cNvSpPr/>
          <p:nvPr/>
        </p:nvSpPr>
        <p:spPr>
          <a:xfrm>
            <a:off x="2122388" y="4465321"/>
            <a:ext cx="279313" cy="279313"/>
          </a:xfrm>
          <a:custGeom>
            <a:rect b="b" l="l" r="r" t="t"/>
            <a:pathLst>
              <a:path extrusionOk="0" h="21600" w="2160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724" y="7360"/>
                </a:moveTo>
                <a:lnTo>
                  <a:pt x="13742" y="7360"/>
                </a:lnTo>
                <a:lnTo>
                  <a:pt x="13742" y="8833"/>
                </a:lnTo>
                <a:lnTo>
                  <a:pt x="12265" y="8833"/>
                </a:lnTo>
                <a:lnTo>
                  <a:pt x="12265" y="9815"/>
                </a:lnTo>
                <a:lnTo>
                  <a:pt x="13742" y="9815"/>
                </a:lnTo>
                <a:lnTo>
                  <a:pt x="13742" y="11283"/>
                </a:lnTo>
                <a:lnTo>
                  <a:pt x="14724" y="11283"/>
                </a:lnTo>
                <a:lnTo>
                  <a:pt x="14724" y="9815"/>
                </a:lnTo>
                <a:lnTo>
                  <a:pt x="16204" y="9815"/>
                </a:lnTo>
                <a:lnTo>
                  <a:pt x="16204" y="8833"/>
                </a:lnTo>
                <a:lnTo>
                  <a:pt x="14724" y="8833"/>
                </a:lnTo>
                <a:cubicBezTo>
                  <a:pt x="14724" y="8833"/>
                  <a:pt x="14724" y="7360"/>
                  <a:pt x="14724" y="7360"/>
                </a:cubicBezTo>
                <a:close/>
                <a:moveTo>
                  <a:pt x="9321" y="13946"/>
                </a:moveTo>
                <a:cubicBezTo>
                  <a:pt x="8620" y="13946"/>
                  <a:pt x="8070" y="13495"/>
                  <a:pt x="8070" y="12919"/>
                </a:cubicBezTo>
                <a:cubicBezTo>
                  <a:pt x="8070" y="12392"/>
                  <a:pt x="8713" y="11929"/>
                  <a:pt x="9446" y="11929"/>
                </a:cubicBezTo>
                <a:lnTo>
                  <a:pt x="9446" y="11723"/>
                </a:lnTo>
                <a:lnTo>
                  <a:pt x="9465" y="11929"/>
                </a:lnTo>
                <a:cubicBezTo>
                  <a:pt x="9623" y="11930"/>
                  <a:pt x="9777" y="11954"/>
                  <a:pt x="9922" y="12000"/>
                </a:cubicBezTo>
                <a:lnTo>
                  <a:pt x="10067" y="12104"/>
                </a:lnTo>
                <a:cubicBezTo>
                  <a:pt x="10439" y="12371"/>
                  <a:pt x="10637" y="12521"/>
                  <a:pt x="10695" y="12764"/>
                </a:cubicBezTo>
                <a:cubicBezTo>
                  <a:pt x="10710" y="12827"/>
                  <a:pt x="10717" y="12891"/>
                  <a:pt x="10717" y="12954"/>
                </a:cubicBezTo>
                <a:cubicBezTo>
                  <a:pt x="10717" y="13612"/>
                  <a:pt x="10247" y="13946"/>
                  <a:pt x="9321" y="13946"/>
                </a:cubicBezTo>
                <a:moveTo>
                  <a:pt x="8542" y="8739"/>
                </a:moveTo>
                <a:cubicBezTo>
                  <a:pt x="8494" y="8362"/>
                  <a:pt x="8574" y="8014"/>
                  <a:pt x="8754" y="7806"/>
                </a:cubicBezTo>
                <a:cubicBezTo>
                  <a:pt x="8864" y="7680"/>
                  <a:pt x="9006" y="7612"/>
                  <a:pt x="9163" y="7612"/>
                </a:cubicBezTo>
                <a:lnTo>
                  <a:pt x="9163" y="7409"/>
                </a:lnTo>
                <a:lnTo>
                  <a:pt x="9164" y="7409"/>
                </a:lnTo>
                <a:lnTo>
                  <a:pt x="9182" y="7613"/>
                </a:lnTo>
                <a:cubicBezTo>
                  <a:pt x="9653" y="7628"/>
                  <a:pt x="10105" y="8185"/>
                  <a:pt x="10189" y="8855"/>
                </a:cubicBezTo>
                <a:cubicBezTo>
                  <a:pt x="10237" y="9239"/>
                  <a:pt x="10154" y="9595"/>
                  <a:pt x="9969" y="9809"/>
                </a:cubicBezTo>
                <a:cubicBezTo>
                  <a:pt x="9860" y="9935"/>
                  <a:pt x="9721" y="10002"/>
                  <a:pt x="9550" y="10001"/>
                </a:cubicBezTo>
                <a:lnTo>
                  <a:pt x="9549" y="10001"/>
                </a:lnTo>
                <a:cubicBezTo>
                  <a:pt x="9087" y="9988"/>
                  <a:pt x="8625" y="9409"/>
                  <a:pt x="8542" y="8739"/>
                </a:cubicBezTo>
                <a:moveTo>
                  <a:pt x="10838" y="11196"/>
                </a:moveTo>
                <a:cubicBezTo>
                  <a:pt x="10586" y="11009"/>
                  <a:pt x="10351" y="10732"/>
                  <a:pt x="10342" y="10647"/>
                </a:cubicBezTo>
                <a:cubicBezTo>
                  <a:pt x="10342" y="10499"/>
                  <a:pt x="10342" y="10431"/>
                  <a:pt x="10689" y="10148"/>
                </a:cubicBezTo>
                <a:cubicBezTo>
                  <a:pt x="11138" y="9780"/>
                  <a:pt x="11386" y="9296"/>
                  <a:pt x="11386" y="8784"/>
                </a:cubicBezTo>
                <a:cubicBezTo>
                  <a:pt x="11386" y="8342"/>
                  <a:pt x="11262" y="7947"/>
                  <a:pt x="11049" y="7660"/>
                </a:cubicBezTo>
                <a:lnTo>
                  <a:pt x="11238" y="7660"/>
                </a:lnTo>
                <a:lnTo>
                  <a:pt x="12276" y="6873"/>
                </a:lnTo>
                <a:lnTo>
                  <a:pt x="9463" y="6873"/>
                </a:lnTo>
                <a:cubicBezTo>
                  <a:pt x="8334" y="6873"/>
                  <a:pt x="7345" y="7760"/>
                  <a:pt x="7345" y="8769"/>
                </a:cubicBezTo>
                <a:cubicBezTo>
                  <a:pt x="7345" y="9812"/>
                  <a:pt x="8109" y="10605"/>
                  <a:pt x="9136" y="10648"/>
                </a:cubicBezTo>
                <a:cubicBezTo>
                  <a:pt x="9121" y="10722"/>
                  <a:pt x="9113" y="10795"/>
                  <a:pt x="9113" y="10867"/>
                </a:cubicBezTo>
                <a:cubicBezTo>
                  <a:pt x="9113" y="11018"/>
                  <a:pt x="9147" y="11162"/>
                  <a:pt x="9216" y="11300"/>
                </a:cubicBezTo>
                <a:cubicBezTo>
                  <a:pt x="7942" y="11309"/>
                  <a:pt x="6869" y="12161"/>
                  <a:pt x="6869" y="13167"/>
                </a:cubicBezTo>
                <a:cubicBezTo>
                  <a:pt x="6869" y="14071"/>
                  <a:pt x="7902" y="14727"/>
                  <a:pt x="9325" y="14727"/>
                </a:cubicBezTo>
                <a:cubicBezTo>
                  <a:pt x="10861" y="14727"/>
                  <a:pt x="11690" y="13766"/>
                  <a:pt x="11690" y="12860"/>
                </a:cubicBezTo>
                <a:cubicBezTo>
                  <a:pt x="11690" y="12108"/>
                  <a:pt x="11459" y="11656"/>
                  <a:pt x="10838" y="11196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22" name="Google Shape;522;p34"/>
          <p:cNvSpPr/>
          <p:nvPr/>
        </p:nvSpPr>
        <p:spPr>
          <a:xfrm>
            <a:off x="2498820" y="4465321"/>
            <a:ext cx="279313" cy="279313"/>
          </a:xfrm>
          <a:custGeom>
            <a:rect b="b" l="l" r="r" t="t"/>
            <a:pathLst>
              <a:path extrusionOk="0" h="21600" w="21600">
                <a:moveTo>
                  <a:pt x="13430" y="9321"/>
                </a:moveTo>
                <a:cubicBezTo>
                  <a:pt x="11975" y="9321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1"/>
                  <a:pt x="13430" y="9321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1"/>
                </a:lnTo>
                <a:lnTo>
                  <a:pt x="6873" y="9321"/>
                </a:lnTo>
                <a:cubicBezTo>
                  <a:pt x="6873" y="9321"/>
                  <a:pt x="6873" y="14727"/>
                  <a:pt x="6873" y="14727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1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23" name="Google Shape;523;p3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05277" y="2098635"/>
            <a:ext cx="1467537" cy="1467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3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4886" y="2098635"/>
            <a:ext cx="1467537" cy="1467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3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68328" y="2098635"/>
            <a:ext cx="1467537" cy="1467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34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07937" y="2098635"/>
            <a:ext cx="1467537" cy="1467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35"/>
          <p:cNvSpPr txBox="1"/>
          <p:nvPr>
            <p:ph idx="12" type="sldNum"/>
          </p:nvPr>
        </p:nvSpPr>
        <p:spPr>
          <a:xfrm>
            <a:off x="11186736" y="331000"/>
            <a:ext cx="238748" cy="455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900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sz="900">
              <a:solidFill>
                <a:srgbClr val="8888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32" name="Google Shape;532;p35"/>
          <p:cNvSpPr/>
          <p:nvPr/>
        </p:nvSpPr>
        <p:spPr>
          <a:xfrm rot="2001368">
            <a:off x="1290145" y="-39697"/>
            <a:ext cx="5865300" cy="7313898"/>
          </a:xfrm>
          <a:custGeom>
            <a:rect b="b" l="l" r="r" t="t"/>
            <a:pathLst>
              <a:path extrusionOk="0" h="21518" w="21552">
                <a:moveTo>
                  <a:pt x="21025" y="13665"/>
                </a:moveTo>
                <a:close/>
                <a:moveTo>
                  <a:pt x="21549" y="13841"/>
                </a:moveTo>
                <a:cubicBezTo>
                  <a:pt x="21523" y="13808"/>
                  <a:pt x="21385" y="13888"/>
                  <a:pt x="21354" y="13872"/>
                </a:cubicBezTo>
                <a:cubicBezTo>
                  <a:pt x="21385" y="13872"/>
                  <a:pt x="21354" y="13712"/>
                  <a:pt x="21216" y="13808"/>
                </a:cubicBezTo>
                <a:cubicBezTo>
                  <a:pt x="21163" y="13857"/>
                  <a:pt x="21109" y="13826"/>
                  <a:pt x="21216" y="13761"/>
                </a:cubicBezTo>
                <a:cubicBezTo>
                  <a:pt x="21274" y="13727"/>
                  <a:pt x="21354" y="13761"/>
                  <a:pt x="21300" y="13712"/>
                </a:cubicBezTo>
                <a:cubicBezTo>
                  <a:pt x="21247" y="13665"/>
                  <a:pt x="21109" y="13808"/>
                  <a:pt x="20998" y="13777"/>
                </a:cubicBezTo>
                <a:cubicBezTo>
                  <a:pt x="20972" y="13777"/>
                  <a:pt x="20998" y="13681"/>
                  <a:pt x="21025" y="13665"/>
                </a:cubicBezTo>
                <a:cubicBezTo>
                  <a:pt x="20972" y="13665"/>
                  <a:pt x="20776" y="13616"/>
                  <a:pt x="20776" y="13616"/>
                </a:cubicBezTo>
                <a:cubicBezTo>
                  <a:pt x="20776" y="13616"/>
                  <a:pt x="20803" y="13600"/>
                  <a:pt x="20803" y="13585"/>
                </a:cubicBezTo>
                <a:cubicBezTo>
                  <a:pt x="20803" y="13585"/>
                  <a:pt x="20723" y="13600"/>
                  <a:pt x="20723" y="13585"/>
                </a:cubicBezTo>
                <a:cubicBezTo>
                  <a:pt x="20696" y="13567"/>
                  <a:pt x="20696" y="13520"/>
                  <a:pt x="20638" y="13505"/>
                </a:cubicBezTo>
                <a:cubicBezTo>
                  <a:pt x="20558" y="13471"/>
                  <a:pt x="20336" y="13487"/>
                  <a:pt x="20283" y="13487"/>
                </a:cubicBezTo>
                <a:cubicBezTo>
                  <a:pt x="20252" y="13487"/>
                  <a:pt x="20172" y="13471"/>
                  <a:pt x="20198" y="13456"/>
                </a:cubicBezTo>
                <a:cubicBezTo>
                  <a:pt x="20225" y="13440"/>
                  <a:pt x="20474" y="13471"/>
                  <a:pt x="20612" y="13456"/>
                </a:cubicBezTo>
                <a:cubicBezTo>
                  <a:pt x="20558" y="13440"/>
                  <a:pt x="20527" y="13375"/>
                  <a:pt x="20527" y="13375"/>
                </a:cubicBezTo>
                <a:cubicBezTo>
                  <a:pt x="20447" y="13360"/>
                  <a:pt x="20336" y="13424"/>
                  <a:pt x="20363" y="13360"/>
                </a:cubicBezTo>
                <a:cubicBezTo>
                  <a:pt x="20114" y="13471"/>
                  <a:pt x="19700" y="13344"/>
                  <a:pt x="19372" y="13406"/>
                </a:cubicBezTo>
                <a:cubicBezTo>
                  <a:pt x="19287" y="13424"/>
                  <a:pt x="20114" y="13424"/>
                  <a:pt x="20114" y="13440"/>
                </a:cubicBezTo>
                <a:cubicBezTo>
                  <a:pt x="20114" y="13440"/>
                  <a:pt x="19976" y="13424"/>
                  <a:pt x="20007" y="13471"/>
                </a:cubicBezTo>
                <a:cubicBezTo>
                  <a:pt x="19976" y="13456"/>
                  <a:pt x="20172" y="13487"/>
                  <a:pt x="20172" y="13487"/>
                </a:cubicBezTo>
                <a:cubicBezTo>
                  <a:pt x="20172" y="13505"/>
                  <a:pt x="19456" y="13487"/>
                  <a:pt x="19536" y="13505"/>
                </a:cubicBezTo>
                <a:cubicBezTo>
                  <a:pt x="19594" y="13520"/>
                  <a:pt x="20145" y="13487"/>
                  <a:pt x="20252" y="13505"/>
                </a:cubicBezTo>
                <a:lnTo>
                  <a:pt x="20363" y="13536"/>
                </a:lnTo>
                <a:cubicBezTo>
                  <a:pt x="20336" y="13551"/>
                  <a:pt x="19260" y="13536"/>
                  <a:pt x="18878" y="13536"/>
                </a:cubicBezTo>
                <a:cubicBezTo>
                  <a:pt x="18407" y="13536"/>
                  <a:pt x="17692" y="13551"/>
                  <a:pt x="17416" y="13536"/>
                </a:cubicBezTo>
                <a:cubicBezTo>
                  <a:pt x="15429" y="13487"/>
                  <a:pt x="12869" y="13375"/>
                  <a:pt x="11518" y="13230"/>
                </a:cubicBezTo>
                <a:cubicBezTo>
                  <a:pt x="11438" y="13230"/>
                  <a:pt x="11274" y="13264"/>
                  <a:pt x="11163" y="13199"/>
                </a:cubicBezTo>
                <a:cubicBezTo>
                  <a:pt x="11189" y="13199"/>
                  <a:pt x="11163" y="13134"/>
                  <a:pt x="11163" y="13119"/>
                </a:cubicBezTo>
                <a:cubicBezTo>
                  <a:pt x="11136" y="13119"/>
                  <a:pt x="11136" y="13119"/>
                  <a:pt x="11136" y="13119"/>
                </a:cubicBezTo>
                <a:lnTo>
                  <a:pt x="11163" y="13119"/>
                </a:lnTo>
                <a:cubicBezTo>
                  <a:pt x="11189" y="13119"/>
                  <a:pt x="11274" y="13085"/>
                  <a:pt x="11163" y="13085"/>
                </a:cubicBezTo>
                <a:cubicBezTo>
                  <a:pt x="11163" y="13103"/>
                  <a:pt x="11136" y="13103"/>
                  <a:pt x="11163" y="13085"/>
                </a:cubicBezTo>
                <a:cubicBezTo>
                  <a:pt x="12789" y="12542"/>
                  <a:pt x="14220" y="12076"/>
                  <a:pt x="15323" y="11338"/>
                </a:cubicBezTo>
                <a:cubicBezTo>
                  <a:pt x="15763" y="11048"/>
                  <a:pt x="16012" y="10807"/>
                  <a:pt x="16203" y="10406"/>
                </a:cubicBezTo>
                <a:cubicBezTo>
                  <a:pt x="16260" y="10294"/>
                  <a:pt x="16314" y="10180"/>
                  <a:pt x="16367" y="10054"/>
                </a:cubicBezTo>
                <a:cubicBezTo>
                  <a:pt x="16452" y="9909"/>
                  <a:pt x="16589" y="9764"/>
                  <a:pt x="16643" y="9603"/>
                </a:cubicBezTo>
                <a:cubicBezTo>
                  <a:pt x="16643" y="9572"/>
                  <a:pt x="16643" y="9538"/>
                  <a:pt x="16643" y="9507"/>
                </a:cubicBezTo>
                <a:cubicBezTo>
                  <a:pt x="16700" y="9334"/>
                  <a:pt x="16838" y="9204"/>
                  <a:pt x="16918" y="9013"/>
                </a:cubicBezTo>
                <a:cubicBezTo>
                  <a:pt x="16945" y="8964"/>
                  <a:pt x="16918" y="8901"/>
                  <a:pt x="16945" y="8837"/>
                </a:cubicBezTo>
                <a:cubicBezTo>
                  <a:pt x="17003" y="8707"/>
                  <a:pt x="17225" y="8580"/>
                  <a:pt x="17194" y="8451"/>
                </a:cubicBezTo>
                <a:cubicBezTo>
                  <a:pt x="17167" y="8402"/>
                  <a:pt x="17114" y="8467"/>
                  <a:pt x="17140" y="8386"/>
                </a:cubicBezTo>
                <a:cubicBezTo>
                  <a:pt x="17140" y="8386"/>
                  <a:pt x="17194" y="8435"/>
                  <a:pt x="17225" y="8417"/>
                </a:cubicBezTo>
                <a:cubicBezTo>
                  <a:pt x="17278" y="8371"/>
                  <a:pt x="17167" y="8130"/>
                  <a:pt x="17194" y="8000"/>
                </a:cubicBezTo>
                <a:cubicBezTo>
                  <a:pt x="17194" y="7969"/>
                  <a:pt x="17278" y="7920"/>
                  <a:pt x="17305" y="7874"/>
                </a:cubicBezTo>
                <a:cubicBezTo>
                  <a:pt x="17305" y="7840"/>
                  <a:pt x="17278" y="7793"/>
                  <a:pt x="17305" y="7775"/>
                </a:cubicBezTo>
                <a:cubicBezTo>
                  <a:pt x="17332" y="7713"/>
                  <a:pt x="17389" y="7679"/>
                  <a:pt x="17416" y="7648"/>
                </a:cubicBezTo>
                <a:cubicBezTo>
                  <a:pt x="17416" y="7664"/>
                  <a:pt x="17332" y="7633"/>
                  <a:pt x="17332" y="7633"/>
                </a:cubicBezTo>
                <a:cubicBezTo>
                  <a:pt x="17305" y="7599"/>
                  <a:pt x="17443" y="7503"/>
                  <a:pt x="17469" y="7519"/>
                </a:cubicBezTo>
                <a:cubicBezTo>
                  <a:pt x="17443" y="7503"/>
                  <a:pt x="17469" y="7615"/>
                  <a:pt x="17443" y="7633"/>
                </a:cubicBezTo>
                <a:cubicBezTo>
                  <a:pt x="17527" y="7584"/>
                  <a:pt x="17527" y="7439"/>
                  <a:pt x="17580" y="7377"/>
                </a:cubicBezTo>
                <a:cubicBezTo>
                  <a:pt x="17665" y="7263"/>
                  <a:pt x="18020" y="6991"/>
                  <a:pt x="17994" y="6830"/>
                </a:cubicBezTo>
                <a:cubicBezTo>
                  <a:pt x="17994" y="6815"/>
                  <a:pt x="17940" y="6815"/>
                  <a:pt x="17940" y="6797"/>
                </a:cubicBezTo>
                <a:cubicBezTo>
                  <a:pt x="17940" y="6766"/>
                  <a:pt x="17994" y="6701"/>
                  <a:pt x="18020" y="6670"/>
                </a:cubicBezTo>
                <a:cubicBezTo>
                  <a:pt x="18020" y="6654"/>
                  <a:pt x="18020" y="6636"/>
                  <a:pt x="18020" y="6636"/>
                </a:cubicBezTo>
                <a:cubicBezTo>
                  <a:pt x="18020" y="6636"/>
                  <a:pt x="18020" y="6636"/>
                  <a:pt x="18078" y="6621"/>
                </a:cubicBezTo>
                <a:cubicBezTo>
                  <a:pt x="18243" y="6525"/>
                  <a:pt x="18407" y="6074"/>
                  <a:pt x="18354" y="5802"/>
                </a:cubicBezTo>
                <a:cubicBezTo>
                  <a:pt x="18327" y="5738"/>
                  <a:pt x="18243" y="5642"/>
                  <a:pt x="18158" y="5546"/>
                </a:cubicBezTo>
                <a:cubicBezTo>
                  <a:pt x="17940" y="5336"/>
                  <a:pt x="17803" y="5225"/>
                  <a:pt x="17469" y="5080"/>
                </a:cubicBezTo>
                <a:cubicBezTo>
                  <a:pt x="16892" y="4808"/>
                  <a:pt x="15980" y="4583"/>
                  <a:pt x="15158" y="4438"/>
                </a:cubicBezTo>
                <a:cubicBezTo>
                  <a:pt x="14852" y="4373"/>
                  <a:pt x="14523" y="4342"/>
                  <a:pt x="14194" y="4309"/>
                </a:cubicBezTo>
                <a:cubicBezTo>
                  <a:pt x="13447" y="4231"/>
                  <a:pt x="12816" y="4133"/>
                  <a:pt x="12096" y="4086"/>
                </a:cubicBezTo>
                <a:cubicBezTo>
                  <a:pt x="11714" y="4052"/>
                  <a:pt x="11216" y="4006"/>
                  <a:pt x="10940" y="3990"/>
                </a:cubicBezTo>
                <a:cubicBezTo>
                  <a:pt x="10692" y="3972"/>
                  <a:pt x="10474" y="3972"/>
                  <a:pt x="10474" y="3925"/>
                </a:cubicBezTo>
                <a:cubicBezTo>
                  <a:pt x="10443" y="3892"/>
                  <a:pt x="10665" y="3845"/>
                  <a:pt x="10749" y="3765"/>
                </a:cubicBezTo>
                <a:cubicBezTo>
                  <a:pt x="10803" y="3716"/>
                  <a:pt x="10692" y="3765"/>
                  <a:pt x="10776" y="3700"/>
                </a:cubicBezTo>
                <a:cubicBezTo>
                  <a:pt x="10967" y="3589"/>
                  <a:pt x="11216" y="3524"/>
                  <a:pt x="11300" y="3426"/>
                </a:cubicBezTo>
                <a:cubicBezTo>
                  <a:pt x="11163" y="3475"/>
                  <a:pt x="10829" y="3651"/>
                  <a:pt x="11052" y="3509"/>
                </a:cubicBezTo>
                <a:cubicBezTo>
                  <a:pt x="11216" y="3410"/>
                  <a:pt x="11603" y="3203"/>
                  <a:pt x="11740" y="3123"/>
                </a:cubicBezTo>
                <a:cubicBezTo>
                  <a:pt x="11878" y="3058"/>
                  <a:pt x="11905" y="3058"/>
                  <a:pt x="11989" y="2978"/>
                </a:cubicBezTo>
                <a:cubicBezTo>
                  <a:pt x="12154" y="2753"/>
                  <a:pt x="11603" y="3219"/>
                  <a:pt x="11518" y="3074"/>
                </a:cubicBezTo>
                <a:cubicBezTo>
                  <a:pt x="11518" y="3027"/>
                  <a:pt x="11794" y="2947"/>
                  <a:pt x="11740" y="2913"/>
                </a:cubicBezTo>
                <a:cubicBezTo>
                  <a:pt x="11687" y="2867"/>
                  <a:pt x="11407" y="3089"/>
                  <a:pt x="11380" y="3027"/>
                </a:cubicBezTo>
                <a:cubicBezTo>
                  <a:pt x="11380" y="2978"/>
                  <a:pt x="11714" y="2848"/>
                  <a:pt x="11767" y="2817"/>
                </a:cubicBezTo>
                <a:cubicBezTo>
                  <a:pt x="11794" y="2802"/>
                  <a:pt x="11932" y="2672"/>
                  <a:pt x="12016" y="2626"/>
                </a:cubicBezTo>
                <a:cubicBezTo>
                  <a:pt x="12016" y="2608"/>
                  <a:pt x="12127" y="2592"/>
                  <a:pt x="12096" y="2577"/>
                </a:cubicBezTo>
                <a:cubicBezTo>
                  <a:pt x="12043" y="2545"/>
                  <a:pt x="11545" y="2848"/>
                  <a:pt x="11492" y="2753"/>
                </a:cubicBezTo>
                <a:cubicBezTo>
                  <a:pt x="11492" y="2722"/>
                  <a:pt x="11714" y="2608"/>
                  <a:pt x="11767" y="2592"/>
                </a:cubicBezTo>
                <a:cubicBezTo>
                  <a:pt x="11932" y="2496"/>
                  <a:pt x="11989" y="2447"/>
                  <a:pt x="12154" y="2367"/>
                </a:cubicBezTo>
                <a:cubicBezTo>
                  <a:pt x="12345" y="2271"/>
                  <a:pt x="12069" y="2336"/>
                  <a:pt x="11932" y="2416"/>
                </a:cubicBezTo>
                <a:cubicBezTo>
                  <a:pt x="11932" y="2416"/>
                  <a:pt x="11932" y="2432"/>
                  <a:pt x="11905" y="2432"/>
                </a:cubicBezTo>
                <a:cubicBezTo>
                  <a:pt x="11905" y="2432"/>
                  <a:pt x="11905" y="2447"/>
                  <a:pt x="11878" y="2447"/>
                </a:cubicBezTo>
                <a:cubicBezTo>
                  <a:pt x="11878" y="2447"/>
                  <a:pt x="11878" y="2465"/>
                  <a:pt x="11852" y="2465"/>
                </a:cubicBezTo>
                <a:cubicBezTo>
                  <a:pt x="11852" y="2512"/>
                  <a:pt x="11740" y="2447"/>
                  <a:pt x="11852" y="2465"/>
                </a:cubicBezTo>
                <a:cubicBezTo>
                  <a:pt x="11852" y="2447"/>
                  <a:pt x="11852" y="2447"/>
                  <a:pt x="11878" y="2447"/>
                </a:cubicBezTo>
                <a:cubicBezTo>
                  <a:pt x="11878" y="2432"/>
                  <a:pt x="11878" y="2432"/>
                  <a:pt x="11905" y="2432"/>
                </a:cubicBezTo>
                <a:cubicBezTo>
                  <a:pt x="11905" y="2416"/>
                  <a:pt x="11905" y="2416"/>
                  <a:pt x="11932" y="2416"/>
                </a:cubicBezTo>
                <a:cubicBezTo>
                  <a:pt x="11989" y="2367"/>
                  <a:pt x="12069" y="2336"/>
                  <a:pt x="12127" y="2287"/>
                </a:cubicBezTo>
                <a:cubicBezTo>
                  <a:pt x="11878" y="2351"/>
                  <a:pt x="11905" y="2336"/>
                  <a:pt x="11714" y="2432"/>
                </a:cubicBezTo>
                <a:cubicBezTo>
                  <a:pt x="11327" y="2626"/>
                  <a:pt x="11767" y="2367"/>
                  <a:pt x="11852" y="2305"/>
                </a:cubicBezTo>
                <a:cubicBezTo>
                  <a:pt x="12016" y="2175"/>
                  <a:pt x="11603" y="2367"/>
                  <a:pt x="11465" y="2432"/>
                </a:cubicBezTo>
                <a:cubicBezTo>
                  <a:pt x="11465" y="2432"/>
                  <a:pt x="11105" y="2641"/>
                  <a:pt x="11052" y="2608"/>
                </a:cubicBezTo>
                <a:cubicBezTo>
                  <a:pt x="11025" y="2592"/>
                  <a:pt x="11576" y="2351"/>
                  <a:pt x="11656" y="2320"/>
                </a:cubicBezTo>
                <a:cubicBezTo>
                  <a:pt x="11852" y="2224"/>
                  <a:pt x="11518" y="2336"/>
                  <a:pt x="11465" y="2351"/>
                </a:cubicBezTo>
                <a:cubicBezTo>
                  <a:pt x="11380" y="2385"/>
                  <a:pt x="11274" y="2447"/>
                  <a:pt x="11216" y="2432"/>
                </a:cubicBezTo>
                <a:cubicBezTo>
                  <a:pt x="11243" y="2432"/>
                  <a:pt x="11354" y="2320"/>
                  <a:pt x="11300" y="2351"/>
                </a:cubicBezTo>
                <a:cubicBezTo>
                  <a:pt x="11354" y="2320"/>
                  <a:pt x="11740" y="2126"/>
                  <a:pt x="11852" y="2064"/>
                </a:cubicBezTo>
                <a:cubicBezTo>
                  <a:pt x="11958" y="1999"/>
                  <a:pt x="11878" y="2015"/>
                  <a:pt x="11714" y="2046"/>
                </a:cubicBezTo>
                <a:cubicBezTo>
                  <a:pt x="11354" y="2126"/>
                  <a:pt x="10692" y="2432"/>
                  <a:pt x="10416" y="2527"/>
                </a:cubicBezTo>
                <a:cubicBezTo>
                  <a:pt x="10003" y="2657"/>
                  <a:pt x="10612" y="2351"/>
                  <a:pt x="10638" y="2336"/>
                </a:cubicBezTo>
                <a:cubicBezTo>
                  <a:pt x="10829" y="2256"/>
                  <a:pt x="10967" y="2224"/>
                  <a:pt x="11078" y="2144"/>
                </a:cubicBezTo>
                <a:cubicBezTo>
                  <a:pt x="10723" y="2240"/>
                  <a:pt x="11216" y="2015"/>
                  <a:pt x="11300" y="1968"/>
                </a:cubicBezTo>
                <a:cubicBezTo>
                  <a:pt x="11492" y="1885"/>
                  <a:pt x="11656" y="1823"/>
                  <a:pt x="11687" y="1774"/>
                </a:cubicBezTo>
                <a:cubicBezTo>
                  <a:pt x="11492" y="1805"/>
                  <a:pt x="11438" y="1903"/>
                  <a:pt x="11274" y="1934"/>
                </a:cubicBezTo>
                <a:cubicBezTo>
                  <a:pt x="11243" y="1934"/>
                  <a:pt x="11189" y="1919"/>
                  <a:pt x="11163" y="1934"/>
                </a:cubicBezTo>
                <a:cubicBezTo>
                  <a:pt x="10914" y="2015"/>
                  <a:pt x="10665" y="2175"/>
                  <a:pt x="10389" y="2287"/>
                </a:cubicBezTo>
                <a:cubicBezTo>
                  <a:pt x="10278" y="2320"/>
                  <a:pt x="10140" y="2385"/>
                  <a:pt x="10034" y="2432"/>
                </a:cubicBezTo>
                <a:cubicBezTo>
                  <a:pt x="9785" y="2496"/>
                  <a:pt x="10060" y="2367"/>
                  <a:pt x="10114" y="2351"/>
                </a:cubicBezTo>
                <a:cubicBezTo>
                  <a:pt x="10443" y="2206"/>
                  <a:pt x="10829" y="2046"/>
                  <a:pt x="11136" y="1919"/>
                </a:cubicBezTo>
                <a:cubicBezTo>
                  <a:pt x="11300" y="1854"/>
                  <a:pt x="11407" y="1839"/>
                  <a:pt x="11545" y="1758"/>
                </a:cubicBezTo>
                <a:cubicBezTo>
                  <a:pt x="11576" y="1743"/>
                  <a:pt x="11576" y="1694"/>
                  <a:pt x="11656" y="1647"/>
                </a:cubicBezTo>
                <a:cubicBezTo>
                  <a:pt x="11656" y="1647"/>
                  <a:pt x="11794" y="1613"/>
                  <a:pt x="11767" y="1598"/>
                </a:cubicBezTo>
                <a:cubicBezTo>
                  <a:pt x="11740" y="1582"/>
                  <a:pt x="11407" y="1694"/>
                  <a:pt x="11380" y="1709"/>
                </a:cubicBezTo>
                <a:cubicBezTo>
                  <a:pt x="11163" y="1789"/>
                  <a:pt x="11136" y="1854"/>
                  <a:pt x="10914" y="1870"/>
                </a:cubicBezTo>
                <a:cubicBezTo>
                  <a:pt x="10856" y="1919"/>
                  <a:pt x="10665" y="2030"/>
                  <a:pt x="10612" y="1999"/>
                </a:cubicBezTo>
                <a:cubicBezTo>
                  <a:pt x="10612" y="1999"/>
                  <a:pt x="10914" y="1854"/>
                  <a:pt x="10914" y="1870"/>
                </a:cubicBezTo>
                <a:cubicBezTo>
                  <a:pt x="10994" y="1823"/>
                  <a:pt x="11243" y="1709"/>
                  <a:pt x="11380" y="1629"/>
                </a:cubicBezTo>
                <a:cubicBezTo>
                  <a:pt x="11518" y="1549"/>
                  <a:pt x="11025" y="1789"/>
                  <a:pt x="10940" y="1789"/>
                </a:cubicBezTo>
                <a:cubicBezTo>
                  <a:pt x="10940" y="1789"/>
                  <a:pt x="10914" y="1758"/>
                  <a:pt x="10856" y="1774"/>
                </a:cubicBezTo>
                <a:cubicBezTo>
                  <a:pt x="10829" y="1789"/>
                  <a:pt x="10723" y="1903"/>
                  <a:pt x="10665" y="1854"/>
                </a:cubicBezTo>
                <a:cubicBezTo>
                  <a:pt x="10638" y="1789"/>
                  <a:pt x="10940" y="1709"/>
                  <a:pt x="11025" y="1663"/>
                </a:cubicBezTo>
                <a:cubicBezTo>
                  <a:pt x="11136" y="1598"/>
                  <a:pt x="10856" y="1694"/>
                  <a:pt x="10803" y="1709"/>
                </a:cubicBezTo>
                <a:cubicBezTo>
                  <a:pt x="10665" y="1758"/>
                  <a:pt x="10638" y="1805"/>
                  <a:pt x="10527" y="1805"/>
                </a:cubicBezTo>
                <a:cubicBezTo>
                  <a:pt x="10443" y="1805"/>
                  <a:pt x="10389" y="1839"/>
                  <a:pt x="10252" y="1903"/>
                </a:cubicBezTo>
                <a:cubicBezTo>
                  <a:pt x="10172" y="1934"/>
                  <a:pt x="9976" y="2015"/>
                  <a:pt x="10003" y="1984"/>
                </a:cubicBezTo>
                <a:cubicBezTo>
                  <a:pt x="9976" y="1999"/>
                  <a:pt x="10198" y="1885"/>
                  <a:pt x="10198" y="1885"/>
                </a:cubicBezTo>
                <a:cubicBezTo>
                  <a:pt x="10140" y="1870"/>
                  <a:pt x="9647" y="2111"/>
                  <a:pt x="9509" y="2079"/>
                </a:cubicBezTo>
                <a:cubicBezTo>
                  <a:pt x="9483" y="2079"/>
                  <a:pt x="9536" y="2030"/>
                  <a:pt x="9536" y="2030"/>
                </a:cubicBezTo>
                <a:cubicBezTo>
                  <a:pt x="9340" y="2064"/>
                  <a:pt x="9149" y="2160"/>
                  <a:pt x="8958" y="2240"/>
                </a:cubicBezTo>
                <a:cubicBezTo>
                  <a:pt x="8460" y="2416"/>
                  <a:pt x="7936" y="2608"/>
                  <a:pt x="7358" y="2786"/>
                </a:cubicBezTo>
                <a:cubicBezTo>
                  <a:pt x="7385" y="2768"/>
                  <a:pt x="7220" y="2833"/>
                  <a:pt x="7194" y="2817"/>
                </a:cubicBezTo>
                <a:cubicBezTo>
                  <a:pt x="7194" y="2786"/>
                  <a:pt x="7358" y="2737"/>
                  <a:pt x="7358" y="2722"/>
                </a:cubicBezTo>
                <a:cubicBezTo>
                  <a:pt x="7358" y="2722"/>
                  <a:pt x="7332" y="2706"/>
                  <a:pt x="7358" y="2706"/>
                </a:cubicBezTo>
                <a:cubicBezTo>
                  <a:pt x="7443" y="2657"/>
                  <a:pt x="7660" y="2592"/>
                  <a:pt x="7856" y="2527"/>
                </a:cubicBezTo>
                <a:cubicBezTo>
                  <a:pt x="8020" y="2465"/>
                  <a:pt x="8212" y="2351"/>
                  <a:pt x="8323" y="2351"/>
                </a:cubicBezTo>
                <a:cubicBezTo>
                  <a:pt x="8323" y="2351"/>
                  <a:pt x="8323" y="2385"/>
                  <a:pt x="8349" y="2385"/>
                </a:cubicBezTo>
                <a:cubicBezTo>
                  <a:pt x="8349" y="2385"/>
                  <a:pt x="8349" y="2320"/>
                  <a:pt x="8380" y="2320"/>
                </a:cubicBezTo>
                <a:cubicBezTo>
                  <a:pt x="8434" y="2287"/>
                  <a:pt x="8545" y="2287"/>
                  <a:pt x="8625" y="2256"/>
                </a:cubicBezTo>
                <a:cubicBezTo>
                  <a:pt x="9096" y="2095"/>
                  <a:pt x="9589" y="1885"/>
                  <a:pt x="10060" y="1694"/>
                </a:cubicBezTo>
                <a:cubicBezTo>
                  <a:pt x="9838" y="1743"/>
                  <a:pt x="9838" y="1743"/>
                  <a:pt x="10034" y="1647"/>
                </a:cubicBezTo>
                <a:cubicBezTo>
                  <a:pt x="9949" y="1678"/>
                  <a:pt x="9812" y="1694"/>
                  <a:pt x="9923" y="1629"/>
                </a:cubicBezTo>
                <a:cubicBezTo>
                  <a:pt x="9812" y="1629"/>
                  <a:pt x="9812" y="1678"/>
                  <a:pt x="9727" y="1678"/>
                </a:cubicBezTo>
                <a:cubicBezTo>
                  <a:pt x="9727" y="1725"/>
                  <a:pt x="9620" y="1663"/>
                  <a:pt x="9727" y="1678"/>
                </a:cubicBezTo>
                <a:cubicBezTo>
                  <a:pt x="10087" y="1502"/>
                  <a:pt x="10856" y="1277"/>
                  <a:pt x="11300" y="1036"/>
                </a:cubicBezTo>
                <a:cubicBezTo>
                  <a:pt x="11518" y="940"/>
                  <a:pt x="11189" y="1052"/>
                  <a:pt x="11105" y="1085"/>
                </a:cubicBezTo>
                <a:cubicBezTo>
                  <a:pt x="10940" y="1163"/>
                  <a:pt x="10887" y="1181"/>
                  <a:pt x="10723" y="1212"/>
                </a:cubicBezTo>
                <a:cubicBezTo>
                  <a:pt x="10692" y="1261"/>
                  <a:pt x="10612" y="1277"/>
                  <a:pt x="10500" y="1308"/>
                </a:cubicBezTo>
                <a:cubicBezTo>
                  <a:pt x="10443" y="1342"/>
                  <a:pt x="10172" y="1422"/>
                  <a:pt x="10305" y="1357"/>
                </a:cubicBezTo>
                <a:cubicBezTo>
                  <a:pt x="10443" y="1292"/>
                  <a:pt x="10638" y="1261"/>
                  <a:pt x="10723" y="1212"/>
                </a:cubicBezTo>
                <a:cubicBezTo>
                  <a:pt x="10803" y="1163"/>
                  <a:pt x="10887" y="1163"/>
                  <a:pt x="10994" y="1101"/>
                </a:cubicBezTo>
                <a:cubicBezTo>
                  <a:pt x="11052" y="1085"/>
                  <a:pt x="11243" y="987"/>
                  <a:pt x="11189" y="971"/>
                </a:cubicBezTo>
                <a:cubicBezTo>
                  <a:pt x="11136" y="971"/>
                  <a:pt x="10803" y="1163"/>
                  <a:pt x="10723" y="1181"/>
                </a:cubicBezTo>
                <a:cubicBezTo>
                  <a:pt x="10527" y="1261"/>
                  <a:pt x="10363" y="1326"/>
                  <a:pt x="10225" y="1357"/>
                </a:cubicBezTo>
                <a:cubicBezTo>
                  <a:pt x="10198" y="1373"/>
                  <a:pt x="10172" y="1388"/>
                  <a:pt x="10140" y="1388"/>
                </a:cubicBezTo>
                <a:cubicBezTo>
                  <a:pt x="10114" y="1406"/>
                  <a:pt x="10087" y="1422"/>
                  <a:pt x="10060" y="1422"/>
                </a:cubicBezTo>
                <a:cubicBezTo>
                  <a:pt x="10034" y="1437"/>
                  <a:pt x="10034" y="1437"/>
                  <a:pt x="10003" y="1437"/>
                </a:cubicBezTo>
                <a:cubicBezTo>
                  <a:pt x="10003" y="1453"/>
                  <a:pt x="9949" y="1453"/>
                  <a:pt x="10003" y="1437"/>
                </a:cubicBezTo>
                <a:cubicBezTo>
                  <a:pt x="10003" y="1422"/>
                  <a:pt x="10003" y="1422"/>
                  <a:pt x="10060" y="1422"/>
                </a:cubicBezTo>
                <a:cubicBezTo>
                  <a:pt x="10060" y="1406"/>
                  <a:pt x="10087" y="1388"/>
                  <a:pt x="10140" y="1388"/>
                </a:cubicBezTo>
                <a:cubicBezTo>
                  <a:pt x="10140" y="1373"/>
                  <a:pt x="10172" y="1357"/>
                  <a:pt x="10225" y="1357"/>
                </a:cubicBezTo>
                <a:cubicBezTo>
                  <a:pt x="10443" y="1243"/>
                  <a:pt x="10803" y="1132"/>
                  <a:pt x="11052" y="987"/>
                </a:cubicBezTo>
                <a:cubicBezTo>
                  <a:pt x="11300" y="860"/>
                  <a:pt x="10723" y="1116"/>
                  <a:pt x="10612" y="1147"/>
                </a:cubicBezTo>
                <a:cubicBezTo>
                  <a:pt x="10140" y="1342"/>
                  <a:pt x="9483" y="1564"/>
                  <a:pt x="9038" y="1694"/>
                </a:cubicBezTo>
                <a:cubicBezTo>
                  <a:pt x="9038" y="1709"/>
                  <a:pt x="9012" y="1709"/>
                  <a:pt x="8985" y="1709"/>
                </a:cubicBezTo>
                <a:cubicBezTo>
                  <a:pt x="8958" y="1743"/>
                  <a:pt x="8900" y="1758"/>
                  <a:pt x="8847" y="1758"/>
                </a:cubicBezTo>
                <a:cubicBezTo>
                  <a:pt x="8847" y="1774"/>
                  <a:pt x="8820" y="1774"/>
                  <a:pt x="8789" y="1774"/>
                </a:cubicBezTo>
                <a:cubicBezTo>
                  <a:pt x="8789" y="1789"/>
                  <a:pt x="8789" y="1789"/>
                  <a:pt x="8763" y="1789"/>
                </a:cubicBezTo>
                <a:cubicBezTo>
                  <a:pt x="8763" y="1805"/>
                  <a:pt x="8736" y="1805"/>
                  <a:pt x="8709" y="1805"/>
                </a:cubicBezTo>
                <a:cubicBezTo>
                  <a:pt x="8709" y="1823"/>
                  <a:pt x="8683" y="1823"/>
                  <a:pt x="8656" y="1823"/>
                </a:cubicBezTo>
                <a:cubicBezTo>
                  <a:pt x="8656" y="1839"/>
                  <a:pt x="8625" y="1839"/>
                  <a:pt x="8656" y="1823"/>
                </a:cubicBezTo>
                <a:cubicBezTo>
                  <a:pt x="8656" y="1805"/>
                  <a:pt x="8683" y="1805"/>
                  <a:pt x="8709" y="1805"/>
                </a:cubicBezTo>
                <a:cubicBezTo>
                  <a:pt x="8709" y="1789"/>
                  <a:pt x="8736" y="1789"/>
                  <a:pt x="8763" y="1789"/>
                </a:cubicBezTo>
                <a:cubicBezTo>
                  <a:pt x="8763" y="1774"/>
                  <a:pt x="8763" y="1774"/>
                  <a:pt x="8789" y="1774"/>
                </a:cubicBezTo>
                <a:cubicBezTo>
                  <a:pt x="8789" y="1758"/>
                  <a:pt x="8820" y="1758"/>
                  <a:pt x="8847" y="1758"/>
                </a:cubicBezTo>
                <a:cubicBezTo>
                  <a:pt x="8874" y="1725"/>
                  <a:pt x="8932" y="1709"/>
                  <a:pt x="8985" y="1709"/>
                </a:cubicBezTo>
                <a:cubicBezTo>
                  <a:pt x="8985" y="1694"/>
                  <a:pt x="9012" y="1694"/>
                  <a:pt x="9038" y="1694"/>
                </a:cubicBezTo>
                <a:cubicBezTo>
                  <a:pt x="9398" y="1564"/>
                  <a:pt x="9785" y="1373"/>
                  <a:pt x="10198" y="1212"/>
                </a:cubicBezTo>
                <a:cubicBezTo>
                  <a:pt x="10336" y="1163"/>
                  <a:pt x="10500" y="1132"/>
                  <a:pt x="10554" y="1052"/>
                </a:cubicBezTo>
                <a:cubicBezTo>
                  <a:pt x="10554" y="1085"/>
                  <a:pt x="10363" y="1085"/>
                  <a:pt x="10500" y="1021"/>
                </a:cubicBezTo>
                <a:cubicBezTo>
                  <a:pt x="10856" y="907"/>
                  <a:pt x="11300" y="746"/>
                  <a:pt x="11576" y="570"/>
                </a:cubicBezTo>
                <a:cubicBezTo>
                  <a:pt x="11740" y="474"/>
                  <a:pt x="11354" y="650"/>
                  <a:pt x="11300" y="666"/>
                </a:cubicBezTo>
                <a:cubicBezTo>
                  <a:pt x="11243" y="684"/>
                  <a:pt x="10967" y="764"/>
                  <a:pt x="10940" y="731"/>
                </a:cubicBezTo>
                <a:cubicBezTo>
                  <a:pt x="10940" y="700"/>
                  <a:pt x="11216" y="666"/>
                  <a:pt x="11243" y="601"/>
                </a:cubicBezTo>
                <a:cubicBezTo>
                  <a:pt x="11105" y="635"/>
                  <a:pt x="11052" y="650"/>
                  <a:pt x="10887" y="715"/>
                </a:cubicBezTo>
                <a:cubicBezTo>
                  <a:pt x="10749" y="764"/>
                  <a:pt x="10416" y="876"/>
                  <a:pt x="10692" y="746"/>
                </a:cubicBezTo>
                <a:cubicBezTo>
                  <a:pt x="10723" y="746"/>
                  <a:pt x="11105" y="586"/>
                  <a:pt x="11078" y="586"/>
                </a:cubicBezTo>
                <a:cubicBezTo>
                  <a:pt x="11052" y="570"/>
                  <a:pt x="10665" y="746"/>
                  <a:pt x="10638" y="746"/>
                </a:cubicBezTo>
                <a:cubicBezTo>
                  <a:pt x="10554" y="795"/>
                  <a:pt x="10443" y="811"/>
                  <a:pt x="10305" y="860"/>
                </a:cubicBezTo>
                <a:cubicBezTo>
                  <a:pt x="9976" y="971"/>
                  <a:pt x="10585" y="731"/>
                  <a:pt x="10692" y="666"/>
                </a:cubicBezTo>
                <a:cubicBezTo>
                  <a:pt x="10665" y="684"/>
                  <a:pt x="10554" y="650"/>
                  <a:pt x="10585" y="650"/>
                </a:cubicBezTo>
                <a:cubicBezTo>
                  <a:pt x="10443" y="650"/>
                  <a:pt x="10554" y="666"/>
                  <a:pt x="10416" y="715"/>
                </a:cubicBezTo>
                <a:cubicBezTo>
                  <a:pt x="10305" y="731"/>
                  <a:pt x="10225" y="746"/>
                  <a:pt x="10140" y="764"/>
                </a:cubicBezTo>
                <a:cubicBezTo>
                  <a:pt x="9754" y="907"/>
                  <a:pt x="10252" y="715"/>
                  <a:pt x="10225" y="666"/>
                </a:cubicBezTo>
                <a:cubicBezTo>
                  <a:pt x="10225" y="684"/>
                  <a:pt x="9892" y="746"/>
                  <a:pt x="10114" y="684"/>
                </a:cubicBezTo>
                <a:cubicBezTo>
                  <a:pt x="10336" y="601"/>
                  <a:pt x="10612" y="474"/>
                  <a:pt x="10856" y="378"/>
                </a:cubicBezTo>
                <a:cubicBezTo>
                  <a:pt x="11163" y="249"/>
                  <a:pt x="10665" y="425"/>
                  <a:pt x="10585" y="459"/>
                </a:cubicBezTo>
                <a:cubicBezTo>
                  <a:pt x="10527" y="474"/>
                  <a:pt x="10252" y="555"/>
                  <a:pt x="10252" y="555"/>
                </a:cubicBezTo>
                <a:cubicBezTo>
                  <a:pt x="10252" y="523"/>
                  <a:pt x="10692" y="394"/>
                  <a:pt x="10723" y="378"/>
                </a:cubicBezTo>
                <a:cubicBezTo>
                  <a:pt x="10749" y="363"/>
                  <a:pt x="10749" y="345"/>
                  <a:pt x="10749" y="329"/>
                </a:cubicBezTo>
                <a:cubicBezTo>
                  <a:pt x="10914" y="218"/>
                  <a:pt x="11243" y="184"/>
                  <a:pt x="11300" y="89"/>
                </a:cubicBezTo>
                <a:cubicBezTo>
                  <a:pt x="11300" y="89"/>
                  <a:pt x="11078" y="138"/>
                  <a:pt x="11243" y="57"/>
                </a:cubicBezTo>
                <a:cubicBezTo>
                  <a:pt x="11518" y="-72"/>
                  <a:pt x="10940" y="57"/>
                  <a:pt x="10887" y="57"/>
                </a:cubicBezTo>
                <a:cubicBezTo>
                  <a:pt x="10914" y="57"/>
                  <a:pt x="10940" y="8"/>
                  <a:pt x="10940" y="8"/>
                </a:cubicBezTo>
                <a:cubicBezTo>
                  <a:pt x="10803" y="24"/>
                  <a:pt x="10416" y="153"/>
                  <a:pt x="10172" y="249"/>
                </a:cubicBezTo>
                <a:cubicBezTo>
                  <a:pt x="10060" y="280"/>
                  <a:pt x="9923" y="329"/>
                  <a:pt x="9785" y="378"/>
                </a:cubicBezTo>
                <a:cubicBezTo>
                  <a:pt x="9727" y="394"/>
                  <a:pt x="9398" y="490"/>
                  <a:pt x="9372" y="490"/>
                </a:cubicBezTo>
                <a:lnTo>
                  <a:pt x="9425" y="443"/>
                </a:lnTo>
                <a:cubicBezTo>
                  <a:pt x="9069" y="474"/>
                  <a:pt x="8545" y="700"/>
                  <a:pt x="8212" y="795"/>
                </a:cubicBezTo>
                <a:cubicBezTo>
                  <a:pt x="7856" y="907"/>
                  <a:pt x="8269" y="764"/>
                  <a:pt x="8380" y="731"/>
                </a:cubicBezTo>
                <a:cubicBezTo>
                  <a:pt x="8518" y="666"/>
                  <a:pt x="8572" y="666"/>
                  <a:pt x="8683" y="601"/>
                </a:cubicBezTo>
                <a:cubicBezTo>
                  <a:pt x="8545" y="619"/>
                  <a:pt x="8460" y="684"/>
                  <a:pt x="8323" y="700"/>
                </a:cubicBezTo>
                <a:cubicBezTo>
                  <a:pt x="8296" y="715"/>
                  <a:pt x="8238" y="731"/>
                  <a:pt x="8185" y="731"/>
                </a:cubicBezTo>
                <a:cubicBezTo>
                  <a:pt x="8185" y="746"/>
                  <a:pt x="8158" y="764"/>
                  <a:pt x="8132" y="746"/>
                </a:cubicBezTo>
                <a:cubicBezTo>
                  <a:pt x="7936" y="860"/>
                  <a:pt x="7883" y="780"/>
                  <a:pt x="8132" y="746"/>
                </a:cubicBezTo>
                <a:cubicBezTo>
                  <a:pt x="8132" y="746"/>
                  <a:pt x="8158" y="731"/>
                  <a:pt x="8185" y="731"/>
                </a:cubicBezTo>
                <a:cubicBezTo>
                  <a:pt x="8212" y="715"/>
                  <a:pt x="8269" y="700"/>
                  <a:pt x="8323" y="700"/>
                </a:cubicBezTo>
                <a:cubicBezTo>
                  <a:pt x="8434" y="635"/>
                  <a:pt x="8572" y="586"/>
                  <a:pt x="8709" y="570"/>
                </a:cubicBezTo>
                <a:cubicBezTo>
                  <a:pt x="8709" y="555"/>
                  <a:pt x="8736" y="539"/>
                  <a:pt x="8763" y="555"/>
                </a:cubicBezTo>
                <a:cubicBezTo>
                  <a:pt x="8789" y="523"/>
                  <a:pt x="8847" y="505"/>
                  <a:pt x="8900" y="505"/>
                </a:cubicBezTo>
                <a:cubicBezTo>
                  <a:pt x="8932" y="459"/>
                  <a:pt x="9012" y="443"/>
                  <a:pt x="9096" y="443"/>
                </a:cubicBezTo>
                <a:cubicBezTo>
                  <a:pt x="9096" y="425"/>
                  <a:pt x="9123" y="410"/>
                  <a:pt x="9149" y="425"/>
                </a:cubicBezTo>
                <a:cubicBezTo>
                  <a:pt x="9207" y="394"/>
                  <a:pt x="9372" y="314"/>
                  <a:pt x="9483" y="280"/>
                </a:cubicBezTo>
                <a:cubicBezTo>
                  <a:pt x="9620" y="218"/>
                  <a:pt x="9176" y="363"/>
                  <a:pt x="9149" y="378"/>
                </a:cubicBezTo>
                <a:cubicBezTo>
                  <a:pt x="8545" y="570"/>
                  <a:pt x="7936" y="764"/>
                  <a:pt x="7332" y="940"/>
                </a:cubicBezTo>
                <a:cubicBezTo>
                  <a:pt x="6367" y="1243"/>
                  <a:pt x="5265" y="1549"/>
                  <a:pt x="4327" y="1870"/>
                </a:cubicBezTo>
                <a:cubicBezTo>
                  <a:pt x="4327" y="1885"/>
                  <a:pt x="4327" y="1885"/>
                  <a:pt x="4300" y="1885"/>
                </a:cubicBezTo>
                <a:cubicBezTo>
                  <a:pt x="4300" y="1934"/>
                  <a:pt x="4189" y="1870"/>
                  <a:pt x="4300" y="1885"/>
                </a:cubicBezTo>
                <a:cubicBezTo>
                  <a:pt x="4300" y="1870"/>
                  <a:pt x="4300" y="1870"/>
                  <a:pt x="4327" y="1870"/>
                </a:cubicBezTo>
                <a:cubicBezTo>
                  <a:pt x="4327" y="1854"/>
                  <a:pt x="4354" y="1854"/>
                  <a:pt x="4354" y="1839"/>
                </a:cubicBezTo>
                <a:cubicBezTo>
                  <a:pt x="3887" y="1950"/>
                  <a:pt x="3309" y="2191"/>
                  <a:pt x="2923" y="2385"/>
                </a:cubicBezTo>
                <a:cubicBezTo>
                  <a:pt x="2838" y="2432"/>
                  <a:pt x="2785" y="2496"/>
                  <a:pt x="2674" y="2527"/>
                </a:cubicBezTo>
                <a:cubicBezTo>
                  <a:pt x="2732" y="2512"/>
                  <a:pt x="2647" y="2496"/>
                  <a:pt x="2620" y="2496"/>
                </a:cubicBezTo>
                <a:cubicBezTo>
                  <a:pt x="2594" y="2496"/>
                  <a:pt x="2567" y="2577"/>
                  <a:pt x="2536" y="2527"/>
                </a:cubicBezTo>
                <a:cubicBezTo>
                  <a:pt x="2536" y="2465"/>
                  <a:pt x="2812" y="2416"/>
                  <a:pt x="2594" y="2432"/>
                </a:cubicBezTo>
                <a:cubicBezTo>
                  <a:pt x="2594" y="2432"/>
                  <a:pt x="2260" y="2608"/>
                  <a:pt x="2180" y="2672"/>
                </a:cubicBezTo>
                <a:cubicBezTo>
                  <a:pt x="2069" y="2722"/>
                  <a:pt x="1958" y="2913"/>
                  <a:pt x="1905" y="2993"/>
                </a:cubicBezTo>
                <a:cubicBezTo>
                  <a:pt x="1794" y="3107"/>
                  <a:pt x="1878" y="2882"/>
                  <a:pt x="1847" y="2898"/>
                </a:cubicBezTo>
                <a:cubicBezTo>
                  <a:pt x="1794" y="2913"/>
                  <a:pt x="1629" y="3395"/>
                  <a:pt x="1656" y="3490"/>
                </a:cubicBezTo>
                <a:cubicBezTo>
                  <a:pt x="1656" y="3540"/>
                  <a:pt x="1709" y="3555"/>
                  <a:pt x="1709" y="3589"/>
                </a:cubicBezTo>
                <a:cubicBezTo>
                  <a:pt x="1709" y="3635"/>
                  <a:pt x="1629" y="3731"/>
                  <a:pt x="1656" y="3796"/>
                </a:cubicBezTo>
                <a:cubicBezTo>
                  <a:pt x="1656" y="3861"/>
                  <a:pt x="1709" y="3845"/>
                  <a:pt x="1709" y="3876"/>
                </a:cubicBezTo>
                <a:cubicBezTo>
                  <a:pt x="1683" y="3925"/>
                  <a:pt x="1572" y="3990"/>
                  <a:pt x="1572" y="4068"/>
                </a:cubicBezTo>
                <a:cubicBezTo>
                  <a:pt x="1545" y="4182"/>
                  <a:pt x="1603" y="4373"/>
                  <a:pt x="1434" y="4389"/>
                </a:cubicBezTo>
                <a:cubicBezTo>
                  <a:pt x="1434" y="4389"/>
                  <a:pt x="1354" y="4342"/>
                  <a:pt x="1354" y="4358"/>
                </a:cubicBezTo>
                <a:cubicBezTo>
                  <a:pt x="1269" y="4454"/>
                  <a:pt x="1380" y="4567"/>
                  <a:pt x="1407" y="4663"/>
                </a:cubicBezTo>
                <a:cubicBezTo>
                  <a:pt x="1407" y="4759"/>
                  <a:pt x="1354" y="4759"/>
                  <a:pt x="1380" y="4793"/>
                </a:cubicBezTo>
                <a:cubicBezTo>
                  <a:pt x="1434" y="4855"/>
                  <a:pt x="1572" y="4694"/>
                  <a:pt x="1492" y="4824"/>
                </a:cubicBezTo>
                <a:cubicBezTo>
                  <a:pt x="1465" y="4873"/>
                  <a:pt x="1327" y="4759"/>
                  <a:pt x="1354" y="4855"/>
                </a:cubicBezTo>
                <a:cubicBezTo>
                  <a:pt x="1434" y="4920"/>
                  <a:pt x="1492" y="4904"/>
                  <a:pt x="1434" y="5000"/>
                </a:cubicBezTo>
                <a:cubicBezTo>
                  <a:pt x="1407" y="5000"/>
                  <a:pt x="1380" y="5031"/>
                  <a:pt x="1380" y="5049"/>
                </a:cubicBezTo>
                <a:cubicBezTo>
                  <a:pt x="1354" y="5096"/>
                  <a:pt x="1407" y="5191"/>
                  <a:pt x="1380" y="5225"/>
                </a:cubicBezTo>
                <a:cubicBezTo>
                  <a:pt x="1354" y="5225"/>
                  <a:pt x="1185" y="5256"/>
                  <a:pt x="1185" y="5272"/>
                </a:cubicBezTo>
                <a:cubicBezTo>
                  <a:pt x="1105" y="5321"/>
                  <a:pt x="1216" y="5611"/>
                  <a:pt x="1052" y="5481"/>
                </a:cubicBezTo>
                <a:cubicBezTo>
                  <a:pt x="940" y="5401"/>
                  <a:pt x="1105" y="5611"/>
                  <a:pt x="1078" y="5626"/>
                </a:cubicBezTo>
                <a:cubicBezTo>
                  <a:pt x="1052" y="5642"/>
                  <a:pt x="856" y="5593"/>
                  <a:pt x="994" y="5722"/>
                </a:cubicBezTo>
                <a:cubicBezTo>
                  <a:pt x="1052" y="5802"/>
                  <a:pt x="914" y="5834"/>
                  <a:pt x="940" y="5947"/>
                </a:cubicBezTo>
                <a:cubicBezTo>
                  <a:pt x="940" y="5978"/>
                  <a:pt x="1078" y="6043"/>
                  <a:pt x="994" y="6059"/>
                </a:cubicBezTo>
                <a:cubicBezTo>
                  <a:pt x="940" y="6074"/>
                  <a:pt x="856" y="5994"/>
                  <a:pt x="856" y="5994"/>
                </a:cubicBezTo>
                <a:cubicBezTo>
                  <a:pt x="803" y="6028"/>
                  <a:pt x="856" y="6074"/>
                  <a:pt x="829" y="6155"/>
                </a:cubicBezTo>
                <a:cubicBezTo>
                  <a:pt x="803" y="6188"/>
                  <a:pt x="745" y="6253"/>
                  <a:pt x="745" y="6253"/>
                </a:cubicBezTo>
                <a:cubicBezTo>
                  <a:pt x="745" y="6284"/>
                  <a:pt x="829" y="6268"/>
                  <a:pt x="829" y="6300"/>
                </a:cubicBezTo>
                <a:lnTo>
                  <a:pt x="745" y="6331"/>
                </a:lnTo>
                <a:cubicBezTo>
                  <a:pt x="718" y="6380"/>
                  <a:pt x="829" y="6413"/>
                  <a:pt x="665" y="6413"/>
                </a:cubicBezTo>
                <a:cubicBezTo>
                  <a:pt x="665" y="6429"/>
                  <a:pt x="745" y="6476"/>
                  <a:pt x="745" y="6494"/>
                </a:cubicBezTo>
                <a:lnTo>
                  <a:pt x="665" y="6509"/>
                </a:lnTo>
                <a:cubicBezTo>
                  <a:pt x="634" y="6525"/>
                  <a:pt x="692" y="6574"/>
                  <a:pt x="665" y="6589"/>
                </a:cubicBezTo>
                <a:cubicBezTo>
                  <a:pt x="634" y="6621"/>
                  <a:pt x="580" y="6574"/>
                  <a:pt x="554" y="6621"/>
                </a:cubicBezTo>
                <a:cubicBezTo>
                  <a:pt x="554" y="6621"/>
                  <a:pt x="607" y="6654"/>
                  <a:pt x="607" y="6670"/>
                </a:cubicBezTo>
                <a:cubicBezTo>
                  <a:pt x="607" y="6701"/>
                  <a:pt x="554" y="6716"/>
                  <a:pt x="554" y="6734"/>
                </a:cubicBezTo>
                <a:cubicBezTo>
                  <a:pt x="554" y="6734"/>
                  <a:pt x="665" y="6781"/>
                  <a:pt x="665" y="6797"/>
                </a:cubicBezTo>
                <a:cubicBezTo>
                  <a:pt x="665" y="6797"/>
                  <a:pt x="580" y="6766"/>
                  <a:pt x="554" y="6781"/>
                </a:cubicBezTo>
                <a:lnTo>
                  <a:pt x="527" y="7006"/>
                </a:lnTo>
                <a:cubicBezTo>
                  <a:pt x="416" y="7056"/>
                  <a:pt x="554" y="7037"/>
                  <a:pt x="469" y="7087"/>
                </a:cubicBezTo>
                <a:cubicBezTo>
                  <a:pt x="389" y="7136"/>
                  <a:pt x="527" y="7118"/>
                  <a:pt x="500" y="7182"/>
                </a:cubicBezTo>
                <a:cubicBezTo>
                  <a:pt x="500" y="7182"/>
                  <a:pt x="416" y="7167"/>
                  <a:pt x="416" y="7198"/>
                </a:cubicBezTo>
                <a:cubicBezTo>
                  <a:pt x="416" y="7182"/>
                  <a:pt x="500" y="7213"/>
                  <a:pt x="500" y="7232"/>
                </a:cubicBezTo>
                <a:cubicBezTo>
                  <a:pt x="527" y="7296"/>
                  <a:pt x="500" y="7519"/>
                  <a:pt x="443" y="7553"/>
                </a:cubicBezTo>
                <a:cubicBezTo>
                  <a:pt x="416" y="7568"/>
                  <a:pt x="332" y="7553"/>
                  <a:pt x="332" y="7584"/>
                </a:cubicBezTo>
                <a:cubicBezTo>
                  <a:pt x="305" y="7615"/>
                  <a:pt x="416" y="7664"/>
                  <a:pt x="416" y="7713"/>
                </a:cubicBezTo>
                <a:cubicBezTo>
                  <a:pt x="416" y="7698"/>
                  <a:pt x="332" y="7760"/>
                  <a:pt x="332" y="7775"/>
                </a:cubicBezTo>
                <a:cubicBezTo>
                  <a:pt x="305" y="7856"/>
                  <a:pt x="527" y="8034"/>
                  <a:pt x="363" y="7969"/>
                </a:cubicBezTo>
                <a:cubicBezTo>
                  <a:pt x="225" y="7920"/>
                  <a:pt x="416" y="8000"/>
                  <a:pt x="416" y="8050"/>
                </a:cubicBezTo>
                <a:cubicBezTo>
                  <a:pt x="416" y="8114"/>
                  <a:pt x="332" y="8081"/>
                  <a:pt x="389" y="8130"/>
                </a:cubicBezTo>
                <a:cubicBezTo>
                  <a:pt x="443" y="8195"/>
                  <a:pt x="994" y="8322"/>
                  <a:pt x="1603" y="8402"/>
                </a:cubicBezTo>
                <a:cubicBezTo>
                  <a:pt x="2949" y="8580"/>
                  <a:pt x="4492" y="8658"/>
                  <a:pt x="6118" y="8723"/>
                </a:cubicBezTo>
                <a:cubicBezTo>
                  <a:pt x="7554" y="8788"/>
                  <a:pt x="8789" y="8883"/>
                  <a:pt x="10114" y="8979"/>
                </a:cubicBezTo>
                <a:cubicBezTo>
                  <a:pt x="10252" y="8997"/>
                  <a:pt x="10803" y="9044"/>
                  <a:pt x="10803" y="9093"/>
                </a:cubicBezTo>
                <a:cubicBezTo>
                  <a:pt x="10803" y="9078"/>
                  <a:pt x="10692" y="9140"/>
                  <a:pt x="10665" y="9140"/>
                </a:cubicBezTo>
                <a:cubicBezTo>
                  <a:pt x="10305" y="9254"/>
                  <a:pt x="9785" y="9318"/>
                  <a:pt x="9563" y="9411"/>
                </a:cubicBezTo>
                <a:cubicBezTo>
                  <a:pt x="9892" y="9349"/>
                  <a:pt x="10278" y="9254"/>
                  <a:pt x="10692" y="9173"/>
                </a:cubicBezTo>
                <a:cubicBezTo>
                  <a:pt x="10692" y="9173"/>
                  <a:pt x="10829" y="9093"/>
                  <a:pt x="10829" y="9158"/>
                </a:cubicBezTo>
                <a:cubicBezTo>
                  <a:pt x="10856" y="9173"/>
                  <a:pt x="10554" y="9238"/>
                  <a:pt x="10474" y="9254"/>
                </a:cubicBezTo>
                <a:cubicBezTo>
                  <a:pt x="9483" y="9492"/>
                  <a:pt x="8434" y="9748"/>
                  <a:pt x="7332" y="9973"/>
                </a:cubicBezTo>
                <a:cubicBezTo>
                  <a:pt x="6945" y="10038"/>
                  <a:pt x="6643" y="10118"/>
                  <a:pt x="6256" y="10165"/>
                </a:cubicBezTo>
                <a:cubicBezTo>
                  <a:pt x="5736" y="10199"/>
                  <a:pt x="5265" y="10406"/>
                  <a:pt x="4936" y="10406"/>
                </a:cubicBezTo>
                <a:cubicBezTo>
                  <a:pt x="4523" y="10501"/>
                  <a:pt x="4083" y="10662"/>
                  <a:pt x="3696" y="10822"/>
                </a:cubicBezTo>
                <a:cubicBezTo>
                  <a:pt x="3585" y="10872"/>
                  <a:pt x="3420" y="10967"/>
                  <a:pt x="3309" y="10952"/>
                </a:cubicBezTo>
                <a:cubicBezTo>
                  <a:pt x="3252" y="10983"/>
                  <a:pt x="2923" y="11128"/>
                  <a:pt x="2812" y="11208"/>
                </a:cubicBezTo>
                <a:cubicBezTo>
                  <a:pt x="2758" y="11257"/>
                  <a:pt x="2838" y="11320"/>
                  <a:pt x="2732" y="11289"/>
                </a:cubicBezTo>
                <a:cubicBezTo>
                  <a:pt x="2732" y="11289"/>
                  <a:pt x="2869" y="11081"/>
                  <a:pt x="2812" y="11081"/>
                </a:cubicBezTo>
                <a:cubicBezTo>
                  <a:pt x="2785" y="11081"/>
                  <a:pt x="2674" y="11257"/>
                  <a:pt x="2647" y="11273"/>
                </a:cubicBezTo>
                <a:cubicBezTo>
                  <a:pt x="2647" y="11320"/>
                  <a:pt x="2647" y="11384"/>
                  <a:pt x="2620" y="11434"/>
                </a:cubicBezTo>
                <a:cubicBezTo>
                  <a:pt x="2620" y="11465"/>
                  <a:pt x="2567" y="11483"/>
                  <a:pt x="2536" y="11514"/>
                </a:cubicBezTo>
                <a:cubicBezTo>
                  <a:pt x="2456" y="11674"/>
                  <a:pt x="2398" y="11946"/>
                  <a:pt x="2287" y="12140"/>
                </a:cubicBezTo>
                <a:cubicBezTo>
                  <a:pt x="2207" y="12236"/>
                  <a:pt x="2096" y="12283"/>
                  <a:pt x="2096" y="12397"/>
                </a:cubicBezTo>
                <a:cubicBezTo>
                  <a:pt x="2069" y="12508"/>
                  <a:pt x="1958" y="12573"/>
                  <a:pt x="1958" y="12687"/>
                </a:cubicBezTo>
                <a:cubicBezTo>
                  <a:pt x="1932" y="12733"/>
                  <a:pt x="1958" y="12782"/>
                  <a:pt x="1958" y="12813"/>
                </a:cubicBezTo>
                <a:cubicBezTo>
                  <a:pt x="1905" y="12925"/>
                  <a:pt x="1736" y="13005"/>
                  <a:pt x="1683" y="13085"/>
                </a:cubicBezTo>
                <a:cubicBezTo>
                  <a:pt x="1656" y="13134"/>
                  <a:pt x="1683" y="13184"/>
                  <a:pt x="1656" y="13215"/>
                </a:cubicBezTo>
                <a:cubicBezTo>
                  <a:pt x="1656" y="13215"/>
                  <a:pt x="1545" y="13230"/>
                  <a:pt x="1518" y="13246"/>
                </a:cubicBezTo>
                <a:cubicBezTo>
                  <a:pt x="1492" y="13264"/>
                  <a:pt x="1354" y="13567"/>
                  <a:pt x="1269" y="13616"/>
                </a:cubicBezTo>
                <a:cubicBezTo>
                  <a:pt x="1243" y="13616"/>
                  <a:pt x="1243" y="13616"/>
                  <a:pt x="1243" y="13616"/>
                </a:cubicBezTo>
                <a:cubicBezTo>
                  <a:pt x="1243" y="13616"/>
                  <a:pt x="1243" y="13616"/>
                  <a:pt x="1269" y="13616"/>
                </a:cubicBezTo>
                <a:cubicBezTo>
                  <a:pt x="1296" y="13600"/>
                  <a:pt x="1269" y="13536"/>
                  <a:pt x="1243" y="13551"/>
                </a:cubicBezTo>
                <a:cubicBezTo>
                  <a:pt x="1216" y="13567"/>
                  <a:pt x="1243" y="13600"/>
                  <a:pt x="1216" y="13632"/>
                </a:cubicBezTo>
                <a:cubicBezTo>
                  <a:pt x="1185" y="13647"/>
                  <a:pt x="1105" y="13647"/>
                  <a:pt x="1105" y="13665"/>
                </a:cubicBezTo>
                <a:cubicBezTo>
                  <a:pt x="994" y="13777"/>
                  <a:pt x="1078" y="13857"/>
                  <a:pt x="1020" y="14002"/>
                </a:cubicBezTo>
                <a:cubicBezTo>
                  <a:pt x="1020" y="14017"/>
                  <a:pt x="940" y="14033"/>
                  <a:pt x="914" y="14082"/>
                </a:cubicBezTo>
                <a:cubicBezTo>
                  <a:pt x="883" y="14113"/>
                  <a:pt x="914" y="14162"/>
                  <a:pt x="883" y="14193"/>
                </a:cubicBezTo>
                <a:cubicBezTo>
                  <a:pt x="856" y="14227"/>
                  <a:pt x="776" y="14243"/>
                  <a:pt x="718" y="14289"/>
                </a:cubicBezTo>
                <a:cubicBezTo>
                  <a:pt x="692" y="14307"/>
                  <a:pt x="692" y="14354"/>
                  <a:pt x="665" y="14369"/>
                </a:cubicBezTo>
                <a:cubicBezTo>
                  <a:pt x="607" y="14403"/>
                  <a:pt x="500" y="14403"/>
                  <a:pt x="469" y="14434"/>
                </a:cubicBezTo>
                <a:cubicBezTo>
                  <a:pt x="443" y="14450"/>
                  <a:pt x="389" y="14564"/>
                  <a:pt x="389" y="14644"/>
                </a:cubicBezTo>
                <a:cubicBezTo>
                  <a:pt x="389" y="14740"/>
                  <a:pt x="469" y="14949"/>
                  <a:pt x="363" y="14965"/>
                </a:cubicBezTo>
                <a:cubicBezTo>
                  <a:pt x="305" y="14980"/>
                  <a:pt x="252" y="14916"/>
                  <a:pt x="252" y="14851"/>
                </a:cubicBezTo>
                <a:cubicBezTo>
                  <a:pt x="252" y="14835"/>
                  <a:pt x="305" y="14804"/>
                  <a:pt x="252" y="14804"/>
                </a:cubicBezTo>
                <a:cubicBezTo>
                  <a:pt x="167" y="14786"/>
                  <a:pt x="83" y="14996"/>
                  <a:pt x="83" y="15045"/>
                </a:cubicBezTo>
                <a:cubicBezTo>
                  <a:pt x="83" y="15045"/>
                  <a:pt x="114" y="15045"/>
                  <a:pt x="114" y="15027"/>
                </a:cubicBezTo>
                <a:cubicBezTo>
                  <a:pt x="83" y="15076"/>
                  <a:pt x="83" y="15061"/>
                  <a:pt x="83" y="15045"/>
                </a:cubicBezTo>
                <a:cubicBezTo>
                  <a:pt x="56" y="15045"/>
                  <a:pt x="3" y="15045"/>
                  <a:pt x="3" y="15076"/>
                </a:cubicBezTo>
                <a:cubicBezTo>
                  <a:pt x="-24" y="15237"/>
                  <a:pt x="167" y="15252"/>
                  <a:pt x="225" y="15397"/>
                </a:cubicBezTo>
                <a:cubicBezTo>
                  <a:pt x="225" y="15428"/>
                  <a:pt x="167" y="15413"/>
                  <a:pt x="167" y="15462"/>
                </a:cubicBezTo>
                <a:cubicBezTo>
                  <a:pt x="167" y="15493"/>
                  <a:pt x="225" y="15493"/>
                  <a:pt x="225" y="15527"/>
                </a:cubicBezTo>
                <a:cubicBezTo>
                  <a:pt x="225" y="15542"/>
                  <a:pt x="140" y="15573"/>
                  <a:pt x="140" y="15607"/>
                </a:cubicBezTo>
                <a:cubicBezTo>
                  <a:pt x="140" y="15654"/>
                  <a:pt x="140" y="15687"/>
                  <a:pt x="140" y="15703"/>
                </a:cubicBezTo>
                <a:lnTo>
                  <a:pt x="29" y="15718"/>
                </a:lnTo>
                <a:cubicBezTo>
                  <a:pt x="29" y="15783"/>
                  <a:pt x="114" y="15783"/>
                  <a:pt x="140" y="15832"/>
                </a:cubicBezTo>
                <a:cubicBezTo>
                  <a:pt x="140" y="15832"/>
                  <a:pt x="83" y="15863"/>
                  <a:pt x="83" y="15879"/>
                </a:cubicBezTo>
                <a:cubicBezTo>
                  <a:pt x="56" y="16135"/>
                  <a:pt x="389" y="16345"/>
                  <a:pt x="634" y="16472"/>
                </a:cubicBezTo>
                <a:cubicBezTo>
                  <a:pt x="1656" y="16987"/>
                  <a:pt x="3612" y="17373"/>
                  <a:pt x="5185" y="17611"/>
                </a:cubicBezTo>
                <a:cubicBezTo>
                  <a:pt x="5456" y="17660"/>
                  <a:pt x="5736" y="17676"/>
                  <a:pt x="5954" y="17709"/>
                </a:cubicBezTo>
                <a:cubicBezTo>
                  <a:pt x="5980" y="17725"/>
                  <a:pt x="6007" y="17756"/>
                  <a:pt x="6065" y="17756"/>
                </a:cubicBezTo>
                <a:cubicBezTo>
                  <a:pt x="6203" y="17789"/>
                  <a:pt x="6314" y="17774"/>
                  <a:pt x="6394" y="17805"/>
                </a:cubicBezTo>
                <a:cubicBezTo>
                  <a:pt x="6367" y="17805"/>
                  <a:pt x="6314" y="17821"/>
                  <a:pt x="6340" y="17821"/>
                </a:cubicBezTo>
                <a:cubicBezTo>
                  <a:pt x="6505" y="17870"/>
                  <a:pt x="6616" y="17836"/>
                  <a:pt x="6669" y="17901"/>
                </a:cubicBezTo>
                <a:cubicBezTo>
                  <a:pt x="6696" y="17916"/>
                  <a:pt x="6532" y="17901"/>
                  <a:pt x="6532" y="17966"/>
                </a:cubicBezTo>
                <a:cubicBezTo>
                  <a:pt x="6532" y="17950"/>
                  <a:pt x="6696" y="18015"/>
                  <a:pt x="6669" y="18030"/>
                </a:cubicBezTo>
                <a:cubicBezTo>
                  <a:pt x="6643" y="18095"/>
                  <a:pt x="6394" y="18095"/>
                  <a:pt x="6340" y="18157"/>
                </a:cubicBezTo>
                <a:cubicBezTo>
                  <a:pt x="6367" y="18126"/>
                  <a:pt x="6394" y="18206"/>
                  <a:pt x="6394" y="18222"/>
                </a:cubicBezTo>
                <a:cubicBezTo>
                  <a:pt x="6394" y="18206"/>
                  <a:pt x="6420" y="18206"/>
                  <a:pt x="6420" y="18206"/>
                </a:cubicBezTo>
                <a:lnTo>
                  <a:pt x="6394" y="18222"/>
                </a:lnTo>
                <a:cubicBezTo>
                  <a:pt x="6394" y="18253"/>
                  <a:pt x="6229" y="18237"/>
                  <a:pt x="6340" y="18287"/>
                </a:cubicBezTo>
                <a:cubicBezTo>
                  <a:pt x="6452" y="18367"/>
                  <a:pt x="6478" y="18222"/>
                  <a:pt x="6589" y="18302"/>
                </a:cubicBezTo>
                <a:cubicBezTo>
                  <a:pt x="6558" y="18287"/>
                  <a:pt x="6505" y="18318"/>
                  <a:pt x="6478" y="18351"/>
                </a:cubicBezTo>
                <a:cubicBezTo>
                  <a:pt x="6505" y="18367"/>
                  <a:pt x="6532" y="18416"/>
                  <a:pt x="6532" y="18416"/>
                </a:cubicBezTo>
                <a:cubicBezTo>
                  <a:pt x="6532" y="18478"/>
                  <a:pt x="6203" y="18543"/>
                  <a:pt x="6478" y="18527"/>
                </a:cubicBezTo>
                <a:cubicBezTo>
                  <a:pt x="6696" y="18512"/>
                  <a:pt x="6394" y="18574"/>
                  <a:pt x="6367" y="18592"/>
                </a:cubicBezTo>
                <a:cubicBezTo>
                  <a:pt x="6203" y="18623"/>
                  <a:pt x="6118" y="18657"/>
                  <a:pt x="6367" y="18623"/>
                </a:cubicBezTo>
                <a:cubicBezTo>
                  <a:pt x="6394" y="18608"/>
                  <a:pt x="6478" y="18608"/>
                  <a:pt x="6478" y="18623"/>
                </a:cubicBezTo>
                <a:cubicBezTo>
                  <a:pt x="6532" y="18672"/>
                  <a:pt x="5789" y="18799"/>
                  <a:pt x="6118" y="18848"/>
                </a:cubicBezTo>
                <a:cubicBezTo>
                  <a:pt x="6314" y="18864"/>
                  <a:pt x="6038" y="18895"/>
                  <a:pt x="6007" y="18929"/>
                </a:cubicBezTo>
                <a:cubicBezTo>
                  <a:pt x="6007" y="18929"/>
                  <a:pt x="6038" y="19024"/>
                  <a:pt x="5927" y="19040"/>
                </a:cubicBezTo>
                <a:cubicBezTo>
                  <a:pt x="5705" y="19058"/>
                  <a:pt x="5980" y="19136"/>
                  <a:pt x="6007" y="19136"/>
                </a:cubicBezTo>
                <a:cubicBezTo>
                  <a:pt x="5980" y="19154"/>
                  <a:pt x="5736" y="19136"/>
                  <a:pt x="5705" y="19169"/>
                </a:cubicBezTo>
                <a:cubicBezTo>
                  <a:pt x="5678" y="19185"/>
                  <a:pt x="5736" y="19281"/>
                  <a:pt x="5652" y="19330"/>
                </a:cubicBezTo>
                <a:cubicBezTo>
                  <a:pt x="5625" y="19345"/>
                  <a:pt x="5567" y="19314"/>
                  <a:pt x="5540" y="19345"/>
                </a:cubicBezTo>
                <a:cubicBezTo>
                  <a:pt x="5540" y="19330"/>
                  <a:pt x="5540" y="19377"/>
                  <a:pt x="5540" y="19395"/>
                </a:cubicBezTo>
                <a:cubicBezTo>
                  <a:pt x="5567" y="19377"/>
                  <a:pt x="5705" y="19330"/>
                  <a:pt x="5789" y="19377"/>
                </a:cubicBezTo>
                <a:cubicBezTo>
                  <a:pt x="5736" y="19345"/>
                  <a:pt x="5652" y="19395"/>
                  <a:pt x="5625" y="19410"/>
                </a:cubicBezTo>
                <a:cubicBezTo>
                  <a:pt x="5625" y="19395"/>
                  <a:pt x="5678" y="19426"/>
                  <a:pt x="5678" y="19441"/>
                </a:cubicBezTo>
                <a:cubicBezTo>
                  <a:pt x="5678" y="19441"/>
                  <a:pt x="5567" y="19441"/>
                  <a:pt x="5594" y="19475"/>
                </a:cubicBezTo>
                <a:cubicBezTo>
                  <a:pt x="5594" y="19475"/>
                  <a:pt x="5594" y="19475"/>
                  <a:pt x="5625" y="19475"/>
                </a:cubicBezTo>
                <a:cubicBezTo>
                  <a:pt x="5625" y="19475"/>
                  <a:pt x="5625" y="19490"/>
                  <a:pt x="5625" y="19475"/>
                </a:cubicBezTo>
                <a:cubicBezTo>
                  <a:pt x="5594" y="19490"/>
                  <a:pt x="5594" y="19490"/>
                  <a:pt x="5567" y="19506"/>
                </a:cubicBezTo>
                <a:cubicBezTo>
                  <a:pt x="5429" y="19555"/>
                  <a:pt x="5678" y="19537"/>
                  <a:pt x="5705" y="19586"/>
                </a:cubicBezTo>
                <a:cubicBezTo>
                  <a:pt x="5927" y="19571"/>
                  <a:pt x="5594" y="19651"/>
                  <a:pt x="5705" y="19586"/>
                </a:cubicBezTo>
                <a:cubicBezTo>
                  <a:pt x="5567" y="19602"/>
                  <a:pt x="5429" y="19586"/>
                  <a:pt x="5349" y="19667"/>
                </a:cubicBezTo>
                <a:cubicBezTo>
                  <a:pt x="5265" y="19731"/>
                  <a:pt x="5403" y="19667"/>
                  <a:pt x="5403" y="19716"/>
                </a:cubicBezTo>
                <a:cubicBezTo>
                  <a:pt x="5403" y="19716"/>
                  <a:pt x="5318" y="19778"/>
                  <a:pt x="5318" y="19762"/>
                </a:cubicBezTo>
                <a:cubicBezTo>
                  <a:pt x="5292" y="19811"/>
                  <a:pt x="5349" y="19811"/>
                  <a:pt x="5349" y="19827"/>
                </a:cubicBezTo>
                <a:cubicBezTo>
                  <a:pt x="5318" y="19843"/>
                  <a:pt x="5265" y="19827"/>
                  <a:pt x="5265" y="19843"/>
                </a:cubicBezTo>
                <a:cubicBezTo>
                  <a:pt x="5238" y="19892"/>
                  <a:pt x="5318" y="19923"/>
                  <a:pt x="5292" y="19941"/>
                </a:cubicBezTo>
                <a:cubicBezTo>
                  <a:pt x="5265" y="19956"/>
                  <a:pt x="5127" y="19892"/>
                  <a:pt x="5154" y="19956"/>
                </a:cubicBezTo>
                <a:cubicBezTo>
                  <a:pt x="5154" y="19988"/>
                  <a:pt x="5403" y="20019"/>
                  <a:pt x="5376" y="20052"/>
                </a:cubicBezTo>
                <a:cubicBezTo>
                  <a:pt x="5376" y="20052"/>
                  <a:pt x="5074" y="20052"/>
                  <a:pt x="5043" y="20068"/>
                </a:cubicBezTo>
                <a:cubicBezTo>
                  <a:pt x="5016" y="20083"/>
                  <a:pt x="5043" y="20278"/>
                  <a:pt x="5074" y="20278"/>
                </a:cubicBezTo>
                <a:cubicBezTo>
                  <a:pt x="5127" y="20309"/>
                  <a:pt x="5238" y="20244"/>
                  <a:pt x="5318" y="20293"/>
                </a:cubicBezTo>
                <a:cubicBezTo>
                  <a:pt x="5318" y="20244"/>
                  <a:pt x="5429" y="20309"/>
                  <a:pt x="5318" y="20293"/>
                </a:cubicBezTo>
                <a:cubicBezTo>
                  <a:pt x="5376" y="20358"/>
                  <a:pt x="5238" y="20309"/>
                  <a:pt x="5185" y="20309"/>
                </a:cubicBezTo>
                <a:cubicBezTo>
                  <a:pt x="5074" y="20309"/>
                  <a:pt x="5016" y="20420"/>
                  <a:pt x="5016" y="20404"/>
                </a:cubicBezTo>
                <a:cubicBezTo>
                  <a:pt x="5043" y="20420"/>
                  <a:pt x="5265" y="20389"/>
                  <a:pt x="5376" y="20420"/>
                </a:cubicBezTo>
                <a:cubicBezTo>
                  <a:pt x="5043" y="20373"/>
                  <a:pt x="5705" y="20373"/>
                  <a:pt x="5376" y="20420"/>
                </a:cubicBezTo>
                <a:cubicBezTo>
                  <a:pt x="5429" y="20469"/>
                  <a:pt x="4963" y="20404"/>
                  <a:pt x="4936" y="20438"/>
                </a:cubicBezTo>
                <a:cubicBezTo>
                  <a:pt x="4878" y="20485"/>
                  <a:pt x="5154" y="20580"/>
                  <a:pt x="5127" y="20599"/>
                </a:cubicBezTo>
                <a:cubicBezTo>
                  <a:pt x="5074" y="20645"/>
                  <a:pt x="4825" y="20549"/>
                  <a:pt x="4798" y="20580"/>
                </a:cubicBezTo>
                <a:cubicBezTo>
                  <a:pt x="4767" y="20599"/>
                  <a:pt x="4740" y="20614"/>
                  <a:pt x="4740" y="20614"/>
                </a:cubicBezTo>
                <a:cubicBezTo>
                  <a:pt x="4767" y="20614"/>
                  <a:pt x="4825" y="20580"/>
                  <a:pt x="4905" y="20614"/>
                </a:cubicBezTo>
                <a:cubicBezTo>
                  <a:pt x="4905" y="20614"/>
                  <a:pt x="4989" y="20694"/>
                  <a:pt x="5016" y="20710"/>
                </a:cubicBezTo>
                <a:cubicBezTo>
                  <a:pt x="5100" y="20741"/>
                  <a:pt x="5238" y="20725"/>
                  <a:pt x="5185" y="20775"/>
                </a:cubicBezTo>
                <a:cubicBezTo>
                  <a:pt x="5100" y="20839"/>
                  <a:pt x="5185" y="20725"/>
                  <a:pt x="5016" y="20790"/>
                </a:cubicBezTo>
                <a:cubicBezTo>
                  <a:pt x="5043" y="20775"/>
                  <a:pt x="5074" y="20821"/>
                  <a:pt x="5074" y="20821"/>
                </a:cubicBezTo>
                <a:cubicBezTo>
                  <a:pt x="4989" y="20839"/>
                  <a:pt x="4989" y="20806"/>
                  <a:pt x="4936" y="20790"/>
                </a:cubicBezTo>
                <a:cubicBezTo>
                  <a:pt x="4963" y="20806"/>
                  <a:pt x="4852" y="20806"/>
                  <a:pt x="4852" y="20790"/>
                </a:cubicBezTo>
                <a:cubicBezTo>
                  <a:pt x="4825" y="20821"/>
                  <a:pt x="4740" y="20886"/>
                  <a:pt x="4740" y="20901"/>
                </a:cubicBezTo>
                <a:cubicBezTo>
                  <a:pt x="4740" y="20920"/>
                  <a:pt x="4798" y="20901"/>
                  <a:pt x="4852" y="20951"/>
                </a:cubicBezTo>
                <a:cubicBezTo>
                  <a:pt x="4878" y="20982"/>
                  <a:pt x="4878" y="21031"/>
                  <a:pt x="4963" y="21046"/>
                </a:cubicBezTo>
                <a:cubicBezTo>
                  <a:pt x="4936" y="21031"/>
                  <a:pt x="5265" y="21062"/>
                  <a:pt x="5185" y="21111"/>
                </a:cubicBezTo>
                <a:cubicBezTo>
                  <a:pt x="5100" y="21142"/>
                  <a:pt x="4687" y="21046"/>
                  <a:pt x="4660" y="21062"/>
                </a:cubicBezTo>
                <a:cubicBezTo>
                  <a:pt x="4634" y="21078"/>
                  <a:pt x="4740" y="21191"/>
                  <a:pt x="4825" y="21222"/>
                </a:cubicBezTo>
                <a:cubicBezTo>
                  <a:pt x="4798" y="21207"/>
                  <a:pt x="4989" y="21176"/>
                  <a:pt x="4936" y="21207"/>
                </a:cubicBezTo>
                <a:cubicBezTo>
                  <a:pt x="4878" y="21256"/>
                  <a:pt x="4767" y="21207"/>
                  <a:pt x="4714" y="21256"/>
                </a:cubicBezTo>
                <a:cubicBezTo>
                  <a:pt x="4714" y="21256"/>
                  <a:pt x="4767" y="21272"/>
                  <a:pt x="4798" y="21272"/>
                </a:cubicBezTo>
                <a:cubicBezTo>
                  <a:pt x="4798" y="21272"/>
                  <a:pt x="4798" y="21272"/>
                  <a:pt x="4798" y="21287"/>
                </a:cubicBezTo>
                <a:cubicBezTo>
                  <a:pt x="4798" y="21287"/>
                  <a:pt x="4798" y="21287"/>
                  <a:pt x="4798" y="21272"/>
                </a:cubicBezTo>
                <a:cubicBezTo>
                  <a:pt x="4767" y="21272"/>
                  <a:pt x="4687" y="21352"/>
                  <a:pt x="4740" y="21383"/>
                </a:cubicBezTo>
                <a:cubicBezTo>
                  <a:pt x="4825" y="21432"/>
                  <a:pt x="4798" y="21367"/>
                  <a:pt x="4878" y="21352"/>
                </a:cubicBezTo>
                <a:cubicBezTo>
                  <a:pt x="4878" y="21352"/>
                  <a:pt x="4878" y="21352"/>
                  <a:pt x="4905" y="21352"/>
                </a:cubicBezTo>
                <a:lnTo>
                  <a:pt x="4878" y="21352"/>
                </a:lnTo>
                <a:cubicBezTo>
                  <a:pt x="4852" y="21352"/>
                  <a:pt x="4936" y="21399"/>
                  <a:pt x="4989" y="21417"/>
                </a:cubicBezTo>
                <a:cubicBezTo>
                  <a:pt x="5043" y="21417"/>
                  <a:pt x="5074" y="21417"/>
                  <a:pt x="5074" y="21417"/>
                </a:cubicBezTo>
                <a:cubicBezTo>
                  <a:pt x="5043" y="21417"/>
                  <a:pt x="5016" y="21417"/>
                  <a:pt x="4989" y="21417"/>
                </a:cubicBezTo>
                <a:cubicBezTo>
                  <a:pt x="4905" y="21417"/>
                  <a:pt x="4798" y="21417"/>
                  <a:pt x="4798" y="21448"/>
                </a:cubicBezTo>
                <a:cubicBezTo>
                  <a:pt x="4767" y="21497"/>
                  <a:pt x="5043" y="21432"/>
                  <a:pt x="5043" y="21481"/>
                </a:cubicBezTo>
                <a:cubicBezTo>
                  <a:pt x="5043" y="21497"/>
                  <a:pt x="4852" y="21497"/>
                  <a:pt x="4905" y="21512"/>
                </a:cubicBezTo>
                <a:cubicBezTo>
                  <a:pt x="4989" y="21528"/>
                  <a:pt x="5376" y="21512"/>
                  <a:pt x="5403" y="21463"/>
                </a:cubicBezTo>
                <a:cubicBezTo>
                  <a:pt x="5376" y="21481"/>
                  <a:pt x="5212" y="21463"/>
                  <a:pt x="5212" y="21432"/>
                </a:cubicBezTo>
                <a:cubicBezTo>
                  <a:pt x="5212" y="21432"/>
                  <a:pt x="5567" y="21321"/>
                  <a:pt x="5625" y="21287"/>
                </a:cubicBezTo>
                <a:cubicBezTo>
                  <a:pt x="5594" y="21303"/>
                  <a:pt x="5540" y="21272"/>
                  <a:pt x="5567" y="21256"/>
                </a:cubicBezTo>
                <a:cubicBezTo>
                  <a:pt x="5594" y="21207"/>
                  <a:pt x="5736" y="21287"/>
                  <a:pt x="5678" y="21222"/>
                </a:cubicBezTo>
                <a:cubicBezTo>
                  <a:pt x="5652" y="21207"/>
                  <a:pt x="5540" y="21241"/>
                  <a:pt x="5540" y="21222"/>
                </a:cubicBezTo>
                <a:cubicBezTo>
                  <a:pt x="5514" y="21222"/>
                  <a:pt x="5540" y="21176"/>
                  <a:pt x="5540" y="21176"/>
                </a:cubicBezTo>
                <a:cubicBezTo>
                  <a:pt x="5487" y="21160"/>
                  <a:pt x="5456" y="21160"/>
                  <a:pt x="5429" y="21160"/>
                </a:cubicBezTo>
                <a:cubicBezTo>
                  <a:pt x="5376" y="21176"/>
                  <a:pt x="5376" y="21160"/>
                  <a:pt x="5429" y="21160"/>
                </a:cubicBezTo>
                <a:cubicBezTo>
                  <a:pt x="5456" y="21160"/>
                  <a:pt x="5487" y="21142"/>
                  <a:pt x="5514" y="21142"/>
                </a:cubicBezTo>
                <a:cubicBezTo>
                  <a:pt x="5540" y="21127"/>
                  <a:pt x="5594" y="21111"/>
                  <a:pt x="5594" y="21096"/>
                </a:cubicBezTo>
                <a:cubicBezTo>
                  <a:pt x="5567" y="21062"/>
                  <a:pt x="5376" y="21160"/>
                  <a:pt x="5349" y="21111"/>
                </a:cubicBezTo>
                <a:cubicBezTo>
                  <a:pt x="5318" y="21096"/>
                  <a:pt x="5594" y="21062"/>
                  <a:pt x="5652" y="21046"/>
                </a:cubicBezTo>
                <a:cubicBezTo>
                  <a:pt x="5678" y="21031"/>
                  <a:pt x="5789" y="20951"/>
                  <a:pt x="5789" y="20951"/>
                </a:cubicBezTo>
                <a:cubicBezTo>
                  <a:pt x="5789" y="20935"/>
                  <a:pt x="5736" y="20886"/>
                  <a:pt x="5816" y="20855"/>
                </a:cubicBezTo>
                <a:cubicBezTo>
                  <a:pt x="5869" y="20821"/>
                  <a:pt x="6065" y="20806"/>
                  <a:pt x="6256" y="20759"/>
                </a:cubicBezTo>
                <a:cubicBezTo>
                  <a:pt x="6616" y="20661"/>
                  <a:pt x="7109" y="20565"/>
                  <a:pt x="7554" y="20485"/>
                </a:cubicBezTo>
                <a:cubicBezTo>
                  <a:pt x="8132" y="20389"/>
                  <a:pt x="8789" y="20244"/>
                  <a:pt x="9314" y="20133"/>
                </a:cubicBezTo>
                <a:cubicBezTo>
                  <a:pt x="11105" y="19762"/>
                  <a:pt x="13420" y="19216"/>
                  <a:pt x="15265" y="18768"/>
                </a:cubicBezTo>
                <a:cubicBezTo>
                  <a:pt x="15763" y="18639"/>
                  <a:pt x="16229" y="18527"/>
                  <a:pt x="16727" y="18398"/>
                </a:cubicBezTo>
                <a:cubicBezTo>
                  <a:pt x="16892" y="18351"/>
                  <a:pt x="17029" y="18287"/>
                  <a:pt x="17167" y="18253"/>
                </a:cubicBezTo>
                <a:cubicBezTo>
                  <a:pt x="17389" y="18222"/>
                  <a:pt x="17554" y="18253"/>
                  <a:pt x="17665" y="18191"/>
                </a:cubicBezTo>
                <a:cubicBezTo>
                  <a:pt x="17665" y="18191"/>
                  <a:pt x="17638" y="18175"/>
                  <a:pt x="17665" y="18175"/>
                </a:cubicBezTo>
                <a:cubicBezTo>
                  <a:pt x="17718" y="18157"/>
                  <a:pt x="17909" y="18191"/>
                  <a:pt x="17967" y="18157"/>
                </a:cubicBezTo>
                <a:cubicBezTo>
                  <a:pt x="17994" y="18142"/>
                  <a:pt x="17909" y="18111"/>
                  <a:pt x="17940" y="18077"/>
                </a:cubicBezTo>
                <a:cubicBezTo>
                  <a:pt x="17940" y="18095"/>
                  <a:pt x="18078" y="18015"/>
                  <a:pt x="18105" y="17997"/>
                </a:cubicBezTo>
                <a:cubicBezTo>
                  <a:pt x="18354" y="17885"/>
                  <a:pt x="18905" y="17789"/>
                  <a:pt x="18958" y="17709"/>
                </a:cubicBezTo>
                <a:cubicBezTo>
                  <a:pt x="18767" y="17725"/>
                  <a:pt x="18740" y="17789"/>
                  <a:pt x="18598" y="17821"/>
                </a:cubicBezTo>
                <a:cubicBezTo>
                  <a:pt x="18545" y="17836"/>
                  <a:pt x="18434" y="17854"/>
                  <a:pt x="18434" y="17836"/>
                </a:cubicBezTo>
                <a:cubicBezTo>
                  <a:pt x="18434" y="17854"/>
                  <a:pt x="18492" y="17709"/>
                  <a:pt x="18492" y="17709"/>
                </a:cubicBezTo>
                <a:cubicBezTo>
                  <a:pt x="18545" y="17645"/>
                  <a:pt x="19043" y="17595"/>
                  <a:pt x="18905" y="17500"/>
                </a:cubicBezTo>
                <a:cubicBezTo>
                  <a:pt x="18932" y="17515"/>
                  <a:pt x="18794" y="17533"/>
                  <a:pt x="18820" y="17500"/>
                </a:cubicBezTo>
                <a:cubicBezTo>
                  <a:pt x="18878" y="17484"/>
                  <a:pt x="19043" y="17468"/>
                  <a:pt x="19096" y="17419"/>
                </a:cubicBezTo>
                <a:cubicBezTo>
                  <a:pt x="19180" y="17388"/>
                  <a:pt x="19149" y="17323"/>
                  <a:pt x="19207" y="17292"/>
                </a:cubicBezTo>
                <a:cubicBezTo>
                  <a:pt x="19234" y="17274"/>
                  <a:pt x="19509" y="17194"/>
                  <a:pt x="19456" y="17163"/>
                </a:cubicBezTo>
                <a:cubicBezTo>
                  <a:pt x="19429" y="17132"/>
                  <a:pt x="19234" y="17243"/>
                  <a:pt x="19180" y="17212"/>
                </a:cubicBezTo>
                <a:cubicBezTo>
                  <a:pt x="19149" y="17163"/>
                  <a:pt x="19318" y="17194"/>
                  <a:pt x="19287" y="17147"/>
                </a:cubicBezTo>
                <a:cubicBezTo>
                  <a:pt x="19260" y="17147"/>
                  <a:pt x="19207" y="17147"/>
                  <a:pt x="19207" y="17132"/>
                </a:cubicBezTo>
                <a:cubicBezTo>
                  <a:pt x="19260" y="17034"/>
                  <a:pt x="19536" y="17034"/>
                  <a:pt x="19594" y="16938"/>
                </a:cubicBezTo>
                <a:cubicBezTo>
                  <a:pt x="19594" y="16971"/>
                  <a:pt x="19483" y="16907"/>
                  <a:pt x="19483" y="16891"/>
                </a:cubicBezTo>
                <a:cubicBezTo>
                  <a:pt x="19483" y="16873"/>
                  <a:pt x="19620" y="16826"/>
                  <a:pt x="19647" y="16777"/>
                </a:cubicBezTo>
                <a:cubicBezTo>
                  <a:pt x="19674" y="16762"/>
                  <a:pt x="19674" y="16731"/>
                  <a:pt x="19647" y="16746"/>
                </a:cubicBezTo>
                <a:cubicBezTo>
                  <a:pt x="19700" y="16681"/>
                  <a:pt x="19647" y="16666"/>
                  <a:pt x="19674" y="16586"/>
                </a:cubicBezTo>
                <a:cubicBezTo>
                  <a:pt x="19594" y="16617"/>
                  <a:pt x="19563" y="16552"/>
                  <a:pt x="19674" y="16570"/>
                </a:cubicBezTo>
                <a:cubicBezTo>
                  <a:pt x="19674" y="16552"/>
                  <a:pt x="19700" y="16552"/>
                  <a:pt x="19732" y="16552"/>
                </a:cubicBezTo>
                <a:cubicBezTo>
                  <a:pt x="19732" y="16536"/>
                  <a:pt x="19758" y="16536"/>
                  <a:pt x="19758" y="16552"/>
                </a:cubicBezTo>
                <a:cubicBezTo>
                  <a:pt x="19785" y="16521"/>
                  <a:pt x="19869" y="16521"/>
                  <a:pt x="19923" y="16490"/>
                </a:cubicBezTo>
                <a:cubicBezTo>
                  <a:pt x="19949" y="16472"/>
                  <a:pt x="19923" y="16441"/>
                  <a:pt x="19923" y="16441"/>
                </a:cubicBezTo>
                <a:lnTo>
                  <a:pt x="19976" y="16441"/>
                </a:lnTo>
                <a:cubicBezTo>
                  <a:pt x="20060" y="16360"/>
                  <a:pt x="19923" y="16410"/>
                  <a:pt x="19923" y="16376"/>
                </a:cubicBezTo>
                <a:cubicBezTo>
                  <a:pt x="19923" y="16296"/>
                  <a:pt x="20087" y="16329"/>
                  <a:pt x="20060" y="16280"/>
                </a:cubicBezTo>
                <a:cubicBezTo>
                  <a:pt x="20060" y="16231"/>
                  <a:pt x="19923" y="16329"/>
                  <a:pt x="19869" y="16265"/>
                </a:cubicBezTo>
                <a:cubicBezTo>
                  <a:pt x="19869" y="16249"/>
                  <a:pt x="20034" y="16200"/>
                  <a:pt x="19976" y="16169"/>
                </a:cubicBezTo>
                <a:cubicBezTo>
                  <a:pt x="19923" y="16120"/>
                  <a:pt x="20060" y="16120"/>
                  <a:pt x="20087" y="16070"/>
                </a:cubicBezTo>
                <a:cubicBezTo>
                  <a:pt x="20087" y="16089"/>
                  <a:pt x="20007" y="16055"/>
                  <a:pt x="20007" y="16039"/>
                </a:cubicBezTo>
                <a:cubicBezTo>
                  <a:pt x="20034" y="15975"/>
                  <a:pt x="20172" y="16024"/>
                  <a:pt x="20252" y="15928"/>
                </a:cubicBezTo>
                <a:cubicBezTo>
                  <a:pt x="20252" y="15928"/>
                  <a:pt x="20225" y="15832"/>
                  <a:pt x="20225" y="15814"/>
                </a:cubicBezTo>
                <a:cubicBezTo>
                  <a:pt x="20283" y="15718"/>
                  <a:pt x="20394" y="15799"/>
                  <a:pt x="20336" y="15703"/>
                </a:cubicBezTo>
                <a:cubicBezTo>
                  <a:pt x="20309" y="15654"/>
                  <a:pt x="20283" y="15749"/>
                  <a:pt x="20198" y="15734"/>
                </a:cubicBezTo>
                <a:cubicBezTo>
                  <a:pt x="20198" y="15734"/>
                  <a:pt x="20198" y="15687"/>
                  <a:pt x="20198" y="15669"/>
                </a:cubicBezTo>
                <a:cubicBezTo>
                  <a:pt x="20172" y="15654"/>
                  <a:pt x="20007" y="15607"/>
                  <a:pt x="20172" y="15558"/>
                </a:cubicBezTo>
                <a:lnTo>
                  <a:pt x="20394" y="15493"/>
                </a:lnTo>
                <a:cubicBezTo>
                  <a:pt x="20447" y="15446"/>
                  <a:pt x="20336" y="15446"/>
                  <a:pt x="20420" y="15397"/>
                </a:cubicBezTo>
                <a:cubicBezTo>
                  <a:pt x="20447" y="15397"/>
                  <a:pt x="20474" y="15413"/>
                  <a:pt x="20500" y="15397"/>
                </a:cubicBezTo>
                <a:cubicBezTo>
                  <a:pt x="20527" y="15382"/>
                  <a:pt x="20612" y="15333"/>
                  <a:pt x="20612" y="15317"/>
                </a:cubicBezTo>
                <a:cubicBezTo>
                  <a:pt x="20612" y="15333"/>
                  <a:pt x="20500" y="15317"/>
                  <a:pt x="20500" y="15317"/>
                </a:cubicBezTo>
                <a:cubicBezTo>
                  <a:pt x="20527" y="15252"/>
                  <a:pt x="20638" y="15286"/>
                  <a:pt x="20612" y="15221"/>
                </a:cubicBezTo>
                <a:cubicBezTo>
                  <a:pt x="20585" y="15156"/>
                  <a:pt x="20420" y="15206"/>
                  <a:pt x="20420" y="15141"/>
                </a:cubicBezTo>
                <a:cubicBezTo>
                  <a:pt x="20420" y="15125"/>
                  <a:pt x="20696" y="15107"/>
                  <a:pt x="20447" y="15107"/>
                </a:cubicBezTo>
                <a:cubicBezTo>
                  <a:pt x="20252" y="15125"/>
                  <a:pt x="20527" y="15045"/>
                  <a:pt x="20474" y="15045"/>
                </a:cubicBezTo>
                <a:cubicBezTo>
                  <a:pt x="20558" y="15027"/>
                  <a:pt x="20500" y="15076"/>
                  <a:pt x="20612" y="15011"/>
                </a:cubicBezTo>
                <a:cubicBezTo>
                  <a:pt x="20665" y="14996"/>
                  <a:pt x="20585" y="14980"/>
                  <a:pt x="20612" y="14965"/>
                </a:cubicBezTo>
                <a:cubicBezTo>
                  <a:pt x="20612" y="14965"/>
                  <a:pt x="20696" y="14965"/>
                  <a:pt x="20696" y="14949"/>
                </a:cubicBezTo>
                <a:cubicBezTo>
                  <a:pt x="20723" y="14916"/>
                  <a:pt x="20665" y="14885"/>
                  <a:pt x="20749" y="14851"/>
                </a:cubicBezTo>
                <a:cubicBezTo>
                  <a:pt x="20860" y="14786"/>
                  <a:pt x="20972" y="14804"/>
                  <a:pt x="20860" y="14740"/>
                </a:cubicBezTo>
                <a:cubicBezTo>
                  <a:pt x="20749" y="14675"/>
                  <a:pt x="20914" y="14724"/>
                  <a:pt x="20945" y="14675"/>
                </a:cubicBezTo>
                <a:cubicBezTo>
                  <a:pt x="20998" y="14579"/>
                  <a:pt x="20945" y="14644"/>
                  <a:pt x="20749" y="14659"/>
                </a:cubicBezTo>
                <a:cubicBezTo>
                  <a:pt x="20749" y="14724"/>
                  <a:pt x="20638" y="14659"/>
                  <a:pt x="20749" y="14659"/>
                </a:cubicBezTo>
                <a:cubicBezTo>
                  <a:pt x="20834" y="14644"/>
                  <a:pt x="20723" y="14610"/>
                  <a:pt x="20803" y="14579"/>
                </a:cubicBezTo>
                <a:cubicBezTo>
                  <a:pt x="20803" y="14564"/>
                  <a:pt x="20914" y="14579"/>
                  <a:pt x="20945" y="14579"/>
                </a:cubicBezTo>
                <a:cubicBezTo>
                  <a:pt x="21025" y="14564"/>
                  <a:pt x="21163" y="14499"/>
                  <a:pt x="21189" y="14465"/>
                </a:cubicBezTo>
                <a:cubicBezTo>
                  <a:pt x="21163" y="14483"/>
                  <a:pt x="21109" y="14450"/>
                  <a:pt x="21109" y="14434"/>
                </a:cubicBezTo>
                <a:cubicBezTo>
                  <a:pt x="21136" y="14369"/>
                  <a:pt x="21216" y="14403"/>
                  <a:pt x="21136" y="14323"/>
                </a:cubicBezTo>
                <a:cubicBezTo>
                  <a:pt x="21025" y="14227"/>
                  <a:pt x="21412" y="14289"/>
                  <a:pt x="21274" y="14162"/>
                </a:cubicBezTo>
                <a:cubicBezTo>
                  <a:pt x="21163" y="14082"/>
                  <a:pt x="21354" y="14144"/>
                  <a:pt x="21354" y="14067"/>
                </a:cubicBezTo>
                <a:cubicBezTo>
                  <a:pt x="21354" y="14067"/>
                  <a:pt x="21274" y="14067"/>
                  <a:pt x="21216" y="14048"/>
                </a:cubicBezTo>
                <a:cubicBezTo>
                  <a:pt x="21247" y="14048"/>
                  <a:pt x="21247" y="13986"/>
                  <a:pt x="21247" y="13986"/>
                </a:cubicBezTo>
                <a:cubicBezTo>
                  <a:pt x="21274" y="13968"/>
                  <a:pt x="21385" y="14017"/>
                  <a:pt x="21465" y="13968"/>
                </a:cubicBezTo>
                <a:cubicBezTo>
                  <a:pt x="21496" y="13937"/>
                  <a:pt x="21385" y="13937"/>
                  <a:pt x="21412" y="13906"/>
                </a:cubicBezTo>
                <a:cubicBezTo>
                  <a:pt x="21412" y="13888"/>
                  <a:pt x="21576" y="13906"/>
                  <a:pt x="21549" y="13841"/>
                </a:cubicBezTo>
                <a:close/>
                <a:moveTo>
                  <a:pt x="17416" y="6012"/>
                </a:moveTo>
                <a:cubicBezTo>
                  <a:pt x="17416" y="6043"/>
                  <a:pt x="17278" y="6012"/>
                  <a:pt x="17278" y="5978"/>
                </a:cubicBezTo>
                <a:cubicBezTo>
                  <a:pt x="17278" y="5947"/>
                  <a:pt x="17416" y="6012"/>
                  <a:pt x="17416" y="6012"/>
                </a:cubicBezTo>
                <a:close/>
                <a:moveTo>
                  <a:pt x="17252" y="5914"/>
                </a:moveTo>
                <a:cubicBezTo>
                  <a:pt x="17252" y="5963"/>
                  <a:pt x="17140" y="5947"/>
                  <a:pt x="17140" y="5898"/>
                </a:cubicBezTo>
                <a:cubicBezTo>
                  <a:pt x="17140" y="5852"/>
                  <a:pt x="17252" y="5932"/>
                  <a:pt x="17252" y="5914"/>
                </a:cubicBezTo>
                <a:close/>
                <a:moveTo>
                  <a:pt x="10914" y="2688"/>
                </a:moveTo>
                <a:cubicBezTo>
                  <a:pt x="10914" y="2672"/>
                  <a:pt x="10940" y="2672"/>
                  <a:pt x="10940" y="2672"/>
                </a:cubicBezTo>
                <a:cubicBezTo>
                  <a:pt x="10994" y="2577"/>
                  <a:pt x="11136" y="2657"/>
                  <a:pt x="10940" y="2672"/>
                </a:cubicBezTo>
                <a:cubicBezTo>
                  <a:pt x="10940" y="2672"/>
                  <a:pt x="10940" y="2688"/>
                  <a:pt x="10914" y="2688"/>
                </a:cubicBezTo>
                <a:close/>
                <a:moveTo>
                  <a:pt x="607" y="6734"/>
                </a:moveTo>
                <a:cubicBezTo>
                  <a:pt x="607" y="6716"/>
                  <a:pt x="665" y="6716"/>
                  <a:pt x="665" y="6734"/>
                </a:cubicBezTo>
                <a:cubicBezTo>
                  <a:pt x="665" y="6750"/>
                  <a:pt x="607" y="6734"/>
                  <a:pt x="607" y="6734"/>
                </a:cubicBezTo>
                <a:close/>
                <a:moveTo>
                  <a:pt x="1465" y="4599"/>
                </a:moveTo>
                <a:cubicBezTo>
                  <a:pt x="1434" y="4583"/>
                  <a:pt x="1518" y="4567"/>
                  <a:pt x="1545" y="4583"/>
                </a:cubicBezTo>
                <a:lnTo>
                  <a:pt x="1465" y="4599"/>
                </a:lnTo>
                <a:close/>
                <a:moveTo>
                  <a:pt x="1820" y="3074"/>
                </a:moveTo>
                <a:cubicBezTo>
                  <a:pt x="1820" y="3043"/>
                  <a:pt x="1847" y="3074"/>
                  <a:pt x="1847" y="3089"/>
                </a:cubicBezTo>
                <a:cubicBezTo>
                  <a:pt x="1820" y="3123"/>
                  <a:pt x="1794" y="3089"/>
                  <a:pt x="1820" y="3074"/>
                </a:cubicBezTo>
                <a:close/>
                <a:moveTo>
                  <a:pt x="1794" y="3765"/>
                </a:moveTo>
                <a:cubicBezTo>
                  <a:pt x="1767" y="3765"/>
                  <a:pt x="1820" y="3747"/>
                  <a:pt x="1847" y="3747"/>
                </a:cubicBezTo>
                <a:cubicBezTo>
                  <a:pt x="1847" y="3765"/>
                  <a:pt x="1794" y="3765"/>
                  <a:pt x="1794" y="3765"/>
                </a:cubicBezTo>
                <a:close/>
                <a:moveTo>
                  <a:pt x="1820" y="3444"/>
                </a:moveTo>
                <a:cubicBezTo>
                  <a:pt x="1767" y="3444"/>
                  <a:pt x="1767" y="3395"/>
                  <a:pt x="1794" y="3364"/>
                </a:cubicBezTo>
                <a:cubicBezTo>
                  <a:pt x="1820" y="3314"/>
                  <a:pt x="1878" y="3444"/>
                  <a:pt x="1820" y="3444"/>
                </a:cubicBezTo>
                <a:close/>
                <a:moveTo>
                  <a:pt x="4936" y="21160"/>
                </a:moveTo>
                <a:cubicBezTo>
                  <a:pt x="4878" y="21191"/>
                  <a:pt x="4825" y="21127"/>
                  <a:pt x="4825" y="21127"/>
                </a:cubicBezTo>
                <a:cubicBezTo>
                  <a:pt x="4825" y="21096"/>
                  <a:pt x="4963" y="21142"/>
                  <a:pt x="4936" y="21160"/>
                </a:cubicBezTo>
                <a:close/>
                <a:moveTo>
                  <a:pt x="5265" y="21000"/>
                </a:moveTo>
                <a:cubicBezTo>
                  <a:pt x="5265" y="21000"/>
                  <a:pt x="5292" y="20966"/>
                  <a:pt x="5318" y="20982"/>
                </a:cubicBezTo>
                <a:cubicBezTo>
                  <a:pt x="5376" y="21015"/>
                  <a:pt x="5016" y="21062"/>
                  <a:pt x="5265" y="21000"/>
                </a:cubicBezTo>
                <a:close/>
                <a:moveTo>
                  <a:pt x="5514" y="20324"/>
                </a:moveTo>
                <a:cubicBezTo>
                  <a:pt x="5514" y="20324"/>
                  <a:pt x="5403" y="20309"/>
                  <a:pt x="5514" y="20324"/>
                </a:cubicBezTo>
                <a:close/>
                <a:moveTo>
                  <a:pt x="5567" y="19698"/>
                </a:moveTo>
                <a:cubicBezTo>
                  <a:pt x="5540" y="19716"/>
                  <a:pt x="5652" y="19667"/>
                  <a:pt x="5705" y="19682"/>
                </a:cubicBezTo>
                <a:cubicBezTo>
                  <a:pt x="5736" y="19716"/>
                  <a:pt x="5487" y="19731"/>
                  <a:pt x="5567" y="19698"/>
                </a:cubicBezTo>
                <a:close/>
                <a:moveTo>
                  <a:pt x="5954" y="19667"/>
                </a:moveTo>
                <a:cubicBezTo>
                  <a:pt x="5927" y="19651"/>
                  <a:pt x="6007" y="19635"/>
                  <a:pt x="6038" y="19651"/>
                </a:cubicBezTo>
                <a:lnTo>
                  <a:pt x="5954" y="19667"/>
                </a:lnTo>
                <a:close/>
                <a:moveTo>
                  <a:pt x="11905" y="10566"/>
                </a:moveTo>
                <a:cubicBezTo>
                  <a:pt x="11905" y="10582"/>
                  <a:pt x="11878" y="10582"/>
                  <a:pt x="11852" y="10582"/>
                </a:cubicBezTo>
                <a:cubicBezTo>
                  <a:pt x="11852" y="10600"/>
                  <a:pt x="11820" y="10600"/>
                  <a:pt x="11794" y="10600"/>
                </a:cubicBezTo>
                <a:cubicBezTo>
                  <a:pt x="11794" y="10615"/>
                  <a:pt x="11767" y="10615"/>
                  <a:pt x="11740" y="10615"/>
                </a:cubicBezTo>
                <a:cubicBezTo>
                  <a:pt x="11740" y="10631"/>
                  <a:pt x="11714" y="10631"/>
                  <a:pt x="11687" y="10631"/>
                </a:cubicBezTo>
                <a:cubicBezTo>
                  <a:pt x="11687" y="10678"/>
                  <a:pt x="11576" y="10615"/>
                  <a:pt x="11687" y="10631"/>
                </a:cubicBezTo>
                <a:cubicBezTo>
                  <a:pt x="11687" y="10631"/>
                  <a:pt x="11714" y="10615"/>
                  <a:pt x="11740" y="10615"/>
                </a:cubicBezTo>
                <a:cubicBezTo>
                  <a:pt x="11740" y="10615"/>
                  <a:pt x="11767" y="10600"/>
                  <a:pt x="11794" y="10600"/>
                </a:cubicBezTo>
                <a:cubicBezTo>
                  <a:pt x="11794" y="10600"/>
                  <a:pt x="11820" y="10582"/>
                  <a:pt x="11852" y="10582"/>
                </a:cubicBezTo>
                <a:cubicBezTo>
                  <a:pt x="11852" y="10582"/>
                  <a:pt x="11878" y="10566"/>
                  <a:pt x="11905" y="10566"/>
                </a:cubicBezTo>
                <a:close/>
                <a:moveTo>
                  <a:pt x="12016" y="10535"/>
                </a:moveTo>
                <a:cubicBezTo>
                  <a:pt x="12016" y="10535"/>
                  <a:pt x="11905" y="10520"/>
                  <a:pt x="12016" y="10535"/>
                </a:cubicBezTo>
                <a:close/>
                <a:moveTo>
                  <a:pt x="12789" y="10230"/>
                </a:moveTo>
                <a:cubicBezTo>
                  <a:pt x="11603" y="10662"/>
                  <a:pt x="10140" y="11017"/>
                  <a:pt x="8736" y="11338"/>
                </a:cubicBezTo>
                <a:cubicBezTo>
                  <a:pt x="8572" y="11369"/>
                  <a:pt x="8185" y="11498"/>
                  <a:pt x="8105" y="11465"/>
                </a:cubicBezTo>
                <a:cubicBezTo>
                  <a:pt x="8132" y="11483"/>
                  <a:pt x="8158" y="11384"/>
                  <a:pt x="8132" y="11402"/>
                </a:cubicBezTo>
                <a:cubicBezTo>
                  <a:pt x="8212" y="11369"/>
                  <a:pt x="8269" y="11384"/>
                  <a:pt x="8296" y="11369"/>
                </a:cubicBezTo>
                <a:cubicBezTo>
                  <a:pt x="8434" y="11338"/>
                  <a:pt x="8572" y="11320"/>
                  <a:pt x="8625" y="11304"/>
                </a:cubicBezTo>
                <a:cubicBezTo>
                  <a:pt x="10114" y="10983"/>
                  <a:pt x="11465" y="10600"/>
                  <a:pt x="12789" y="10230"/>
                </a:cubicBezTo>
                <a:close/>
                <a:moveTo>
                  <a:pt x="10527" y="13922"/>
                </a:moveTo>
                <a:cubicBezTo>
                  <a:pt x="10554" y="13922"/>
                  <a:pt x="10474" y="13968"/>
                  <a:pt x="10416" y="13937"/>
                </a:cubicBezTo>
                <a:cubicBezTo>
                  <a:pt x="10416" y="13937"/>
                  <a:pt x="10527" y="13906"/>
                  <a:pt x="10527" y="13922"/>
                </a:cubicBezTo>
                <a:close/>
                <a:moveTo>
                  <a:pt x="10252" y="13906"/>
                </a:moveTo>
                <a:cubicBezTo>
                  <a:pt x="10252" y="13906"/>
                  <a:pt x="10140" y="13857"/>
                  <a:pt x="10252" y="13906"/>
                </a:cubicBezTo>
                <a:close/>
                <a:moveTo>
                  <a:pt x="9976" y="13888"/>
                </a:moveTo>
                <a:cubicBezTo>
                  <a:pt x="9949" y="13872"/>
                  <a:pt x="10060" y="13857"/>
                  <a:pt x="10087" y="13872"/>
                </a:cubicBezTo>
                <a:cubicBezTo>
                  <a:pt x="10087" y="13872"/>
                  <a:pt x="9976" y="13906"/>
                  <a:pt x="9976" y="13888"/>
                </a:cubicBezTo>
                <a:close/>
                <a:moveTo>
                  <a:pt x="9838" y="13872"/>
                </a:moveTo>
                <a:cubicBezTo>
                  <a:pt x="9812" y="13857"/>
                  <a:pt x="9892" y="13841"/>
                  <a:pt x="9923" y="13857"/>
                </a:cubicBezTo>
                <a:lnTo>
                  <a:pt x="9838" y="13872"/>
                </a:lnTo>
                <a:close/>
                <a:moveTo>
                  <a:pt x="9340" y="14483"/>
                </a:moveTo>
                <a:cubicBezTo>
                  <a:pt x="9069" y="14465"/>
                  <a:pt x="8789" y="14434"/>
                  <a:pt x="8487" y="14403"/>
                </a:cubicBezTo>
                <a:cubicBezTo>
                  <a:pt x="8158" y="14354"/>
                  <a:pt x="7856" y="14323"/>
                  <a:pt x="7692" y="14307"/>
                </a:cubicBezTo>
                <a:cubicBezTo>
                  <a:pt x="7718" y="14307"/>
                  <a:pt x="7220" y="14209"/>
                  <a:pt x="7247" y="14227"/>
                </a:cubicBezTo>
                <a:cubicBezTo>
                  <a:pt x="7220" y="14193"/>
                  <a:pt x="7416" y="14193"/>
                  <a:pt x="7469" y="14209"/>
                </a:cubicBezTo>
                <a:cubicBezTo>
                  <a:pt x="8047" y="14274"/>
                  <a:pt x="8820" y="14434"/>
                  <a:pt x="9340" y="14483"/>
                </a:cubicBezTo>
                <a:close/>
                <a:moveTo>
                  <a:pt x="9509" y="14851"/>
                </a:moveTo>
                <a:lnTo>
                  <a:pt x="9425" y="14869"/>
                </a:lnTo>
                <a:cubicBezTo>
                  <a:pt x="9398" y="14851"/>
                  <a:pt x="9483" y="14835"/>
                  <a:pt x="9509" y="14851"/>
                </a:cubicBezTo>
                <a:close/>
                <a:moveTo>
                  <a:pt x="8020" y="14690"/>
                </a:moveTo>
                <a:cubicBezTo>
                  <a:pt x="8020" y="14675"/>
                  <a:pt x="8105" y="14659"/>
                  <a:pt x="8132" y="14675"/>
                </a:cubicBezTo>
                <a:cubicBezTo>
                  <a:pt x="8158" y="14675"/>
                  <a:pt x="8047" y="14690"/>
                  <a:pt x="8020" y="14690"/>
                </a:cubicBezTo>
                <a:close/>
                <a:moveTo>
                  <a:pt x="7936" y="14675"/>
                </a:moveTo>
                <a:cubicBezTo>
                  <a:pt x="7936" y="14659"/>
                  <a:pt x="7994" y="14644"/>
                  <a:pt x="7994" y="14659"/>
                </a:cubicBezTo>
                <a:cubicBezTo>
                  <a:pt x="8020" y="14659"/>
                  <a:pt x="7936" y="14675"/>
                  <a:pt x="7936" y="14675"/>
                </a:cubicBezTo>
                <a:close/>
                <a:moveTo>
                  <a:pt x="7936" y="14820"/>
                </a:moveTo>
                <a:cubicBezTo>
                  <a:pt x="7936" y="14804"/>
                  <a:pt x="7994" y="14786"/>
                  <a:pt x="7994" y="14804"/>
                </a:cubicBezTo>
                <a:cubicBezTo>
                  <a:pt x="8020" y="14804"/>
                  <a:pt x="7936" y="14820"/>
                  <a:pt x="7936" y="14820"/>
                </a:cubicBezTo>
                <a:close/>
                <a:moveTo>
                  <a:pt x="5900" y="14514"/>
                </a:moveTo>
                <a:cubicBezTo>
                  <a:pt x="5869" y="14483"/>
                  <a:pt x="5980" y="14514"/>
                  <a:pt x="5980" y="14514"/>
                </a:cubicBezTo>
                <a:cubicBezTo>
                  <a:pt x="6203" y="14530"/>
                  <a:pt x="6616" y="14595"/>
                  <a:pt x="6754" y="14644"/>
                </a:cubicBezTo>
                <a:cubicBezTo>
                  <a:pt x="6865" y="14644"/>
                  <a:pt x="6945" y="14644"/>
                  <a:pt x="6972" y="14675"/>
                </a:cubicBezTo>
                <a:cubicBezTo>
                  <a:pt x="7029" y="14675"/>
                  <a:pt x="7083" y="14659"/>
                  <a:pt x="7083" y="14690"/>
                </a:cubicBezTo>
                <a:cubicBezTo>
                  <a:pt x="7358" y="14706"/>
                  <a:pt x="7580" y="14740"/>
                  <a:pt x="7772" y="14786"/>
                </a:cubicBezTo>
                <a:cubicBezTo>
                  <a:pt x="7967" y="14755"/>
                  <a:pt x="7829" y="14835"/>
                  <a:pt x="7772" y="14786"/>
                </a:cubicBezTo>
                <a:cubicBezTo>
                  <a:pt x="7523" y="14755"/>
                  <a:pt x="7305" y="14724"/>
                  <a:pt x="7083" y="14690"/>
                </a:cubicBezTo>
                <a:cubicBezTo>
                  <a:pt x="7056" y="14675"/>
                  <a:pt x="7003" y="14690"/>
                  <a:pt x="6972" y="14675"/>
                </a:cubicBezTo>
                <a:cubicBezTo>
                  <a:pt x="6892" y="14675"/>
                  <a:pt x="6807" y="14659"/>
                  <a:pt x="6754" y="14644"/>
                </a:cubicBezTo>
                <a:cubicBezTo>
                  <a:pt x="6505" y="14628"/>
                  <a:pt x="6340" y="14579"/>
                  <a:pt x="6118" y="14548"/>
                </a:cubicBezTo>
                <a:cubicBezTo>
                  <a:pt x="6145" y="14548"/>
                  <a:pt x="5900" y="14514"/>
                  <a:pt x="5900" y="14514"/>
                </a:cubicBezTo>
                <a:close/>
                <a:moveTo>
                  <a:pt x="7416" y="14595"/>
                </a:moveTo>
                <a:cubicBezTo>
                  <a:pt x="7416" y="14595"/>
                  <a:pt x="7469" y="14644"/>
                  <a:pt x="7416" y="14595"/>
                </a:cubicBezTo>
                <a:close/>
                <a:moveTo>
                  <a:pt x="7634" y="14610"/>
                </a:moveTo>
                <a:cubicBezTo>
                  <a:pt x="7660" y="14610"/>
                  <a:pt x="7580" y="14628"/>
                  <a:pt x="7554" y="14628"/>
                </a:cubicBezTo>
                <a:cubicBezTo>
                  <a:pt x="7554" y="14610"/>
                  <a:pt x="7634" y="14595"/>
                  <a:pt x="7634" y="14610"/>
                </a:cubicBezTo>
                <a:close/>
                <a:moveTo>
                  <a:pt x="7745" y="14628"/>
                </a:moveTo>
                <a:cubicBezTo>
                  <a:pt x="7772" y="14628"/>
                  <a:pt x="7692" y="14644"/>
                  <a:pt x="7660" y="14644"/>
                </a:cubicBezTo>
                <a:cubicBezTo>
                  <a:pt x="7660" y="14628"/>
                  <a:pt x="7745" y="14610"/>
                  <a:pt x="7745" y="14628"/>
                </a:cubicBezTo>
                <a:close/>
                <a:moveTo>
                  <a:pt x="7829" y="14644"/>
                </a:moveTo>
                <a:cubicBezTo>
                  <a:pt x="7856" y="14644"/>
                  <a:pt x="7772" y="14659"/>
                  <a:pt x="7772" y="14659"/>
                </a:cubicBezTo>
                <a:cubicBezTo>
                  <a:pt x="7772" y="14644"/>
                  <a:pt x="7829" y="14628"/>
                  <a:pt x="7829" y="14644"/>
                </a:cubicBezTo>
                <a:close/>
                <a:moveTo>
                  <a:pt x="9038" y="13888"/>
                </a:moveTo>
                <a:lnTo>
                  <a:pt x="8958" y="13906"/>
                </a:lnTo>
                <a:cubicBezTo>
                  <a:pt x="8932" y="13888"/>
                  <a:pt x="9012" y="13872"/>
                  <a:pt x="9038" y="13888"/>
                </a:cubicBezTo>
                <a:close/>
                <a:moveTo>
                  <a:pt x="9069" y="13922"/>
                </a:moveTo>
                <a:cubicBezTo>
                  <a:pt x="9038" y="13872"/>
                  <a:pt x="9563" y="14002"/>
                  <a:pt x="9176" y="13937"/>
                </a:cubicBezTo>
                <a:cubicBezTo>
                  <a:pt x="9176" y="13937"/>
                  <a:pt x="9069" y="13906"/>
                  <a:pt x="9069" y="13922"/>
                </a:cubicBezTo>
                <a:close/>
                <a:moveTo>
                  <a:pt x="12980" y="10199"/>
                </a:moveTo>
                <a:cubicBezTo>
                  <a:pt x="12954" y="10180"/>
                  <a:pt x="13034" y="10165"/>
                  <a:pt x="13034" y="10180"/>
                </a:cubicBezTo>
                <a:lnTo>
                  <a:pt x="12980" y="10199"/>
                </a:lnTo>
                <a:close/>
                <a:moveTo>
                  <a:pt x="13283" y="10100"/>
                </a:moveTo>
                <a:cubicBezTo>
                  <a:pt x="13283" y="10100"/>
                  <a:pt x="13256" y="10085"/>
                  <a:pt x="13283" y="10100"/>
                </a:cubicBezTo>
                <a:close/>
                <a:moveTo>
                  <a:pt x="16394" y="6621"/>
                </a:moveTo>
                <a:cubicBezTo>
                  <a:pt x="16394" y="6589"/>
                  <a:pt x="16812" y="6750"/>
                  <a:pt x="16812" y="6781"/>
                </a:cubicBezTo>
                <a:cubicBezTo>
                  <a:pt x="16812" y="6830"/>
                  <a:pt x="16394" y="6654"/>
                  <a:pt x="16394" y="6621"/>
                </a:cubicBezTo>
                <a:close/>
                <a:moveTo>
                  <a:pt x="16589" y="6861"/>
                </a:moveTo>
                <a:cubicBezTo>
                  <a:pt x="16589" y="6861"/>
                  <a:pt x="16563" y="6830"/>
                  <a:pt x="16589" y="6861"/>
                </a:cubicBezTo>
                <a:close/>
                <a:moveTo>
                  <a:pt x="16505" y="6494"/>
                </a:moveTo>
                <a:cubicBezTo>
                  <a:pt x="16340" y="6460"/>
                  <a:pt x="16260" y="6445"/>
                  <a:pt x="16229" y="6413"/>
                </a:cubicBezTo>
                <a:cubicBezTo>
                  <a:pt x="16229" y="6395"/>
                  <a:pt x="16563" y="6476"/>
                  <a:pt x="16505" y="6494"/>
                </a:cubicBezTo>
                <a:close/>
                <a:moveTo>
                  <a:pt x="16892" y="6395"/>
                </a:moveTo>
                <a:cubicBezTo>
                  <a:pt x="16780" y="6364"/>
                  <a:pt x="16643" y="6349"/>
                  <a:pt x="16589" y="6315"/>
                </a:cubicBezTo>
                <a:cubicBezTo>
                  <a:pt x="16176" y="6123"/>
                  <a:pt x="16865" y="6331"/>
                  <a:pt x="16892" y="6395"/>
                </a:cubicBezTo>
                <a:close/>
                <a:moveTo>
                  <a:pt x="16976" y="5657"/>
                </a:moveTo>
                <a:cubicBezTo>
                  <a:pt x="16976" y="5657"/>
                  <a:pt x="17029" y="5756"/>
                  <a:pt x="16976" y="5657"/>
                </a:cubicBezTo>
                <a:close/>
                <a:moveTo>
                  <a:pt x="10336" y="4006"/>
                </a:moveTo>
                <a:cubicBezTo>
                  <a:pt x="10363" y="3990"/>
                  <a:pt x="10940" y="4052"/>
                  <a:pt x="11105" y="4068"/>
                </a:cubicBezTo>
                <a:cubicBezTo>
                  <a:pt x="11905" y="4133"/>
                  <a:pt x="12816" y="4213"/>
                  <a:pt x="13505" y="4309"/>
                </a:cubicBezTo>
                <a:cubicBezTo>
                  <a:pt x="14358" y="4389"/>
                  <a:pt x="15212" y="4534"/>
                  <a:pt x="15927" y="4710"/>
                </a:cubicBezTo>
                <a:cubicBezTo>
                  <a:pt x="15980" y="4728"/>
                  <a:pt x="16674" y="4873"/>
                  <a:pt x="16674" y="4904"/>
                </a:cubicBezTo>
                <a:cubicBezTo>
                  <a:pt x="16674" y="4935"/>
                  <a:pt x="16536" y="4889"/>
                  <a:pt x="16505" y="4889"/>
                </a:cubicBezTo>
                <a:cubicBezTo>
                  <a:pt x="15598" y="4679"/>
                  <a:pt x="14469" y="4438"/>
                  <a:pt x="13505" y="4309"/>
                </a:cubicBezTo>
                <a:cubicBezTo>
                  <a:pt x="12923" y="4293"/>
                  <a:pt x="12509" y="4213"/>
                  <a:pt x="11794" y="4166"/>
                </a:cubicBezTo>
                <a:cubicBezTo>
                  <a:pt x="11545" y="4151"/>
                  <a:pt x="11216" y="4133"/>
                  <a:pt x="10994" y="4117"/>
                </a:cubicBezTo>
                <a:cubicBezTo>
                  <a:pt x="10967" y="4117"/>
                  <a:pt x="10225" y="4052"/>
                  <a:pt x="10336" y="4006"/>
                </a:cubicBezTo>
                <a:close/>
                <a:moveTo>
                  <a:pt x="9949" y="2015"/>
                </a:moveTo>
                <a:cubicBezTo>
                  <a:pt x="9949" y="2015"/>
                  <a:pt x="9976" y="1999"/>
                  <a:pt x="9949" y="2015"/>
                </a:cubicBezTo>
                <a:close/>
                <a:moveTo>
                  <a:pt x="9372" y="4583"/>
                </a:moveTo>
                <a:cubicBezTo>
                  <a:pt x="11714" y="4710"/>
                  <a:pt x="14083" y="4839"/>
                  <a:pt x="15763" y="5321"/>
                </a:cubicBezTo>
                <a:cubicBezTo>
                  <a:pt x="15874" y="5305"/>
                  <a:pt x="15763" y="5370"/>
                  <a:pt x="15763" y="5321"/>
                </a:cubicBezTo>
                <a:cubicBezTo>
                  <a:pt x="15572" y="5272"/>
                  <a:pt x="15323" y="5225"/>
                  <a:pt x="15047" y="5176"/>
                </a:cubicBezTo>
                <a:cubicBezTo>
                  <a:pt x="14883" y="5129"/>
                  <a:pt x="14469" y="5049"/>
                  <a:pt x="14332" y="5049"/>
                </a:cubicBezTo>
                <a:cubicBezTo>
                  <a:pt x="14194" y="5049"/>
                  <a:pt x="14358" y="5080"/>
                  <a:pt x="14300" y="5080"/>
                </a:cubicBezTo>
                <a:cubicBezTo>
                  <a:pt x="13918" y="5049"/>
                  <a:pt x="13505" y="4951"/>
                  <a:pt x="13060" y="4904"/>
                </a:cubicBezTo>
                <a:cubicBezTo>
                  <a:pt x="11958" y="4775"/>
                  <a:pt x="10887" y="4694"/>
                  <a:pt x="9700" y="4630"/>
                </a:cubicBezTo>
                <a:cubicBezTo>
                  <a:pt x="9563" y="4614"/>
                  <a:pt x="9012" y="4614"/>
                  <a:pt x="8985" y="4583"/>
                </a:cubicBezTo>
                <a:cubicBezTo>
                  <a:pt x="8958" y="4552"/>
                  <a:pt x="9287" y="4583"/>
                  <a:pt x="9372" y="4583"/>
                </a:cubicBezTo>
                <a:close/>
                <a:moveTo>
                  <a:pt x="9149" y="4648"/>
                </a:moveTo>
                <a:cubicBezTo>
                  <a:pt x="11274" y="4728"/>
                  <a:pt x="13118" y="4935"/>
                  <a:pt x="14798" y="5241"/>
                </a:cubicBezTo>
                <a:cubicBezTo>
                  <a:pt x="15572" y="5370"/>
                  <a:pt x="16478" y="5546"/>
                  <a:pt x="16918" y="5818"/>
                </a:cubicBezTo>
                <a:cubicBezTo>
                  <a:pt x="17029" y="5802"/>
                  <a:pt x="16918" y="5867"/>
                  <a:pt x="16918" y="5818"/>
                </a:cubicBezTo>
                <a:cubicBezTo>
                  <a:pt x="16589" y="5756"/>
                  <a:pt x="16394" y="5626"/>
                  <a:pt x="16092" y="5546"/>
                </a:cubicBezTo>
                <a:cubicBezTo>
                  <a:pt x="16092" y="5562"/>
                  <a:pt x="16123" y="5577"/>
                  <a:pt x="16123" y="5577"/>
                </a:cubicBezTo>
                <a:cubicBezTo>
                  <a:pt x="16229" y="5577"/>
                  <a:pt x="16123" y="5626"/>
                  <a:pt x="16123" y="5577"/>
                </a:cubicBezTo>
                <a:cubicBezTo>
                  <a:pt x="15403" y="5386"/>
                  <a:pt x="14798" y="5256"/>
                  <a:pt x="13918" y="5176"/>
                </a:cubicBezTo>
                <a:cubicBezTo>
                  <a:pt x="13198" y="5096"/>
                  <a:pt x="12540" y="4984"/>
                  <a:pt x="11820" y="4935"/>
                </a:cubicBezTo>
                <a:cubicBezTo>
                  <a:pt x="11105" y="4873"/>
                  <a:pt x="10363" y="4808"/>
                  <a:pt x="9589" y="4775"/>
                </a:cubicBezTo>
                <a:cubicBezTo>
                  <a:pt x="9398" y="4759"/>
                  <a:pt x="8736" y="4775"/>
                  <a:pt x="8709" y="4710"/>
                </a:cubicBezTo>
                <a:cubicBezTo>
                  <a:pt x="8656" y="4599"/>
                  <a:pt x="9069" y="4648"/>
                  <a:pt x="9149" y="4648"/>
                </a:cubicBezTo>
                <a:close/>
                <a:moveTo>
                  <a:pt x="15980" y="6494"/>
                </a:moveTo>
                <a:lnTo>
                  <a:pt x="16038" y="6476"/>
                </a:lnTo>
                <a:cubicBezTo>
                  <a:pt x="16065" y="6494"/>
                  <a:pt x="15980" y="6494"/>
                  <a:pt x="15980" y="6494"/>
                </a:cubicBezTo>
                <a:close/>
                <a:moveTo>
                  <a:pt x="15900" y="6074"/>
                </a:moveTo>
                <a:cubicBezTo>
                  <a:pt x="15900" y="6074"/>
                  <a:pt x="15927" y="6092"/>
                  <a:pt x="15900" y="6074"/>
                </a:cubicBezTo>
                <a:close/>
                <a:moveTo>
                  <a:pt x="8656" y="4839"/>
                </a:moveTo>
                <a:lnTo>
                  <a:pt x="8572" y="4855"/>
                </a:lnTo>
                <a:cubicBezTo>
                  <a:pt x="8545" y="4839"/>
                  <a:pt x="8625" y="4824"/>
                  <a:pt x="8656" y="4839"/>
                </a:cubicBezTo>
                <a:close/>
                <a:moveTo>
                  <a:pt x="8518" y="4855"/>
                </a:moveTo>
                <a:cubicBezTo>
                  <a:pt x="8518" y="4855"/>
                  <a:pt x="8545" y="4855"/>
                  <a:pt x="8518" y="4855"/>
                </a:cubicBezTo>
                <a:close/>
                <a:moveTo>
                  <a:pt x="7523" y="5145"/>
                </a:moveTo>
                <a:cubicBezTo>
                  <a:pt x="7634" y="5080"/>
                  <a:pt x="8158" y="5145"/>
                  <a:pt x="8323" y="5160"/>
                </a:cubicBezTo>
                <a:cubicBezTo>
                  <a:pt x="10585" y="5272"/>
                  <a:pt x="12843" y="5432"/>
                  <a:pt x="14634" y="5771"/>
                </a:cubicBezTo>
                <a:cubicBezTo>
                  <a:pt x="14963" y="5818"/>
                  <a:pt x="15238" y="5867"/>
                  <a:pt x="15514" y="5932"/>
                </a:cubicBezTo>
                <a:cubicBezTo>
                  <a:pt x="15598" y="5947"/>
                  <a:pt x="15900" y="6059"/>
                  <a:pt x="15652" y="5994"/>
                </a:cubicBezTo>
                <a:cubicBezTo>
                  <a:pt x="15349" y="5932"/>
                  <a:pt x="14883" y="5852"/>
                  <a:pt x="14634" y="5771"/>
                </a:cubicBezTo>
                <a:cubicBezTo>
                  <a:pt x="14247" y="5722"/>
                  <a:pt x="14025" y="5691"/>
                  <a:pt x="13723" y="5642"/>
                </a:cubicBezTo>
                <a:cubicBezTo>
                  <a:pt x="12789" y="5546"/>
                  <a:pt x="11905" y="5450"/>
                  <a:pt x="10887" y="5386"/>
                </a:cubicBezTo>
                <a:cubicBezTo>
                  <a:pt x="9892" y="5305"/>
                  <a:pt x="8932" y="5256"/>
                  <a:pt x="7909" y="5210"/>
                </a:cubicBezTo>
                <a:cubicBezTo>
                  <a:pt x="7634" y="5191"/>
                  <a:pt x="7416" y="5210"/>
                  <a:pt x="7523" y="5145"/>
                </a:cubicBezTo>
                <a:close/>
                <a:moveTo>
                  <a:pt x="14714" y="6173"/>
                </a:moveTo>
                <a:cubicBezTo>
                  <a:pt x="14274" y="6123"/>
                  <a:pt x="13669" y="5963"/>
                  <a:pt x="13309" y="5947"/>
                </a:cubicBezTo>
                <a:cubicBezTo>
                  <a:pt x="13283" y="5994"/>
                  <a:pt x="13172" y="5932"/>
                  <a:pt x="13309" y="5947"/>
                </a:cubicBezTo>
                <a:cubicBezTo>
                  <a:pt x="13309" y="5932"/>
                  <a:pt x="13229" y="5932"/>
                  <a:pt x="13198" y="5932"/>
                </a:cubicBezTo>
                <a:cubicBezTo>
                  <a:pt x="13229" y="5963"/>
                  <a:pt x="13060" y="5963"/>
                  <a:pt x="13092" y="5932"/>
                </a:cubicBezTo>
                <a:cubicBezTo>
                  <a:pt x="11354" y="5722"/>
                  <a:pt x="9727" y="5626"/>
                  <a:pt x="7856" y="5531"/>
                </a:cubicBezTo>
                <a:cubicBezTo>
                  <a:pt x="7580" y="5531"/>
                  <a:pt x="7029" y="5512"/>
                  <a:pt x="6754" y="5481"/>
                </a:cubicBezTo>
                <a:cubicBezTo>
                  <a:pt x="6367" y="5450"/>
                  <a:pt x="6972" y="5466"/>
                  <a:pt x="7109" y="5481"/>
                </a:cubicBezTo>
                <a:cubicBezTo>
                  <a:pt x="9812" y="5577"/>
                  <a:pt x="12265" y="5707"/>
                  <a:pt x="14438" y="6092"/>
                </a:cubicBezTo>
                <a:cubicBezTo>
                  <a:pt x="14496" y="6108"/>
                  <a:pt x="14883" y="6173"/>
                  <a:pt x="14883" y="6173"/>
                </a:cubicBezTo>
                <a:cubicBezTo>
                  <a:pt x="14909" y="6253"/>
                  <a:pt x="13612" y="6043"/>
                  <a:pt x="14714" y="6173"/>
                </a:cubicBezTo>
                <a:close/>
                <a:moveTo>
                  <a:pt x="14332" y="6253"/>
                </a:moveTo>
                <a:cubicBezTo>
                  <a:pt x="14300" y="6253"/>
                  <a:pt x="14358" y="6235"/>
                  <a:pt x="14385" y="6235"/>
                </a:cubicBezTo>
                <a:cubicBezTo>
                  <a:pt x="14385" y="6253"/>
                  <a:pt x="14332" y="6253"/>
                  <a:pt x="14332" y="6253"/>
                </a:cubicBezTo>
                <a:close/>
                <a:moveTo>
                  <a:pt x="9483" y="5531"/>
                </a:moveTo>
                <a:cubicBezTo>
                  <a:pt x="9509" y="5546"/>
                  <a:pt x="9674" y="5497"/>
                  <a:pt x="9727" y="5512"/>
                </a:cubicBezTo>
                <a:cubicBezTo>
                  <a:pt x="9727" y="5512"/>
                  <a:pt x="9536" y="5577"/>
                  <a:pt x="9483" y="5531"/>
                </a:cubicBezTo>
                <a:close/>
                <a:moveTo>
                  <a:pt x="10252" y="5562"/>
                </a:moveTo>
                <a:cubicBezTo>
                  <a:pt x="10554" y="5546"/>
                  <a:pt x="10443" y="5611"/>
                  <a:pt x="10252" y="5562"/>
                </a:cubicBezTo>
                <a:cubicBezTo>
                  <a:pt x="10114" y="5577"/>
                  <a:pt x="10034" y="5562"/>
                  <a:pt x="9976" y="5546"/>
                </a:cubicBezTo>
                <a:cubicBezTo>
                  <a:pt x="9425" y="5512"/>
                  <a:pt x="10198" y="5546"/>
                  <a:pt x="10252" y="5562"/>
                </a:cubicBezTo>
                <a:close/>
                <a:moveTo>
                  <a:pt x="10585" y="5593"/>
                </a:moveTo>
                <a:cubicBezTo>
                  <a:pt x="10585" y="5593"/>
                  <a:pt x="10500" y="5611"/>
                  <a:pt x="10500" y="5593"/>
                </a:cubicBezTo>
                <a:cubicBezTo>
                  <a:pt x="10443" y="5577"/>
                  <a:pt x="10940" y="5593"/>
                  <a:pt x="10585" y="5593"/>
                </a:cubicBezTo>
                <a:close/>
                <a:moveTo>
                  <a:pt x="10829" y="5593"/>
                </a:moveTo>
                <a:cubicBezTo>
                  <a:pt x="10856" y="5611"/>
                  <a:pt x="10803" y="5626"/>
                  <a:pt x="10776" y="5611"/>
                </a:cubicBezTo>
                <a:lnTo>
                  <a:pt x="10829" y="5593"/>
                </a:lnTo>
                <a:close/>
                <a:moveTo>
                  <a:pt x="12016" y="5707"/>
                </a:moveTo>
                <a:cubicBezTo>
                  <a:pt x="12016" y="5707"/>
                  <a:pt x="12043" y="5722"/>
                  <a:pt x="12016" y="5707"/>
                </a:cubicBezTo>
                <a:close/>
                <a:moveTo>
                  <a:pt x="12372" y="5722"/>
                </a:moveTo>
                <a:cubicBezTo>
                  <a:pt x="12403" y="5738"/>
                  <a:pt x="12318" y="5756"/>
                  <a:pt x="12318" y="5738"/>
                </a:cubicBezTo>
                <a:lnTo>
                  <a:pt x="12372" y="5722"/>
                </a:lnTo>
                <a:close/>
                <a:moveTo>
                  <a:pt x="12567" y="5738"/>
                </a:moveTo>
                <a:cubicBezTo>
                  <a:pt x="12594" y="5756"/>
                  <a:pt x="12483" y="5771"/>
                  <a:pt x="12456" y="5756"/>
                </a:cubicBezTo>
                <a:cubicBezTo>
                  <a:pt x="12456" y="5756"/>
                  <a:pt x="12540" y="5738"/>
                  <a:pt x="12567" y="5738"/>
                </a:cubicBezTo>
                <a:close/>
                <a:moveTo>
                  <a:pt x="12843" y="5771"/>
                </a:moveTo>
                <a:cubicBezTo>
                  <a:pt x="12843" y="5787"/>
                  <a:pt x="12758" y="5802"/>
                  <a:pt x="12732" y="5787"/>
                </a:cubicBezTo>
                <a:cubicBezTo>
                  <a:pt x="12705" y="5787"/>
                  <a:pt x="12816" y="5771"/>
                  <a:pt x="12843" y="5771"/>
                </a:cubicBezTo>
                <a:close/>
                <a:moveTo>
                  <a:pt x="13367" y="5852"/>
                </a:moveTo>
                <a:cubicBezTo>
                  <a:pt x="13394" y="5867"/>
                  <a:pt x="13505" y="5834"/>
                  <a:pt x="13505" y="5867"/>
                </a:cubicBezTo>
                <a:cubicBezTo>
                  <a:pt x="13612" y="5867"/>
                  <a:pt x="13669" y="5898"/>
                  <a:pt x="13749" y="5898"/>
                </a:cubicBezTo>
                <a:cubicBezTo>
                  <a:pt x="14220" y="5978"/>
                  <a:pt x="13505" y="5898"/>
                  <a:pt x="13505" y="5867"/>
                </a:cubicBezTo>
                <a:cubicBezTo>
                  <a:pt x="13447" y="5867"/>
                  <a:pt x="13367" y="5898"/>
                  <a:pt x="13367" y="5852"/>
                </a:cubicBezTo>
                <a:close/>
                <a:moveTo>
                  <a:pt x="14194" y="5963"/>
                </a:moveTo>
                <a:cubicBezTo>
                  <a:pt x="14220" y="5963"/>
                  <a:pt x="14247" y="5963"/>
                  <a:pt x="14274" y="5978"/>
                </a:cubicBezTo>
                <a:cubicBezTo>
                  <a:pt x="14300" y="5978"/>
                  <a:pt x="14358" y="5978"/>
                  <a:pt x="14385" y="5994"/>
                </a:cubicBezTo>
                <a:cubicBezTo>
                  <a:pt x="14496" y="5978"/>
                  <a:pt x="14385" y="6043"/>
                  <a:pt x="14385" y="5994"/>
                </a:cubicBezTo>
                <a:cubicBezTo>
                  <a:pt x="14332" y="5994"/>
                  <a:pt x="14274" y="6012"/>
                  <a:pt x="14274" y="5978"/>
                </a:cubicBezTo>
                <a:cubicBezTo>
                  <a:pt x="14220" y="5978"/>
                  <a:pt x="14194" y="5978"/>
                  <a:pt x="14194" y="5963"/>
                </a:cubicBezTo>
                <a:close/>
                <a:moveTo>
                  <a:pt x="14576" y="6284"/>
                </a:moveTo>
                <a:cubicBezTo>
                  <a:pt x="14687" y="6284"/>
                  <a:pt x="14798" y="6315"/>
                  <a:pt x="14883" y="6349"/>
                </a:cubicBezTo>
                <a:cubicBezTo>
                  <a:pt x="14989" y="6349"/>
                  <a:pt x="15074" y="6380"/>
                  <a:pt x="15185" y="6413"/>
                </a:cubicBezTo>
                <a:cubicBezTo>
                  <a:pt x="15238" y="6429"/>
                  <a:pt x="15678" y="6509"/>
                  <a:pt x="15429" y="6494"/>
                </a:cubicBezTo>
                <a:cubicBezTo>
                  <a:pt x="15296" y="6476"/>
                  <a:pt x="14963" y="6349"/>
                  <a:pt x="14883" y="6349"/>
                </a:cubicBezTo>
                <a:cubicBezTo>
                  <a:pt x="14772" y="6331"/>
                  <a:pt x="14634" y="6331"/>
                  <a:pt x="14576" y="6284"/>
                </a:cubicBezTo>
                <a:close/>
                <a:moveTo>
                  <a:pt x="7385" y="5417"/>
                </a:moveTo>
                <a:cubicBezTo>
                  <a:pt x="7967" y="5432"/>
                  <a:pt x="8789" y="5466"/>
                  <a:pt x="9149" y="5497"/>
                </a:cubicBezTo>
                <a:cubicBezTo>
                  <a:pt x="9207" y="5512"/>
                  <a:pt x="9260" y="5497"/>
                  <a:pt x="9314" y="5497"/>
                </a:cubicBezTo>
                <a:cubicBezTo>
                  <a:pt x="9620" y="5512"/>
                  <a:pt x="9260" y="5546"/>
                  <a:pt x="9149" y="5497"/>
                </a:cubicBezTo>
                <a:cubicBezTo>
                  <a:pt x="8820" y="5512"/>
                  <a:pt x="8487" y="5497"/>
                  <a:pt x="7936" y="5481"/>
                </a:cubicBezTo>
                <a:cubicBezTo>
                  <a:pt x="7660" y="5466"/>
                  <a:pt x="7385" y="5450"/>
                  <a:pt x="7109" y="5432"/>
                </a:cubicBezTo>
                <a:cubicBezTo>
                  <a:pt x="7056" y="5417"/>
                  <a:pt x="6669" y="5401"/>
                  <a:pt x="6918" y="5401"/>
                </a:cubicBezTo>
                <a:cubicBezTo>
                  <a:pt x="7167" y="5386"/>
                  <a:pt x="7140" y="5401"/>
                  <a:pt x="7385" y="5417"/>
                </a:cubicBezTo>
                <a:close/>
                <a:moveTo>
                  <a:pt x="6229" y="3107"/>
                </a:moveTo>
                <a:cubicBezTo>
                  <a:pt x="6505" y="3009"/>
                  <a:pt x="6558" y="2962"/>
                  <a:pt x="6807" y="2882"/>
                </a:cubicBezTo>
                <a:cubicBezTo>
                  <a:pt x="6918" y="2848"/>
                  <a:pt x="7220" y="2737"/>
                  <a:pt x="7003" y="2848"/>
                </a:cubicBezTo>
                <a:cubicBezTo>
                  <a:pt x="7194" y="2848"/>
                  <a:pt x="6892" y="2929"/>
                  <a:pt x="6834" y="2947"/>
                </a:cubicBezTo>
                <a:cubicBezTo>
                  <a:pt x="6669" y="2993"/>
                  <a:pt x="6340" y="3107"/>
                  <a:pt x="6176" y="3154"/>
                </a:cubicBezTo>
                <a:cubicBezTo>
                  <a:pt x="5869" y="3250"/>
                  <a:pt x="6092" y="3154"/>
                  <a:pt x="6229" y="3107"/>
                </a:cubicBezTo>
                <a:close/>
                <a:moveTo>
                  <a:pt x="6203" y="5577"/>
                </a:moveTo>
                <a:cubicBezTo>
                  <a:pt x="6203" y="5577"/>
                  <a:pt x="6203" y="5562"/>
                  <a:pt x="6229" y="5562"/>
                </a:cubicBezTo>
                <a:cubicBezTo>
                  <a:pt x="7660" y="5657"/>
                  <a:pt x="9176" y="5691"/>
                  <a:pt x="10612" y="5802"/>
                </a:cubicBezTo>
                <a:cubicBezTo>
                  <a:pt x="11078" y="5852"/>
                  <a:pt x="11576" y="5852"/>
                  <a:pt x="12016" y="5914"/>
                </a:cubicBezTo>
                <a:cubicBezTo>
                  <a:pt x="12069" y="5932"/>
                  <a:pt x="12154" y="5963"/>
                  <a:pt x="12207" y="5978"/>
                </a:cubicBezTo>
                <a:cubicBezTo>
                  <a:pt x="12403" y="6028"/>
                  <a:pt x="12620" y="6028"/>
                  <a:pt x="12843" y="6059"/>
                </a:cubicBezTo>
                <a:cubicBezTo>
                  <a:pt x="13860" y="6219"/>
                  <a:pt x="14825" y="6349"/>
                  <a:pt x="15736" y="6605"/>
                </a:cubicBezTo>
                <a:cubicBezTo>
                  <a:pt x="15843" y="6636"/>
                  <a:pt x="16643" y="6877"/>
                  <a:pt x="16643" y="6957"/>
                </a:cubicBezTo>
                <a:cubicBezTo>
                  <a:pt x="16643" y="6991"/>
                  <a:pt x="16394" y="6861"/>
                  <a:pt x="16340" y="6846"/>
                </a:cubicBezTo>
                <a:cubicBezTo>
                  <a:pt x="16038" y="6716"/>
                  <a:pt x="15652" y="6621"/>
                  <a:pt x="15296" y="6540"/>
                </a:cubicBezTo>
                <a:cubicBezTo>
                  <a:pt x="14772" y="6429"/>
                  <a:pt x="14220" y="6284"/>
                  <a:pt x="13780" y="6219"/>
                </a:cubicBezTo>
                <a:cubicBezTo>
                  <a:pt x="13643" y="6204"/>
                  <a:pt x="13505" y="6204"/>
                  <a:pt x="13367" y="6188"/>
                </a:cubicBezTo>
                <a:cubicBezTo>
                  <a:pt x="13229" y="6173"/>
                  <a:pt x="13118" y="6139"/>
                  <a:pt x="12980" y="6139"/>
                </a:cubicBezTo>
                <a:cubicBezTo>
                  <a:pt x="12954" y="6139"/>
                  <a:pt x="12816" y="6173"/>
                  <a:pt x="12843" y="6173"/>
                </a:cubicBezTo>
                <a:cubicBezTo>
                  <a:pt x="12678" y="6188"/>
                  <a:pt x="12372" y="6139"/>
                  <a:pt x="12127" y="6108"/>
                </a:cubicBezTo>
                <a:cubicBezTo>
                  <a:pt x="10723" y="5963"/>
                  <a:pt x="8487" y="5852"/>
                  <a:pt x="7109" y="5771"/>
                </a:cubicBezTo>
                <a:cubicBezTo>
                  <a:pt x="6780" y="5756"/>
                  <a:pt x="6452" y="5771"/>
                  <a:pt x="6118" y="5707"/>
                </a:cubicBezTo>
                <a:cubicBezTo>
                  <a:pt x="6314" y="5756"/>
                  <a:pt x="5980" y="5722"/>
                  <a:pt x="5980" y="5673"/>
                </a:cubicBezTo>
                <a:cubicBezTo>
                  <a:pt x="5980" y="5657"/>
                  <a:pt x="6065" y="5611"/>
                  <a:pt x="6203" y="5577"/>
                </a:cubicBezTo>
                <a:close/>
                <a:moveTo>
                  <a:pt x="6065" y="5867"/>
                </a:moveTo>
                <a:cubicBezTo>
                  <a:pt x="6007" y="5867"/>
                  <a:pt x="5594" y="5852"/>
                  <a:pt x="5900" y="5834"/>
                </a:cubicBezTo>
                <a:cubicBezTo>
                  <a:pt x="6203" y="5834"/>
                  <a:pt x="6532" y="5867"/>
                  <a:pt x="6807" y="5867"/>
                </a:cubicBezTo>
                <a:cubicBezTo>
                  <a:pt x="8545" y="5914"/>
                  <a:pt x="10252" y="6028"/>
                  <a:pt x="11852" y="6173"/>
                </a:cubicBezTo>
                <a:cubicBezTo>
                  <a:pt x="12403" y="6219"/>
                  <a:pt x="13309" y="6331"/>
                  <a:pt x="13723" y="6429"/>
                </a:cubicBezTo>
                <a:cubicBezTo>
                  <a:pt x="14438" y="6525"/>
                  <a:pt x="15127" y="6654"/>
                  <a:pt x="15652" y="6861"/>
                </a:cubicBezTo>
                <a:cubicBezTo>
                  <a:pt x="15763" y="6877"/>
                  <a:pt x="16092" y="6942"/>
                  <a:pt x="16092" y="6975"/>
                </a:cubicBezTo>
                <a:cubicBezTo>
                  <a:pt x="16092" y="6991"/>
                  <a:pt x="15625" y="6892"/>
                  <a:pt x="15652" y="6861"/>
                </a:cubicBezTo>
                <a:cubicBezTo>
                  <a:pt x="15020" y="6701"/>
                  <a:pt x="14385" y="6556"/>
                  <a:pt x="13723" y="6429"/>
                </a:cubicBezTo>
                <a:cubicBezTo>
                  <a:pt x="11407" y="6074"/>
                  <a:pt x="8709" y="6028"/>
                  <a:pt x="6065" y="5867"/>
                </a:cubicBezTo>
                <a:close/>
                <a:moveTo>
                  <a:pt x="5869" y="11498"/>
                </a:moveTo>
                <a:cubicBezTo>
                  <a:pt x="5816" y="11514"/>
                  <a:pt x="5763" y="11529"/>
                  <a:pt x="5705" y="11529"/>
                </a:cubicBezTo>
                <a:cubicBezTo>
                  <a:pt x="5678" y="11560"/>
                  <a:pt x="5625" y="11560"/>
                  <a:pt x="5540" y="11560"/>
                </a:cubicBezTo>
                <a:cubicBezTo>
                  <a:pt x="5514" y="11578"/>
                  <a:pt x="5456" y="11594"/>
                  <a:pt x="5403" y="11594"/>
                </a:cubicBezTo>
                <a:cubicBezTo>
                  <a:pt x="5403" y="11641"/>
                  <a:pt x="5292" y="11578"/>
                  <a:pt x="5403" y="11594"/>
                </a:cubicBezTo>
                <a:cubicBezTo>
                  <a:pt x="5429" y="11560"/>
                  <a:pt x="5456" y="11560"/>
                  <a:pt x="5540" y="11560"/>
                </a:cubicBezTo>
                <a:cubicBezTo>
                  <a:pt x="5567" y="11529"/>
                  <a:pt x="5625" y="11529"/>
                  <a:pt x="5705" y="11529"/>
                </a:cubicBezTo>
                <a:cubicBezTo>
                  <a:pt x="5736" y="11498"/>
                  <a:pt x="5789" y="11498"/>
                  <a:pt x="5869" y="11498"/>
                </a:cubicBezTo>
                <a:cubicBezTo>
                  <a:pt x="7083" y="11208"/>
                  <a:pt x="8434" y="10967"/>
                  <a:pt x="9838" y="10631"/>
                </a:cubicBezTo>
                <a:cubicBezTo>
                  <a:pt x="10940" y="10375"/>
                  <a:pt x="12043" y="10069"/>
                  <a:pt x="13092" y="9748"/>
                </a:cubicBezTo>
                <a:cubicBezTo>
                  <a:pt x="13256" y="9699"/>
                  <a:pt x="13420" y="9619"/>
                  <a:pt x="13532" y="9603"/>
                </a:cubicBezTo>
                <a:cubicBezTo>
                  <a:pt x="13669" y="9588"/>
                  <a:pt x="13505" y="9652"/>
                  <a:pt x="13532" y="9652"/>
                </a:cubicBezTo>
                <a:cubicBezTo>
                  <a:pt x="13612" y="9668"/>
                  <a:pt x="13643" y="9603"/>
                  <a:pt x="13643" y="9652"/>
                </a:cubicBezTo>
                <a:cubicBezTo>
                  <a:pt x="13643" y="9699"/>
                  <a:pt x="13145" y="9844"/>
                  <a:pt x="13007" y="9893"/>
                </a:cubicBezTo>
                <a:cubicBezTo>
                  <a:pt x="11407" y="10390"/>
                  <a:pt x="9536" y="10841"/>
                  <a:pt x="7829" y="11177"/>
                </a:cubicBezTo>
                <a:cubicBezTo>
                  <a:pt x="7829" y="11193"/>
                  <a:pt x="7798" y="11193"/>
                  <a:pt x="7745" y="11193"/>
                </a:cubicBezTo>
                <a:cubicBezTo>
                  <a:pt x="7745" y="11208"/>
                  <a:pt x="7718" y="11208"/>
                  <a:pt x="7660" y="11208"/>
                </a:cubicBezTo>
                <a:cubicBezTo>
                  <a:pt x="7660" y="11224"/>
                  <a:pt x="7634" y="11224"/>
                  <a:pt x="7580" y="11224"/>
                </a:cubicBezTo>
                <a:cubicBezTo>
                  <a:pt x="7523" y="11257"/>
                  <a:pt x="7416" y="11273"/>
                  <a:pt x="7278" y="11289"/>
                </a:cubicBezTo>
                <a:cubicBezTo>
                  <a:pt x="7278" y="11304"/>
                  <a:pt x="7247" y="11304"/>
                  <a:pt x="7194" y="11304"/>
                </a:cubicBezTo>
                <a:cubicBezTo>
                  <a:pt x="7109" y="11353"/>
                  <a:pt x="6972" y="11369"/>
                  <a:pt x="6807" y="11384"/>
                </a:cubicBezTo>
                <a:cubicBezTo>
                  <a:pt x="6669" y="11434"/>
                  <a:pt x="6478" y="11465"/>
                  <a:pt x="6283" y="11498"/>
                </a:cubicBezTo>
                <a:cubicBezTo>
                  <a:pt x="6256" y="11529"/>
                  <a:pt x="6176" y="11529"/>
                  <a:pt x="6118" y="11529"/>
                </a:cubicBezTo>
                <a:cubicBezTo>
                  <a:pt x="6092" y="11545"/>
                  <a:pt x="6065" y="11545"/>
                  <a:pt x="6038" y="11545"/>
                </a:cubicBezTo>
                <a:cubicBezTo>
                  <a:pt x="5954" y="11610"/>
                  <a:pt x="5816" y="11545"/>
                  <a:pt x="6038" y="11545"/>
                </a:cubicBezTo>
                <a:cubicBezTo>
                  <a:pt x="6038" y="11529"/>
                  <a:pt x="6065" y="11529"/>
                  <a:pt x="6118" y="11529"/>
                </a:cubicBezTo>
                <a:cubicBezTo>
                  <a:pt x="6145" y="11514"/>
                  <a:pt x="6203" y="11498"/>
                  <a:pt x="6283" y="11498"/>
                </a:cubicBezTo>
                <a:cubicBezTo>
                  <a:pt x="6420" y="11449"/>
                  <a:pt x="6616" y="11418"/>
                  <a:pt x="6807" y="11384"/>
                </a:cubicBezTo>
                <a:cubicBezTo>
                  <a:pt x="6918" y="11338"/>
                  <a:pt x="7056" y="11320"/>
                  <a:pt x="7194" y="11304"/>
                </a:cubicBezTo>
                <a:cubicBezTo>
                  <a:pt x="7194" y="11289"/>
                  <a:pt x="7247" y="11289"/>
                  <a:pt x="7278" y="11289"/>
                </a:cubicBezTo>
                <a:cubicBezTo>
                  <a:pt x="7358" y="11257"/>
                  <a:pt x="7469" y="11239"/>
                  <a:pt x="7580" y="11224"/>
                </a:cubicBezTo>
                <a:cubicBezTo>
                  <a:pt x="7580" y="11208"/>
                  <a:pt x="7634" y="11208"/>
                  <a:pt x="7660" y="11208"/>
                </a:cubicBezTo>
                <a:cubicBezTo>
                  <a:pt x="7660" y="11193"/>
                  <a:pt x="7718" y="11193"/>
                  <a:pt x="7745" y="11193"/>
                </a:cubicBezTo>
                <a:cubicBezTo>
                  <a:pt x="7745" y="11177"/>
                  <a:pt x="7798" y="11177"/>
                  <a:pt x="7829" y="11177"/>
                </a:cubicBezTo>
                <a:cubicBezTo>
                  <a:pt x="8212" y="11063"/>
                  <a:pt x="8656" y="11017"/>
                  <a:pt x="8985" y="10903"/>
                </a:cubicBezTo>
                <a:cubicBezTo>
                  <a:pt x="9012" y="10887"/>
                  <a:pt x="9069" y="10856"/>
                  <a:pt x="9096" y="10841"/>
                </a:cubicBezTo>
                <a:cubicBezTo>
                  <a:pt x="9207" y="10807"/>
                  <a:pt x="9340" y="10822"/>
                  <a:pt x="9425" y="10760"/>
                </a:cubicBezTo>
                <a:cubicBezTo>
                  <a:pt x="8238" y="11017"/>
                  <a:pt x="7056" y="11257"/>
                  <a:pt x="5869" y="11498"/>
                </a:cubicBezTo>
                <a:close/>
                <a:moveTo>
                  <a:pt x="8407" y="10887"/>
                </a:moveTo>
                <a:cubicBezTo>
                  <a:pt x="8407" y="10903"/>
                  <a:pt x="8349" y="10903"/>
                  <a:pt x="8349" y="10903"/>
                </a:cubicBezTo>
                <a:lnTo>
                  <a:pt x="8407" y="10887"/>
                </a:lnTo>
                <a:close/>
                <a:moveTo>
                  <a:pt x="11576" y="10134"/>
                </a:moveTo>
                <a:cubicBezTo>
                  <a:pt x="11576" y="10118"/>
                  <a:pt x="11603" y="10100"/>
                  <a:pt x="11629" y="10118"/>
                </a:cubicBezTo>
                <a:cubicBezTo>
                  <a:pt x="11629" y="10100"/>
                  <a:pt x="11656" y="10085"/>
                  <a:pt x="11687" y="10100"/>
                </a:cubicBezTo>
                <a:cubicBezTo>
                  <a:pt x="11687" y="10085"/>
                  <a:pt x="11714" y="10069"/>
                  <a:pt x="11740" y="10085"/>
                </a:cubicBezTo>
                <a:cubicBezTo>
                  <a:pt x="11740" y="10069"/>
                  <a:pt x="11767" y="10054"/>
                  <a:pt x="11794" y="10069"/>
                </a:cubicBezTo>
                <a:cubicBezTo>
                  <a:pt x="11794" y="10054"/>
                  <a:pt x="11820" y="10038"/>
                  <a:pt x="11852" y="10054"/>
                </a:cubicBezTo>
                <a:cubicBezTo>
                  <a:pt x="11852" y="10038"/>
                  <a:pt x="11878" y="10020"/>
                  <a:pt x="11905" y="10038"/>
                </a:cubicBezTo>
                <a:cubicBezTo>
                  <a:pt x="12372" y="9893"/>
                  <a:pt x="12816" y="9733"/>
                  <a:pt x="13309" y="9619"/>
                </a:cubicBezTo>
                <a:cubicBezTo>
                  <a:pt x="13340" y="9556"/>
                  <a:pt x="13447" y="9619"/>
                  <a:pt x="13309" y="9619"/>
                </a:cubicBezTo>
                <a:cubicBezTo>
                  <a:pt x="12869" y="9764"/>
                  <a:pt x="12403" y="9909"/>
                  <a:pt x="11905" y="10038"/>
                </a:cubicBezTo>
                <a:cubicBezTo>
                  <a:pt x="11905" y="10038"/>
                  <a:pt x="11878" y="10054"/>
                  <a:pt x="11852" y="10054"/>
                </a:cubicBezTo>
                <a:cubicBezTo>
                  <a:pt x="11852" y="10054"/>
                  <a:pt x="11820" y="10069"/>
                  <a:pt x="11794" y="10069"/>
                </a:cubicBezTo>
                <a:cubicBezTo>
                  <a:pt x="11794" y="10069"/>
                  <a:pt x="11767" y="10085"/>
                  <a:pt x="11740" y="10085"/>
                </a:cubicBezTo>
                <a:cubicBezTo>
                  <a:pt x="11740" y="10085"/>
                  <a:pt x="11714" y="10100"/>
                  <a:pt x="11687" y="10100"/>
                </a:cubicBezTo>
                <a:cubicBezTo>
                  <a:pt x="11687" y="10100"/>
                  <a:pt x="11656" y="10118"/>
                  <a:pt x="11629" y="10118"/>
                </a:cubicBezTo>
                <a:cubicBezTo>
                  <a:pt x="11629" y="10118"/>
                  <a:pt x="11603" y="10134"/>
                  <a:pt x="11576" y="10134"/>
                </a:cubicBezTo>
                <a:close/>
                <a:moveTo>
                  <a:pt x="12789" y="9572"/>
                </a:moveTo>
                <a:cubicBezTo>
                  <a:pt x="12789" y="9588"/>
                  <a:pt x="12758" y="9588"/>
                  <a:pt x="12732" y="9588"/>
                </a:cubicBezTo>
                <a:cubicBezTo>
                  <a:pt x="12732" y="9603"/>
                  <a:pt x="12705" y="9603"/>
                  <a:pt x="12678" y="9603"/>
                </a:cubicBezTo>
                <a:cubicBezTo>
                  <a:pt x="12678" y="9619"/>
                  <a:pt x="12647" y="9619"/>
                  <a:pt x="12620" y="9619"/>
                </a:cubicBezTo>
                <a:cubicBezTo>
                  <a:pt x="12620" y="9637"/>
                  <a:pt x="12594" y="9637"/>
                  <a:pt x="12567" y="9637"/>
                </a:cubicBezTo>
                <a:cubicBezTo>
                  <a:pt x="10198" y="10390"/>
                  <a:pt x="7416" y="10903"/>
                  <a:pt x="4714" y="11465"/>
                </a:cubicBezTo>
                <a:cubicBezTo>
                  <a:pt x="4714" y="11514"/>
                  <a:pt x="4603" y="11449"/>
                  <a:pt x="4714" y="11465"/>
                </a:cubicBezTo>
                <a:cubicBezTo>
                  <a:pt x="5954" y="11097"/>
                  <a:pt x="7385" y="10887"/>
                  <a:pt x="8709" y="10582"/>
                </a:cubicBezTo>
                <a:cubicBezTo>
                  <a:pt x="10034" y="10294"/>
                  <a:pt x="11327" y="9958"/>
                  <a:pt x="12567" y="9637"/>
                </a:cubicBezTo>
                <a:cubicBezTo>
                  <a:pt x="12567" y="9619"/>
                  <a:pt x="12594" y="9619"/>
                  <a:pt x="12620" y="9619"/>
                </a:cubicBezTo>
                <a:cubicBezTo>
                  <a:pt x="12620" y="9603"/>
                  <a:pt x="12647" y="9603"/>
                  <a:pt x="12678" y="9603"/>
                </a:cubicBezTo>
                <a:cubicBezTo>
                  <a:pt x="12678" y="9588"/>
                  <a:pt x="12705" y="9588"/>
                  <a:pt x="12732" y="9588"/>
                </a:cubicBezTo>
                <a:cubicBezTo>
                  <a:pt x="12732" y="9572"/>
                  <a:pt x="12758" y="9572"/>
                  <a:pt x="12789" y="9572"/>
                </a:cubicBezTo>
                <a:close/>
                <a:moveTo>
                  <a:pt x="11380" y="9285"/>
                </a:moveTo>
                <a:cubicBezTo>
                  <a:pt x="11380" y="9269"/>
                  <a:pt x="11438" y="9269"/>
                  <a:pt x="11438" y="9269"/>
                </a:cubicBezTo>
                <a:cubicBezTo>
                  <a:pt x="11465" y="9269"/>
                  <a:pt x="11407" y="9285"/>
                  <a:pt x="11380" y="9285"/>
                </a:cubicBezTo>
                <a:close/>
                <a:moveTo>
                  <a:pt x="11243" y="9318"/>
                </a:moveTo>
                <a:cubicBezTo>
                  <a:pt x="11243" y="9334"/>
                  <a:pt x="11216" y="9334"/>
                  <a:pt x="11189" y="9334"/>
                </a:cubicBezTo>
                <a:cubicBezTo>
                  <a:pt x="11189" y="9349"/>
                  <a:pt x="11163" y="9349"/>
                  <a:pt x="11105" y="9349"/>
                </a:cubicBezTo>
                <a:cubicBezTo>
                  <a:pt x="11105" y="9365"/>
                  <a:pt x="11105" y="9365"/>
                  <a:pt x="11052" y="9365"/>
                </a:cubicBezTo>
                <a:cubicBezTo>
                  <a:pt x="11052" y="9380"/>
                  <a:pt x="11052" y="9380"/>
                  <a:pt x="10994" y="9380"/>
                </a:cubicBezTo>
                <a:cubicBezTo>
                  <a:pt x="10994" y="9427"/>
                  <a:pt x="10887" y="9365"/>
                  <a:pt x="10994" y="9380"/>
                </a:cubicBezTo>
                <a:cubicBezTo>
                  <a:pt x="11025" y="9365"/>
                  <a:pt x="11025" y="9365"/>
                  <a:pt x="11052" y="9365"/>
                </a:cubicBezTo>
                <a:cubicBezTo>
                  <a:pt x="11078" y="9349"/>
                  <a:pt x="11078" y="9349"/>
                  <a:pt x="11105" y="9349"/>
                </a:cubicBezTo>
                <a:cubicBezTo>
                  <a:pt x="11136" y="9334"/>
                  <a:pt x="11163" y="9334"/>
                  <a:pt x="11189" y="9334"/>
                </a:cubicBezTo>
                <a:cubicBezTo>
                  <a:pt x="11216" y="9318"/>
                  <a:pt x="11216" y="9318"/>
                  <a:pt x="11243" y="9318"/>
                </a:cubicBezTo>
                <a:close/>
                <a:moveTo>
                  <a:pt x="10665" y="9458"/>
                </a:moveTo>
                <a:cubicBezTo>
                  <a:pt x="10692" y="9443"/>
                  <a:pt x="10692" y="9443"/>
                  <a:pt x="10723" y="9443"/>
                </a:cubicBezTo>
                <a:cubicBezTo>
                  <a:pt x="10749" y="9427"/>
                  <a:pt x="10776" y="9427"/>
                  <a:pt x="10803" y="9427"/>
                </a:cubicBezTo>
                <a:cubicBezTo>
                  <a:pt x="10829" y="9380"/>
                  <a:pt x="10940" y="9443"/>
                  <a:pt x="10803" y="9427"/>
                </a:cubicBezTo>
                <a:cubicBezTo>
                  <a:pt x="10803" y="9443"/>
                  <a:pt x="10776" y="9443"/>
                  <a:pt x="10723" y="9443"/>
                </a:cubicBezTo>
                <a:cubicBezTo>
                  <a:pt x="10723" y="9458"/>
                  <a:pt x="10723" y="9458"/>
                  <a:pt x="10665" y="9458"/>
                </a:cubicBezTo>
                <a:close/>
                <a:moveTo>
                  <a:pt x="10500" y="9507"/>
                </a:moveTo>
                <a:cubicBezTo>
                  <a:pt x="10500" y="9492"/>
                  <a:pt x="10527" y="9492"/>
                  <a:pt x="10554" y="9492"/>
                </a:cubicBezTo>
                <a:cubicBezTo>
                  <a:pt x="10585" y="9443"/>
                  <a:pt x="10692" y="9507"/>
                  <a:pt x="10554" y="9492"/>
                </a:cubicBezTo>
                <a:cubicBezTo>
                  <a:pt x="10554" y="9507"/>
                  <a:pt x="10527" y="9507"/>
                  <a:pt x="10500" y="9507"/>
                </a:cubicBezTo>
                <a:close/>
                <a:moveTo>
                  <a:pt x="9452" y="9748"/>
                </a:moveTo>
                <a:cubicBezTo>
                  <a:pt x="9452" y="9733"/>
                  <a:pt x="9483" y="9733"/>
                  <a:pt x="9536" y="9733"/>
                </a:cubicBezTo>
                <a:cubicBezTo>
                  <a:pt x="9536" y="9717"/>
                  <a:pt x="9563" y="9717"/>
                  <a:pt x="9589" y="9717"/>
                </a:cubicBezTo>
                <a:cubicBezTo>
                  <a:pt x="9589" y="9699"/>
                  <a:pt x="9620" y="9699"/>
                  <a:pt x="9674" y="9699"/>
                </a:cubicBezTo>
                <a:cubicBezTo>
                  <a:pt x="9700" y="9668"/>
                  <a:pt x="9727" y="9668"/>
                  <a:pt x="9812" y="9668"/>
                </a:cubicBezTo>
                <a:cubicBezTo>
                  <a:pt x="9838" y="9637"/>
                  <a:pt x="9865" y="9637"/>
                  <a:pt x="9949" y="9637"/>
                </a:cubicBezTo>
                <a:cubicBezTo>
                  <a:pt x="9949" y="9603"/>
                  <a:pt x="10003" y="9603"/>
                  <a:pt x="10087" y="9603"/>
                </a:cubicBezTo>
                <a:cubicBezTo>
                  <a:pt x="10087" y="9588"/>
                  <a:pt x="10114" y="9588"/>
                  <a:pt x="10172" y="9588"/>
                </a:cubicBezTo>
                <a:cubicBezTo>
                  <a:pt x="10172" y="9572"/>
                  <a:pt x="10172" y="9572"/>
                  <a:pt x="10225" y="9572"/>
                </a:cubicBezTo>
                <a:cubicBezTo>
                  <a:pt x="10225" y="9556"/>
                  <a:pt x="10252" y="9556"/>
                  <a:pt x="10305" y="9556"/>
                </a:cubicBezTo>
                <a:cubicBezTo>
                  <a:pt x="10305" y="9538"/>
                  <a:pt x="10305" y="9538"/>
                  <a:pt x="10363" y="9538"/>
                </a:cubicBezTo>
                <a:cubicBezTo>
                  <a:pt x="10363" y="9492"/>
                  <a:pt x="10474" y="9556"/>
                  <a:pt x="10363" y="9538"/>
                </a:cubicBezTo>
                <a:cubicBezTo>
                  <a:pt x="10336" y="9556"/>
                  <a:pt x="10336" y="9556"/>
                  <a:pt x="10305" y="9556"/>
                </a:cubicBezTo>
                <a:cubicBezTo>
                  <a:pt x="10278" y="9572"/>
                  <a:pt x="10252" y="9572"/>
                  <a:pt x="10225" y="9572"/>
                </a:cubicBezTo>
                <a:cubicBezTo>
                  <a:pt x="10198" y="9588"/>
                  <a:pt x="10198" y="9588"/>
                  <a:pt x="10172" y="9588"/>
                </a:cubicBezTo>
                <a:cubicBezTo>
                  <a:pt x="10140" y="9603"/>
                  <a:pt x="10114" y="9603"/>
                  <a:pt x="10087" y="9603"/>
                </a:cubicBezTo>
                <a:cubicBezTo>
                  <a:pt x="10060" y="9619"/>
                  <a:pt x="10003" y="9637"/>
                  <a:pt x="9949" y="9637"/>
                </a:cubicBezTo>
                <a:cubicBezTo>
                  <a:pt x="9923" y="9652"/>
                  <a:pt x="9865" y="9668"/>
                  <a:pt x="9812" y="9668"/>
                </a:cubicBezTo>
                <a:cubicBezTo>
                  <a:pt x="9785" y="9683"/>
                  <a:pt x="9727" y="9699"/>
                  <a:pt x="9674" y="9699"/>
                </a:cubicBezTo>
                <a:cubicBezTo>
                  <a:pt x="9674" y="9717"/>
                  <a:pt x="9620" y="9717"/>
                  <a:pt x="9589" y="9717"/>
                </a:cubicBezTo>
                <a:cubicBezTo>
                  <a:pt x="9589" y="9717"/>
                  <a:pt x="9563" y="9733"/>
                  <a:pt x="9536" y="9733"/>
                </a:cubicBezTo>
                <a:cubicBezTo>
                  <a:pt x="9536" y="9748"/>
                  <a:pt x="9483" y="9748"/>
                  <a:pt x="9452" y="9748"/>
                </a:cubicBezTo>
                <a:close/>
                <a:moveTo>
                  <a:pt x="9123" y="9668"/>
                </a:moveTo>
                <a:cubicBezTo>
                  <a:pt x="9123" y="9652"/>
                  <a:pt x="9149" y="9652"/>
                  <a:pt x="9207" y="9652"/>
                </a:cubicBezTo>
                <a:cubicBezTo>
                  <a:pt x="9207" y="9637"/>
                  <a:pt x="9234" y="9637"/>
                  <a:pt x="9260" y="9637"/>
                </a:cubicBezTo>
                <a:cubicBezTo>
                  <a:pt x="9287" y="9588"/>
                  <a:pt x="9398" y="9652"/>
                  <a:pt x="9260" y="9637"/>
                </a:cubicBezTo>
                <a:cubicBezTo>
                  <a:pt x="9260" y="9652"/>
                  <a:pt x="9234" y="9652"/>
                  <a:pt x="9207" y="9652"/>
                </a:cubicBezTo>
                <a:cubicBezTo>
                  <a:pt x="9207" y="9668"/>
                  <a:pt x="9149" y="9668"/>
                  <a:pt x="9123" y="9668"/>
                </a:cubicBezTo>
                <a:close/>
                <a:moveTo>
                  <a:pt x="9096" y="9828"/>
                </a:moveTo>
                <a:cubicBezTo>
                  <a:pt x="9123" y="9779"/>
                  <a:pt x="9234" y="9844"/>
                  <a:pt x="9096" y="9828"/>
                </a:cubicBezTo>
                <a:cubicBezTo>
                  <a:pt x="9096" y="9828"/>
                  <a:pt x="9069" y="9844"/>
                  <a:pt x="9038" y="9844"/>
                </a:cubicBezTo>
                <a:cubicBezTo>
                  <a:pt x="9038" y="9859"/>
                  <a:pt x="8985" y="9859"/>
                  <a:pt x="8958" y="9859"/>
                </a:cubicBezTo>
                <a:cubicBezTo>
                  <a:pt x="8958" y="9878"/>
                  <a:pt x="8900" y="9878"/>
                  <a:pt x="8874" y="9878"/>
                </a:cubicBezTo>
                <a:cubicBezTo>
                  <a:pt x="8874" y="9878"/>
                  <a:pt x="8847" y="9893"/>
                  <a:pt x="8820" y="9893"/>
                </a:cubicBezTo>
                <a:cubicBezTo>
                  <a:pt x="8820" y="9909"/>
                  <a:pt x="8763" y="9909"/>
                  <a:pt x="8736" y="9909"/>
                </a:cubicBezTo>
                <a:cubicBezTo>
                  <a:pt x="8736" y="9924"/>
                  <a:pt x="8683" y="9924"/>
                  <a:pt x="8656" y="9924"/>
                </a:cubicBezTo>
                <a:cubicBezTo>
                  <a:pt x="8656" y="9940"/>
                  <a:pt x="8598" y="9940"/>
                  <a:pt x="8572" y="9940"/>
                </a:cubicBezTo>
                <a:cubicBezTo>
                  <a:pt x="8572" y="9989"/>
                  <a:pt x="8460" y="9924"/>
                  <a:pt x="8572" y="9940"/>
                </a:cubicBezTo>
                <a:cubicBezTo>
                  <a:pt x="8572" y="9909"/>
                  <a:pt x="8625" y="9924"/>
                  <a:pt x="8656" y="9924"/>
                </a:cubicBezTo>
                <a:cubicBezTo>
                  <a:pt x="8656" y="9893"/>
                  <a:pt x="8709" y="9909"/>
                  <a:pt x="8736" y="9909"/>
                </a:cubicBezTo>
                <a:cubicBezTo>
                  <a:pt x="8736" y="9878"/>
                  <a:pt x="8789" y="9893"/>
                  <a:pt x="8820" y="9893"/>
                </a:cubicBezTo>
                <a:cubicBezTo>
                  <a:pt x="8820" y="9878"/>
                  <a:pt x="8847" y="9859"/>
                  <a:pt x="8874" y="9878"/>
                </a:cubicBezTo>
                <a:cubicBezTo>
                  <a:pt x="8874" y="9844"/>
                  <a:pt x="8900" y="9859"/>
                  <a:pt x="8958" y="9859"/>
                </a:cubicBezTo>
                <a:cubicBezTo>
                  <a:pt x="8958" y="9828"/>
                  <a:pt x="8985" y="9844"/>
                  <a:pt x="9038" y="9844"/>
                </a:cubicBezTo>
                <a:cubicBezTo>
                  <a:pt x="9038" y="9828"/>
                  <a:pt x="9069" y="9813"/>
                  <a:pt x="9096" y="9828"/>
                </a:cubicBezTo>
                <a:close/>
                <a:moveTo>
                  <a:pt x="8296" y="9844"/>
                </a:moveTo>
                <a:cubicBezTo>
                  <a:pt x="8323" y="9813"/>
                  <a:pt x="8380" y="9813"/>
                  <a:pt x="8434" y="9813"/>
                </a:cubicBezTo>
                <a:cubicBezTo>
                  <a:pt x="8434" y="9797"/>
                  <a:pt x="8487" y="9797"/>
                  <a:pt x="8518" y="9797"/>
                </a:cubicBezTo>
                <a:cubicBezTo>
                  <a:pt x="8572" y="9764"/>
                  <a:pt x="8656" y="9748"/>
                  <a:pt x="8736" y="9748"/>
                </a:cubicBezTo>
                <a:cubicBezTo>
                  <a:pt x="8736" y="9733"/>
                  <a:pt x="8789" y="9733"/>
                  <a:pt x="8820" y="9733"/>
                </a:cubicBezTo>
                <a:cubicBezTo>
                  <a:pt x="8820" y="9717"/>
                  <a:pt x="8847" y="9717"/>
                  <a:pt x="8900" y="9717"/>
                </a:cubicBezTo>
                <a:cubicBezTo>
                  <a:pt x="8985" y="9652"/>
                  <a:pt x="9096" y="9717"/>
                  <a:pt x="8900" y="9717"/>
                </a:cubicBezTo>
                <a:cubicBezTo>
                  <a:pt x="8900" y="9733"/>
                  <a:pt x="8847" y="9733"/>
                  <a:pt x="8820" y="9733"/>
                </a:cubicBezTo>
                <a:cubicBezTo>
                  <a:pt x="8820" y="9748"/>
                  <a:pt x="8763" y="9748"/>
                  <a:pt x="8736" y="9748"/>
                </a:cubicBezTo>
                <a:cubicBezTo>
                  <a:pt x="8683" y="9779"/>
                  <a:pt x="8598" y="9779"/>
                  <a:pt x="8518" y="9797"/>
                </a:cubicBezTo>
                <a:cubicBezTo>
                  <a:pt x="8518" y="9813"/>
                  <a:pt x="8460" y="9813"/>
                  <a:pt x="8434" y="9813"/>
                </a:cubicBezTo>
                <a:cubicBezTo>
                  <a:pt x="8407" y="9828"/>
                  <a:pt x="8380" y="9844"/>
                  <a:pt x="8296" y="9844"/>
                </a:cubicBezTo>
                <a:cubicBezTo>
                  <a:pt x="8238" y="9859"/>
                  <a:pt x="8105" y="9909"/>
                  <a:pt x="8074" y="9893"/>
                </a:cubicBezTo>
                <a:cubicBezTo>
                  <a:pt x="8074" y="9878"/>
                  <a:pt x="8269" y="9813"/>
                  <a:pt x="8296" y="9844"/>
                </a:cubicBezTo>
                <a:close/>
                <a:moveTo>
                  <a:pt x="6420" y="10230"/>
                </a:moveTo>
                <a:cubicBezTo>
                  <a:pt x="6420" y="10199"/>
                  <a:pt x="6452" y="10199"/>
                  <a:pt x="6478" y="10214"/>
                </a:cubicBezTo>
                <a:cubicBezTo>
                  <a:pt x="6505" y="10180"/>
                  <a:pt x="6532" y="10180"/>
                  <a:pt x="6558" y="10199"/>
                </a:cubicBezTo>
                <a:cubicBezTo>
                  <a:pt x="6616" y="10165"/>
                  <a:pt x="6696" y="10149"/>
                  <a:pt x="6780" y="10149"/>
                </a:cubicBezTo>
                <a:cubicBezTo>
                  <a:pt x="6892" y="10118"/>
                  <a:pt x="7003" y="10085"/>
                  <a:pt x="7109" y="10085"/>
                </a:cubicBezTo>
                <a:cubicBezTo>
                  <a:pt x="7247" y="10038"/>
                  <a:pt x="7416" y="10004"/>
                  <a:pt x="7580" y="9989"/>
                </a:cubicBezTo>
                <a:cubicBezTo>
                  <a:pt x="7580" y="9958"/>
                  <a:pt x="7634" y="9973"/>
                  <a:pt x="7660" y="9973"/>
                </a:cubicBezTo>
                <a:cubicBezTo>
                  <a:pt x="7660" y="9940"/>
                  <a:pt x="7718" y="9958"/>
                  <a:pt x="7745" y="9958"/>
                </a:cubicBezTo>
                <a:cubicBezTo>
                  <a:pt x="7856" y="9940"/>
                  <a:pt x="7994" y="9844"/>
                  <a:pt x="8047" y="9893"/>
                </a:cubicBezTo>
                <a:cubicBezTo>
                  <a:pt x="8047" y="9878"/>
                  <a:pt x="7798" y="9989"/>
                  <a:pt x="7745" y="9958"/>
                </a:cubicBezTo>
                <a:cubicBezTo>
                  <a:pt x="7745" y="9973"/>
                  <a:pt x="7718" y="9973"/>
                  <a:pt x="7660" y="9973"/>
                </a:cubicBezTo>
                <a:cubicBezTo>
                  <a:pt x="7660" y="9989"/>
                  <a:pt x="7634" y="9989"/>
                  <a:pt x="7580" y="9989"/>
                </a:cubicBezTo>
                <a:cubicBezTo>
                  <a:pt x="7443" y="10020"/>
                  <a:pt x="7305" y="10069"/>
                  <a:pt x="7109" y="10085"/>
                </a:cubicBezTo>
                <a:cubicBezTo>
                  <a:pt x="7029" y="10118"/>
                  <a:pt x="6918" y="10134"/>
                  <a:pt x="6780" y="10149"/>
                </a:cubicBezTo>
                <a:cubicBezTo>
                  <a:pt x="6754" y="10165"/>
                  <a:pt x="6669" y="10180"/>
                  <a:pt x="6558" y="10199"/>
                </a:cubicBezTo>
                <a:cubicBezTo>
                  <a:pt x="6558" y="10214"/>
                  <a:pt x="6532" y="10214"/>
                  <a:pt x="6478" y="10214"/>
                </a:cubicBezTo>
                <a:cubicBezTo>
                  <a:pt x="6478" y="10230"/>
                  <a:pt x="6452" y="10230"/>
                  <a:pt x="6420" y="10230"/>
                </a:cubicBezTo>
                <a:close/>
                <a:moveTo>
                  <a:pt x="4492" y="11193"/>
                </a:moveTo>
                <a:cubicBezTo>
                  <a:pt x="4492" y="11162"/>
                  <a:pt x="4714" y="11162"/>
                  <a:pt x="4767" y="11112"/>
                </a:cubicBezTo>
                <a:cubicBezTo>
                  <a:pt x="4767" y="11112"/>
                  <a:pt x="4767" y="11048"/>
                  <a:pt x="4714" y="11081"/>
                </a:cubicBezTo>
                <a:cubicBezTo>
                  <a:pt x="5016" y="10936"/>
                  <a:pt x="5456" y="10921"/>
                  <a:pt x="5843" y="10776"/>
                </a:cubicBezTo>
                <a:cubicBezTo>
                  <a:pt x="5429" y="10807"/>
                  <a:pt x="5185" y="10921"/>
                  <a:pt x="4798" y="10967"/>
                </a:cubicBezTo>
                <a:cubicBezTo>
                  <a:pt x="4798" y="11017"/>
                  <a:pt x="4687" y="10952"/>
                  <a:pt x="4798" y="10967"/>
                </a:cubicBezTo>
                <a:cubicBezTo>
                  <a:pt x="5016" y="10887"/>
                  <a:pt x="5318" y="10856"/>
                  <a:pt x="5567" y="10776"/>
                </a:cubicBezTo>
                <a:cubicBezTo>
                  <a:pt x="5705" y="10742"/>
                  <a:pt x="5816" y="10678"/>
                  <a:pt x="5954" y="10631"/>
                </a:cubicBezTo>
                <a:cubicBezTo>
                  <a:pt x="6340" y="10520"/>
                  <a:pt x="6834" y="10455"/>
                  <a:pt x="7278" y="10356"/>
                </a:cubicBezTo>
                <a:cubicBezTo>
                  <a:pt x="7496" y="10325"/>
                  <a:pt x="7718" y="10261"/>
                  <a:pt x="7936" y="10230"/>
                </a:cubicBezTo>
                <a:cubicBezTo>
                  <a:pt x="9069" y="9989"/>
                  <a:pt x="10225" y="9683"/>
                  <a:pt x="11274" y="9458"/>
                </a:cubicBezTo>
                <a:cubicBezTo>
                  <a:pt x="11438" y="9411"/>
                  <a:pt x="12016" y="9204"/>
                  <a:pt x="12096" y="9254"/>
                </a:cubicBezTo>
                <a:cubicBezTo>
                  <a:pt x="12096" y="9254"/>
                  <a:pt x="12069" y="9254"/>
                  <a:pt x="12069" y="9269"/>
                </a:cubicBezTo>
                <a:cubicBezTo>
                  <a:pt x="12292" y="9269"/>
                  <a:pt x="11767" y="9411"/>
                  <a:pt x="11603" y="9458"/>
                </a:cubicBezTo>
                <a:cubicBezTo>
                  <a:pt x="10225" y="9844"/>
                  <a:pt x="8598" y="10180"/>
                  <a:pt x="7247" y="10486"/>
                </a:cubicBezTo>
                <a:cubicBezTo>
                  <a:pt x="8598" y="10230"/>
                  <a:pt x="9892" y="9958"/>
                  <a:pt x="11136" y="9619"/>
                </a:cubicBezTo>
                <a:cubicBezTo>
                  <a:pt x="11354" y="9556"/>
                  <a:pt x="11820" y="9411"/>
                  <a:pt x="12043" y="9365"/>
                </a:cubicBezTo>
                <a:cubicBezTo>
                  <a:pt x="12069" y="9365"/>
                  <a:pt x="12318" y="9269"/>
                  <a:pt x="12372" y="9318"/>
                </a:cubicBezTo>
                <a:cubicBezTo>
                  <a:pt x="12429" y="9365"/>
                  <a:pt x="12207" y="9443"/>
                  <a:pt x="12265" y="9427"/>
                </a:cubicBezTo>
                <a:cubicBezTo>
                  <a:pt x="12234" y="9443"/>
                  <a:pt x="12069" y="9492"/>
                  <a:pt x="12043" y="9492"/>
                </a:cubicBezTo>
                <a:cubicBezTo>
                  <a:pt x="11603" y="9619"/>
                  <a:pt x="11216" y="9699"/>
                  <a:pt x="10692" y="9844"/>
                </a:cubicBezTo>
                <a:cubicBezTo>
                  <a:pt x="8709" y="10356"/>
                  <a:pt x="6505" y="10727"/>
                  <a:pt x="4492" y="11193"/>
                </a:cubicBezTo>
                <a:close/>
                <a:moveTo>
                  <a:pt x="4247" y="11659"/>
                </a:moveTo>
                <a:cubicBezTo>
                  <a:pt x="5567" y="11239"/>
                  <a:pt x="7247" y="10999"/>
                  <a:pt x="8683" y="10662"/>
                </a:cubicBezTo>
                <a:cubicBezTo>
                  <a:pt x="9483" y="10486"/>
                  <a:pt x="10225" y="10310"/>
                  <a:pt x="10914" y="10134"/>
                </a:cubicBezTo>
                <a:cubicBezTo>
                  <a:pt x="11687" y="9924"/>
                  <a:pt x="12403" y="9748"/>
                  <a:pt x="13060" y="9523"/>
                </a:cubicBezTo>
                <a:cubicBezTo>
                  <a:pt x="13092" y="9507"/>
                  <a:pt x="13092" y="9507"/>
                  <a:pt x="13118" y="9507"/>
                </a:cubicBezTo>
                <a:cubicBezTo>
                  <a:pt x="13198" y="9507"/>
                  <a:pt x="13309" y="9507"/>
                  <a:pt x="13229" y="9572"/>
                </a:cubicBezTo>
                <a:cubicBezTo>
                  <a:pt x="13145" y="9619"/>
                  <a:pt x="12816" y="9699"/>
                  <a:pt x="12732" y="9733"/>
                </a:cubicBezTo>
                <a:cubicBezTo>
                  <a:pt x="11492" y="10100"/>
                  <a:pt x="10336" y="10390"/>
                  <a:pt x="8985" y="10696"/>
                </a:cubicBezTo>
                <a:cubicBezTo>
                  <a:pt x="8763" y="10742"/>
                  <a:pt x="8572" y="10822"/>
                  <a:pt x="8380" y="10856"/>
                </a:cubicBezTo>
                <a:cubicBezTo>
                  <a:pt x="8296" y="10872"/>
                  <a:pt x="8185" y="10872"/>
                  <a:pt x="8105" y="10872"/>
                </a:cubicBezTo>
                <a:cubicBezTo>
                  <a:pt x="7883" y="10903"/>
                  <a:pt x="7607" y="10967"/>
                  <a:pt x="7358" y="11017"/>
                </a:cubicBezTo>
                <a:cubicBezTo>
                  <a:pt x="6754" y="11128"/>
                  <a:pt x="6203" y="11273"/>
                  <a:pt x="5567" y="11384"/>
                </a:cubicBezTo>
                <a:cubicBezTo>
                  <a:pt x="5212" y="11449"/>
                  <a:pt x="4798" y="11529"/>
                  <a:pt x="4385" y="11641"/>
                </a:cubicBezTo>
                <a:cubicBezTo>
                  <a:pt x="4189" y="11690"/>
                  <a:pt x="3998" y="11739"/>
                  <a:pt x="4247" y="11659"/>
                </a:cubicBezTo>
                <a:close/>
                <a:moveTo>
                  <a:pt x="5265" y="11625"/>
                </a:moveTo>
                <a:cubicBezTo>
                  <a:pt x="5265" y="11625"/>
                  <a:pt x="5154" y="11610"/>
                  <a:pt x="5265" y="11625"/>
                </a:cubicBezTo>
                <a:close/>
                <a:moveTo>
                  <a:pt x="5127" y="11659"/>
                </a:moveTo>
                <a:cubicBezTo>
                  <a:pt x="5127" y="11674"/>
                  <a:pt x="5074" y="11674"/>
                  <a:pt x="5043" y="11674"/>
                </a:cubicBezTo>
                <a:cubicBezTo>
                  <a:pt x="5043" y="11690"/>
                  <a:pt x="5016" y="11690"/>
                  <a:pt x="4989" y="11690"/>
                </a:cubicBezTo>
                <a:cubicBezTo>
                  <a:pt x="4963" y="11705"/>
                  <a:pt x="4905" y="11723"/>
                  <a:pt x="4852" y="11723"/>
                </a:cubicBezTo>
                <a:cubicBezTo>
                  <a:pt x="4767" y="11755"/>
                  <a:pt x="4660" y="11786"/>
                  <a:pt x="4523" y="11804"/>
                </a:cubicBezTo>
                <a:cubicBezTo>
                  <a:pt x="4523" y="11819"/>
                  <a:pt x="4492" y="11804"/>
                  <a:pt x="4523" y="11804"/>
                </a:cubicBezTo>
                <a:cubicBezTo>
                  <a:pt x="4603" y="11755"/>
                  <a:pt x="4714" y="11739"/>
                  <a:pt x="4852" y="11723"/>
                </a:cubicBezTo>
                <a:cubicBezTo>
                  <a:pt x="4878" y="11690"/>
                  <a:pt x="4905" y="11690"/>
                  <a:pt x="4989" y="11690"/>
                </a:cubicBezTo>
                <a:cubicBezTo>
                  <a:pt x="4989" y="11674"/>
                  <a:pt x="5016" y="11674"/>
                  <a:pt x="5043" y="11674"/>
                </a:cubicBezTo>
                <a:cubicBezTo>
                  <a:pt x="5043" y="11659"/>
                  <a:pt x="5074" y="11659"/>
                  <a:pt x="5127" y="11659"/>
                </a:cubicBezTo>
                <a:close/>
                <a:moveTo>
                  <a:pt x="4603" y="12091"/>
                </a:moveTo>
                <a:cubicBezTo>
                  <a:pt x="4492" y="12107"/>
                  <a:pt x="3972" y="12140"/>
                  <a:pt x="4274" y="12060"/>
                </a:cubicBezTo>
                <a:cubicBezTo>
                  <a:pt x="5043" y="11850"/>
                  <a:pt x="5869" y="11659"/>
                  <a:pt x="6558" y="11529"/>
                </a:cubicBezTo>
                <a:cubicBezTo>
                  <a:pt x="9207" y="11017"/>
                  <a:pt x="11629" y="10421"/>
                  <a:pt x="13834" y="9717"/>
                </a:cubicBezTo>
                <a:cubicBezTo>
                  <a:pt x="13860" y="9637"/>
                  <a:pt x="13918" y="9717"/>
                  <a:pt x="13945" y="9733"/>
                </a:cubicBezTo>
                <a:cubicBezTo>
                  <a:pt x="14056" y="9764"/>
                  <a:pt x="13887" y="9748"/>
                  <a:pt x="13834" y="9717"/>
                </a:cubicBezTo>
                <a:cubicBezTo>
                  <a:pt x="13807" y="9733"/>
                  <a:pt x="13945" y="9764"/>
                  <a:pt x="13945" y="9779"/>
                </a:cubicBezTo>
                <a:cubicBezTo>
                  <a:pt x="13945" y="9797"/>
                  <a:pt x="13723" y="9878"/>
                  <a:pt x="13612" y="9924"/>
                </a:cubicBezTo>
                <a:cubicBezTo>
                  <a:pt x="12758" y="10214"/>
                  <a:pt x="11740" y="10501"/>
                  <a:pt x="10914" y="10696"/>
                </a:cubicBezTo>
                <a:cubicBezTo>
                  <a:pt x="10914" y="10711"/>
                  <a:pt x="10914" y="10711"/>
                  <a:pt x="10856" y="10711"/>
                </a:cubicBezTo>
                <a:cubicBezTo>
                  <a:pt x="10856" y="10727"/>
                  <a:pt x="10856" y="10727"/>
                  <a:pt x="10803" y="10727"/>
                </a:cubicBezTo>
                <a:cubicBezTo>
                  <a:pt x="10803" y="10791"/>
                  <a:pt x="10723" y="10696"/>
                  <a:pt x="10692" y="10742"/>
                </a:cubicBezTo>
                <a:cubicBezTo>
                  <a:pt x="10749" y="10742"/>
                  <a:pt x="10723" y="10776"/>
                  <a:pt x="10692" y="10742"/>
                </a:cubicBezTo>
                <a:cubicBezTo>
                  <a:pt x="10585" y="10742"/>
                  <a:pt x="10749" y="10791"/>
                  <a:pt x="10612" y="10776"/>
                </a:cubicBezTo>
                <a:cubicBezTo>
                  <a:pt x="10612" y="10841"/>
                  <a:pt x="10527" y="10742"/>
                  <a:pt x="10500" y="10791"/>
                </a:cubicBezTo>
                <a:cubicBezTo>
                  <a:pt x="10554" y="10791"/>
                  <a:pt x="10527" y="10822"/>
                  <a:pt x="10500" y="10791"/>
                </a:cubicBezTo>
                <a:cubicBezTo>
                  <a:pt x="10500" y="10791"/>
                  <a:pt x="10474" y="10791"/>
                  <a:pt x="10474" y="10807"/>
                </a:cubicBezTo>
                <a:cubicBezTo>
                  <a:pt x="10500" y="10807"/>
                  <a:pt x="10474" y="10841"/>
                  <a:pt x="10474" y="10807"/>
                </a:cubicBezTo>
                <a:cubicBezTo>
                  <a:pt x="10305" y="10856"/>
                  <a:pt x="10336" y="10841"/>
                  <a:pt x="10252" y="10872"/>
                </a:cubicBezTo>
                <a:cubicBezTo>
                  <a:pt x="10225" y="10887"/>
                  <a:pt x="10225" y="10887"/>
                  <a:pt x="10198" y="10887"/>
                </a:cubicBezTo>
                <a:cubicBezTo>
                  <a:pt x="10198" y="10903"/>
                  <a:pt x="10140" y="10903"/>
                  <a:pt x="10140" y="10887"/>
                </a:cubicBezTo>
                <a:cubicBezTo>
                  <a:pt x="8709" y="11239"/>
                  <a:pt x="7220" y="11529"/>
                  <a:pt x="5705" y="11850"/>
                </a:cubicBezTo>
                <a:cubicBezTo>
                  <a:pt x="5456" y="11900"/>
                  <a:pt x="4905" y="12026"/>
                  <a:pt x="4603" y="12091"/>
                </a:cubicBezTo>
                <a:close/>
                <a:moveTo>
                  <a:pt x="5625" y="14740"/>
                </a:moveTo>
                <a:cubicBezTo>
                  <a:pt x="5625" y="14740"/>
                  <a:pt x="5594" y="14706"/>
                  <a:pt x="5625" y="14740"/>
                </a:cubicBezTo>
                <a:close/>
                <a:moveTo>
                  <a:pt x="8487" y="15156"/>
                </a:moveTo>
                <a:cubicBezTo>
                  <a:pt x="7660" y="15076"/>
                  <a:pt x="6918" y="14965"/>
                  <a:pt x="6145" y="14835"/>
                </a:cubicBezTo>
                <a:cubicBezTo>
                  <a:pt x="6038" y="14820"/>
                  <a:pt x="5789" y="14786"/>
                  <a:pt x="5789" y="14786"/>
                </a:cubicBezTo>
                <a:cubicBezTo>
                  <a:pt x="5763" y="14755"/>
                  <a:pt x="6452" y="14869"/>
                  <a:pt x="6478" y="14885"/>
                </a:cubicBezTo>
                <a:cubicBezTo>
                  <a:pt x="7194" y="14996"/>
                  <a:pt x="7798" y="15076"/>
                  <a:pt x="8572" y="15156"/>
                </a:cubicBezTo>
                <a:lnTo>
                  <a:pt x="8683" y="15156"/>
                </a:lnTo>
                <a:cubicBezTo>
                  <a:pt x="8709" y="15206"/>
                  <a:pt x="7829" y="15092"/>
                  <a:pt x="8487" y="15156"/>
                </a:cubicBezTo>
                <a:close/>
                <a:moveTo>
                  <a:pt x="6420" y="14755"/>
                </a:moveTo>
                <a:cubicBezTo>
                  <a:pt x="6420" y="14755"/>
                  <a:pt x="6394" y="14740"/>
                  <a:pt x="6420" y="14755"/>
                </a:cubicBezTo>
                <a:close/>
                <a:moveTo>
                  <a:pt x="6754" y="14786"/>
                </a:moveTo>
                <a:cubicBezTo>
                  <a:pt x="6780" y="14786"/>
                  <a:pt x="6727" y="14804"/>
                  <a:pt x="6696" y="14804"/>
                </a:cubicBezTo>
                <a:cubicBezTo>
                  <a:pt x="6696" y="14786"/>
                  <a:pt x="6754" y="14771"/>
                  <a:pt x="6754" y="14786"/>
                </a:cubicBezTo>
                <a:close/>
                <a:moveTo>
                  <a:pt x="6807" y="14820"/>
                </a:moveTo>
                <a:cubicBezTo>
                  <a:pt x="6807" y="14820"/>
                  <a:pt x="6834" y="14820"/>
                  <a:pt x="6807" y="14820"/>
                </a:cubicBezTo>
                <a:close/>
                <a:moveTo>
                  <a:pt x="7056" y="14835"/>
                </a:moveTo>
                <a:cubicBezTo>
                  <a:pt x="7083" y="14835"/>
                  <a:pt x="7029" y="14851"/>
                  <a:pt x="7003" y="14851"/>
                </a:cubicBezTo>
                <a:cubicBezTo>
                  <a:pt x="7003" y="14835"/>
                  <a:pt x="7056" y="14820"/>
                  <a:pt x="7056" y="14835"/>
                </a:cubicBezTo>
                <a:close/>
                <a:moveTo>
                  <a:pt x="7140" y="14869"/>
                </a:moveTo>
                <a:cubicBezTo>
                  <a:pt x="7140" y="14869"/>
                  <a:pt x="7167" y="14869"/>
                  <a:pt x="7140" y="14869"/>
                </a:cubicBezTo>
                <a:close/>
                <a:moveTo>
                  <a:pt x="10305" y="15107"/>
                </a:moveTo>
                <a:cubicBezTo>
                  <a:pt x="9892" y="15092"/>
                  <a:pt x="9563" y="15076"/>
                  <a:pt x="9260" y="15045"/>
                </a:cubicBezTo>
                <a:cubicBezTo>
                  <a:pt x="8296" y="14965"/>
                  <a:pt x="7416" y="14820"/>
                  <a:pt x="6532" y="14706"/>
                </a:cubicBezTo>
                <a:cubicBezTo>
                  <a:pt x="6314" y="14659"/>
                  <a:pt x="6038" y="14675"/>
                  <a:pt x="5869" y="14628"/>
                </a:cubicBezTo>
                <a:cubicBezTo>
                  <a:pt x="5816" y="14610"/>
                  <a:pt x="5843" y="14595"/>
                  <a:pt x="5789" y="14579"/>
                </a:cubicBezTo>
                <a:cubicBezTo>
                  <a:pt x="5736" y="14548"/>
                  <a:pt x="5705" y="14579"/>
                  <a:pt x="5678" y="14579"/>
                </a:cubicBezTo>
                <a:cubicBezTo>
                  <a:pt x="5625" y="14564"/>
                  <a:pt x="5652" y="14548"/>
                  <a:pt x="5678" y="14548"/>
                </a:cubicBezTo>
                <a:cubicBezTo>
                  <a:pt x="5816" y="14499"/>
                  <a:pt x="6118" y="14595"/>
                  <a:pt x="6314" y="14628"/>
                </a:cubicBezTo>
                <a:cubicBezTo>
                  <a:pt x="7469" y="14804"/>
                  <a:pt x="8789" y="14965"/>
                  <a:pt x="10140" y="15076"/>
                </a:cubicBezTo>
                <a:cubicBezTo>
                  <a:pt x="10198" y="15092"/>
                  <a:pt x="10638" y="15141"/>
                  <a:pt x="10305" y="15107"/>
                </a:cubicBezTo>
                <a:close/>
                <a:moveTo>
                  <a:pt x="9647" y="14869"/>
                </a:moveTo>
                <a:lnTo>
                  <a:pt x="9536" y="14885"/>
                </a:lnTo>
                <a:cubicBezTo>
                  <a:pt x="9509" y="14869"/>
                  <a:pt x="9620" y="14851"/>
                  <a:pt x="9647" y="14869"/>
                </a:cubicBezTo>
                <a:close/>
                <a:moveTo>
                  <a:pt x="10305" y="14067"/>
                </a:moveTo>
                <a:cubicBezTo>
                  <a:pt x="10087" y="14048"/>
                  <a:pt x="9923" y="14017"/>
                  <a:pt x="9674" y="13986"/>
                </a:cubicBezTo>
                <a:cubicBezTo>
                  <a:pt x="9563" y="13968"/>
                  <a:pt x="9372" y="13968"/>
                  <a:pt x="9372" y="13953"/>
                </a:cubicBezTo>
                <a:cubicBezTo>
                  <a:pt x="9372" y="13937"/>
                  <a:pt x="9949" y="14002"/>
                  <a:pt x="10003" y="14002"/>
                </a:cubicBezTo>
                <a:cubicBezTo>
                  <a:pt x="10172" y="14017"/>
                  <a:pt x="10363" y="14033"/>
                  <a:pt x="10527" y="14067"/>
                </a:cubicBezTo>
                <a:cubicBezTo>
                  <a:pt x="10692" y="14082"/>
                  <a:pt x="10443" y="14082"/>
                  <a:pt x="10305" y="14067"/>
                </a:cubicBezTo>
                <a:close/>
                <a:moveTo>
                  <a:pt x="10585" y="13953"/>
                </a:moveTo>
                <a:cubicBezTo>
                  <a:pt x="10585" y="13937"/>
                  <a:pt x="10692" y="13922"/>
                  <a:pt x="10692" y="13937"/>
                </a:cubicBezTo>
                <a:cubicBezTo>
                  <a:pt x="10723" y="13937"/>
                  <a:pt x="10612" y="13968"/>
                  <a:pt x="10585" y="13953"/>
                </a:cubicBezTo>
                <a:close/>
                <a:moveTo>
                  <a:pt x="10776" y="13968"/>
                </a:moveTo>
                <a:cubicBezTo>
                  <a:pt x="10776" y="13953"/>
                  <a:pt x="10887" y="13937"/>
                  <a:pt x="10887" y="13953"/>
                </a:cubicBezTo>
                <a:cubicBezTo>
                  <a:pt x="10914" y="13953"/>
                  <a:pt x="10803" y="13986"/>
                  <a:pt x="10776" y="13968"/>
                </a:cubicBezTo>
                <a:close/>
                <a:moveTo>
                  <a:pt x="10914" y="13986"/>
                </a:moveTo>
                <a:cubicBezTo>
                  <a:pt x="10914" y="13968"/>
                  <a:pt x="10994" y="13953"/>
                  <a:pt x="10994" y="13968"/>
                </a:cubicBezTo>
                <a:cubicBezTo>
                  <a:pt x="11025" y="13968"/>
                  <a:pt x="10940" y="13986"/>
                  <a:pt x="10914" y="13986"/>
                </a:cubicBezTo>
                <a:close/>
                <a:moveTo>
                  <a:pt x="20060" y="15767"/>
                </a:moveTo>
                <a:lnTo>
                  <a:pt x="20060" y="15749"/>
                </a:lnTo>
                <a:cubicBezTo>
                  <a:pt x="20172" y="15703"/>
                  <a:pt x="20060" y="15848"/>
                  <a:pt x="20060" y="15767"/>
                </a:cubicBezTo>
                <a:close/>
                <a:moveTo>
                  <a:pt x="20612" y="14579"/>
                </a:moveTo>
                <a:cubicBezTo>
                  <a:pt x="20585" y="14548"/>
                  <a:pt x="20749" y="14499"/>
                  <a:pt x="20803" y="14499"/>
                </a:cubicBezTo>
                <a:cubicBezTo>
                  <a:pt x="20887" y="14483"/>
                  <a:pt x="20945" y="14483"/>
                  <a:pt x="20945" y="14530"/>
                </a:cubicBezTo>
                <a:cubicBezTo>
                  <a:pt x="20914" y="14579"/>
                  <a:pt x="20612" y="14564"/>
                  <a:pt x="20612" y="14579"/>
                </a:cubicBezTo>
                <a:close/>
                <a:moveTo>
                  <a:pt x="20945" y="14465"/>
                </a:moveTo>
                <a:cubicBezTo>
                  <a:pt x="20914" y="14450"/>
                  <a:pt x="20998" y="14434"/>
                  <a:pt x="20998" y="14450"/>
                </a:cubicBezTo>
                <a:lnTo>
                  <a:pt x="20945" y="14465"/>
                </a:lnTo>
                <a:close/>
                <a:moveTo>
                  <a:pt x="21300" y="13968"/>
                </a:moveTo>
                <a:cubicBezTo>
                  <a:pt x="21274" y="13953"/>
                  <a:pt x="21354" y="13953"/>
                  <a:pt x="21354" y="13953"/>
                </a:cubicBezTo>
                <a:lnTo>
                  <a:pt x="21300" y="13968"/>
                </a:lnTo>
                <a:close/>
                <a:moveTo>
                  <a:pt x="4852" y="20790"/>
                </a:moveTo>
                <a:close/>
                <a:moveTo>
                  <a:pt x="4825" y="21222"/>
                </a:moveTo>
                <a:cubicBezTo>
                  <a:pt x="4825" y="21222"/>
                  <a:pt x="4825" y="21222"/>
                  <a:pt x="4852" y="21222"/>
                </a:cubicBezTo>
                <a:lnTo>
                  <a:pt x="4825" y="21222"/>
                </a:lnTo>
                <a:close/>
                <a:moveTo>
                  <a:pt x="4740" y="20614"/>
                </a:moveTo>
                <a:cubicBezTo>
                  <a:pt x="4740" y="20614"/>
                  <a:pt x="4740" y="20630"/>
                  <a:pt x="4740" y="20614"/>
                </a:cubicBezTo>
                <a:close/>
                <a:moveTo>
                  <a:pt x="6478" y="18351"/>
                </a:moveTo>
                <a:cubicBezTo>
                  <a:pt x="6478" y="18351"/>
                  <a:pt x="6452" y="18367"/>
                  <a:pt x="6478" y="18351"/>
                </a:cubicBezTo>
                <a:close/>
                <a:moveTo>
                  <a:pt x="2647" y="11273"/>
                </a:moveTo>
                <a:lnTo>
                  <a:pt x="2647" y="11257"/>
                </a:lnTo>
                <a:cubicBezTo>
                  <a:pt x="2647" y="11273"/>
                  <a:pt x="2647" y="11289"/>
                  <a:pt x="2647" y="11273"/>
                </a:cubicBezTo>
                <a:close/>
                <a:moveTo>
                  <a:pt x="10692" y="666"/>
                </a:moveTo>
                <a:cubicBezTo>
                  <a:pt x="10692" y="666"/>
                  <a:pt x="10723" y="666"/>
                  <a:pt x="10692" y="666"/>
                </a:cubicBezTo>
                <a:close/>
                <a:moveTo>
                  <a:pt x="20665" y="13440"/>
                </a:moveTo>
                <a:cubicBezTo>
                  <a:pt x="20665" y="13456"/>
                  <a:pt x="20638" y="13456"/>
                  <a:pt x="20612" y="13456"/>
                </a:cubicBezTo>
                <a:cubicBezTo>
                  <a:pt x="20638" y="13471"/>
                  <a:pt x="20638" y="13456"/>
                  <a:pt x="20665" y="13440"/>
                </a:cubicBezTo>
                <a:close/>
                <a:moveTo>
                  <a:pt x="9398" y="363"/>
                </a:moveTo>
                <a:cubicBezTo>
                  <a:pt x="9398" y="363"/>
                  <a:pt x="9372" y="345"/>
                  <a:pt x="9398" y="363"/>
                </a:cubicBezTo>
                <a:close/>
                <a:moveTo>
                  <a:pt x="9287" y="394"/>
                </a:moveTo>
                <a:cubicBezTo>
                  <a:pt x="9287" y="394"/>
                  <a:pt x="9287" y="363"/>
                  <a:pt x="9287" y="394"/>
                </a:cubicBezTo>
                <a:close/>
                <a:moveTo>
                  <a:pt x="9287" y="394"/>
                </a:moveTo>
                <a:cubicBezTo>
                  <a:pt x="9287" y="394"/>
                  <a:pt x="9287" y="410"/>
                  <a:pt x="9287" y="394"/>
                </a:cubicBezTo>
                <a:close/>
                <a:moveTo>
                  <a:pt x="9149" y="425"/>
                </a:moveTo>
                <a:cubicBezTo>
                  <a:pt x="9149" y="425"/>
                  <a:pt x="9149" y="425"/>
                  <a:pt x="9149" y="443"/>
                </a:cubicBezTo>
                <a:cubicBezTo>
                  <a:pt x="9176" y="425"/>
                  <a:pt x="9149" y="425"/>
                  <a:pt x="9149" y="425"/>
                </a:cubicBezTo>
                <a:close/>
                <a:moveTo>
                  <a:pt x="9096" y="459"/>
                </a:moveTo>
                <a:cubicBezTo>
                  <a:pt x="9123" y="459"/>
                  <a:pt x="9149" y="443"/>
                  <a:pt x="9149" y="443"/>
                </a:cubicBezTo>
                <a:cubicBezTo>
                  <a:pt x="9123" y="443"/>
                  <a:pt x="9123" y="443"/>
                  <a:pt x="9096" y="443"/>
                </a:cubicBezTo>
                <a:cubicBezTo>
                  <a:pt x="9096" y="443"/>
                  <a:pt x="9096" y="443"/>
                  <a:pt x="9096" y="459"/>
                </a:cubicBezTo>
                <a:close/>
                <a:moveTo>
                  <a:pt x="9069" y="474"/>
                </a:moveTo>
                <a:cubicBezTo>
                  <a:pt x="9096" y="474"/>
                  <a:pt x="9096" y="459"/>
                  <a:pt x="9096" y="459"/>
                </a:cubicBezTo>
                <a:cubicBezTo>
                  <a:pt x="9069" y="443"/>
                  <a:pt x="9069" y="459"/>
                  <a:pt x="9069" y="474"/>
                </a:cubicBezTo>
                <a:close/>
                <a:moveTo>
                  <a:pt x="9012" y="490"/>
                </a:moveTo>
                <a:cubicBezTo>
                  <a:pt x="9038" y="490"/>
                  <a:pt x="9069" y="474"/>
                  <a:pt x="9069" y="474"/>
                </a:cubicBezTo>
                <a:cubicBezTo>
                  <a:pt x="9038" y="459"/>
                  <a:pt x="9012" y="474"/>
                  <a:pt x="9012" y="490"/>
                </a:cubicBezTo>
                <a:close/>
                <a:moveTo>
                  <a:pt x="8874" y="539"/>
                </a:moveTo>
                <a:cubicBezTo>
                  <a:pt x="8932" y="523"/>
                  <a:pt x="8985" y="523"/>
                  <a:pt x="9012" y="490"/>
                </a:cubicBezTo>
                <a:cubicBezTo>
                  <a:pt x="8958" y="474"/>
                  <a:pt x="8958" y="505"/>
                  <a:pt x="8900" y="505"/>
                </a:cubicBezTo>
                <a:cubicBezTo>
                  <a:pt x="8900" y="523"/>
                  <a:pt x="8874" y="523"/>
                  <a:pt x="8874" y="539"/>
                </a:cubicBezTo>
                <a:close/>
                <a:moveTo>
                  <a:pt x="8709" y="570"/>
                </a:moveTo>
                <a:cubicBezTo>
                  <a:pt x="8709" y="586"/>
                  <a:pt x="8683" y="586"/>
                  <a:pt x="8683" y="601"/>
                </a:cubicBezTo>
                <a:cubicBezTo>
                  <a:pt x="8763" y="586"/>
                  <a:pt x="8847" y="570"/>
                  <a:pt x="8874" y="539"/>
                </a:cubicBezTo>
                <a:cubicBezTo>
                  <a:pt x="8820" y="523"/>
                  <a:pt x="8820" y="555"/>
                  <a:pt x="8763" y="555"/>
                </a:cubicBezTo>
                <a:cubicBezTo>
                  <a:pt x="8763" y="555"/>
                  <a:pt x="8736" y="570"/>
                  <a:pt x="8709" y="570"/>
                </a:cubicBezTo>
                <a:close/>
                <a:moveTo>
                  <a:pt x="11243" y="601"/>
                </a:moveTo>
                <a:cubicBezTo>
                  <a:pt x="11243" y="601"/>
                  <a:pt x="11243" y="570"/>
                  <a:pt x="11243" y="601"/>
                </a:cubicBezTo>
                <a:close/>
                <a:moveTo>
                  <a:pt x="10278" y="1549"/>
                </a:moveTo>
                <a:cubicBezTo>
                  <a:pt x="10278" y="1549"/>
                  <a:pt x="10252" y="1533"/>
                  <a:pt x="10278" y="1549"/>
                </a:cubicBezTo>
                <a:close/>
                <a:moveTo>
                  <a:pt x="10278" y="1549"/>
                </a:moveTo>
                <a:cubicBezTo>
                  <a:pt x="10225" y="1549"/>
                  <a:pt x="10198" y="1564"/>
                  <a:pt x="10198" y="1582"/>
                </a:cubicBezTo>
                <a:cubicBezTo>
                  <a:pt x="10225" y="1582"/>
                  <a:pt x="10252" y="1564"/>
                  <a:pt x="10278" y="1549"/>
                </a:cubicBezTo>
                <a:close/>
                <a:moveTo>
                  <a:pt x="10198" y="1582"/>
                </a:moveTo>
                <a:cubicBezTo>
                  <a:pt x="10140" y="1582"/>
                  <a:pt x="10114" y="1598"/>
                  <a:pt x="10114" y="1613"/>
                </a:cubicBezTo>
                <a:cubicBezTo>
                  <a:pt x="10140" y="1613"/>
                  <a:pt x="10172" y="1598"/>
                  <a:pt x="10198" y="1582"/>
                </a:cubicBezTo>
                <a:close/>
                <a:moveTo>
                  <a:pt x="10305" y="1598"/>
                </a:moveTo>
                <a:cubicBezTo>
                  <a:pt x="10305" y="1598"/>
                  <a:pt x="10305" y="1549"/>
                  <a:pt x="10305" y="1598"/>
                </a:cubicBezTo>
                <a:close/>
                <a:moveTo>
                  <a:pt x="9923" y="1629"/>
                </a:moveTo>
                <a:cubicBezTo>
                  <a:pt x="9923" y="1629"/>
                  <a:pt x="9949" y="1564"/>
                  <a:pt x="9923" y="1629"/>
                </a:cubicBezTo>
                <a:close/>
                <a:moveTo>
                  <a:pt x="10305" y="1598"/>
                </a:moveTo>
                <a:cubicBezTo>
                  <a:pt x="10278" y="1598"/>
                  <a:pt x="10278" y="1613"/>
                  <a:pt x="10278" y="1613"/>
                </a:cubicBezTo>
                <a:cubicBezTo>
                  <a:pt x="10278" y="1613"/>
                  <a:pt x="10305" y="1613"/>
                  <a:pt x="10305" y="1598"/>
                </a:cubicBezTo>
                <a:close/>
                <a:moveTo>
                  <a:pt x="10114" y="1613"/>
                </a:moveTo>
                <a:cubicBezTo>
                  <a:pt x="10060" y="1613"/>
                  <a:pt x="10034" y="1629"/>
                  <a:pt x="10034" y="1647"/>
                </a:cubicBezTo>
                <a:cubicBezTo>
                  <a:pt x="10060" y="1647"/>
                  <a:pt x="10087" y="1629"/>
                  <a:pt x="10114" y="1613"/>
                </a:cubicBezTo>
                <a:close/>
                <a:moveTo>
                  <a:pt x="10278" y="1613"/>
                </a:moveTo>
                <a:cubicBezTo>
                  <a:pt x="10225" y="1613"/>
                  <a:pt x="10225" y="1613"/>
                  <a:pt x="10225" y="1629"/>
                </a:cubicBezTo>
                <a:cubicBezTo>
                  <a:pt x="10252" y="1629"/>
                  <a:pt x="10252" y="1629"/>
                  <a:pt x="10278" y="1613"/>
                </a:cubicBezTo>
                <a:close/>
                <a:moveTo>
                  <a:pt x="10225" y="1629"/>
                </a:moveTo>
                <a:cubicBezTo>
                  <a:pt x="10172" y="1629"/>
                  <a:pt x="10140" y="1647"/>
                  <a:pt x="10140" y="1663"/>
                </a:cubicBezTo>
                <a:cubicBezTo>
                  <a:pt x="10172" y="1663"/>
                  <a:pt x="10198" y="1647"/>
                  <a:pt x="10225" y="1629"/>
                </a:cubicBezTo>
                <a:close/>
                <a:moveTo>
                  <a:pt x="10140" y="1663"/>
                </a:moveTo>
                <a:cubicBezTo>
                  <a:pt x="10087" y="1663"/>
                  <a:pt x="10060" y="1678"/>
                  <a:pt x="10060" y="1694"/>
                </a:cubicBezTo>
                <a:cubicBezTo>
                  <a:pt x="10087" y="1694"/>
                  <a:pt x="10114" y="1678"/>
                  <a:pt x="10140" y="1663"/>
                </a:cubicBezTo>
                <a:close/>
                <a:moveTo>
                  <a:pt x="4687" y="1725"/>
                </a:moveTo>
                <a:cubicBezTo>
                  <a:pt x="4687" y="1725"/>
                  <a:pt x="4687" y="1678"/>
                  <a:pt x="4687" y="1725"/>
                </a:cubicBezTo>
                <a:close/>
                <a:moveTo>
                  <a:pt x="4687" y="1725"/>
                </a:moveTo>
                <a:cubicBezTo>
                  <a:pt x="4660" y="1725"/>
                  <a:pt x="4634" y="1725"/>
                  <a:pt x="4634" y="1743"/>
                </a:cubicBezTo>
                <a:cubicBezTo>
                  <a:pt x="4660" y="1743"/>
                  <a:pt x="4687" y="1743"/>
                  <a:pt x="4687" y="1725"/>
                </a:cubicBezTo>
                <a:close/>
                <a:moveTo>
                  <a:pt x="11767" y="1743"/>
                </a:moveTo>
                <a:cubicBezTo>
                  <a:pt x="11767" y="1743"/>
                  <a:pt x="11767" y="1725"/>
                  <a:pt x="11767" y="1743"/>
                </a:cubicBezTo>
                <a:close/>
                <a:moveTo>
                  <a:pt x="4634" y="1743"/>
                </a:moveTo>
                <a:cubicBezTo>
                  <a:pt x="4576" y="1743"/>
                  <a:pt x="4549" y="1758"/>
                  <a:pt x="4549" y="1774"/>
                </a:cubicBezTo>
                <a:cubicBezTo>
                  <a:pt x="4603" y="1774"/>
                  <a:pt x="4634" y="1758"/>
                  <a:pt x="4634" y="1743"/>
                </a:cubicBezTo>
                <a:close/>
                <a:moveTo>
                  <a:pt x="11767" y="1743"/>
                </a:moveTo>
                <a:cubicBezTo>
                  <a:pt x="11740" y="1743"/>
                  <a:pt x="11714" y="1758"/>
                  <a:pt x="11687" y="1774"/>
                </a:cubicBezTo>
                <a:cubicBezTo>
                  <a:pt x="11740" y="1774"/>
                  <a:pt x="11767" y="1758"/>
                  <a:pt x="11767" y="1743"/>
                </a:cubicBezTo>
                <a:close/>
                <a:moveTo>
                  <a:pt x="4549" y="1774"/>
                </a:moveTo>
                <a:cubicBezTo>
                  <a:pt x="4523" y="1774"/>
                  <a:pt x="4492" y="1774"/>
                  <a:pt x="4492" y="1789"/>
                </a:cubicBezTo>
                <a:cubicBezTo>
                  <a:pt x="4523" y="1789"/>
                  <a:pt x="4549" y="1789"/>
                  <a:pt x="4549" y="1774"/>
                </a:cubicBezTo>
                <a:close/>
                <a:moveTo>
                  <a:pt x="4492" y="1789"/>
                </a:moveTo>
                <a:cubicBezTo>
                  <a:pt x="4438" y="1789"/>
                  <a:pt x="4385" y="1805"/>
                  <a:pt x="4354" y="1839"/>
                </a:cubicBezTo>
                <a:cubicBezTo>
                  <a:pt x="4412" y="1839"/>
                  <a:pt x="4465" y="1823"/>
                  <a:pt x="4492" y="1789"/>
                </a:cubicBezTo>
                <a:close/>
                <a:moveTo>
                  <a:pt x="11189" y="2095"/>
                </a:moveTo>
                <a:cubicBezTo>
                  <a:pt x="11189" y="2095"/>
                  <a:pt x="11189" y="2079"/>
                  <a:pt x="11189" y="2095"/>
                </a:cubicBezTo>
                <a:close/>
                <a:moveTo>
                  <a:pt x="11189" y="2095"/>
                </a:moveTo>
                <a:cubicBezTo>
                  <a:pt x="11163" y="2095"/>
                  <a:pt x="11163" y="2095"/>
                  <a:pt x="11136" y="2111"/>
                </a:cubicBezTo>
                <a:cubicBezTo>
                  <a:pt x="11189" y="2111"/>
                  <a:pt x="11189" y="2111"/>
                  <a:pt x="11189" y="2095"/>
                </a:cubicBezTo>
                <a:close/>
                <a:moveTo>
                  <a:pt x="11136" y="2111"/>
                </a:moveTo>
                <a:cubicBezTo>
                  <a:pt x="11136" y="2111"/>
                  <a:pt x="11105" y="2111"/>
                  <a:pt x="11105" y="2126"/>
                </a:cubicBezTo>
                <a:cubicBezTo>
                  <a:pt x="11136" y="2126"/>
                  <a:pt x="11136" y="2126"/>
                  <a:pt x="11136" y="2111"/>
                </a:cubicBezTo>
                <a:close/>
                <a:moveTo>
                  <a:pt x="11105" y="2126"/>
                </a:moveTo>
                <a:cubicBezTo>
                  <a:pt x="11105" y="2126"/>
                  <a:pt x="11078" y="2126"/>
                  <a:pt x="11078" y="2144"/>
                </a:cubicBezTo>
                <a:cubicBezTo>
                  <a:pt x="11105" y="2144"/>
                  <a:pt x="11105" y="2144"/>
                  <a:pt x="11105" y="2126"/>
                </a:cubicBezTo>
                <a:close/>
                <a:moveTo>
                  <a:pt x="12127" y="2287"/>
                </a:moveTo>
                <a:cubicBezTo>
                  <a:pt x="12127" y="2287"/>
                  <a:pt x="12127" y="2271"/>
                  <a:pt x="12127" y="2287"/>
                </a:cubicBezTo>
                <a:close/>
                <a:moveTo>
                  <a:pt x="7358" y="2706"/>
                </a:moveTo>
                <a:cubicBezTo>
                  <a:pt x="7358" y="2706"/>
                  <a:pt x="7358" y="2706"/>
                  <a:pt x="7358" y="2722"/>
                </a:cubicBezTo>
                <a:cubicBezTo>
                  <a:pt x="7385" y="2706"/>
                  <a:pt x="7385" y="2706"/>
                  <a:pt x="7358" y="2706"/>
                </a:cubicBezTo>
                <a:close/>
                <a:moveTo>
                  <a:pt x="6945" y="2867"/>
                </a:moveTo>
                <a:cubicBezTo>
                  <a:pt x="7003" y="2867"/>
                  <a:pt x="7003" y="2848"/>
                  <a:pt x="7003" y="2848"/>
                </a:cubicBezTo>
                <a:cubicBezTo>
                  <a:pt x="6972" y="2833"/>
                  <a:pt x="6972" y="2848"/>
                  <a:pt x="6945" y="2867"/>
                </a:cubicBezTo>
                <a:close/>
                <a:moveTo>
                  <a:pt x="6945" y="2867"/>
                </a:moveTo>
                <a:cubicBezTo>
                  <a:pt x="6945" y="2867"/>
                  <a:pt x="6945" y="2913"/>
                  <a:pt x="6945" y="2867"/>
                </a:cubicBezTo>
                <a:close/>
                <a:moveTo>
                  <a:pt x="11492" y="3330"/>
                </a:moveTo>
                <a:cubicBezTo>
                  <a:pt x="11492" y="3330"/>
                  <a:pt x="11492" y="3314"/>
                  <a:pt x="11492" y="3330"/>
                </a:cubicBezTo>
                <a:close/>
                <a:moveTo>
                  <a:pt x="11492" y="3330"/>
                </a:moveTo>
                <a:cubicBezTo>
                  <a:pt x="11465" y="3330"/>
                  <a:pt x="11465" y="3348"/>
                  <a:pt x="11465" y="3348"/>
                </a:cubicBezTo>
                <a:cubicBezTo>
                  <a:pt x="11492" y="3364"/>
                  <a:pt x="11492" y="3348"/>
                  <a:pt x="11492" y="3330"/>
                </a:cubicBezTo>
                <a:close/>
                <a:moveTo>
                  <a:pt x="11465" y="3348"/>
                </a:moveTo>
                <a:cubicBezTo>
                  <a:pt x="11380" y="3348"/>
                  <a:pt x="11380" y="3395"/>
                  <a:pt x="11327" y="3410"/>
                </a:cubicBezTo>
                <a:cubicBezTo>
                  <a:pt x="11407" y="3410"/>
                  <a:pt x="11438" y="3379"/>
                  <a:pt x="11465" y="3348"/>
                </a:cubicBezTo>
                <a:close/>
                <a:moveTo>
                  <a:pt x="11327" y="3410"/>
                </a:moveTo>
                <a:cubicBezTo>
                  <a:pt x="11300" y="3410"/>
                  <a:pt x="11300" y="3426"/>
                  <a:pt x="11300" y="3426"/>
                </a:cubicBezTo>
                <a:cubicBezTo>
                  <a:pt x="11327" y="3444"/>
                  <a:pt x="11327" y="3426"/>
                  <a:pt x="11327" y="3410"/>
                </a:cubicBezTo>
                <a:close/>
                <a:moveTo>
                  <a:pt x="1518" y="3540"/>
                </a:moveTo>
                <a:cubicBezTo>
                  <a:pt x="1465" y="3620"/>
                  <a:pt x="1518" y="3685"/>
                  <a:pt x="1545" y="3700"/>
                </a:cubicBezTo>
                <a:cubicBezTo>
                  <a:pt x="1629" y="3845"/>
                  <a:pt x="1545" y="3475"/>
                  <a:pt x="1518" y="3540"/>
                </a:cubicBezTo>
                <a:close/>
                <a:moveTo>
                  <a:pt x="1354" y="4969"/>
                </a:moveTo>
                <a:cubicBezTo>
                  <a:pt x="1380" y="4951"/>
                  <a:pt x="1243" y="4889"/>
                  <a:pt x="1354" y="4855"/>
                </a:cubicBezTo>
                <a:cubicBezTo>
                  <a:pt x="1158" y="4793"/>
                  <a:pt x="1296" y="4984"/>
                  <a:pt x="1354" y="4969"/>
                </a:cubicBezTo>
                <a:close/>
                <a:moveTo>
                  <a:pt x="15927" y="5497"/>
                </a:moveTo>
                <a:cubicBezTo>
                  <a:pt x="15980" y="5512"/>
                  <a:pt x="16038" y="5562"/>
                  <a:pt x="16092" y="5546"/>
                </a:cubicBezTo>
                <a:cubicBezTo>
                  <a:pt x="15954" y="5481"/>
                  <a:pt x="15652" y="5417"/>
                  <a:pt x="15927" y="5497"/>
                </a:cubicBezTo>
                <a:close/>
                <a:moveTo>
                  <a:pt x="12869" y="5898"/>
                </a:moveTo>
                <a:cubicBezTo>
                  <a:pt x="12869" y="5914"/>
                  <a:pt x="12954" y="5898"/>
                  <a:pt x="12954" y="5883"/>
                </a:cubicBezTo>
                <a:cubicBezTo>
                  <a:pt x="12923" y="5883"/>
                  <a:pt x="12843" y="5898"/>
                  <a:pt x="12869" y="5898"/>
                </a:cubicBezTo>
                <a:close/>
                <a:moveTo>
                  <a:pt x="13092" y="5914"/>
                </a:moveTo>
                <a:cubicBezTo>
                  <a:pt x="13092" y="5914"/>
                  <a:pt x="12954" y="5932"/>
                  <a:pt x="13092" y="5914"/>
                </a:cubicBezTo>
                <a:close/>
                <a:moveTo>
                  <a:pt x="13092" y="5914"/>
                </a:moveTo>
                <a:cubicBezTo>
                  <a:pt x="13092" y="5932"/>
                  <a:pt x="13092" y="5932"/>
                  <a:pt x="13092" y="5932"/>
                </a:cubicBezTo>
                <a:cubicBezTo>
                  <a:pt x="13118" y="5932"/>
                  <a:pt x="13172" y="5932"/>
                  <a:pt x="13198" y="5932"/>
                </a:cubicBezTo>
                <a:cubicBezTo>
                  <a:pt x="13198" y="5914"/>
                  <a:pt x="13118" y="5914"/>
                  <a:pt x="13092" y="5914"/>
                </a:cubicBezTo>
                <a:close/>
                <a:moveTo>
                  <a:pt x="665" y="6413"/>
                </a:moveTo>
                <a:cubicBezTo>
                  <a:pt x="665" y="6413"/>
                  <a:pt x="634" y="6413"/>
                  <a:pt x="665" y="6413"/>
                </a:cubicBezTo>
                <a:close/>
                <a:moveTo>
                  <a:pt x="12069" y="9269"/>
                </a:moveTo>
                <a:cubicBezTo>
                  <a:pt x="12069" y="9269"/>
                  <a:pt x="12069" y="9318"/>
                  <a:pt x="12069" y="9269"/>
                </a:cubicBezTo>
                <a:close/>
                <a:moveTo>
                  <a:pt x="11958" y="9300"/>
                </a:moveTo>
                <a:cubicBezTo>
                  <a:pt x="11958" y="9300"/>
                  <a:pt x="11989" y="9318"/>
                  <a:pt x="11958" y="9300"/>
                </a:cubicBezTo>
                <a:close/>
                <a:moveTo>
                  <a:pt x="11878" y="9318"/>
                </a:moveTo>
                <a:cubicBezTo>
                  <a:pt x="11878" y="9318"/>
                  <a:pt x="11878" y="9269"/>
                  <a:pt x="11878" y="9318"/>
                </a:cubicBezTo>
                <a:close/>
                <a:moveTo>
                  <a:pt x="11878" y="9318"/>
                </a:moveTo>
                <a:cubicBezTo>
                  <a:pt x="11852" y="9318"/>
                  <a:pt x="11820" y="9318"/>
                  <a:pt x="11820" y="9334"/>
                </a:cubicBezTo>
                <a:cubicBezTo>
                  <a:pt x="11852" y="9334"/>
                  <a:pt x="11878" y="9334"/>
                  <a:pt x="11878" y="9318"/>
                </a:cubicBezTo>
                <a:close/>
                <a:moveTo>
                  <a:pt x="11820" y="9334"/>
                </a:moveTo>
                <a:cubicBezTo>
                  <a:pt x="11794" y="9334"/>
                  <a:pt x="11767" y="9334"/>
                  <a:pt x="11767" y="9349"/>
                </a:cubicBezTo>
                <a:cubicBezTo>
                  <a:pt x="11794" y="9349"/>
                  <a:pt x="11820" y="9349"/>
                  <a:pt x="11820" y="9334"/>
                </a:cubicBezTo>
                <a:close/>
                <a:moveTo>
                  <a:pt x="11767" y="9349"/>
                </a:moveTo>
                <a:cubicBezTo>
                  <a:pt x="11740" y="9349"/>
                  <a:pt x="11714" y="9349"/>
                  <a:pt x="11714" y="9365"/>
                </a:cubicBezTo>
                <a:cubicBezTo>
                  <a:pt x="11740" y="9365"/>
                  <a:pt x="11767" y="9365"/>
                  <a:pt x="11767" y="9349"/>
                </a:cubicBezTo>
                <a:close/>
                <a:moveTo>
                  <a:pt x="11714" y="9365"/>
                </a:moveTo>
                <a:cubicBezTo>
                  <a:pt x="11714" y="9365"/>
                  <a:pt x="11714" y="9411"/>
                  <a:pt x="11714" y="9365"/>
                </a:cubicBezTo>
                <a:close/>
                <a:moveTo>
                  <a:pt x="11603" y="9396"/>
                </a:moveTo>
                <a:cubicBezTo>
                  <a:pt x="11603" y="9396"/>
                  <a:pt x="11629" y="9396"/>
                  <a:pt x="11603" y="9396"/>
                </a:cubicBezTo>
                <a:close/>
                <a:moveTo>
                  <a:pt x="11518" y="9411"/>
                </a:moveTo>
                <a:cubicBezTo>
                  <a:pt x="11518" y="9411"/>
                  <a:pt x="11518" y="9365"/>
                  <a:pt x="11518" y="9411"/>
                </a:cubicBezTo>
                <a:close/>
                <a:moveTo>
                  <a:pt x="9425" y="9443"/>
                </a:moveTo>
                <a:cubicBezTo>
                  <a:pt x="9483" y="9443"/>
                  <a:pt x="9536" y="9427"/>
                  <a:pt x="9563" y="9411"/>
                </a:cubicBezTo>
                <a:cubicBezTo>
                  <a:pt x="9483" y="9411"/>
                  <a:pt x="9452" y="9411"/>
                  <a:pt x="9425" y="9443"/>
                </a:cubicBezTo>
                <a:close/>
                <a:moveTo>
                  <a:pt x="11518" y="9411"/>
                </a:moveTo>
                <a:cubicBezTo>
                  <a:pt x="11492" y="9411"/>
                  <a:pt x="11465" y="9411"/>
                  <a:pt x="11465" y="9427"/>
                </a:cubicBezTo>
                <a:cubicBezTo>
                  <a:pt x="11492" y="9427"/>
                  <a:pt x="11518" y="9427"/>
                  <a:pt x="11518" y="9411"/>
                </a:cubicBezTo>
                <a:close/>
                <a:moveTo>
                  <a:pt x="11465" y="9427"/>
                </a:moveTo>
                <a:cubicBezTo>
                  <a:pt x="11465" y="9427"/>
                  <a:pt x="11465" y="9476"/>
                  <a:pt x="11465" y="9427"/>
                </a:cubicBezTo>
                <a:close/>
                <a:moveTo>
                  <a:pt x="9340" y="9458"/>
                </a:moveTo>
                <a:cubicBezTo>
                  <a:pt x="9372" y="9458"/>
                  <a:pt x="9425" y="9458"/>
                  <a:pt x="9425" y="9443"/>
                </a:cubicBezTo>
                <a:cubicBezTo>
                  <a:pt x="9372" y="9443"/>
                  <a:pt x="9340" y="9443"/>
                  <a:pt x="9340" y="9458"/>
                </a:cubicBezTo>
                <a:close/>
                <a:moveTo>
                  <a:pt x="9287" y="9476"/>
                </a:moveTo>
                <a:cubicBezTo>
                  <a:pt x="9314" y="9476"/>
                  <a:pt x="9340" y="9476"/>
                  <a:pt x="9340" y="9458"/>
                </a:cubicBezTo>
                <a:cubicBezTo>
                  <a:pt x="9314" y="9458"/>
                  <a:pt x="9287" y="9458"/>
                  <a:pt x="9287" y="9476"/>
                </a:cubicBezTo>
                <a:close/>
                <a:moveTo>
                  <a:pt x="11274" y="9458"/>
                </a:moveTo>
                <a:cubicBezTo>
                  <a:pt x="11274" y="9458"/>
                  <a:pt x="11274" y="9458"/>
                  <a:pt x="11274" y="9476"/>
                </a:cubicBezTo>
                <a:cubicBezTo>
                  <a:pt x="11354" y="9476"/>
                  <a:pt x="11327" y="9458"/>
                  <a:pt x="11274" y="9458"/>
                </a:cubicBezTo>
                <a:close/>
                <a:moveTo>
                  <a:pt x="9207" y="9492"/>
                </a:moveTo>
                <a:cubicBezTo>
                  <a:pt x="9234" y="9492"/>
                  <a:pt x="9287" y="9492"/>
                  <a:pt x="9287" y="9476"/>
                </a:cubicBezTo>
                <a:cubicBezTo>
                  <a:pt x="9234" y="9476"/>
                  <a:pt x="9207" y="9476"/>
                  <a:pt x="9207" y="9492"/>
                </a:cubicBezTo>
                <a:close/>
                <a:moveTo>
                  <a:pt x="11274" y="9476"/>
                </a:moveTo>
                <a:cubicBezTo>
                  <a:pt x="11274" y="9476"/>
                  <a:pt x="11274" y="9492"/>
                  <a:pt x="11274" y="9476"/>
                </a:cubicBezTo>
                <a:close/>
                <a:moveTo>
                  <a:pt x="9207" y="9492"/>
                </a:moveTo>
                <a:cubicBezTo>
                  <a:pt x="9207" y="9492"/>
                  <a:pt x="9123" y="9556"/>
                  <a:pt x="9207" y="9492"/>
                </a:cubicBezTo>
                <a:close/>
                <a:moveTo>
                  <a:pt x="11163" y="9507"/>
                </a:moveTo>
                <a:cubicBezTo>
                  <a:pt x="11163" y="9507"/>
                  <a:pt x="11189" y="9458"/>
                  <a:pt x="11163" y="9507"/>
                </a:cubicBezTo>
                <a:close/>
                <a:moveTo>
                  <a:pt x="11163" y="9507"/>
                </a:moveTo>
                <a:cubicBezTo>
                  <a:pt x="11163" y="9507"/>
                  <a:pt x="11163" y="9556"/>
                  <a:pt x="11163" y="9507"/>
                </a:cubicBezTo>
                <a:close/>
                <a:moveTo>
                  <a:pt x="8985" y="9538"/>
                </a:moveTo>
                <a:cubicBezTo>
                  <a:pt x="8985" y="9538"/>
                  <a:pt x="8985" y="9492"/>
                  <a:pt x="8985" y="9538"/>
                </a:cubicBezTo>
                <a:close/>
                <a:moveTo>
                  <a:pt x="11025" y="9538"/>
                </a:moveTo>
                <a:cubicBezTo>
                  <a:pt x="11025" y="9538"/>
                  <a:pt x="11052" y="9492"/>
                  <a:pt x="11025" y="9538"/>
                </a:cubicBezTo>
                <a:close/>
                <a:moveTo>
                  <a:pt x="8985" y="9538"/>
                </a:moveTo>
                <a:cubicBezTo>
                  <a:pt x="8932" y="9538"/>
                  <a:pt x="8900" y="9538"/>
                  <a:pt x="8900" y="9556"/>
                </a:cubicBezTo>
                <a:cubicBezTo>
                  <a:pt x="8932" y="9556"/>
                  <a:pt x="8985" y="9556"/>
                  <a:pt x="8985" y="9538"/>
                </a:cubicBezTo>
                <a:close/>
                <a:moveTo>
                  <a:pt x="11025" y="9538"/>
                </a:moveTo>
                <a:cubicBezTo>
                  <a:pt x="11025" y="9538"/>
                  <a:pt x="11025" y="9588"/>
                  <a:pt x="11025" y="9538"/>
                </a:cubicBezTo>
                <a:close/>
                <a:moveTo>
                  <a:pt x="8900" y="9556"/>
                </a:moveTo>
                <a:cubicBezTo>
                  <a:pt x="8874" y="9556"/>
                  <a:pt x="8847" y="9556"/>
                  <a:pt x="8847" y="9572"/>
                </a:cubicBezTo>
                <a:cubicBezTo>
                  <a:pt x="8874" y="9572"/>
                  <a:pt x="8900" y="9572"/>
                  <a:pt x="8900" y="9556"/>
                </a:cubicBezTo>
                <a:close/>
                <a:moveTo>
                  <a:pt x="10914" y="9572"/>
                </a:moveTo>
                <a:cubicBezTo>
                  <a:pt x="10914" y="9572"/>
                  <a:pt x="10940" y="9572"/>
                  <a:pt x="10914" y="9572"/>
                </a:cubicBezTo>
                <a:close/>
                <a:moveTo>
                  <a:pt x="8847" y="9572"/>
                </a:moveTo>
                <a:cubicBezTo>
                  <a:pt x="8820" y="9572"/>
                  <a:pt x="8763" y="9572"/>
                  <a:pt x="8763" y="9588"/>
                </a:cubicBezTo>
                <a:cubicBezTo>
                  <a:pt x="8789" y="9588"/>
                  <a:pt x="8847" y="9588"/>
                  <a:pt x="8847" y="9572"/>
                </a:cubicBezTo>
                <a:close/>
                <a:moveTo>
                  <a:pt x="10887" y="9572"/>
                </a:moveTo>
                <a:cubicBezTo>
                  <a:pt x="10887" y="9556"/>
                  <a:pt x="10829" y="9572"/>
                  <a:pt x="10829" y="9588"/>
                </a:cubicBezTo>
                <a:cubicBezTo>
                  <a:pt x="10856" y="9588"/>
                  <a:pt x="10914" y="9572"/>
                  <a:pt x="10887" y="9572"/>
                </a:cubicBezTo>
                <a:close/>
                <a:moveTo>
                  <a:pt x="8763" y="9588"/>
                </a:moveTo>
                <a:cubicBezTo>
                  <a:pt x="8736" y="9588"/>
                  <a:pt x="8683" y="9588"/>
                  <a:pt x="8683" y="9603"/>
                </a:cubicBezTo>
                <a:cubicBezTo>
                  <a:pt x="8709" y="9603"/>
                  <a:pt x="8763" y="9603"/>
                  <a:pt x="8763" y="9588"/>
                </a:cubicBezTo>
                <a:close/>
                <a:moveTo>
                  <a:pt x="10776" y="9603"/>
                </a:moveTo>
                <a:cubicBezTo>
                  <a:pt x="10776" y="9603"/>
                  <a:pt x="10776" y="9588"/>
                  <a:pt x="10776" y="9603"/>
                </a:cubicBezTo>
                <a:close/>
                <a:moveTo>
                  <a:pt x="8683" y="9603"/>
                </a:moveTo>
                <a:cubicBezTo>
                  <a:pt x="8656" y="9603"/>
                  <a:pt x="8598" y="9603"/>
                  <a:pt x="8598" y="9619"/>
                </a:cubicBezTo>
                <a:cubicBezTo>
                  <a:pt x="8625" y="9619"/>
                  <a:pt x="8683" y="9619"/>
                  <a:pt x="8683" y="9603"/>
                </a:cubicBezTo>
                <a:close/>
                <a:moveTo>
                  <a:pt x="8598" y="9619"/>
                </a:moveTo>
                <a:cubicBezTo>
                  <a:pt x="8545" y="9619"/>
                  <a:pt x="8487" y="9619"/>
                  <a:pt x="8460" y="9652"/>
                </a:cubicBezTo>
                <a:cubicBezTo>
                  <a:pt x="8518" y="9652"/>
                  <a:pt x="8572" y="9637"/>
                  <a:pt x="8598" y="9619"/>
                </a:cubicBezTo>
                <a:close/>
                <a:moveTo>
                  <a:pt x="10638" y="9637"/>
                </a:moveTo>
                <a:cubicBezTo>
                  <a:pt x="10638" y="9637"/>
                  <a:pt x="10665" y="9588"/>
                  <a:pt x="10638" y="9637"/>
                </a:cubicBezTo>
                <a:close/>
                <a:moveTo>
                  <a:pt x="10638" y="9637"/>
                </a:moveTo>
                <a:cubicBezTo>
                  <a:pt x="10638" y="9637"/>
                  <a:pt x="10638" y="9683"/>
                  <a:pt x="10638" y="9637"/>
                </a:cubicBezTo>
                <a:close/>
                <a:moveTo>
                  <a:pt x="8460" y="9652"/>
                </a:moveTo>
                <a:cubicBezTo>
                  <a:pt x="8434" y="9652"/>
                  <a:pt x="8380" y="9652"/>
                  <a:pt x="8380" y="9668"/>
                </a:cubicBezTo>
                <a:cubicBezTo>
                  <a:pt x="8407" y="9668"/>
                  <a:pt x="8460" y="9668"/>
                  <a:pt x="8460" y="9652"/>
                </a:cubicBezTo>
                <a:close/>
                <a:moveTo>
                  <a:pt x="10500" y="9668"/>
                </a:moveTo>
                <a:cubicBezTo>
                  <a:pt x="10500" y="9668"/>
                  <a:pt x="10527" y="9619"/>
                  <a:pt x="10500" y="9668"/>
                </a:cubicBezTo>
                <a:close/>
                <a:moveTo>
                  <a:pt x="13340" y="9717"/>
                </a:moveTo>
                <a:cubicBezTo>
                  <a:pt x="13420" y="9699"/>
                  <a:pt x="13474" y="9668"/>
                  <a:pt x="13532" y="9652"/>
                </a:cubicBezTo>
                <a:cubicBezTo>
                  <a:pt x="13420" y="9652"/>
                  <a:pt x="13367" y="9683"/>
                  <a:pt x="13340" y="9717"/>
                </a:cubicBezTo>
                <a:close/>
                <a:moveTo>
                  <a:pt x="8380" y="9668"/>
                </a:moveTo>
                <a:cubicBezTo>
                  <a:pt x="8349" y="9668"/>
                  <a:pt x="8296" y="9668"/>
                  <a:pt x="8296" y="9683"/>
                </a:cubicBezTo>
                <a:cubicBezTo>
                  <a:pt x="8323" y="9683"/>
                  <a:pt x="8380" y="9683"/>
                  <a:pt x="8380" y="9668"/>
                </a:cubicBezTo>
                <a:close/>
                <a:moveTo>
                  <a:pt x="10500" y="9668"/>
                </a:moveTo>
                <a:cubicBezTo>
                  <a:pt x="10500" y="9668"/>
                  <a:pt x="10500" y="9717"/>
                  <a:pt x="10500" y="9668"/>
                </a:cubicBezTo>
                <a:close/>
                <a:moveTo>
                  <a:pt x="8296" y="9683"/>
                </a:moveTo>
                <a:cubicBezTo>
                  <a:pt x="8269" y="9683"/>
                  <a:pt x="8212" y="9683"/>
                  <a:pt x="8212" y="9699"/>
                </a:cubicBezTo>
                <a:cubicBezTo>
                  <a:pt x="8238" y="9699"/>
                  <a:pt x="8296" y="9699"/>
                  <a:pt x="8296" y="9683"/>
                </a:cubicBezTo>
                <a:close/>
                <a:moveTo>
                  <a:pt x="10416" y="9699"/>
                </a:moveTo>
                <a:close/>
                <a:moveTo>
                  <a:pt x="8212" y="9699"/>
                </a:moveTo>
                <a:cubicBezTo>
                  <a:pt x="8185" y="9699"/>
                  <a:pt x="8132" y="9699"/>
                  <a:pt x="8132" y="9717"/>
                </a:cubicBezTo>
                <a:cubicBezTo>
                  <a:pt x="8158" y="9717"/>
                  <a:pt x="8212" y="9717"/>
                  <a:pt x="8212" y="9699"/>
                </a:cubicBezTo>
                <a:close/>
                <a:moveTo>
                  <a:pt x="10389" y="9699"/>
                </a:moveTo>
                <a:cubicBezTo>
                  <a:pt x="10363" y="9683"/>
                  <a:pt x="10305" y="9699"/>
                  <a:pt x="10336" y="9717"/>
                </a:cubicBezTo>
                <a:lnTo>
                  <a:pt x="10389" y="9699"/>
                </a:lnTo>
                <a:close/>
                <a:moveTo>
                  <a:pt x="8132" y="9717"/>
                </a:moveTo>
                <a:cubicBezTo>
                  <a:pt x="8132" y="9717"/>
                  <a:pt x="8132" y="9764"/>
                  <a:pt x="8132" y="9717"/>
                </a:cubicBezTo>
                <a:close/>
                <a:moveTo>
                  <a:pt x="13283" y="9733"/>
                </a:moveTo>
                <a:cubicBezTo>
                  <a:pt x="13309" y="9733"/>
                  <a:pt x="13340" y="9717"/>
                  <a:pt x="13340" y="9717"/>
                </a:cubicBezTo>
                <a:cubicBezTo>
                  <a:pt x="13309" y="9717"/>
                  <a:pt x="13283" y="9717"/>
                  <a:pt x="13283" y="9733"/>
                </a:cubicBezTo>
                <a:close/>
                <a:moveTo>
                  <a:pt x="7994" y="9748"/>
                </a:moveTo>
                <a:cubicBezTo>
                  <a:pt x="7994" y="9748"/>
                  <a:pt x="7994" y="9699"/>
                  <a:pt x="7994" y="9748"/>
                </a:cubicBezTo>
                <a:close/>
                <a:moveTo>
                  <a:pt x="10252" y="9733"/>
                </a:moveTo>
                <a:cubicBezTo>
                  <a:pt x="10225" y="9717"/>
                  <a:pt x="10172" y="9733"/>
                  <a:pt x="10198" y="9748"/>
                </a:cubicBezTo>
                <a:lnTo>
                  <a:pt x="10252" y="9733"/>
                </a:lnTo>
                <a:close/>
                <a:moveTo>
                  <a:pt x="13229" y="9748"/>
                </a:moveTo>
                <a:cubicBezTo>
                  <a:pt x="13256" y="9748"/>
                  <a:pt x="13283" y="9733"/>
                  <a:pt x="13283" y="9733"/>
                </a:cubicBezTo>
                <a:cubicBezTo>
                  <a:pt x="13256" y="9733"/>
                  <a:pt x="13229" y="9733"/>
                  <a:pt x="13229" y="9748"/>
                </a:cubicBezTo>
                <a:close/>
                <a:moveTo>
                  <a:pt x="7994" y="9748"/>
                </a:moveTo>
                <a:cubicBezTo>
                  <a:pt x="7967" y="9748"/>
                  <a:pt x="7909" y="9748"/>
                  <a:pt x="7909" y="9764"/>
                </a:cubicBezTo>
                <a:cubicBezTo>
                  <a:pt x="7967" y="9764"/>
                  <a:pt x="7994" y="9764"/>
                  <a:pt x="7994" y="9748"/>
                </a:cubicBezTo>
                <a:close/>
                <a:moveTo>
                  <a:pt x="10140" y="9764"/>
                </a:moveTo>
                <a:cubicBezTo>
                  <a:pt x="10140" y="9764"/>
                  <a:pt x="10114" y="9748"/>
                  <a:pt x="10140" y="9764"/>
                </a:cubicBezTo>
                <a:close/>
                <a:moveTo>
                  <a:pt x="13172" y="9764"/>
                </a:moveTo>
                <a:cubicBezTo>
                  <a:pt x="13198" y="9764"/>
                  <a:pt x="13229" y="9748"/>
                  <a:pt x="13229" y="9748"/>
                </a:cubicBezTo>
                <a:cubicBezTo>
                  <a:pt x="13198" y="9748"/>
                  <a:pt x="13172" y="9748"/>
                  <a:pt x="13172" y="9764"/>
                </a:cubicBezTo>
                <a:close/>
                <a:moveTo>
                  <a:pt x="7909" y="9764"/>
                </a:moveTo>
                <a:cubicBezTo>
                  <a:pt x="7883" y="9764"/>
                  <a:pt x="7829" y="9764"/>
                  <a:pt x="7829" y="9779"/>
                </a:cubicBezTo>
                <a:cubicBezTo>
                  <a:pt x="7883" y="9779"/>
                  <a:pt x="7909" y="9779"/>
                  <a:pt x="7909" y="9764"/>
                </a:cubicBezTo>
                <a:close/>
                <a:moveTo>
                  <a:pt x="10114" y="9764"/>
                </a:moveTo>
                <a:cubicBezTo>
                  <a:pt x="10087" y="9748"/>
                  <a:pt x="10034" y="9764"/>
                  <a:pt x="10060" y="9779"/>
                </a:cubicBezTo>
                <a:lnTo>
                  <a:pt x="10114" y="9764"/>
                </a:lnTo>
                <a:close/>
                <a:moveTo>
                  <a:pt x="13034" y="9813"/>
                </a:moveTo>
                <a:cubicBezTo>
                  <a:pt x="13092" y="9797"/>
                  <a:pt x="13145" y="9797"/>
                  <a:pt x="13172" y="9764"/>
                </a:cubicBezTo>
                <a:cubicBezTo>
                  <a:pt x="13118" y="9764"/>
                  <a:pt x="13060" y="9779"/>
                  <a:pt x="13034" y="9813"/>
                </a:cubicBezTo>
                <a:close/>
                <a:moveTo>
                  <a:pt x="7829" y="9779"/>
                </a:moveTo>
                <a:cubicBezTo>
                  <a:pt x="7798" y="9779"/>
                  <a:pt x="7745" y="9779"/>
                  <a:pt x="7745" y="9797"/>
                </a:cubicBezTo>
                <a:cubicBezTo>
                  <a:pt x="7798" y="9797"/>
                  <a:pt x="7829" y="9797"/>
                  <a:pt x="7829" y="9779"/>
                </a:cubicBezTo>
                <a:close/>
                <a:moveTo>
                  <a:pt x="7745" y="9797"/>
                </a:moveTo>
                <a:cubicBezTo>
                  <a:pt x="7718" y="9797"/>
                  <a:pt x="7660" y="9797"/>
                  <a:pt x="7660" y="9813"/>
                </a:cubicBezTo>
                <a:cubicBezTo>
                  <a:pt x="7718" y="9813"/>
                  <a:pt x="7745" y="9813"/>
                  <a:pt x="7745" y="9797"/>
                </a:cubicBezTo>
                <a:close/>
                <a:moveTo>
                  <a:pt x="9976" y="9797"/>
                </a:moveTo>
                <a:cubicBezTo>
                  <a:pt x="9949" y="9779"/>
                  <a:pt x="9892" y="9797"/>
                  <a:pt x="9923" y="9813"/>
                </a:cubicBezTo>
                <a:lnTo>
                  <a:pt x="9976" y="9797"/>
                </a:lnTo>
                <a:close/>
                <a:moveTo>
                  <a:pt x="7660" y="9813"/>
                </a:moveTo>
                <a:cubicBezTo>
                  <a:pt x="7634" y="9813"/>
                  <a:pt x="7580" y="9813"/>
                  <a:pt x="7580" y="9828"/>
                </a:cubicBezTo>
                <a:cubicBezTo>
                  <a:pt x="7634" y="9828"/>
                  <a:pt x="7660" y="9828"/>
                  <a:pt x="7660" y="9813"/>
                </a:cubicBezTo>
                <a:close/>
                <a:moveTo>
                  <a:pt x="12980" y="9828"/>
                </a:moveTo>
                <a:cubicBezTo>
                  <a:pt x="13007" y="9828"/>
                  <a:pt x="13034" y="9813"/>
                  <a:pt x="13034" y="9813"/>
                </a:cubicBezTo>
                <a:cubicBezTo>
                  <a:pt x="13007" y="9813"/>
                  <a:pt x="12980" y="9813"/>
                  <a:pt x="12980" y="9828"/>
                </a:cubicBezTo>
                <a:close/>
                <a:moveTo>
                  <a:pt x="7580" y="9828"/>
                </a:moveTo>
                <a:cubicBezTo>
                  <a:pt x="7580" y="9828"/>
                  <a:pt x="7580" y="9878"/>
                  <a:pt x="7580" y="9828"/>
                </a:cubicBezTo>
                <a:close/>
                <a:moveTo>
                  <a:pt x="9838" y="9828"/>
                </a:moveTo>
                <a:cubicBezTo>
                  <a:pt x="9812" y="9813"/>
                  <a:pt x="9754" y="9828"/>
                  <a:pt x="9785" y="9844"/>
                </a:cubicBezTo>
                <a:lnTo>
                  <a:pt x="9838" y="9828"/>
                </a:lnTo>
                <a:close/>
                <a:moveTo>
                  <a:pt x="12923" y="9844"/>
                </a:moveTo>
                <a:cubicBezTo>
                  <a:pt x="12954" y="9844"/>
                  <a:pt x="12980" y="9828"/>
                  <a:pt x="12980" y="9828"/>
                </a:cubicBezTo>
                <a:cubicBezTo>
                  <a:pt x="12954" y="9813"/>
                  <a:pt x="12923" y="9828"/>
                  <a:pt x="12923" y="9844"/>
                </a:cubicBezTo>
                <a:close/>
                <a:moveTo>
                  <a:pt x="7443" y="9859"/>
                </a:moveTo>
                <a:cubicBezTo>
                  <a:pt x="7443" y="9859"/>
                  <a:pt x="7443" y="9813"/>
                  <a:pt x="7443" y="9859"/>
                </a:cubicBezTo>
                <a:close/>
                <a:moveTo>
                  <a:pt x="12869" y="9859"/>
                </a:moveTo>
                <a:cubicBezTo>
                  <a:pt x="12896" y="9859"/>
                  <a:pt x="12923" y="9844"/>
                  <a:pt x="12923" y="9844"/>
                </a:cubicBezTo>
                <a:cubicBezTo>
                  <a:pt x="12896" y="9828"/>
                  <a:pt x="12869" y="9844"/>
                  <a:pt x="12869" y="9859"/>
                </a:cubicBezTo>
                <a:close/>
                <a:moveTo>
                  <a:pt x="7443" y="9859"/>
                </a:moveTo>
                <a:cubicBezTo>
                  <a:pt x="7416" y="9859"/>
                  <a:pt x="7358" y="9844"/>
                  <a:pt x="7358" y="9878"/>
                </a:cubicBezTo>
                <a:cubicBezTo>
                  <a:pt x="7416" y="9878"/>
                  <a:pt x="7443" y="9878"/>
                  <a:pt x="7443" y="9859"/>
                </a:cubicBezTo>
                <a:close/>
                <a:moveTo>
                  <a:pt x="12816" y="9878"/>
                </a:moveTo>
                <a:cubicBezTo>
                  <a:pt x="12843" y="9878"/>
                  <a:pt x="12869" y="9859"/>
                  <a:pt x="12869" y="9859"/>
                </a:cubicBezTo>
                <a:cubicBezTo>
                  <a:pt x="12843" y="9844"/>
                  <a:pt x="12816" y="9859"/>
                  <a:pt x="12816" y="9878"/>
                </a:cubicBezTo>
                <a:close/>
                <a:moveTo>
                  <a:pt x="7358" y="9878"/>
                </a:moveTo>
                <a:cubicBezTo>
                  <a:pt x="7332" y="9878"/>
                  <a:pt x="7278" y="9859"/>
                  <a:pt x="7278" y="9893"/>
                </a:cubicBezTo>
                <a:cubicBezTo>
                  <a:pt x="7332" y="9893"/>
                  <a:pt x="7358" y="9893"/>
                  <a:pt x="7358" y="9878"/>
                </a:cubicBezTo>
                <a:close/>
                <a:moveTo>
                  <a:pt x="12816" y="9878"/>
                </a:moveTo>
                <a:cubicBezTo>
                  <a:pt x="12705" y="9893"/>
                  <a:pt x="12594" y="9909"/>
                  <a:pt x="12509" y="9973"/>
                </a:cubicBezTo>
                <a:cubicBezTo>
                  <a:pt x="12620" y="9940"/>
                  <a:pt x="12732" y="9924"/>
                  <a:pt x="12816" y="9878"/>
                </a:cubicBezTo>
                <a:close/>
                <a:moveTo>
                  <a:pt x="7278" y="9893"/>
                </a:moveTo>
                <a:cubicBezTo>
                  <a:pt x="7247" y="9893"/>
                  <a:pt x="7194" y="9878"/>
                  <a:pt x="7194" y="9909"/>
                </a:cubicBezTo>
                <a:cubicBezTo>
                  <a:pt x="7247" y="9909"/>
                  <a:pt x="7278" y="9909"/>
                  <a:pt x="7278" y="9893"/>
                </a:cubicBezTo>
                <a:close/>
                <a:moveTo>
                  <a:pt x="7194" y="9909"/>
                </a:moveTo>
                <a:cubicBezTo>
                  <a:pt x="7167" y="9909"/>
                  <a:pt x="7109" y="9893"/>
                  <a:pt x="7109" y="9924"/>
                </a:cubicBezTo>
                <a:cubicBezTo>
                  <a:pt x="7167" y="9924"/>
                  <a:pt x="7194" y="9924"/>
                  <a:pt x="7194" y="9909"/>
                </a:cubicBezTo>
                <a:close/>
                <a:moveTo>
                  <a:pt x="9452" y="9924"/>
                </a:moveTo>
                <a:close/>
                <a:moveTo>
                  <a:pt x="7109" y="9924"/>
                </a:moveTo>
                <a:cubicBezTo>
                  <a:pt x="7109" y="9924"/>
                  <a:pt x="7109" y="9973"/>
                  <a:pt x="7109" y="9924"/>
                </a:cubicBezTo>
                <a:close/>
                <a:moveTo>
                  <a:pt x="7029" y="9940"/>
                </a:moveTo>
                <a:cubicBezTo>
                  <a:pt x="7029" y="9924"/>
                  <a:pt x="6972" y="9940"/>
                  <a:pt x="6972" y="9958"/>
                </a:cubicBezTo>
                <a:cubicBezTo>
                  <a:pt x="7003" y="9958"/>
                  <a:pt x="7056" y="9940"/>
                  <a:pt x="7029" y="9940"/>
                </a:cubicBezTo>
                <a:close/>
                <a:moveTo>
                  <a:pt x="6945" y="9958"/>
                </a:moveTo>
                <a:cubicBezTo>
                  <a:pt x="6945" y="9940"/>
                  <a:pt x="6892" y="9958"/>
                  <a:pt x="6892" y="9973"/>
                </a:cubicBezTo>
                <a:cubicBezTo>
                  <a:pt x="6918" y="9973"/>
                  <a:pt x="6972" y="9958"/>
                  <a:pt x="6945" y="9958"/>
                </a:cubicBezTo>
                <a:close/>
                <a:moveTo>
                  <a:pt x="6865" y="9973"/>
                </a:moveTo>
                <a:cubicBezTo>
                  <a:pt x="6865" y="9958"/>
                  <a:pt x="6807" y="9973"/>
                  <a:pt x="6807" y="9989"/>
                </a:cubicBezTo>
                <a:cubicBezTo>
                  <a:pt x="6834" y="9989"/>
                  <a:pt x="6892" y="9973"/>
                  <a:pt x="6865" y="9973"/>
                </a:cubicBezTo>
                <a:close/>
                <a:moveTo>
                  <a:pt x="12403" y="10004"/>
                </a:moveTo>
                <a:cubicBezTo>
                  <a:pt x="12456" y="9989"/>
                  <a:pt x="12483" y="9989"/>
                  <a:pt x="12509" y="9973"/>
                </a:cubicBezTo>
                <a:cubicBezTo>
                  <a:pt x="12456" y="9958"/>
                  <a:pt x="12403" y="9973"/>
                  <a:pt x="12403" y="10004"/>
                </a:cubicBezTo>
                <a:close/>
                <a:moveTo>
                  <a:pt x="6780" y="9989"/>
                </a:moveTo>
                <a:cubicBezTo>
                  <a:pt x="6780" y="9973"/>
                  <a:pt x="6727" y="9989"/>
                  <a:pt x="6727" y="10004"/>
                </a:cubicBezTo>
                <a:cubicBezTo>
                  <a:pt x="6754" y="10004"/>
                  <a:pt x="6807" y="9989"/>
                  <a:pt x="6780" y="9989"/>
                </a:cubicBezTo>
                <a:close/>
                <a:moveTo>
                  <a:pt x="6696" y="10004"/>
                </a:moveTo>
                <a:cubicBezTo>
                  <a:pt x="6696" y="9989"/>
                  <a:pt x="6643" y="10004"/>
                  <a:pt x="6643" y="10020"/>
                </a:cubicBezTo>
                <a:cubicBezTo>
                  <a:pt x="6669" y="10020"/>
                  <a:pt x="6727" y="10004"/>
                  <a:pt x="6696" y="10004"/>
                </a:cubicBezTo>
                <a:close/>
                <a:moveTo>
                  <a:pt x="12345" y="10020"/>
                </a:moveTo>
                <a:cubicBezTo>
                  <a:pt x="12372" y="10020"/>
                  <a:pt x="12403" y="10004"/>
                  <a:pt x="12403" y="10004"/>
                </a:cubicBezTo>
                <a:cubicBezTo>
                  <a:pt x="12372" y="9989"/>
                  <a:pt x="12345" y="10004"/>
                  <a:pt x="12345" y="10020"/>
                </a:cubicBezTo>
                <a:close/>
                <a:moveTo>
                  <a:pt x="6558" y="10038"/>
                </a:moveTo>
                <a:cubicBezTo>
                  <a:pt x="6558" y="10038"/>
                  <a:pt x="6589" y="9989"/>
                  <a:pt x="6558" y="10038"/>
                </a:cubicBezTo>
                <a:close/>
                <a:moveTo>
                  <a:pt x="12292" y="10038"/>
                </a:moveTo>
                <a:cubicBezTo>
                  <a:pt x="12318" y="10038"/>
                  <a:pt x="12345" y="10020"/>
                  <a:pt x="12345" y="10020"/>
                </a:cubicBezTo>
                <a:cubicBezTo>
                  <a:pt x="12318" y="10004"/>
                  <a:pt x="12292" y="10020"/>
                  <a:pt x="12292" y="10038"/>
                </a:cubicBezTo>
                <a:close/>
                <a:moveTo>
                  <a:pt x="6558" y="10038"/>
                </a:moveTo>
                <a:cubicBezTo>
                  <a:pt x="6532" y="10020"/>
                  <a:pt x="6505" y="10020"/>
                  <a:pt x="6478" y="10054"/>
                </a:cubicBezTo>
                <a:cubicBezTo>
                  <a:pt x="6532" y="10054"/>
                  <a:pt x="6558" y="10054"/>
                  <a:pt x="6558" y="10038"/>
                </a:cubicBezTo>
                <a:close/>
                <a:moveTo>
                  <a:pt x="12127" y="10085"/>
                </a:moveTo>
                <a:cubicBezTo>
                  <a:pt x="12207" y="10069"/>
                  <a:pt x="12265" y="10054"/>
                  <a:pt x="12292" y="10038"/>
                </a:cubicBezTo>
                <a:cubicBezTo>
                  <a:pt x="12207" y="10038"/>
                  <a:pt x="12154" y="10038"/>
                  <a:pt x="12127" y="10085"/>
                </a:cubicBezTo>
                <a:close/>
                <a:moveTo>
                  <a:pt x="6478" y="10054"/>
                </a:moveTo>
                <a:cubicBezTo>
                  <a:pt x="6478" y="10054"/>
                  <a:pt x="6478" y="10100"/>
                  <a:pt x="6478" y="10054"/>
                </a:cubicBezTo>
                <a:close/>
                <a:moveTo>
                  <a:pt x="12043" y="10100"/>
                </a:moveTo>
                <a:cubicBezTo>
                  <a:pt x="12096" y="10100"/>
                  <a:pt x="12127" y="10100"/>
                  <a:pt x="12127" y="10085"/>
                </a:cubicBezTo>
                <a:cubicBezTo>
                  <a:pt x="12096" y="10069"/>
                  <a:pt x="12043" y="10069"/>
                  <a:pt x="12043" y="10100"/>
                </a:cubicBezTo>
                <a:close/>
                <a:moveTo>
                  <a:pt x="11932" y="10134"/>
                </a:moveTo>
                <a:cubicBezTo>
                  <a:pt x="11989" y="10134"/>
                  <a:pt x="12043" y="10118"/>
                  <a:pt x="12043" y="10100"/>
                </a:cubicBezTo>
                <a:cubicBezTo>
                  <a:pt x="11989" y="10100"/>
                  <a:pt x="11958" y="10100"/>
                  <a:pt x="11932" y="10134"/>
                </a:cubicBezTo>
                <a:close/>
                <a:moveTo>
                  <a:pt x="11878" y="10149"/>
                </a:moveTo>
                <a:cubicBezTo>
                  <a:pt x="11905" y="10149"/>
                  <a:pt x="11932" y="10134"/>
                  <a:pt x="11932" y="10134"/>
                </a:cubicBezTo>
                <a:cubicBezTo>
                  <a:pt x="11905" y="10118"/>
                  <a:pt x="11878" y="10134"/>
                  <a:pt x="11878" y="10149"/>
                </a:cubicBezTo>
                <a:close/>
                <a:moveTo>
                  <a:pt x="11820" y="10165"/>
                </a:moveTo>
                <a:cubicBezTo>
                  <a:pt x="11852" y="10165"/>
                  <a:pt x="11878" y="10149"/>
                  <a:pt x="11878" y="10149"/>
                </a:cubicBezTo>
                <a:cubicBezTo>
                  <a:pt x="11852" y="10134"/>
                  <a:pt x="11820" y="10149"/>
                  <a:pt x="11820" y="10165"/>
                </a:cubicBezTo>
                <a:close/>
                <a:moveTo>
                  <a:pt x="11767" y="10180"/>
                </a:moveTo>
                <a:cubicBezTo>
                  <a:pt x="11794" y="10180"/>
                  <a:pt x="11820" y="10165"/>
                  <a:pt x="11820" y="10165"/>
                </a:cubicBezTo>
                <a:cubicBezTo>
                  <a:pt x="11794" y="10149"/>
                  <a:pt x="11767" y="10165"/>
                  <a:pt x="11767" y="10180"/>
                </a:cubicBezTo>
                <a:close/>
                <a:moveTo>
                  <a:pt x="11714" y="10199"/>
                </a:moveTo>
                <a:cubicBezTo>
                  <a:pt x="11740" y="10199"/>
                  <a:pt x="11767" y="10180"/>
                  <a:pt x="11767" y="10180"/>
                </a:cubicBezTo>
                <a:cubicBezTo>
                  <a:pt x="11740" y="10165"/>
                  <a:pt x="11714" y="10180"/>
                  <a:pt x="11714" y="10199"/>
                </a:cubicBezTo>
                <a:close/>
                <a:moveTo>
                  <a:pt x="11656" y="10214"/>
                </a:moveTo>
                <a:cubicBezTo>
                  <a:pt x="11687" y="10214"/>
                  <a:pt x="11714" y="10199"/>
                  <a:pt x="11714" y="10199"/>
                </a:cubicBezTo>
                <a:cubicBezTo>
                  <a:pt x="11687" y="10180"/>
                  <a:pt x="11656" y="10199"/>
                  <a:pt x="11656" y="10214"/>
                </a:cubicBezTo>
                <a:close/>
                <a:moveTo>
                  <a:pt x="11518" y="10230"/>
                </a:moveTo>
                <a:cubicBezTo>
                  <a:pt x="11603" y="10245"/>
                  <a:pt x="11629" y="10230"/>
                  <a:pt x="11656" y="10214"/>
                </a:cubicBezTo>
                <a:cubicBezTo>
                  <a:pt x="11603" y="10199"/>
                  <a:pt x="11545" y="10214"/>
                  <a:pt x="11518" y="10230"/>
                </a:cubicBezTo>
                <a:close/>
                <a:moveTo>
                  <a:pt x="5652" y="10230"/>
                </a:moveTo>
                <a:cubicBezTo>
                  <a:pt x="5625" y="10230"/>
                  <a:pt x="5567" y="10245"/>
                  <a:pt x="5594" y="10245"/>
                </a:cubicBezTo>
                <a:cubicBezTo>
                  <a:pt x="5594" y="10261"/>
                  <a:pt x="5652" y="10245"/>
                  <a:pt x="5652" y="10230"/>
                </a:cubicBezTo>
                <a:close/>
                <a:moveTo>
                  <a:pt x="11465" y="10245"/>
                </a:moveTo>
                <a:cubicBezTo>
                  <a:pt x="11492" y="10261"/>
                  <a:pt x="11518" y="10245"/>
                  <a:pt x="11518" y="10230"/>
                </a:cubicBezTo>
                <a:cubicBezTo>
                  <a:pt x="11492" y="10230"/>
                  <a:pt x="11465" y="10245"/>
                  <a:pt x="11465" y="10245"/>
                </a:cubicBezTo>
                <a:close/>
                <a:moveTo>
                  <a:pt x="5540" y="10261"/>
                </a:moveTo>
                <a:cubicBezTo>
                  <a:pt x="5540" y="10261"/>
                  <a:pt x="5540" y="10279"/>
                  <a:pt x="5540" y="10261"/>
                </a:cubicBezTo>
                <a:close/>
                <a:moveTo>
                  <a:pt x="11407" y="10261"/>
                </a:moveTo>
                <a:cubicBezTo>
                  <a:pt x="11438" y="10279"/>
                  <a:pt x="11465" y="10261"/>
                  <a:pt x="11465" y="10245"/>
                </a:cubicBezTo>
                <a:cubicBezTo>
                  <a:pt x="11438" y="10245"/>
                  <a:pt x="11438" y="10261"/>
                  <a:pt x="11407" y="10261"/>
                </a:cubicBezTo>
                <a:close/>
                <a:moveTo>
                  <a:pt x="5456" y="10279"/>
                </a:moveTo>
                <a:cubicBezTo>
                  <a:pt x="5456" y="10279"/>
                  <a:pt x="5456" y="10230"/>
                  <a:pt x="5456" y="10279"/>
                </a:cubicBezTo>
                <a:close/>
                <a:moveTo>
                  <a:pt x="11354" y="10279"/>
                </a:moveTo>
                <a:cubicBezTo>
                  <a:pt x="11380" y="10294"/>
                  <a:pt x="11407" y="10279"/>
                  <a:pt x="11407" y="10261"/>
                </a:cubicBezTo>
                <a:cubicBezTo>
                  <a:pt x="11380" y="10261"/>
                  <a:pt x="11380" y="10279"/>
                  <a:pt x="11354" y="10279"/>
                </a:cubicBezTo>
                <a:close/>
                <a:moveTo>
                  <a:pt x="5456" y="10279"/>
                </a:moveTo>
                <a:cubicBezTo>
                  <a:pt x="5403" y="10279"/>
                  <a:pt x="5376" y="10279"/>
                  <a:pt x="5376" y="10294"/>
                </a:cubicBezTo>
                <a:cubicBezTo>
                  <a:pt x="5403" y="10310"/>
                  <a:pt x="5456" y="10310"/>
                  <a:pt x="5456" y="10279"/>
                </a:cubicBezTo>
                <a:close/>
                <a:moveTo>
                  <a:pt x="11300" y="10294"/>
                </a:moveTo>
                <a:cubicBezTo>
                  <a:pt x="11327" y="10310"/>
                  <a:pt x="11354" y="10294"/>
                  <a:pt x="11354" y="10279"/>
                </a:cubicBezTo>
                <a:cubicBezTo>
                  <a:pt x="11327" y="10279"/>
                  <a:pt x="11327" y="10294"/>
                  <a:pt x="11300" y="10294"/>
                </a:cubicBezTo>
                <a:close/>
                <a:moveTo>
                  <a:pt x="5185" y="10341"/>
                </a:moveTo>
                <a:cubicBezTo>
                  <a:pt x="5265" y="10341"/>
                  <a:pt x="5318" y="10325"/>
                  <a:pt x="5376" y="10294"/>
                </a:cubicBezTo>
                <a:cubicBezTo>
                  <a:pt x="5265" y="10294"/>
                  <a:pt x="5238" y="10325"/>
                  <a:pt x="5185" y="10341"/>
                </a:cubicBezTo>
                <a:close/>
                <a:moveTo>
                  <a:pt x="11216" y="10310"/>
                </a:moveTo>
                <a:cubicBezTo>
                  <a:pt x="11274" y="10325"/>
                  <a:pt x="11300" y="10325"/>
                  <a:pt x="11300" y="10294"/>
                </a:cubicBezTo>
                <a:cubicBezTo>
                  <a:pt x="11274" y="10294"/>
                  <a:pt x="11216" y="10294"/>
                  <a:pt x="11216" y="10310"/>
                </a:cubicBezTo>
                <a:close/>
                <a:moveTo>
                  <a:pt x="11163" y="10325"/>
                </a:moveTo>
                <a:cubicBezTo>
                  <a:pt x="11189" y="10341"/>
                  <a:pt x="11216" y="10325"/>
                  <a:pt x="11216" y="10310"/>
                </a:cubicBezTo>
                <a:cubicBezTo>
                  <a:pt x="11189" y="10310"/>
                  <a:pt x="11189" y="10325"/>
                  <a:pt x="11163" y="10325"/>
                </a:cubicBezTo>
                <a:close/>
                <a:moveTo>
                  <a:pt x="11105" y="10341"/>
                </a:moveTo>
                <a:cubicBezTo>
                  <a:pt x="11163" y="10356"/>
                  <a:pt x="11163" y="10341"/>
                  <a:pt x="11163" y="10325"/>
                </a:cubicBezTo>
                <a:cubicBezTo>
                  <a:pt x="11136" y="10325"/>
                  <a:pt x="11136" y="10341"/>
                  <a:pt x="11105" y="10341"/>
                </a:cubicBezTo>
                <a:close/>
                <a:moveTo>
                  <a:pt x="5185" y="10341"/>
                </a:moveTo>
                <a:cubicBezTo>
                  <a:pt x="5154" y="10341"/>
                  <a:pt x="5127" y="10356"/>
                  <a:pt x="5127" y="10356"/>
                </a:cubicBezTo>
                <a:cubicBezTo>
                  <a:pt x="5154" y="10375"/>
                  <a:pt x="5185" y="10356"/>
                  <a:pt x="5185" y="10341"/>
                </a:cubicBezTo>
                <a:close/>
                <a:moveTo>
                  <a:pt x="11052" y="10356"/>
                </a:moveTo>
                <a:cubicBezTo>
                  <a:pt x="11105" y="10375"/>
                  <a:pt x="11105" y="10356"/>
                  <a:pt x="11105" y="10341"/>
                </a:cubicBezTo>
                <a:cubicBezTo>
                  <a:pt x="11078" y="10341"/>
                  <a:pt x="11078" y="10356"/>
                  <a:pt x="11052" y="10356"/>
                </a:cubicBezTo>
                <a:close/>
                <a:moveTo>
                  <a:pt x="4936" y="10406"/>
                </a:moveTo>
                <a:cubicBezTo>
                  <a:pt x="5016" y="10406"/>
                  <a:pt x="5074" y="10390"/>
                  <a:pt x="5127" y="10356"/>
                </a:cubicBezTo>
                <a:cubicBezTo>
                  <a:pt x="5016" y="10356"/>
                  <a:pt x="4989" y="10390"/>
                  <a:pt x="4936" y="10406"/>
                </a:cubicBezTo>
                <a:close/>
                <a:moveTo>
                  <a:pt x="10994" y="10375"/>
                </a:moveTo>
                <a:cubicBezTo>
                  <a:pt x="11052" y="10390"/>
                  <a:pt x="11052" y="10375"/>
                  <a:pt x="11052" y="10356"/>
                </a:cubicBezTo>
                <a:cubicBezTo>
                  <a:pt x="11025" y="10356"/>
                  <a:pt x="11025" y="10375"/>
                  <a:pt x="10994" y="10375"/>
                </a:cubicBezTo>
                <a:close/>
                <a:moveTo>
                  <a:pt x="10914" y="10390"/>
                </a:moveTo>
                <a:cubicBezTo>
                  <a:pt x="10967" y="10406"/>
                  <a:pt x="10994" y="10406"/>
                  <a:pt x="10994" y="10375"/>
                </a:cubicBezTo>
                <a:cubicBezTo>
                  <a:pt x="10967" y="10375"/>
                  <a:pt x="10940" y="10375"/>
                  <a:pt x="10914" y="10390"/>
                </a:cubicBezTo>
                <a:close/>
                <a:moveTo>
                  <a:pt x="10856" y="10406"/>
                </a:moveTo>
                <a:cubicBezTo>
                  <a:pt x="10914" y="10421"/>
                  <a:pt x="10914" y="10406"/>
                  <a:pt x="10914" y="10390"/>
                </a:cubicBezTo>
                <a:cubicBezTo>
                  <a:pt x="10887" y="10390"/>
                  <a:pt x="10887" y="10406"/>
                  <a:pt x="10856" y="10406"/>
                </a:cubicBezTo>
                <a:close/>
                <a:moveTo>
                  <a:pt x="10803" y="10421"/>
                </a:moveTo>
                <a:cubicBezTo>
                  <a:pt x="10856" y="10439"/>
                  <a:pt x="10856" y="10421"/>
                  <a:pt x="10856" y="10406"/>
                </a:cubicBezTo>
                <a:cubicBezTo>
                  <a:pt x="10829" y="10406"/>
                  <a:pt x="10829" y="10421"/>
                  <a:pt x="10803" y="10421"/>
                </a:cubicBezTo>
                <a:close/>
                <a:moveTo>
                  <a:pt x="10723" y="10439"/>
                </a:moveTo>
                <a:cubicBezTo>
                  <a:pt x="10776" y="10439"/>
                  <a:pt x="10803" y="10455"/>
                  <a:pt x="10803" y="10421"/>
                </a:cubicBezTo>
                <a:cubicBezTo>
                  <a:pt x="10776" y="10421"/>
                  <a:pt x="10749" y="10421"/>
                  <a:pt x="10723" y="10439"/>
                </a:cubicBezTo>
                <a:close/>
                <a:moveTo>
                  <a:pt x="10665" y="10455"/>
                </a:moveTo>
                <a:cubicBezTo>
                  <a:pt x="10723" y="10470"/>
                  <a:pt x="10723" y="10455"/>
                  <a:pt x="10723" y="10439"/>
                </a:cubicBezTo>
                <a:cubicBezTo>
                  <a:pt x="10692" y="10439"/>
                  <a:pt x="10692" y="10455"/>
                  <a:pt x="10665" y="10455"/>
                </a:cubicBezTo>
                <a:close/>
                <a:moveTo>
                  <a:pt x="10612" y="10470"/>
                </a:moveTo>
                <a:cubicBezTo>
                  <a:pt x="10665" y="10486"/>
                  <a:pt x="10665" y="10470"/>
                  <a:pt x="10665" y="10455"/>
                </a:cubicBezTo>
                <a:cubicBezTo>
                  <a:pt x="10638" y="10455"/>
                  <a:pt x="10638" y="10470"/>
                  <a:pt x="10612" y="10470"/>
                </a:cubicBezTo>
                <a:close/>
                <a:moveTo>
                  <a:pt x="10527" y="10486"/>
                </a:moveTo>
                <a:cubicBezTo>
                  <a:pt x="10585" y="10486"/>
                  <a:pt x="10612" y="10501"/>
                  <a:pt x="10612" y="10470"/>
                </a:cubicBezTo>
                <a:cubicBezTo>
                  <a:pt x="10585" y="10470"/>
                  <a:pt x="10554" y="10470"/>
                  <a:pt x="10527" y="10486"/>
                </a:cubicBezTo>
                <a:close/>
                <a:moveTo>
                  <a:pt x="7247" y="10486"/>
                </a:moveTo>
                <a:cubicBezTo>
                  <a:pt x="7194" y="10486"/>
                  <a:pt x="7140" y="10501"/>
                  <a:pt x="7083" y="10520"/>
                </a:cubicBezTo>
                <a:cubicBezTo>
                  <a:pt x="7167" y="10535"/>
                  <a:pt x="7220" y="10520"/>
                  <a:pt x="7247" y="10486"/>
                </a:cubicBezTo>
                <a:close/>
                <a:moveTo>
                  <a:pt x="10500" y="10501"/>
                </a:moveTo>
                <a:cubicBezTo>
                  <a:pt x="10527" y="10520"/>
                  <a:pt x="10527" y="10501"/>
                  <a:pt x="10527" y="10486"/>
                </a:cubicBezTo>
                <a:cubicBezTo>
                  <a:pt x="10500" y="10486"/>
                  <a:pt x="10500" y="10501"/>
                  <a:pt x="10500" y="10501"/>
                </a:cubicBezTo>
                <a:close/>
                <a:moveTo>
                  <a:pt x="10443" y="10520"/>
                </a:moveTo>
                <a:cubicBezTo>
                  <a:pt x="10474" y="10535"/>
                  <a:pt x="10474" y="10520"/>
                  <a:pt x="10500" y="10501"/>
                </a:cubicBezTo>
                <a:cubicBezTo>
                  <a:pt x="10443" y="10501"/>
                  <a:pt x="10443" y="10520"/>
                  <a:pt x="10443" y="10520"/>
                </a:cubicBezTo>
                <a:close/>
                <a:moveTo>
                  <a:pt x="7083" y="10520"/>
                </a:moveTo>
                <a:cubicBezTo>
                  <a:pt x="6865" y="10551"/>
                  <a:pt x="6643" y="10600"/>
                  <a:pt x="6478" y="10646"/>
                </a:cubicBezTo>
                <a:cubicBezTo>
                  <a:pt x="6696" y="10615"/>
                  <a:pt x="6918" y="10582"/>
                  <a:pt x="7083" y="10520"/>
                </a:cubicBezTo>
                <a:close/>
                <a:moveTo>
                  <a:pt x="10363" y="10535"/>
                </a:moveTo>
                <a:cubicBezTo>
                  <a:pt x="10389" y="10535"/>
                  <a:pt x="10416" y="10551"/>
                  <a:pt x="10443" y="10520"/>
                </a:cubicBezTo>
                <a:cubicBezTo>
                  <a:pt x="10389" y="10520"/>
                  <a:pt x="10363" y="10520"/>
                  <a:pt x="10363" y="10535"/>
                </a:cubicBezTo>
                <a:close/>
                <a:moveTo>
                  <a:pt x="10305" y="10551"/>
                </a:moveTo>
                <a:cubicBezTo>
                  <a:pt x="10336" y="10566"/>
                  <a:pt x="10336" y="10551"/>
                  <a:pt x="10363" y="10535"/>
                </a:cubicBezTo>
                <a:cubicBezTo>
                  <a:pt x="10305" y="10535"/>
                  <a:pt x="10305" y="10551"/>
                  <a:pt x="10305" y="10551"/>
                </a:cubicBezTo>
                <a:close/>
                <a:moveTo>
                  <a:pt x="10252" y="10566"/>
                </a:moveTo>
                <a:cubicBezTo>
                  <a:pt x="10278" y="10582"/>
                  <a:pt x="10278" y="10566"/>
                  <a:pt x="10305" y="10551"/>
                </a:cubicBezTo>
                <a:cubicBezTo>
                  <a:pt x="10252" y="10551"/>
                  <a:pt x="10252" y="10566"/>
                  <a:pt x="10252" y="10566"/>
                </a:cubicBezTo>
                <a:close/>
                <a:moveTo>
                  <a:pt x="10172" y="10582"/>
                </a:moveTo>
                <a:cubicBezTo>
                  <a:pt x="10198" y="10582"/>
                  <a:pt x="10225" y="10582"/>
                  <a:pt x="10252" y="10566"/>
                </a:cubicBezTo>
                <a:cubicBezTo>
                  <a:pt x="10198" y="10566"/>
                  <a:pt x="10172" y="10566"/>
                  <a:pt x="10172" y="10582"/>
                </a:cubicBezTo>
                <a:close/>
                <a:moveTo>
                  <a:pt x="10114" y="10600"/>
                </a:moveTo>
                <a:cubicBezTo>
                  <a:pt x="10140" y="10600"/>
                  <a:pt x="10140" y="10600"/>
                  <a:pt x="10172" y="10582"/>
                </a:cubicBezTo>
                <a:cubicBezTo>
                  <a:pt x="10114" y="10582"/>
                  <a:pt x="10114" y="10600"/>
                  <a:pt x="10114" y="10600"/>
                </a:cubicBezTo>
                <a:close/>
                <a:moveTo>
                  <a:pt x="9976" y="10631"/>
                </a:moveTo>
                <a:cubicBezTo>
                  <a:pt x="10034" y="10631"/>
                  <a:pt x="10087" y="10631"/>
                  <a:pt x="10114" y="10600"/>
                </a:cubicBezTo>
                <a:cubicBezTo>
                  <a:pt x="10034" y="10600"/>
                  <a:pt x="9976" y="10615"/>
                  <a:pt x="9976" y="10631"/>
                </a:cubicBezTo>
                <a:close/>
                <a:moveTo>
                  <a:pt x="9838" y="10662"/>
                </a:moveTo>
                <a:cubicBezTo>
                  <a:pt x="9892" y="10662"/>
                  <a:pt x="9949" y="10662"/>
                  <a:pt x="9976" y="10631"/>
                </a:cubicBezTo>
                <a:cubicBezTo>
                  <a:pt x="9892" y="10631"/>
                  <a:pt x="9865" y="10646"/>
                  <a:pt x="9838" y="10662"/>
                </a:cubicBezTo>
                <a:close/>
                <a:moveTo>
                  <a:pt x="6394" y="10662"/>
                </a:moveTo>
                <a:cubicBezTo>
                  <a:pt x="6420" y="10662"/>
                  <a:pt x="6452" y="10662"/>
                  <a:pt x="6478" y="10646"/>
                </a:cubicBezTo>
                <a:cubicBezTo>
                  <a:pt x="6420" y="10646"/>
                  <a:pt x="6394" y="10646"/>
                  <a:pt x="6394" y="10662"/>
                </a:cubicBezTo>
                <a:close/>
                <a:moveTo>
                  <a:pt x="6314" y="10678"/>
                </a:moveTo>
                <a:cubicBezTo>
                  <a:pt x="6340" y="10678"/>
                  <a:pt x="6367" y="10678"/>
                  <a:pt x="6394" y="10662"/>
                </a:cubicBezTo>
                <a:cubicBezTo>
                  <a:pt x="6340" y="10662"/>
                  <a:pt x="6314" y="10662"/>
                  <a:pt x="6314" y="10678"/>
                </a:cubicBezTo>
                <a:close/>
                <a:moveTo>
                  <a:pt x="9700" y="10696"/>
                </a:moveTo>
                <a:cubicBezTo>
                  <a:pt x="9754" y="10696"/>
                  <a:pt x="9812" y="10696"/>
                  <a:pt x="9838" y="10662"/>
                </a:cubicBezTo>
                <a:cubicBezTo>
                  <a:pt x="9754" y="10662"/>
                  <a:pt x="9727" y="10678"/>
                  <a:pt x="9700" y="10696"/>
                </a:cubicBezTo>
                <a:close/>
                <a:moveTo>
                  <a:pt x="6229" y="10696"/>
                </a:moveTo>
                <a:cubicBezTo>
                  <a:pt x="6256" y="10696"/>
                  <a:pt x="6283" y="10696"/>
                  <a:pt x="6314" y="10678"/>
                </a:cubicBezTo>
                <a:cubicBezTo>
                  <a:pt x="6256" y="10678"/>
                  <a:pt x="6229" y="10678"/>
                  <a:pt x="6229" y="10696"/>
                </a:cubicBezTo>
                <a:close/>
                <a:moveTo>
                  <a:pt x="10914" y="10696"/>
                </a:moveTo>
                <a:cubicBezTo>
                  <a:pt x="10914" y="10696"/>
                  <a:pt x="10887" y="10696"/>
                  <a:pt x="10914" y="10696"/>
                </a:cubicBezTo>
                <a:close/>
                <a:moveTo>
                  <a:pt x="5843" y="10776"/>
                </a:moveTo>
                <a:cubicBezTo>
                  <a:pt x="5980" y="10760"/>
                  <a:pt x="6118" y="10742"/>
                  <a:pt x="6229" y="10696"/>
                </a:cubicBezTo>
                <a:cubicBezTo>
                  <a:pt x="6065" y="10711"/>
                  <a:pt x="5927" y="10742"/>
                  <a:pt x="5843" y="10776"/>
                </a:cubicBezTo>
                <a:close/>
                <a:moveTo>
                  <a:pt x="9647" y="10711"/>
                </a:moveTo>
                <a:cubicBezTo>
                  <a:pt x="9674" y="10711"/>
                  <a:pt x="9674" y="10711"/>
                  <a:pt x="9700" y="10696"/>
                </a:cubicBezTo>
                <a:cubicBezTo>
                  <a:pt x="9674" y="10696"/>
                  <a:pt x="9647" y="10711"/>
                  <a:pt x="9647" y="10711"/>
                </a:cubicBezTo>
                <a:close/>
                <a:moveTo>
                  <a:pt x="10856" y="10711"/>
                </a:moveTo>
                <a:cubicBezTo>
                  <a:pt x="10856" y="10711"/>
                  <a:pt x="10829" y="10711"/>
                  <a:pt x="10856" y="10711"/>
                </a:cubicBezTo>
                <a:close/>
                <a:moveTo>
                  <a:pt x="9563" y="10727"/>
                </a:moveTo>
                <a:cubicBezTo>
                  <a:pt x="9589" y="10727"/>
                  <a:pt x="9647" y="10727"/>
                  <a:pt x="9647" y="10711"/>
                </a:cubicBezTo>
                <a:cubicBezTo>
                  <a:pt x="9589" y="10711"/>
                  <a:pt x="9563" y="10711"/>
                  <a:pt x="9563" y="10727"/>
                </a:cubicBezTo>
                <a:close/>
                <a:moveTo>
                  <a:pt x="10803" y="10727"/>
                </a:moveTo>
                <a:cubicBezTo>
                  <a:pt x="10803" y="10727"/>
                  <a:pt x="10776" y="10727"/>
                  <a:pt x="10803" y="10727"/>
                </a:cubicBezTo>
                <a:close/>
                <a:moveTo>
                  <a:pt x="9509" y="10742"/>
                </a:moveTo>
                <a:cubicBezTo>
                  <a:pt x="9536" y="10742"/>
                  <a:pt x="9563" y="10742"/>
                  <a:pt x="9563" y="10727"/>
                </a:cubicBezTo>
                <a:cubicBezTo>
                  <a:pt x="9536" y="10727"/>
                  <a:pt x="9509" y="10727"/>
                  <a:pt x="9509" y="10742"/>
                </a:cubicBezTo>
                <a:close/>
                <a:moveTo>
                  <a:pt x="9509" y="10742"/>
                </a:moveTo>
                <a:cubicBezTo>
                  <a:pt x="9452" y="10742"/>
                  <a:pt x="9425" y="10742"/>
                  <a:pt x="9425" y="10760"/>
                </a:cubicBezTo>
                <a:cubicBezTo>
                  <a:pt x="9452" y="10760"/>
                  <a:pt x="9509" y="10760"/>
                  <a:pt x="9509" y="10742"/>
                </a:cubicBezTo>
                <a:close/>
                <a:moveTo>
                  <a:pt x="10612" y="10776"/>
                </a:moveTo>
                <a:cubicBezTo>
                  <a:pt x="10612" y="10776"/>
                  <a:pt x="10585" y="10776"/>
                  <a:pt x="10612" y="10776"/>
                </a:cubicBezTo>
                <a:close/>
                <a:moveTo>
                  <a:pt x="10252" y="10872"/>
                </a:moveTo>
                <a:cubicBezTo>
                  <a:pt x="10252" y="10872"/>
                  <a:pt x="10198" y="10872"/>
                  <a:pt x="10252" y="10872"/>
                </a:cubicBezTo>
                <a:close/>
                <a:moveTo>
                  <a:pt x="10140" y="10887"/>
                </a:moveTo>
                <a:cubicBezTo>
                  <a:pt x="10140" y="10887"/>
                  <a:pt x="10172" y="10887"/>
                  <a:pt x="10198" y="10887"/>
                </a:cubicBezTo>
                <a:cubicBezTo>
                  <a:pt x="10172" y="10872"/>
                  <a:pt x="10140" y="10872"/>
                  <a:pt x="10140" y="10887"/>
                </a:cubicBezTo>
                <a:close/>
                <a:moveTo>
                  <a:pt x="3309" y="10952"/>
                </a:moveTo>
                <a:cubicBezTo>
                  <a:pt x="3309" y="10952"/>
                  <a:pt x="3309" y="10936"/>
                  <a:pt x="3309" y="10952"/>
                </a:cubicBezTo>
                <a:close/>
                <a:moveTo>
                  <a:pt x="20336" y="13311"/>
                </a:moveTo>
                <a:lnTo>
                  <a:pt x="20198" y="13326"/>
                </a:lnTo>
                <a:cubicBezTo>
                  <a:pt x="20252" y="13360"/>
                  <a:pt x="20336" y="13311"/>
                  <a:pt x="20336" y="13311"/>
                </a:cubicBezTo>
                <a:close/>
                <a:moveTo>
                  <a:pt x="20363" y="13360"/>
                </a:moveTo>
                <a:cubicBezTo>
                  <a:pt x="20363" y="13360"/>
                  <a:pt x="20363" y="13279"/>
                  <a:pt x="20363" y="13360"/>
                </a:cubicBezTo>
                <a:close/>
                <a:moveTo>
                  <a:pt x="19318" y="13424"/>
                </a:moveTo>
                <a:cubicBezTo>
                  <a:pt x="19260" y="13391"/>
                  <a:pt x="18847" y="13440"/>
                  <a:pt x="18820" y="13440"/>
                </a:cubicBezTo>
                <a:cubicBezTo>
                  <a:pt x="18905" y="13487"/>
                  <a:pt x="19318" y="13424"/>
                  <a:pt x="19318" y="13424"/>
                </a:cubicBezTo>
                <a:close/>
                <a:moveTo>
                  <a:pt x="21052" y="13487"/>
                </a:moveTo>
                <a:lnTo>
                  <a:pt x="21052" y="13505"/>
                </a:lnTo>
                <a:cubicBezTo>
                  <a:pt x="21052" y="13585"/>
                  <a:pt x="21136" y="13440"/>
                  <a:pt x="21052" y="13487"/>
                </a:cubicBezTo>
                <a:close/>
                <a:moveTo>
                  <a:pt x="20998" y="13600"/>
                </a:moveTo>
                <a:cubicBezTo>
                  <a:pt x="20998" y="13600"/>
                  <a:pt x="20914" y="13616"/>
                  <a:pt x="20945" y="13616"/>
                </a:cubicBezTo>
                <a:cubicBezTo>
                  <a:pt x="20945" y="13616"/>
                  <a:pt x="20998" y="13616"/>
                  <a:pt x="20998" y="13600"/>
                </a:cubicBezTo>
                <a:close/>
                <a:moveTo>
                  <a:pt x="19732" y="16570"/>
                </a:moveTo>
                <a:cubicBezTo>
                  <a:pt x="19758" y="16570"/>
                  <a:pt x="19758" y="16552"/>
                  <a:pt x="19758" y="16552"/>
                </a:cubicBezTo>
                <a:cubicBezTo>
                  <a:pt x="19758" y="16552"/>
                  <a:pt x="19758" y="16552"/>
                  <a:pt x="19732" y="16552"/>
                </a:cubicBezTo>
                <a:cubicBezTo>
                  <a:pt x="19732" y="16552"/>
                  <a:pt x="19732" y="16552"/>
                  <a:pt x="19732" y="16570"/>
                </a:cubicBezTo>
                <a:close/>
                <a:moveTo>
                  <a:pt x="19674" y="16586"/>
                </a:moveTo>
                <a:cubicBezTo>
                  <a:pt x="19700" y="16586"/>
                  <a:pt x="19732" y="16586"/>
                  <a:pt x="19732" y="16570"/>
                </a:cubicBezTo>
                <a:cubicBezTo>
                  <a:pt x="19732" y="16570"/>
                  <a:pt x="19700" y="16570"/>
                  <a:pt x="19674" y="16570"/>
                </a:cubicBezTo>
                <a:cubicBezTo>
                  <a:pt x="19674" y="16570"/>
                  <a:pt x="19674" y="16570"/>
                  <a:pt x="19674" y="16586"/>
                </a:cubicBezTo>
                <a:close/>
                <a:moveTo>
                  <a:pt x="19287" y="17147"/>
                </a:moveTo>
                <a:cubicBezTo>
                  <a:pt x="19287" y="17147"/>
                  <a:pt x="19287" y="17114"/>
                  <a:pt x="19287" y="17147"/>
                </a:cubicBezTo>
                <a:close/>
                <a:moveTo>
                  <a:pt x="18958" y="17709"/>
                </a:moveTo>
                <a:cubicBezTo>
                  <a:pt x="18958" y="17709"/>
                  <a:pt x="18958" y="17694"/>
                  <a:pt x="18958" y="17709"/>
                </a:cubicBezTo>
                <a:close/>
                <a:moveTo>
                  <a:pt x="17389" y="18432"/>
                </a:moveTo>
                <a:cubicBezTo>
                  <a:pt x="16340" y="18688"/>
                  <a:pt x="15349" y="18913"/>
                  <a:pt x="14332" y="19169"/>
                </a:cubicBezTo>
                <a:cubicBezTo>
                  <a:pt x="13505" y="19361"/>
                  <a:pt x="12758" y="19555"/>
                  <a:pt x="11878" y="19762"/>
                </a:cubicBezTo>
                <a:cubicBezTo>
                  <a:pt x="11687" y="19811"/>
                  <a:pt x="11407" y="19892"/>
                  <a:pt x="11163" y="19941"/>
                </a:cubicBezTo>
                <a:cubicBezTo>
                  <a:pt x="11163" y="19956"/>
                  <a:pt x="11078" y="19972"/>
                  <a:pt x="11078" y="19972"/>
                </a:cubicBezTo>
                <a:cubicBezTo>
                  <a:pt x="11136" y="20037"/>
                  <a:pt x="11656" y="19892"/>
                  <a:pt x="11740" y="19892"/>
                </a:cubicBezTo>
                <a:cubicBezTo>
                  <a:pt x="11740" y="19843"/>
                  <a:pt x="11852" y="19907"/>
                  <a:pt x="11740" y="19892"/>
                </a:cubicBezTo>
                <a:cubicBezTo>
                  <a:pt x="11603" y="19956"/>
                  <a:pt x="11380" y="19972"/>
                  <a:pt x="11243" y="20037"/>
                </a:cubicBezTo>
                <a:cubicBezTo>
                  <a:pt x="11603" y="20037"/>
                  <a:pt x="12265" y="19858"/>
                  <a:pt x="12647" y="19762"/>
                </a:cubicBezTo>
                <a:cubicBezTo>
                  <a:pt x="13505" y="19555"/>
                  <a:pt x="14300" y="19345"/>
                  <a:pt x="15127" y="19154"/>
                </a:cubicBezTo>
                <a:cubicBezTo>
                  <a:pt x="15598" y="19040"/>
                  <a:pt x="16038" y="18944"/>
                  <a:pt x="16367" y="18833"/>
                </a:cubicBezTo>
                <a:cubicBezTo>
                  <a:pt x="16340" y="18848"/>
                  <a:pt x="16314" y="18815"/>
                  <a:pt x="16340" y="18815"/>
                </a:cubicBezTo>
                <a:cubicBezTo>
                  <a:pt x="16367" y="18799"/>
                  <a:pt x="16505" y="18784"/>
                  <a:pt x="16616" y="18753"/>
                </a:cubicBezTo>
                <a:cubicBezTo>
                  <a:pt x="16674" y="18737"/>
                  <a:pt x="16892" y="18688"/>
                  <a:pt x="16812" y="18672"/>
                </a:cubicBezTo>
                <a:cubicBezTo>
                  <a:pt x="16754" y="18657"/>
                  <a:pt x="16260" y="18799"/>
                  <a:pt x="16643" y="18688"/>
                </a:cubicBezTo>
                <a:cubicBezTo>
                  <a:pt x="16865" y="18623"/>
                  <a:pt x="17087" y="18527"/>
                  <a:pt x="17332" y="18463"/>
                </a:cubicBezTo>
                <a:cubicBezTo>
                  <a:pt x="17443" y="18432"/>
                  <a:pt x="17883" y="18302"/>
                  <a:pt x="17389" y="18432"/>
                </a:cubicBezTo>
                <a:close/>
                <a:moveTo>
                  <a:pt x="16260" y="18784"/>
                </a:moveTo>
                <a:cubicBezTo>
                  <a:pt x="16260" y="18784"/>
                  <a:pt x="16149" y="18768"/>
                  <a:pt x="16260" y="18784"/>
                </a:cubicBezTo>
                <a:close/>
                <a:moveTo>
                  <a:pt x="5954" y="18960"/>
                </a:moveTo>
                <a:cubicBezTo>
                  <a:pt x="5927" y="18944"/>
                  <a:pt x="5816" y="18960"/>
                  <a:pt x="5843" y="18978"/>
                </a:cubicBezTo>
                <a:lnTo>
                  <a:pt x="5954" y="18960"/>
                </a:lnTo>
                <a:close/>
                <a:moveTo>
                  <a:pt x="11189" y="19843"/>
                </a:moveTo>
                <a:cubicBezTo>
                  <a:pt x="11189" y="19843"/>
                  <a:pt x="11243" y="19796"/>
                  <a:pt x="11189" y="19843"/>
                </a:cubicBezTo>
                <a:close/>
                <a:moveTo>
                  <a:pt x="11189" y="19843"/>
                </a:moveTo>
                <a:cubicBezTo>
                  <a:pt x="11189" y="19843"/>
                  <a:pt x="11105" y="19923"/>
                  <a:pt x="11189" y="19843"/>
                </a:cubicBezTo>
                <a:close/>
                <a:moveTo>
                  <a:pt x="11243" y="20037"/>
                </a:moveTo>
                <a:cubicBezTo>
                  <a:pt x="11243" y="20037"/>
                  <a:pt x="11243" y="20083"/>
                  <a:pt x="11243" y="20037"/>
                </a:cubicBezTo>
                <a:close/>
                <a:moveTo>
                  <a:pt x="10060" y="20228"/>
                </a:moveTo>
                <a:cubicBezTo>
                  <a:pt x="10060" y="20228"/>
                  <a:pt x="10060" y="20179"/>
                  <a:pt x="10060" y="20228"/>
                </a:cubicBezTo>
                <a:close/>
                <a:moveTo>
                  <a:pt x="10060" y="20228"/>
                </a:moveTo>
                <a:cubicBezTo>
                  <a:pt x="10060" y="20228"/>
                  <a:pt x="10034" y="20278"/>
                  <a:pt x="10060" y="20228"/>
                </a:cubicBezTo>
                <a:close/>
                <a:moveTo>
                  <a:pt x="9923" y="20259"/>
                </a:moveTo>
                <a:cubicBezTo>
                  <a:pt x="9923" y="20259"/>
                  <a:pt x="9923" y="20213"/>
                  <a:pt x="9923" y="20259"/>
                </a:cubicBezTo>
                <a:close/>
                <a:moveTo>
                  <a:pt x="9865" y="20278"/>
                </a:moveTo>
                <a:cubicBezTo>
                  <a:pt x="9892" y="20278"/>
                  <a:pt x="9892" y="20278"/>
                  <a:pt x="9923" y="20259"/>
                </a:cubicBezTo>
                <a:cubicBezTo>
                  <a:pt x="9865" y="20259"/>
                  <a:pt x="9865" y="20259"/>
                  <a:pt x="9865" y="20278"/>
                </a:cubicBezTo>
                <a:close/>
                <a:moveTo>
                  <a:pt x="9785" y="20293"/>
                </a:moveTo>
                <a:cubicBezTo>
                  <a:pt x="9812" y="20293"/>
                  <a:pt x="9838" y="20293"/>
                  <a:pt x="9865" y="20278"/>
                </a:cubicBezTo>
                <a:cubicBezTo>
                  <a:pt x="9812" y="20278"/>
                  <a:pt x="9785" y="20278"/>
                  <a:pt x="9785" y="20293"/>
                </a:cubicBezTo>
                <a:close/>
                <a:moveTo>
                  <a:pt x="5185" y="20309"/>
                </a:moveTo>
                <a:cubicBezTo>
                  <a:pt x="5185" y="20309"/>
                  <a:pt x="5154" y="20309"/>
                  <a:pt x="5185" y="20309"/>
                </a:cubicBezTo>
                <a:close/>
                <a:moveTo>
                  <a:pt x="9727" y="20309"/>
                </a:moveTo>
                <a:cubicBezTo>
                  <a:pt x="9754" y="20309"/>
                  <a:pt x="9754" y="20309"/>
                  <a:pt x="9785" y="20293"/>
                </a:cubicBezTo>
                <a:cubicBezTo>
                  <a:pt x="9754" y="20293"/>
                  <a:pt x="9727" y="20293"/>
                  <a:pt x="9727" y="20309"/>
                </a:cubicBezTo>
                <a:close/>
                <a:moveTo>
                  <a:pt x="9647" y="20324"/>
                </a:moveTo>
                <a:cubicBezTo>
                  <a:pt x="9674" y="20324"/>
                  <a:pt x="9727" y="20324"/>
                  <a:pt x="9727" y="20309"/>
                </a:cubicBezTo>
                <a:cubicBezTo>
                  <a:pt x="9674" y="20309"/>
                  <a:pt x="9647" y="20309"/>
                  <a:pt x="9647" y="20324"/>
                </a:cubicBezTo>
                <a:close/>
                <a:moveTo>
                  <a:pt x="9589" y="20340"/>
                </a:moveTo>
                <a:cubicBezTo>
                  <a:pt x="9620" y="20340"/>
                  <a:pt x="9647" y="20340"/>
                  <a:pt x="9647" y="20324"/>
                </a:cubicBezTo>
                <a:cubicBezTo>
                  <a:pt x="9620" y="20324"/>
                  <a:pt x="9589" y="20324"/>
                  <a:pt x="9589" y="20340"/>
                </a:cubicBezTo>
                <a:close/>
                <a:moveTo>
                  <a:pt x="4989" y="20340"/>
                </a:moveTo>
                <a:cubicBezTo>
                  <a:pt x="4989" y="20340"/>
                  <a:pt x="4905" y="20358"/>
                  <a:pt x="4936" y="20358"/>
                </a:cubicBezTo>
                <a:cubicBezTo>
                  <a:pt x="4936" y="20358"/>
                  <a:pt x="4989" y="20358"/>
                  <a:pt x="4989" y="20340"/>
                </a:cubicBezTo>
                <a:close/>
                <a:moveTo>
                  <a:pt x="9509" y="20358"/>
                </a:moveTo>
                <a:cubicBezTo>
                  <a:pt x="9536" y="20358"/>
                  <a:pt x="9589" y="20358"/>
                  <a:pt x="9589" y="20340"/>
                </a:cubicBezTo>
                <a:cubicBezTo>
                  <a:pt x="9536" y="20340"/>
                  <a:pt x="9509" y="20340"/>
                  <a:pt x="9509" y="20358"/>
                </a:cubicBezTo>
                <a:close/>
                <a:moveTo>
                  <a:pt x="9372" y="20389"/>
                </a:moveTo>
                <a:cubicBezTo>
                  <a:pt x="9425" y="20389"/>
                  <a:pt x="9483" y="20389"/>
                  <a:pt x="9509" y="20358"/>
                </a:cubicBezTo>
                <a:cubicBezTo>
                  <a:pt x="9425" y="20358"/>
                  <a:pt x="9398" y="20373"/>
                  <a:pt x="9372" y="20389"/>
                </a:cubicBezTo>
                <a:close/>
                <a:moveTo>
                  <a:pt x="9234" y="20420"/>
                </a:moveTo>
                <a:cubicBezTo>
                  <a:pt x="9287" y="20420"/>
                  <a:pt x="9340" y="20420"/>
                  <a:pt x="9372" y="20389"/>
                </a:cubicBezTo>
                <a:cubicBezTo>
                  <a:pt x="9287" y="20389"/>
                  <a:pt x="9260" y="20404"/>
                  <a:pt x="9234" y="20420"/>
                </a:cubicBezTo>
                <a:close/>
                <a:moveTo>
                  <a:pt x="9149" y="20438"/>
                </a:moveTo>
                <a:cubicBezTo>
                  <a:pt x="9176" y="20438"/>
                  <a:pt x="9234" y="20438"/>
                  <a:pt x="9234" y="20420"/>
                </a:cubicBezTo>
                <a:cubicBezTo>
                  <a:pt x="9176" y="20420"/>
                  <a:pt x="9149" y="20420"/>
                  <a:pt x="9149" y="20438"/>
                </a:cubicBezTo>
                <a:close/>
                <a:moveTo>
                  <a:pt x="9012" y="20469"/>
                </a:moveTo>
                <a:cubicBezTo>
                  <a:pt x="9069" y="20469"/>
                  <a:pt x="9123" y="20469"/>
                  <a:pt x="9149" y="20438"/>
                </a:cubicBezTo>
                <a:cubicBezTo>
                  <a:pt x="9069" y="20438"/>
                  <a:pt x="9038" y="20454"/>
                  <a:pt x="9012" y="20469"/>
                </a:cubicBezTo>
                <a:close/>
                <a:moveTo>
                  <a:pt x="9012" y="20469"/>
                </a:moveTo>
                <a:cubicBezTo>
                  <a:pt x="9012" y="20469"/>
                  <a:pt x="9012" y="20518"/>
                  <a:pt x="9012" y="20469"/>
                </a:cubicBezTo>
                <a:close/>
                <a:moveTo>
                  <a:pt x="8874" y="20500"/>
                </a:moveTo>
                <a:cubicBezTo>
                  <a:pt x="8874" y="20500"/>
                  <a:pt x="8874" y="20454"/>
                  <a:pt x="8874" y="20500"/>
                </a:cubicBezTo>
                <a:close/>
                <a:moveTo>
                  <a:pt x="8874" y="20500"/>
                </a:moveTo>
                <a:cubicBezTo>
                  <a:pt x="8874" y="20500"/>
                  <a:pt x="8874" y="20549"/>
                  <a:pt x="8874" y="2050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33" name="Google Shape;533;p35"/>
          <p:cNvSpPr/>
          <p:nvPr/>
        </p:nvSpPr>
        <p:spPr>
          <a:xfrm>
            <a:off x="7270337" y="2840747"/>
            <a:ext cx="4246354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STAGE HERE</a:t>
            </a:r>
            <a:endParaRPr sz="4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534" name="Google Shape;534;p35"/>
          <p:cNvCxnSpPr/>
          <p:nvPr/>
        </p:nvCxnSpPr>
        <p:spPr>
          <a:xfrm flipH="1" rot="10800000">
            <a:off x="7578672" y="3799297"/>
            <a:ext cx="3700529" cy="214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535" name="Google Shape;535;p35"/>
          <p:cNvSpPr/>
          <p:nvPr/>
        </p:nvSpPr>
        <p:spPr>
          <a:xfrm>
            <a:off x="6097870" y="4128889"/>
            <a:ext cx="5299334" cy="1441703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54350" spcFirstLastPara="1" rIns="54350" wrap="square" tIns="54350">
            <a:noAutofit/>
          </a:bodyPr>
          <a:lstStyle/>
          <a:p>
            <a:pPr indent="0" lvl="0" marL="0" marR="0" rtl="0" algn="r">
              <a:lnSpc>
                <a:spcPct val="2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5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2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C:\Users\Administrator\Desktop\QQ截图20170321134240.jpgQQ截图20170321134240" id="536" name="Google Shape;536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720" y="213360"/>
            <a:ext cx="6068695" cy="643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116" l="0" r="0" t="8116"/>
          <a:stretch/>
        </p:blipFill>
        <p:spPr>
          <a:xfrm>
            <a:off x="-1134" y="178"/>
            <a:ext cx="4073778" cy="3434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7987" l="0" r="0" t="7987"/>
          <a:stretch/>
        </p:blipFill>
        <p:spPr>
          <a:xfrm>
            <a:off x="4072255" y="3434715"/>
            <a:ext cx="4046220" cy="3404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116" l="0" r="0" t="8116"/>
          <a:stretch/>
        </p:blipFill>
        <p:spPr>
          <a:xfrm>
            <a:off x="8118188" y="178"/>
            <a:ext cx="4073778" cy="3434398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36"/>
          <p:cNvSpPr txBox="1"/>
          <p:nvPr>
            <p:ph idx="12" type="sldNum"/>
          </p:nvPr>
        </p:nvSpPr>
        <p:spPr>
          <a:xfrm>
            <a:off x="11186736" y="331000"/>
            <a:ext cx="238748" cy="455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900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sz="900">
              <a:solidFill>
                <a:srgbClr val="8888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45" name="Google Shape;545;p36"/>
          <p:cNvSpPr/>
          <p:nvPr/>
        </p:nvSpPr>
        <p:spPr>
          <a:xfrm>
            <a:off x="5003112" y="552182"/>
            <a:ext cx="140871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8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02</a:t>
            </a:r>
            <a:endParaRPr/>
          </a:p>
        </p:txBody>
      </p:sp>
      <p:sp>
        <p:nvSpPr>
          <p:cNvPr id="546" name="Google Shape;546;p36"/>
          <p:cNvSpPr/>
          <p:nvPr/>
        </p:nvSpPr>
        <p:spPr>
          <a:xfrm>
            <a:off x="5014263" y="2185939"/>
            <a:ext cx="2300066" cy="802297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54350" spcFirstLastPara="1" rIns="54350" wrap="square" tIns="54350">
            <a:noAutofit/>
          </a:bodyPr>
          <a:lstStyle/>
          <a:p>
            <a:pPr indent="0" lvl="0" marL="0" marR="0" rtl="0" algn="ctr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We hope that this template will return to you as a time, money and reputation.</a:t>
            </a:r>
            <a:endParaRPr sz="9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47" name="Google Shape;547;p36"/>
          <p:cNvSpPr/>
          <p:nvPr/>
        </p:nvSpPr>
        <p:spPr>
          <a:xfrm>
            <a:off x="5398870" y="1747780"/>
            <a:ext cx="1530541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2850" spcFirstLastPara="1" rIns="2285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OPTION HERE</a:t>
            </a:r>
            <a:endParaRPr sz="1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548" name="Google Shape;548;p36"/>
          <p:cNvCxnSpPr/>
          <p:nvPr/>
        </p:nvCxnSpPr>
        <p:spPr>
          <a:xfrm>
            <a:off x="6041480" y="2311218"/>
            <a:ext cx="245320" cy="1"/>
          </a:xfrm>
          <a:prstGeom prst="straightConnector1">
            <a:avLst/>
          </a:prstGeom>
          <a:noFill/>
          <a:ln cap="flat" cmpd="sng" w="28575">
            <a:solidFill>
              <a:srgbClr val="BFBFB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549" name="Google Shape;549;p36"/>
          <p:cNvSpPr/>
          <p:nvPr/>
        </p:nvSpPr>
        <p:spPr>
          <a:xfrm>
            <a:off x="8984176" y="3751909"/>
            <a:ext cx="140711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8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03</a:t>
            </a:r>
            <a:endParaRPr/>
          </a:p>
        </p:txBody>
      </p:sp>
      <p:sp>
        <p:nvSpPr>
          <p:cNvPr id="550" name="Google Shape;550;p36"/>
          <p:cNvSpPr/>
          <p:nvPr/>
        </p:nvSpPr>
        <p:spPr>
          <a:xfrm>
            <a:off x="9010073" y="5453077"/>
            <a:ext cx="2300066" cy="802297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54350" spcFirstLastPara="1" rIns="54350" wrap="square" tIns="54350">
            <a:noAutofit/>
          </a:bodyPr>
          <a:lstStyle/>
          <a:p>
            <a:pPr indent="0" lvl="0" marL="0" marR="0" rtl="0" algn="ctr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We hope that this template will return to you as a time, money and reputation.</a:t>
            </a:r>
            <a:endParaRPr sz="9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1" name="Google Shape;551;p36"/>
          <p:cNvSpPr/>
          <p:nvPr/>
        </p:nvSpPr>
        <p:spPr>
          <a:xfrm>
            <a:off x="9458815" y="4962112"/>
            <a:ext cx="1530541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2850" spcFirstLastPara="1" rIns="2285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OPTION HERE</a:t>
            </a:r>
            <a:endParaRPr sz="1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552" name="Google Shape;552;p36"/>
          <p:cNvCxnSpPr/>
          <p:nvPr/>
        </p:nvCxnSpPr>
        <p:spPr>
          <a:xfrm>
            <a:off x="10101425" y="5578356"/>
            <a:ext cx="245320" cy="1"/>
          </a:xfrm>
          <a:prstGeom prst="straightConnector1">
            <a:avLst/>
          </a:prstGeom>
          <a:noFill/>
          <a:ln cap="flat" cmpd="sng" w="28575">
            <a:solidFill>
              <a:srgbClr val="BFBFB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553" name="Google Shape;553;p36"/>
          <p:cNvSpPr/>
          <p:nvPr/>
        </p:nvSpPr>
        <p:spPr>
          <a:xfrm>
            <a:off x="829869" y="3751909"/>
            <a:ext cx="1267649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8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01</a:t>
            </a:r>
            <a:endParaRPr/>
          </a:p>
        </p:txBody>
      </p:sp>
      <p:sp>
        <p:nvSpPr>
          <p:cNvPr id="554" name="Google Shape;554;p36"/>
          <p:cNvSpPr/>
          <p:nvPr/>
        </p:nvSpPr>
        <p:spPr>
          <a:xfrm>
            <a:off x="855765" y="5453077"/>
            <a:ext cx="2300066" cy="802297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54350" spcFirstLastPara="1" rIns="54350" wrap="square" tIns="54350">
            <a:noAutofit/>
          </a:bodyPr>
          <a:lstStyle/>
          <a:p>
            <a:pPr indent="0" lvl="0" marL="0" marR="0" rtl="0" algn="ctr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We hope that this template will return to you as a time, money and reputation.</a:t>
            </a:r>
            <a:endParaRPr sz="9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5" name="Google Shape;555;p36"/>
          <p:cNvSpPr/>
          <p:nvPr/>
        </p:nvSpPr>
        <p:spPr>
          <a:xfrm>
            <a:off x="1304507" y="4962112"/>
            <a:ext cx="1530541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2850" spcFirstLastPara="1" rIns="2285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OPTION HERE</a:t>
            </a:r>
            <a:endParaRPr sz="1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556" name="Google Shape;556;p36"/>
          <p:cNvCxnSpPr/>
          <p:nvPr/>
        </p:nvCxnSpPr>
        <p:spPr>
          <a:xfrm>
            <a:off x="1947117" y="5578356"/>
            <a:ext cx="245320" cy="1"/>
          </a:xfrm>
          <a:prstGeom prst="straightConnector1">
            <a:avLst/>
          </a:prstGeom>
          <a:noFill/>
          <a:ln cap="flat" cmpd="sng" w="28575">
            <a:solidFill>
              <a:srgbClr val="BFBFBF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7"/>
          <p:cNvSpPr txBox="1"/>
          <p:nvPr>
            <p:ph idx="12" type="sldNum"/>
          </p:nvPr>
        </p:nvSpPr>
        <p:spPr>
          <a:xfrm>
            <a:off x="11186736" y="331000"/>
            <a:ext cx="238748" cy="455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900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sz="900">
              <a:solidFill>
                <a:srgbClr val="8888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62" name="Google Shape;562;p37"/>
          <p:cNvSpPr/>
          <p:nvPr/>
        </p:nvSpPr>
        <p:spPr>
          <a:xfrm rot="2001368">
            <a:off x="1290145" y="-39697"/>
            <a:ext cx="5865300" cy="7313898"/>
          </a:xfrm>
          <a:custGeom>
            <a:rect b="b" l="l" r="r" t="t"/>
            <a:pathLst>
              <a:path extrusionOk="0" h="21518" w="21552">
                <a:moveTo>
                  <a:pt x="21025" y="13665"/>
                </a:moveTo>
                <a:close/>
                <a:moveTo>
                  <a:pt x="21549" y="13841"/>
                </a:moveTo>
                <a:cubicBezTo>
                  <a:pt x="21523" y="13808"/>
                  <a:pt x="21385" y="13888"/>
                  <a:pt x="21354" y="13872"/>
                </a:cubicBezTo>
                <a:cubicBezTo>
                  <a:pt x="21385" y="13872"/>
                  <a:pt x="21354" y="13712"/>
                  <a:pt x="21216" y="13808"/>
                </a:cubicBezTo>
                <a:cubicBezTo>
                  <a:pt x="21163" y="13857"/>
                  <a:pt x="21109" y="13826"/>
                  <a:pt x="21216" y="13761"/>
                </a:cubicBezTo>
                <a:cubicBezTo>
                  <a:pt x="21274" y="13727"/>
                  <a:pt x="21354" y="13761"/>
                  <a:pt x="21300" y="13712"/>
                </a:cubicBezTo>
                <a:cubicBezTo>
                  <a:pt x="21247" y="13665"/>
                  <a:pt x="21109" y="13808"/>
                  <a:pt x="20998" y="13777"/>
                </a:cubicBezTo>
                <a:cubicBezTo>
                  <a:pt x="20972" y="13777"/>
                  <a:pt x="20998" y="13681"/>
                  <a:pt x="21025" y="13665"/>
                </a:cubicBezTo>
                <a:cubicBezTo>
                  <a:pt x="20972" y="13665"/>
                  <a:pt x="20776" y="13616"/>
                  <a:pt x="20776" y="13616"/>
                </a:cubicBezTo>
                <a:cubicBezTo>
                  <a:pt x="20776" y="13616"/>
                  <a:pt x="20803" y="13600"/>
                  <a:pt x="20803" y="13585"/>
                </a:cubicBezTo>
                <a:cubicBezTo>
                  <a:pt x="20803" y="13585"/>
                  <a:pt x="20723" y="13600"/>
                  <a:pt x="20723" y="13585"/>
                </a:cubicBezTo>
                <a:cubicBezTo>
                  <a:pt x="20696" y="13567"/>
                  <a:pt x="20696" y="13520"/>
                  <a:pt x="20638" y="13505"/>
                </a:cubicBezTo>
                <a:cubicBezTo>
                  <a:pt x="20558" y="13471"/>
                  <a:pt x="20336" y="13487"/>
                  <a:pt x="20283" y="13487"/>
                </a:cubicBezTo>
                <a:cubicBezTo>
                  <a:pt x="20252" y="13487"/>
                  <a:pt x="20172" y="13471"/>
                  <a:pt x="20198" y="13456"/>
                </a:cubicBezTo>
                <a:cubicBezTo>
                  <a:pt x="20225" y="13440"/>
                  <a:pt x="20474" y="13471"/>
                  <a:pt x="20612" y="13456"/>
                </a:cubicBezTo>
                <a:cubicBezTo>
                  <a:pt x="20558" y="13440"/>
                  <a:pt x="20527" y="13375"/>
                  <a:pt x="20527" y="13375"/>
                </a:cubicBezTo>
                <a:cubicBezTo>
                  <a:pt x="20447" y="13360"/>
                  <a:pt x="20336" y="13424"/>
                  <a:pt x="20363" y="13360"/>
                </a:cubicBezTo>
                <a:cubicBezTo>
                  <a:pt x="20114" y="13471"/>
                  <a:pt x="19700" y="13344"/>
                  <a:pt x="19372" y="13406"/>
                </a:cubicBezTo>
                <a:cubicBezTo>
                  <a:pt x="19287" y="13424"/>
                  <a:pt x="20114" y="13424"/>
                  <a:pt x="20114" y="13440"/>
                </a:cubicBezTo>
                <a:cubicBezTo>
                  <a:pt x="20114" y="13440"/>
                  <a:pt x="19976" y="13424"/>
                  <a:pt x="20007" y="13471"/>
                </a:cubicBezTo>
                <a:cubicBezTo>
                  <a:pt x="19976" y="13456"/>
                  <a:pt x="20172" y="13487"/>
                  <a:pt x="20172" y="13487"/>
                </a:cubicBezTo>
                <a:cubicBezTo>
                  <a:pt x="20172" y="13505"/>
                  <a:pt x="19456" y="13487"/>
                  <a:pt x="19536" y="13505"/>
                </a:cubicBezTo>
                <a:cubicBezTo>
                  <a:pt x="19594" y="13520"/>
                  <a:pt x="20145" y="13487"/>
                  <a:pt x="20252" y="13505"/>
                </a:cubicBezTo>
                <a:lnTo>
                  <a:pt x="20363" y="13536"/>
                </a:lnTo>
                <a:cubicBezTo>
                  <a:pt x="20336" y="13551"/>
                  <a:pt x="19260" y="13536"/>
                  <a:pt x="18878" y="13536"/>
                </a:cubicBezTo>
                <a:cubicBezTo>
                  <a:pt x="18407" y="13536"/>
                  <a:pt x="17692" y="13551"/>
                  <a:pt x="17416" y="13536"/>
                </a:cubicBezTo>
                <a:cubicBezTo>
                  <a:pt x="15429" y="13487"/>
                  <a:pt x="12869" y="13375"/>
                  <a:pt x="11518" y="13230"/>
                </a:cubicBezTo>
                <a:cubicBezTo>
                  <a:pt x="11438" y="13230"/>
                  <a:pt x="11274" y="13264"/>
                  <a:pt x="11163" y="13199"/>
                </a:cubicBezTo>
                <a:cubicBezTo>
                  <a:pt x="11189" y="13199"/>
                  <a:pt x="11163" y="13134"/>
                  <a:pt x="11163" y="13119"/>
                </a:cubicBezTo>
                <a:cubicBezTo>
                  <a:pt x="11136" y="13119"/>
                  <a:pt x="11136" y="13119"/>
                  <a:pt x="11136" y="13119"/>
                </a:cubicBezTo>
                <a:lnTo>
                  <a:pt x="11163" y="13119"/>
                </a:lnTo>
                <a:cubicBezTo>
                  <a:pt x="11189" y="13119"/>
                  <a:pt x="11274" y="13085"/>
                  <a:pt x="11163" y="13085"/>
                </a:cubicBezTo>
                <a:cubicBezTo>
                  <a:pt x="11163" y="13103"/>
                  <a:pt x="11136" y="13103"/>
                  <a:pt x="11163" y="13085"/>
                </a:cubicBezTo>
                <a:cubicBezTo>
                  <a:pt x="12789" y="12542"/>
                  <a:pt x="14220" y="12076"/>
                  <a:pt x="15323" y="11338"/>
                </a:cubicBezTo>
                <a:cubicBezTo>
                  <a:pt x="15763" y="11048"/>
                  <a:pt x="16012" y="10807"/>
                  <a:pt x="16203" y="10406"/>
                </a:cubicBezTo>
                <a:cubicBezTo>
                  <a:pt x="16260" y="10294"/>
                  <a:pt x="16314" y="10180"/>
                  <a:pt x="16367" y="10054"/>
                </a:cubicBezTo>
                <a:cubicBezTo>
                  <a:pt x="16452" y="9909"/>
                  <a:pt x="16589" y="9764"/>
                  <a:pt x="16643" y="9603"/>
                </a:cubicBezTo>
                <a:cubicBezTo>
                  <a:pt x="16643" y="9572"/>
                  <a:pt x="16643" y="9538"/>
                  <a:pt x="16643" y="9507"/>
                </a:cubicBezTo>
                <a:cubicBezTo>
                  <a:pt x="16700" y="9334"/>
                  <a:pt x="16838" y="9204"/>
                  <a:pt x="16918" y="9013"/>
                </a:cubicBezTo>
                <a:cubicBezTo>
                  <a:pt x="16945" y="8964"/>
                  <a:pt x="16918" y="8901"/>
                  <a:pt x="16945" y="8837"/>
                </a:cubicBezTo>
                <a:cubicBezTo>
                  <a:pt x="17003" y="8707"/>
                  <a:pt x="17225" y="8580"/>
                  <a:pt x="17194" y="8451"/>
                </a:cubicBezTo>
                <a:cubicBezTo>
                  <a:pt x="17167" y="8402"/>
                  <a:pt x="17114" y="8467"/>
                  <a:pt x="17140" y="8386"/>
                </a:cubicBezTo>
                <a:cubicBezTo>
                  <a:pt x="17140" y="8386"/>
                  <a:pt x="17194" y="8435"/>
                  <a:pt x="17225" y="8417"/>
                </a:cubicBezTo>
                <a:cubicBezTo>
                  <a:pt x="17278" y="8371"/>
                  <a:pt x="17167" y="8130"/>
                  <a:pt x="17194" y="8000"/>
                </a:cubicBezTo>
                <a:cubicBezTo>
                  <a:pt x="17194" y="7969"/>
                  <a:pt x="17278" y="7920"/>
                  <a:pt x="17305" y="7874"/>
                </a:cubicBezTo>
                <a:cubicBezTo>
                  <a:pt x="17305" y="7840"/>
                  <a:pt x="17278" y="7793"/>
                  <a:pt x="17305" y="7775"/>
                </a:cubicBezTo>
                <a:cubicBezTo>
                  <a:pt x="17332" y="7713"/>
                  <a:pt x="17389" y="7679"/>
                  <a:pt x="17416" y="7648"/>
                </a:cubicBezTo>
                <a:cubicBezTo>
                  <a:pt x="17416" y="7664"/>
                  <a:pt x="17332" y="7633"/>
                  <a:pt x="17332" y="7633"/>
                </a:cubicBezTo>
                <a:cubicBezTo>
                  <a:pt x="17305" y="7599"/>
                  <a:pt x="17443" y="7503"/>
                  <a:pt x="17469" y="7519"/>
                </a:cubicBezTo>
                <a:cubicBezTo>
                  <a:pt x="17443" y="7503"/>
                  <a:pt x="17469" y="7615"/>
                  <a:pt x="17443" y="7633"/>
                </a:cubicBezTo>
                <a:cubicBezTo>
                  <a:pt x="17527" y="7584"/>
                  <a:pt x="17527" y="7439"/>
                  <a:pt x="17580" y="7377"/>
                </a:cubicBezTo>
                <a:cubicBezTo>
                  <a:pt x="17665" y="7263"/>
                  <a:pt x="18020" y="6991"/>
                  <a:pt x="17994" y="6830"/>
                </a:cubicBezTo>
                <a:cubicBezTo>
                  <a:pt x="17994" y="6815"/>
                  <a:pt x="17940" y="6815"/>
                  <a:pt x="17940" y="6797"/>
                </a:cubicBezTo>
                <a:cubicBezTo>
                  <a:pt x="17940" y="6766"/>
                  <a:pt x="17994" y="6701"/>
                  <a:pt x="18020" y="6670"/>
                </a:cubicBezTo>
                <a:cubicBezTo>
                  <a:pt x="18020" y="6654"/>
                  <a:pt x="18020" y="6636"/>
                  <a:pt x="18020" y="6636"/>
                </a:cubicBezTo>
                <a:cubicBezTo>
                  <a:pt x="18020" y="6636"/>
                  <a:pt x="18020" y="6636"/>
                  <a:pt x="18078" y="6621"/>
                </a:cubicBezTo>
                <a:cubicBezTo>
                  <a:pt x="18243" y="6525"/>
                  <a:pt x="18407" y="6074"/>
                  <a:pt x="18354" y="5802"/>
                </a:cubicBezTo>
                <a:cubicBezTo>
                  <a:pt x="18327" y="5738"/>
                  <a:pt x="18243" y="5642"/>
                  <a:pt x="18158" y="5546"/>
                </a:cubicBezTo>
                <a:cubicBezTo>
                  <a:pt x="17940" y="5336"/>
                  <a:pt x="17803" y="5225"/>
                  <a:pt x="17469" y="5080"/>
                </a:cubicBezTo>
                <a:cubicBezTo>
                  <a:pt x="16892" y="4808"/>
                  <a:pt x="15980" y="4583"/>
                  <a:pt x="15158" y="4438"/>
                </a:cubicBezTo>
                <a:cubicBezTo>
                  <a:pt x="14852" y="4373"/>
                  <a:pt x="14523" y="4342"/>
                  <a:pt x="14194" y="4309"/>
                </a:cubicBezTo>
                <a:cubicBezTo>
                  <a:pt x="13447" y="4231"/>
                  <a:pt x="12816" y="4133"/>
                  <a:pt x="12096" y="4086"/>
                </a:cubicBezTo>
                <a:cubicBezTo>
                  <a:pt x="11714" y="4052"/>
                  <a:pt x="11216" y="4006"/>
                  <a:pt x="10940" y="3990"/>
                </a:cubicBezTo>
                <a:cubicBezTo>
                  <a:pt x="10692" y="3972"/>
                  <a:pt x="10474" y="3972"/>
                  <a:pt x="10474" y="3925"/>
                </a:cubicBezTo>
                <a:cubicBezTo>
                  <a:pt x="10443" y="3892"/>
                  <a:pt x="10665" y="3845"/>
                  <a:pt x="10749" y="3765"/>
                </a:cubicBezTo>
                <a:cubicBezTo>
                  <a:pt x="10803" y="3716"/>
                  <a:pt x="10692" y="3765"/>
                  <a:pt x="10776" y="3700"/>
                </a:cubicBezTo>
                <a:cubicBezTo>
                  <a:pt x="10967" y="3589"/>
                  <a:pt x="11216" y="3524"/>
                  <a:pt x="11300" y="3426"/>
                </a:cubicBezTo>
                <a:cubicBezTo>
                  <a:pt x="11163" y="3475"/>
                  <a:pt x="10829" y="3651"/>
                  <a:pt x="11052" y="3509"/>
                </a:cubicBezTo>
                <a:cubicBezTo>
                  <a:pt x="11216" y="3410"/>
                  <a:pt x="11603" y="3203"/>
                  <a:pt x="11740" y="3123"/>
                </a:cubicBezTo>
                <a:cubicBezTo>
                  <a:pt x="11878" y="3058"/>
                  <a:pt x="11905" y="3058"/>
                  <a:pt x="11989" y="2978"/>
                </a:cubicBezTo>
                <a:cubicBezTo>
                  <a:pt x="12154" y="2753"/>
                  <a:pt x="11603" y="3219"/>
                  <a:pt x="11518" y="3074"/>
                </a:cubicBezTo>
                <a:cubicBezTo>
                  <a:pt x="11518" y="3027"/>
                  <a:pt x="11794" y="2947"/>
                  <a:pt x="11740" y="2913"/>
                </a:cubicBezTo>
                <a:cubicBezTo>
                  <a:pt x="11687" y="2867"/>
                  <a:pt x="11407" y="3089"/>
                  <a:pt x="11380" y="3027"/>
                </a:cubicBezTo>
                <a:cubicBezTo>
                  <a:pt x="11380" y="2978"/>
                  <a:pt x="11714" y="2848"/>
                  <a:pt x="11767" y="2817"/>
                </a:cubicBezTo>
                <a:cubicBezTo>
                  <a:pt x="11794" y="2802"/>
                  <a:pt x="11932" y="2672"/>
                  <a:pt x="12016" y="2626"/>
                </a:cubicBezTo>
                <a:cubicBezTo>
                  <a:pt x="12016" y="2608"/>
                  <a:pt x="12127" y="2592"/>
                  <a:pt x="12096" y="2577"/>
                </a:cubicBezTo>
                <a:cubicBezTo>
                  <a:pt x="12043" y="2545"/>
                  <a:pt x="11545" y="2848"/>
                  <a:pt x="11492" y="2753"/>
                </a:cubicBezTo>
                <a:cubicBezTo>
                  <a:pt x="11492" y="2722"/>
                  <a:pt x="11714" y="2608"/>
                  <a:pt x="11767" y="2592"/>
                </a:cubicBezTo>
                <a:cubicBezTo>
                  <a:pt x="11932" y="2496"/>
                  <a:pt x="11989" y="2447"/>
                  <a:pt x="12154" y="2367"/>
                </a:cubicBezTo>
                <a:cubicBezTo>
                  <a:pt x="12345" y="2271"/>
                  <a:pt x="12069" y="2336"/>
                  <a:pt x="11932" y="2416"/>
                </a:cubicBezTo>
                <a:cubicBezTo>
                  <a:pt x="11932" y="2416"/>
                  <a:pt x="11932" y="2432"/>
                  <a:pt x="11905" y="2432"/>
                </a:cubicBezTo>
                <a:cubicBezTo>
                  <a:pt x="11905" y="2432"/>
                  <a:pt x="11905" y="2447"/>
                  <a:pt x="11878" y="2447"/>
                </a:cubicBezTo>
                <a:cubicBezTo>
                  <a:pt x="11878" y="2447"/>
                  <a:pt x="11878" y="2465"/>
                  <a:pt x="11852" y="2465"/>
                </a:cubicBezTo>
                <a:cubicBezTo>
                  <a:pt x="11852" y="2512"/>
                  <a:pt x="11740" y="2447"/>
                  <a:pt x="11852" y="2465"/>
                </a:cubicBezTo>
                <a:cubicBezTo>
                  <a:pt x="11852" y="2447"/>
                  <a:pt x="11852" y="2447"/>
                  <a:pt x="11878" y="2447"/>
                </a:cubicBezTo>
                <a:cubicBezTo>
                  <a:pt x="11878" y="2432"/>
                  <a:pt x="11878" y="2432"/>
                  <a:pt x="11905" y="2432"/>
                </a:cubicBezTo>
                <a:cubicBezTo>
                  <a:pt x="11905" y="2416"/>
                  <a:pt x="11905" y="2416"/>
                  <a:pt x="11932" y="2416"/>
                </a:cubicBezTo>
                <a:cubicBezTo>
                  <a:pt x="11989" y="2367"/>
                  <a:pt x="12069" y="2336"/>
                  <a:pt x="12127" y="2287"/>
                </a:cubicBezTo>
                <a:cubicBezTo>
                  <a:pt x="11878" y="2351"/>
                  <a:pt x="11905" y="2336"/>
                  <a:pt x="11714" y="2432"/>
                </a:cubicBezTo>
                <a:cubicBezTo>
                  <a:pt x="11327" y="2626"/>
                  <a:pt x="11767" y="2367"/>
                  <a:pt x="11852" y="2305"/>
                </a:cubicBezTo>
                <a:cubicBezTo>
                  <a:pt x="12016" y="2175"/>
                  <a:pt x="11603" y="2367"/>
                  <a:pt x="11465" y="2432"/>
                </a:cubicBezTo>
                <a:cubicBezTo>
                  <a:pt x="11465" y="2432"/>
                  <a:pt x="11105" y="2641"/>
                  <a:pt x="11052" y="2608"/>
                </a:cubicBezTo>
                <a:cubicBezTo>
                  <a:pt x="11025" y="2592"/>
                  <a:pt x="11576" y="2351"/>
                  <a:pt x="11656" y="2320"/>
                </a:cubicBezTo>
                <a:cubicBezTo>
                  <a:pt x="11852" y="2224"/>
                  <a:pt x="11518" y="2336"/>
                  <a:pt x="11465" y="2351"/>
                </a:cubicBezTo>
                <a:cubicBezTo>
                  <a:pt x="11380" y="2385"/>
                  <a:pt x="11274" y="2447"/>
                  <a:pt x="11216" y="2432"/>
                </a:cubicBezTo>
                <a:cubicBezTo>
                  <a:pt x="11243" y="2432"/>
                  <a:pt x="11354" y="2320"/>
                  <a:pt x="11300" y="2351"/>
                </a:cubicBezTo>
                <a:cubicBezTo>
                  <a:pt x="11354" y="2320"/>
                  <a:pt x="11740" y="2126"/>
                  <a:pt x="11852" y="2064"/>
                </a:cubicBezTo>
                <a:cubicBezTo>
                  <a:pt x="11958" y="1999"/>
                  <a:pt x="11878" y="2015"/>
                  <a:pt x="11714" y="2046"/>
                </a:cubicBezTo>
                <a:cubicBezTo>
                  <a:pt x="11354" y="2126"/>
                  <a:pt x="10692" y="2432"/>
                  <a:pt x="10416" y="2527"/>
                </a:cubicBezTo>
                <a:cubicBezTo>
                  <a:pt x="10003" y="2657"/>
                  <a:pt x="10612" y="2351"/>
                  <a:pt x="10638" y="2336"/>
                </a:cubicBezTo>
                <a:cubicBezTo>
                  <a:pt x="10829" y="2256"/>
                  <a:pt x="10967" y="2224"/>
                  <a:pt x="11078" y="2144"/>
                </a:cubicBezTo>
                <a:cubicBezTo>
                  <a:pt x="10723" y="2240"/>
                  <a:pt x="11216" y="2015"/>
                  <a:pt x="11300" y="1968"/>
                </a:cubicBezTo>
                <a:cubicBezTo>
                  <a:pt x="11492" y="1885"/>
                  <a:pt x="11656" y="1823"/>
                  <a:pt x="11687" y="1774"/>
                </a:cubicBezTo>
                <a:cubicBezTo>
                  <a:pt x="11492" y="1805"/>
                  <a:pt x="11438" y="1903"/>
                  <a:pt x="11274" y="1934"/>
                </a:cubicBezTo>
                <a:cubicBezTo>
                  <a:pt x="11243" y="1934"/>
                  <a:pt x="11189" y="1919"/>
                  <a:pt x="11163" y="1934"/>
                </a:cubicBezTo>
                <a:cubicBezTo>
                  <a:pt x="10914" y="2015"/>
                  <a:pt x="10665" y="2175"/>
                  <a:pt x="10389" y="2287"/>
                </a:cubicBezTo>
                <a:cubicBezTo>
                  <a:pt x="10278" y="2320"/>
                  <a:pt x="10140" y="2385"/>
                  <a:pt x="10034" y="2432"/>
                </a:cubicBezTo>
                <a:cubicBezTo>
                  <a:pt x="9785" y="2496"/>
                  <a:pt x="10060" y="2367"/>
                  <a:pt x="10114" y="2351"/>
                </a:cubicBezTo>
                <a:cubicBezTo>
                  <a:pt x="10443" y="2206"/>
                  <a:pt x="10829" y="2046"/>
                  <a:pt x="11136" y="1919"/>
                </a:cubicBezTo>
                <a:cubicBezTo>
                  <a:pt x="11300" y="1854"/>
                  <a:pt x="11407" y="1839"/>
                  <a:pt x="11545" y="1758"/>
                </a:cubicBezTo>
                <a:cubicBezTo>
                  <a:pt x="11576" y="1743"/>
                  <a:pt x="11576" y="1694"/>
                  <a:pt x="11656" y="1647"/>
                </a:cubicBezTo>
                <a:cubicBezTo>
                  <a:pt x="11656" y="1647"/>
                  <a:pt x="11794" y="1613"/>
                  <a:pt x="11767" y="1598"/>
                </a:cubicBezTo>
                <a:cubicBezTo>
                  <a:pt x="11740" y="1582"/>
                  <a:pt x="11407" y="1694"/>
                  <a:pt x="11380" y="1709"/>
                </a:cubicBezTo>
                <a:cubicBezTo>
                  <a:pt x="11163" y="1789"/>
                  <a:pt x="11136" y="1854"/>
                  <a:pt x="10914" y="1870"/>
                </a:cubicBezTo>
                <a:cubicBezTo>
                  <a:pt x="10856" y="1919"/>
                  <a:pt x="10665" y="2030"/>
                  <a:pt x="10612" y="1999"/>
                </a:cubicBezTo>
                <a:cubicBezTo>
                  <a:pt x="10612" y="1999"/>
                  <a:pt x="10914" y="1854"/>
                  <a:pt x="10914" y="1870"/>
                </a:cubicBezTo>
                <a:cubicBezTo>
                  <a:pt x="10994" y="1823"/>
                  <a:pt x="11243" y="1709"/>
                  <a:pt x="11380" y="1629"/>
                </a:cubicBezTo>
                <a:cubicBezTo>
                  <a:pt x="11518" y="1549"/>
                  <a:pt x="11025" y="1789"/>
                  <a:pt x="10940" y="1789"/>
                </a:cubicBezTo>
                <a:cubicBezTo>
                  <a:pt x="10940" y="1789"/>
                  <a:pt x="10914" y="1758"/>
                  <a:pt x="10856" y="1774"/>
                </a:cubicBezTo>
                <a:cubicBezTo>
                  <a:pt x="10829" y="1789"/>
                  <a:pt x="10723" y="1903"/>
                  <a:pt x="10665" y="1854"/>
                </a:cubicBezTo>
                <a:cubicBezTo>
                  <a:pt x="10638" y="1789"/>
                  <a:pt x="10940" y="1709"/>
                  <a:pt x="11025" y="1663"/>
                </a:cubicBezTo>
                <a:cubicBezTo>
                  <a:pt x="11136" y="1598"/>
                  <a:pt x="10856" y="1694"/>
                  <a:pt x="10803" y="1709"/>
                </a:cubicBezTo>
                <a:cubicBezTo>
                  <a:pt x="10665" y="1758"/>
                  <a:pt x="10638" y="1805"/>
                  <a:pt x="10527" y="1805"/>
                </a:cubicBezTo>
                <a:cubicBezTo>
                  <a:pt x="10443" y="1805"/>
                  <a:pt x="10389" y="1839"/>
                  <a:pt x="10252" y="1903"/>
                </a:cubicBezTo>
                <a:cubicBezTo>
                  <a:pt x="10172" y="1934"/>
                  <a:pt x="9976" y="2015"/>
                  <a:pt x="10003" y="1984"/>
                </a:cubicBezTo>
                <a:cubicBezTo>
                  <a:pt x="9976" y="1999"/>
                  <a:pt x="10198" y="1885"/>
                  <a:pt x="10198" y="1885"/>
                </a:cubicBezTo>
                <a:cubicBezTo>
                  <a:pt x="10140" y="1870"/>
                  <a:pt x="9647" y="2111"/>
                  <a:pt x="9509" y="2079"/>
                </a:cubicBezTo>
                <a:cubicBezTo>
                  <a:pt x="9483" y="2079"/>
                  <a:pt x="9536" y="2030"/>
                  <a:pt x="9536" y="2030"/>
                </a:cubicBezTo>
                <a:cubicBezTo>
                  <a:pt x="9340" y="2064"/>
                  <a:pt x="9149" y="2160"/>
                  <a:pt x="8958" y="2240"/>
                </a:cubicBezTo>
                <a:cubicBezTo>
                  <a:pt x="8460" y="2416"/>
                  <a:pt x="7936" y="2608"/>
                  <a:pt x="7358" y="2786"/>
                </a:cubicBezTo>
                <a:cubicBezTo>
                  <a:pt x="7385" y="2768"/>
                  <a:pt x="7220" y="2833"/>
                  <a:pt x="7194" y="2817"/>
                </a:cubicBezTo>
                <a:cubicBezTo>
                  <a:pt x="7194" y="2786"/>
                  <a:pt x="7358" y="2737"/>
                  <a:pt x="7358" y="2722"/>
                </a:cubicBezTo>
                <a:cubicBezTo>
                  <a:pt x="7358" y="2722"/>
                  <a:pt x="7332" y="2706"/>
                  <a:pt x="7358" y="2706"/>
                </a:cubicBezTo>
                <a:cubicBezTo>
                  <a:pt x="7443" y="2657"/>
                  <a:pt x="7660" y="2592"/>
                  <a:pt x="7856" y="2527"/>
                </a:cubicBezTo>
                <a:cubicBezTo>
                  <a:pt x="8020" y="2465"/>
                  <a:pt x="8212" y="2351"/>
                  <a:pt x="8323" y="2351"/>
                </a:cubicBezTo>
                <a:cubicBezTo>
                  <a:pt x="8323" y="2351"/>
                  <a:pt x="8323" y="2385"/>
                  <a:pt x="8349" y="2385"/>
                </a:cubicBezTo>
                <a:cubicBezTo>
                  <a:pt x="8349" y="2385"/>
                  <a:pt x="8349" y="2320"/>
                  <a:pt x="8380" y="2320"/>
                </a:cubicBezTo>
                <a:cubicBezTo>
                  <a:pt x="8434" y="2287"/>
                  <a:pt x="8545" y="2287"/>
                  <a:pt x="8625" y="2256"/>
                </a:cubicBezTo>
                <a:cubicBezTo>
                  <a:pt x="9096" y="2095"/>
                  <a:pt x="9589" y="1885"/>
                  <a:pt x="10060" y="1694"/>
                </a:cubicBezTo>
                <a:cubicBezTo>
                  <a:pt x="9838" y="1743"/>
                  <a:pt x="9838" y="1743"/>
                  <a:pt x="10034" y="1647"/>
                </a:cubicBezTo>
                <a:cubicBezTo>
                  <a:pt x="9949" y="1678"/>
                  <a:pt x="9812" y="1694"/>
                  <a:pt x="9923" y="1629"/>
                </a:cubicBezTo>
                <a:cubicBezTo>
                  <a:pt x="9812" y="1629"/>
                  <a:pt x="9812" y="1678"/>
                  <a:pt x="9727" y="1678"/>
                </a:cubicBezTo>
                <a:cubicBezTo>
                  <a:pt x="9727" y="1725"/>
                  <a:pt x="9620" y="1663"/>
                  <a:pt x="9727" y="1678"/>
                </a:cubicBezTo>
                <a:cubicBezTo>
                  <a:pt x="10087" y="1502"/>
                  <a:pt x="10856" y="1277"/>
                  <a:pt x="11300" y="1036"/>
                </a:cubicBezTo>
                <a:cubicBezTo>
                  <a:pt x="11518" y="940"/>
                  <a:pt x="11189" y="1052"/>
                  <a:pt x="11105" y="1085"/>
                </a:cubicBezTo>
                <a:cubicBezTo>
                  <a:pt x="10940" y="1163"/>
                  <a:pt x="10887" y="1181"/>
                  <a:pt x="10723" y="1212"/>
                </a:cubicBezTo>
                <a:cubicBezTo>
                  <a:pt x="10692" y="1261"/>
                  <a:pt x="10612" y="1277"/>
                  <a:pt x="10500" y="1308"/>
                </a:cubicBezTo>
                <a:cubicBezTo>
                  <a:pt x="10443" y="1342"/>
                  <a:pt x="10172" y="1422"/>
                  <a:pt x="10305" y="1357"/>
                </a:cubicBezTo>
                <a:cubicBezTo>
                  <a:pt x="10443" y="1292"/>
                  <a:pt x="10638" y="1261"/>
                  <a:pt x="10723" y="1212"/>
                </a:cubicBezTo>
                <a:cubicBezTo>
                  <a:pt x="10803" y="1163"/>
                  <a:pt x="10887" y="1163"/>
                  <a:pt x="10994" y="1101"/>
                </a:cubicBezTo>
                <a:cubicBezTo>
                  <a:pt x="11052" y="1085"/>
                  <a:pt x="11243" y="987"/>
                  <a:pt x="11189" y="971"/>
                </a:cubicBezTo>
                <a:cubicBezTo>
                  <a:pt x="11136" y="971"/>
                  <a:pt x="10803" y="1163"/>
                  <a:pt x="10723" y="1181"/>
                </a:cubicBezTo>
                <a:cubicBezTo>
                  <a:pt x="10527" y="1261"/>
                  <a:pt x="10363" y="1326"/>
                  <a:pt x="10225" y="1357"/>
                </a:cubicBezTo>
                <a:cubicBezTo>
                  <a:pt x="10198" y="1373"/>
                  <a:pt x="10172" y="1388"/>
                  <a:pt x="10140" y="1388"/>
                </a:cubicBezTo>
                <a:cubicBezTo>
                  <a:pt x="10114" y="1406"/>
                  <a:pt x="10087" y="1422"/>
                  <a:pt x="10060" y="1422"/>
                </a:cubicBezTo>
                <a:cubicBezTo>
                  <a:pt x="10034" y="1437"/>
                  <a:pt x="10034" y="1437"/>
                  <a:pt x="10003" y="1437"/>
                </a:cubicBezTo>
                <a:cubicBezTo>
                  <a:pt x="10003" y="1453"/>
                  <a:pt x="9949" y="1453"/>
                  <a:pt x="10003" y="1437"/>
                </a:cubicBezTo>
                <a:cubicBezTo>
                  <a:pt x="10003" y="1422"/>
                  <a:pt x="10003" y="1422"/>
                  <a:pt x="10060" y="1422"/>
                </a:cubicBezTo>
                <a:cubicBezTo>
                  <a:pt x="10060" y="1406"/>
                  <a:pt x="10087" y="1388"/>
                  <a:pt x="10140" y="1388"/>
                </a:cubicBezTo>
                <a:cubicBezTo>
                  <a:pt x="10140" y="1373"/>
                  <a:pt x="10172" y="1357"/>
                  <a:pt x="10225" y="1357"/>
                </a:cubicBezTo>
                <a:cubicBezTo>
                  <a:pt x="10443" y="1243"/>
                  <a:pt x="10803" y="1132"/>
                  <a:pt x="11052" y="987"/>
                </a:cubicBezTo>
                <a:cubicBezTo>
                  <a:pt x="11300" y="860"/>
                  <a:pt x="10723" y="1116"/>
                  <a:pt x="10612" y="1147"/>
                </a:cubicBezTo>
                <a:cubicBezTo>
                  <a:pt x="10140" y="1342"/>
                  <a:pt x="9483" y="1564"/>
                  <a:pt x="9038" y="1694"/>
                </a:cubicBezTo>
                <a:cubicBezTo>
                  <a:pt x="9038" y="1709"/>
                  <a:pt x="9012" y="1709"/>
                  <a:pt x="8985" y="1709"/>
                </a:cubicBezTo>
                <a:cubicBezTo>
                  <a:pt x="8958" y="1743"/>
                  <a:pt x="8900" y="1758"/>
                  <a:pt x="8847" y="1758"/>
                </a:cubicBezTo>
                <a:cubicBezTo>
                  <a:pt x="8847" y="1774"/>
                  <a:pt x="8820" y="1774"/>
                  <a:pt x="8789" y="1774"/>
                </a:cubicBezTo>
                <a:cubicBezTo>
                  <a:pt x="8789" y="1789"/>
                  <a:pt x="8789" y="1789"/>
                  <a:pt x="8763" y="1789"/>
                </a:cubicBezTo>
                <a:cubicBezTo>
                  <a:pt x="8763" y="1805"/>
                  <a:pt x="8736" y="1805"/>
                  <a:pt x="8709" y="1805"/>
                </a:cubicBezTo>
                <a:cubicBezTo>
                  <a:pt x="8709" y="1823"/>
                  <a:pt x="8683" y="1823"/>
                  <a:pt x="8656" y="1823"/>
                </a:cubicBezTo>
                <a:cubicBezTo>
                  <a:pt x="8656" y="1839"/>
                  <a:pt x="8625" y="1839"/>
                  <a:pt x="8656" y="1823"/>
                </a:cubicBezTo>
                <a:cubicBezTo>
                  <a:pt x="8656" y="1805"/>
                  <a:pt x="8683" y="1805"/>
                  <a:pt x="8709" y="1805"/>
                </a:cubicBezTo>
                <a:cubicBezTo>
                  <a:pt x="8709" y="1789"/>
                  <a:pt x="8736" y="1789"/>
                  <a:pt x="8763" y="1789"/>
                </a:cubicBezTo>
                <a:cubicBezTo>
                  <a:pt x="8763" y="1774"/>
                  <a:pt x="8763" y="1774"/>
                  <a:pt x="8789" y="1774"/>
                </a:cubicBezTo>
                <a:cubicBezTo>
                  <a:pt x="8789" y="1758"/>
                  <a:pt x="8820" y="1758"/>
                  <a:pt x="8847" y="1758"/>
                </a:cubicBezTo>
                <a:cubicBezTo>
                  <a:pt x="8874" y="1725"/>
                  <a:pt x="8932" y="1709"/>
                  <a:pt x="8985" y="1709"/>
                </a:cubicBezTo>
                <a:cubicBezTo>
                  <a:pt x="8985" y="1694"/>
                  <a:pt x="9012" y="1694"/>
                  <a:pt x="9038" y="1694"/>
                </a:cubicBezTo>
                <a:cubicBezTo>
                  <a:pt x="9398" y="1564"/>
                  <a:pt x="9785" y="1373"/>
                  <a:pt x="10198" y="1212"/>
                </a:cubicBezTo>
                <a:cubicBezTo>
                  <a:pt x="10336" y="1163"/>
                  <a:pt x="10500" y="1132"/>
                  <a:pt x="10554" y="1052"/>
                </a:cubicBezTo>
                <a:cubicBezTo>
                  <a:pt x="10554" y="1085"/>
                  <a:pt x="10363" y="1085"/>
                  <a:pt x="10500" y="1021"/>
                </a:cubicBezTo>
                <a:cubicBezTo>
                  <a:pt x="10856" y="907"/>
                  <a:pt x="11300" y="746"/>
                  <a:pt x="11576" y="570"/>
                </a:cubicBezTo>
                <a:cubicBezTo>
                  <a:pt x="11740" y="474"/>
                  <a:pt x="11354" y="650"/>
                  <a:pt x="11300" y="666"/>
                </a:cubicBezTo>
                <a:cubicBezTo>
                  <a:pt x="11243" y="684"/>
                  <a:pt x="10967" y="764"/>
                  <a:pt x="10940" y="731"/>
                </a:cubicBezTo>
                <a:cubicBezTo>
                  <a:pt x="10940" y="700"/>
                  <a:pt x="11216" y="666"/>
                  <a:pt x="11243" y="601"/>
                </a:cubicBezTo>
                <a:cubicBezTo>
                  <a:pt x="11105" y="635"/>
                  <a:pt x="11052" y="650"/>
                  <a:pt x="10887" y="715"/>
                </a:cubicBezTo>
                <a:cubicBezTo>
                  <a:pt x="10749" y="764"/>
                  <a:pt x="10416" y="876"/>
                  <a:pt x="10692" y="746"/>
                </a:cubicBezTo>
                <a:cubicBezTo>
                  <a:pt x="10723" y="746"/>
                  <a:pt x="11105" y="586"/>
                  <a:pt x="11078" y="586"/>
                </a:cubicBezTo>
                <a:cubicBezTo>
                  <a:pt x="11052" y="570"/>
                  <a:pt x="10665" y="746"/>
                  <a:pt x="10638" y="746"/>
                </a:cubicBezTo>
                <a:cubicBezTo>
                  <a:pt x="10554" y="795"/>
                  <a:pt x="10443" y="811"/>
                  <a:pt x="10305" y="860"/>
                </a:cubicBezTo>
                <a:cubicBezTo>
                  <a:pt x="9976" y="971"/>
                  <a:pt x="10585" y="731"/>
                  <a:pt x="10692" y="666"/>
                </a:cubicBezTo>
                <a:cubicBezTo>
                  <a:pt x="10665" y="684"/>
                  <a:pt x="10554" y="650"/>
                  <a:pt x="10585" y="650"/>
                </a:cubicBezTo>
                <a:cubicBezTo>
                  <a:pt x="10443" y="650"/>
                  <a:pt x="10554" y="666"/>
                  <a:pt x="10416" y="715"/>
                </a:cubicBezTo>
                <a:cubicBezTo>
                  <a:pt x="10305" y="731"/>
                  <a:pt x="10225" y="746"/>
                  <a:pt x="10140" y="764"/>
                </a:cubicBezTo>
                <a:cubicBezTo>
                  <a:pt x="9754" y="907"/>
                  <a:pt x="10252" y="715"/>
                  <a:pt x="10225" y="666"/>
                </a:cubicBezTo>
                <a:cubicBezTo>
                  <a:pt x="10225" y="684"/>
                  <a:pt x="9892" y="746"/>
                  <a:pt x="10114" y="684"/>
                </a:cubicBezTo>
                <a:cubicBezTo>
                  <a:pt x="10336" y="601"/>
                  <a:pt x="10612" y="474"/>
                  <a:pt x="10856" y="378"/>
                </a:cubicBezTo>
                <a:cubicBezTo>
                  <a:pt x="11163" y="249"/>
                  <a:pt x="10665" y="425"/>
                  <a:pt x="10585" y="459"/>
                </a:cubicBezTo>
                <a:cubicBezTo>
                  <a:pt x="10527" y="474"/>
                  <a:pt x="10252" y="555"/>
                  <a:pt x="10252" y="555"/>
                </a:cubicBezTo>
                <a:cubicBezTo>
                  <a:pt x="10252" y="523"/>
                  <a:pt x="10692" y="394"/>
                  <a:pt x="10723" y="378"/>
                </a:cubicBezTo>
                <a:cubicBezTo>
                  <a:pt x="10749" y="363"/>
                  <a:pt x="10749" y="345"/>
                  <a:pt x="10749" y="329"/>
                </a:cubicBezTo>
                <a:cubicBezTo>
                  <a:pt x="10914" y="218"/>
                  <a:pt x="11243" y="184"/>
                  <a:pt x="11300" y="89"/>
                </a:cubicBezTo>
                <a:cubicBezTo>
                  <a:pt x="11300" y="89"/>
                  <a:pt x="11078" y="138"/>
                  <a:pt x="11243" y="57"/>
                </a:cubicBezTo>
                <a:cubicBezTo>
                  <a:pt x="11518" y="-72"/>
                  <a:pt x="10940" y="57"/>
                  <a:pt x="10887" y="57"/>
                </a:cubicBezTo>
                <a:cubicBezTo>
                  <a:pt x="10914" y="57"/>
                  <a:pt x="10940" y="8"/>
                  <a:pt x="10940" y="8"/>
                </a:cubicBezTo>
                <a:cubicBezTo>
                  <a:pt x="10803" y="24"/>
                  <a:pt x="10416" y="153"/>
                  <a:pt x="10172" y="249"/>
                </a:cubicBezTo>
                <a:cubicBezTo>
                  <a:pt x="10060" y="280"/>
                  <a:pt x="9923" y="329"/>
                  <a:pt x="9785" y="378"/>
                </a:cubicBezTo>
                <a:cubicBezTo>
                  <a:pt x="9727" y="394"/>
                  <a:pt x="9398" y="490"/>
                  <a:pt x="9372" y="490"/>
                </a:cubicBezTo>
                <a:lnTo>
                  <a:pt x="9425" y="443"/>
                </a:lnTo>
                <a:cubicBezTo>
                  <a:pt x="9069" y="474"/>
                  <a:pt x="8545" y="700"/>
                  <a:pt x="8212" y="795"/>
                </a:cubicBezTo>
                <a:cubicBezTo>
                  <a:pt x="7856" y="907"/>
                  <a:pt x="8269" y="764"/>
                  <a:pt x="8380" y="731"/>
                </a:cubicBezTo>
                <a:cubicBezTo>
                  <a:pt x="8518" y="666"/>
                  <a:pt x="8572" y="666"/>
                  <a:pt x="8683" y="601"/>
                </a:cubicBezTo>
                <a:cubicBezTo>
                  <a:pt x="8545" y="619"/>
                  <a:pt x="8460" y="684"/>
                  <a:pt x="8323" y="700"/>
                </a:cubicBezTo>
                <a:cubicBezTo>
                  <a:pt x="8296" y="715"/>
                  <a:pt x="8238" y="731"/>
                  <a:pt x="8185" y="731"/>
                </a:cubicBezTo>
                <a:cubicBezTo>
                  <a:pt x="8185" y="746"/>
                  <a:pt x="8158" y="764"/>
                  <a:pt x="8132" y="746"/>
                </a:cubicBezTo>
                <a:cubicBezTo>
                  <a:pt x="7936" y="860"/>
                  <a:pt x="7883" y="780"/>
                  <a:pt x="8132" y="746"/>
                </a:cubicBezTo>
                <a:cubicBezTo>
                  <a:pt x="8132" y="746"/>
                  <a:pt x="8158" y="731"/>
                  <a:pt x="8185" y="731"/>
                </a:cubicBezTo>
                <a:cubicBezTo>
                  <a:pt x="8212" y="715"/>
                  <a:pt x="8269" y="700"/>
                  <a:pt x="8323" y="700"/>
                </a:cubicBezTo>
                <a:cubicBezTo>
                  <a:pt x="8434" y="635"/>
                  <a:pt x="8572" y="586"/>
                  <a:pt x="8709" y="570"/>
                </a:cubicBezTo>
                <a:cubicBezTo>
                  <a:pt x="8709" y="555"/>
                  <a:pt x="8736" y="539"/>
                  <a:pt x="8763" y="555"/>
                </a:cubicBezTo>
                <a:cubicBezTo>
                  <a:pt x="8789" y="523"/>
                  <a:pt x="8847" y="505"/>
                  <a:pt x="8900" y="505"/>
                </a:cubicBezTo>
                <a:cubicBezTo>
                  <a:pt x="8932" y="459"/>
                  <a:pt x="9012" y="443"/>
                  <a:pt x="9096" y="443"/>
                </a:cubicBezTo>
                <a:cubicBezTo>
                  <a:pt x="9096" y="425"/>
                  <a:pt x="9123" y="410"/>
                  <a:pt x="9149" y="425"/>
                </a:cubicBezTo>
                <a:cubicBezTo>
                  <a:pt x="9207" y="394"/>
                  <a:pt x="9372" y="314"/>
                  <a:pt x="9483" y="280"/>
                </a:cubicBezTo>
                <a:cubicBezTo>
                  <a:pt x="9620" y="218"/>
                  <a:pt x="9176" y="363"/>
                  <a:pt x="9149" y="378"/>
                </a:cubicBezTo>
                <a:cubicBezTo>
                  <a:pt x="8545" y="570"/>
                  <a:pt x="7936" y="764"/>
                  <a:pt x="7332" y="940"/>
                </a:cubicBezTo>
                <a:cubicBezTo>
                  <a:pt x="6367" y="1243"/>
                  <a:pt x="5265" y="1549"/>
                  <a:pt x="4327" y="1870"/>
                </a:cubicBezTo>
                <a:cubicBezTo>
                  <a:pt x="4327" y="1885"/>
                  <a:pt x="4327" y="1885"/>
                  <a:pt x="4300" y="1885"/>
                </a:cubicBezTo>
                <a:cubicBezTo>
                  <a:pt x="4300" y="1934"/>
                  <a:pt x="4189" y="1870"/>
                  <a:pt x="4300" y="1885"/>
                </a:cubicBezTo>
                <a:cubicBezTo>
                  <a:pt x="4300" y="1870"/>
                  <a:pt x="4300" y="1870"/>
                  <a:pt x="4327" y="1870"/>
                </a:cubicBezTo>
                <a:cubicBezTo>
                  <a:pt x="4327" y="1854"/>
                  <a:pt x="4354" y="1854"/>
                  <a:pt x="4354" y="1839"/>
                </a:cubicBezTo>
                <a:cubicBezTo>
                  <a:pt x="3887" y="1950"/>
                  <a:pt x="3309" y="2191"/>
                  <a:pt x="2923" y="2385"/>
                </a:cubicBezTo>
                <a:cubicBezTo>
                  <a:pt x="2838" y="2432"/>
                  <a:pt x="2785" y="2496"/>
                  <a:pt x="2674" y="2527"/>
                </a:cubicBezTo>
                <a:cubicBezTo>
                  <a:pt x="2732" y="2512"/>
                  <a:pt x="2647" y="2496"/>
                  <a:pt x="2620" y="2496"/>
                </a:cubicBezTo>
                <a:cubicBezTo>
                  <a:pt x="2594" y="2496"/>
                  <a:pt x="2567" y="2577"/>
                  <a:pt x="2536" y="2527"/>
                </a:cubicBezTo>
                <a:cubicBezTo>
                  <a:pt x="2536" y="2465"/>
                  <a:pt x="2812" y="2416"/>
                  <a:pt x="2594" y="2432"/>
                </a:cubicBezTo>
                <a:cubicBezTo>
                  <a:pt x="2594" y="2432"/>
                  <a:pt x="2260" y="2608"/>
                  <a:pt x="2180" y="2672"/>
                </a:cubicBezTo>
                <a:cubicBezTo>
                  <a:pt x="2069" y="2722"/>
                  <a:pt x="1958" y="2913"/>
                  <a:pt x="1905" y="2993"/>
                </a:cubicBezTo>
                <a:cubicBezTo>
                  <a:pt x="1794" y="3107"/>
                  <a:pt x="1878" y="2882"/>
                  <a:pt x="1847" y="2898"/>
                </a:cubicBezTo>
                <a:cubicBezTo>
                  <a:pt x="1794" y="2913"/>
                  <a:pt x="1629" y="3395"/>
                  <a:pt x="1656" y="3490"/>
                </a:cubicBezTo>
                <a:cubicBezTo>
                  <a:pt x="1656" y="3540"/>
                  <a:pt x="1709" y="3555"/>
                  <a:pt x="1709" y="3589"/>
                </a:cubicBezTo>
                <a:cubicBezTo>
                  <a:pt x="1709" y="3635"/>
                  <a:pt x="1629" y="3731"/>
                  <a:pt x="1656" y="3796"/>
                </a:cubicBezTo>
                <a:cubicBezTo>
                  <a:pt x="1656" y="3861"/>
                  <a:pt x="1709" y="3845"/>
                  <a:pt x="1709" y="3876"/>
                </a:cubicBezTo>
                <a:cubicBezTo>
                  <a:pt x="1683" y="3925"/>
                  <a:pt x="1572" y="3990"/>
                  <a:pt x="1572" y="4068"/>
                </a:cubicBezTo>
                <a:cubicBezTo>
                  <a:pt x="1545" y="4182"/>
                  <a:pt x="1603" y="4373"/>
                  <a:pt x="1434" y="4389"/>
                </a:cubicBezTo>
                <a:cubicBezTo>
                  <a:pt x="1434" y="4389"/>
                  <a:pt x="1354" y="4342"/>
                  <a:pt x="1354" y="4358"/>
                </a:cubicBezTo>
                <a:cubicBezTo>
                  <a:pt x="1269" y="4454"/>
                  <a:pt x="1380" y="4567"/>
                  <a:pt x="1407" y="4663"/>
                </a:cubicBezTo>
                <a:cubicBezTo>
                  <a:pt x="1407" y="4759"/>
                  <a:pt x="1354" y="4759"/>
                  <a:pt x="1380" y="4793"/>
                </a:cubicBezTo>
                <a:cubicBezTo>
                  <a:pt x="1434" y="4855"/>
                  <a:pt x="1572" y="4694"/>
                  <a:pt x="1492" y="4824"/>
                </a:cubicBezTo>
                <a:cubicBezTo>
                  <a:pt x="1465" y="4873"/>
                  <a:pt x="1327" y="4759"/>
                  <a:pt x="1354" y="4855"/>
                </a:cubicBezTo>
                <a:cubicBezTo>
                  <a:pt x="1434" y="4920"/>
                  <a:pt x="1492" y="4904"/>
                  <a:pt x="1434" y="5000"/>
                </a:cubicBezTo>
                <a:cubicBezTo>
                  <a:pt x="1407" y="5000"/>
                  <a:pt x="1380" y="5031"/>
                  <a:pt x="1380" y="5049"/>
                </a:cubicBezTo>
                <a:cubicBezTo>
                  <a:pt x="1354" y="5096"/>
                  <a:pt x="1407" y="5191"/>
                  <a:pt x="1380" y="5225"/>
                </a:cubicBezTo>
                <a:cubicBezTo>
                  <a:pt x="1354" y="5225"/>
                  <a:pt x="1185" y="5256"/>
                  <a:pt x="1185" y="5272"/>
                </a:cubicBezTo>
                <a:cubicBezTo>
                  <a:pt x="1105" y="5321"/>
                  <a:pt x="1216" y="5611"/>
                  <a:pt x="1052" y="5481"/>
                </a:cubicBezTo>
                <a:cubicBezTo>
                  <a:pt x="940" y="5401"/>
                  <a:pt x="1105" y="5611"/>
                  <a:pt x="1078" y="5626"/>
                </a:cubicBezTo>
                <a:cubicBezTo>
                  <a:pt x="1052" y="5642"/>
                  <a:pt x="856" y="5593"/>
                  <a:pt x="994" y="5722"/>
                </a:cubicBezTo>
                <a:cubicBezTo>
                  <a:pt x="1052" y="5802"/>
                  <a:pt x="914" y="5834"/>
                  <a:pt x="940" y="5947"/>
                </a:cubicBezTo>
                <a:cubicBezTo>
                  <a:pt x="940" y="5978"/>
                  <a:pt x="1078" y="6043"/>
                  <a:pt x="994" y="6059"/>
                </a:cubicBezTo>
                <a:cubicBezTo>
                  <a:pt x="940" y="6074"/>
                  <a:pt x="856" y="5994"/>
                  <a:pt x="856" y="5994"/>
                </a:cubicBezTo>
                <a:cubicBezTo>
                  <a:pt x="803" y="6028"/>
                  <a:pt x="856" y="6074"/>
                  <a:pt x="829" y="6155"/>
                </a:cubicBezTo>
                <a:cubicBezTo>
                  <a:pt x="803" y="6188"/>
                  <a:pt x="745" y="6253"/>
                  <a:pt x="745" y="6253"/>
                </a:cubicBezTo>
                <a:cubicBezTo>
                  <a:pt x="745" y="6284"/>
                  <a:pt x="829" y="6268"/>
                  <a:pt x="829" y="6300"/>
                </a:cubicBezTo>
                <a:lnTo>
                  <a:pt x="745" y="6331"/>
                </a:lnTo>
                <a:cubicBezTo>
                  <a:pt x="718" y="6380"/>
                  <a:pt x="829" y="6413"/>
                  <a:pt x="665" y="6413"/>
                </a:cubicBezTo>
                <a:cubicBezTo>
                  <a:pt x="665" y="6429"/>
                  <a:pt x="745" y="6476"/>
                  <a:pt x="745" y="6494"/>
                </a:cubicBezTo>
                <a:lnTo>
                  <a:pt x="665" y="6509"/>
                </a:lnTo>
                <a:cubicBezTo>
                  <a:pt x="634" y="6525"/>
                  <a:pt x="692" y="6574"/>
                  <a:pt x="665" y="6589"/>
                </a:cubicBezTo>
                <a:cubicBezTo>
                  <a:pt x="634" y="6621"/>
                  <a:pt x="580" y="6574"/>
                  <a:pt x="554" y="6621"/>
                </a:cubicBezTo>
                <a:cubicBezTo>
                  <a:pt x="554" y="6621"/>
                  <a:pt x="607" y="6654"/>
                  <a:pt x="607" y="6670"/>
                </a:cubicBezTo>
                <a:cubicBezTo>
                  <a:pt x="607" y="6701"/>
                  <a:pt x="554" y="6716"/>
                  <a:pt x="554" y="6734"/>
                </a:cubicBezTo>
                <a:cubicBezTo>
                  <a:pt x="554" y="6734"/>
                  <a:pt x="665" y="6781"/>
                  <a:pt x="665" y="6797"/>
                </a:cubicBezTo>
                <a:cubicBezTo>
                  <a:pt x="665" y="6797"/>
                  <a:pt x="580" y="6766"/>
                  <a:pt x="554" y="6781"/>
                </a:cubicBezTo>
                <a:lnTo>
                  <a:pt x="527" y="7006"/>
                </a:lnTo>
                <a:cubicBezTo>
                  <a:pt x="416" y="7056"/>
                  <a:pt x="554" y="7037"/>
                  <a:pt x="469" y="7087"/>
                </a:cubicBezTo>
                <a:cubicBezTo>
                  <a:pt x="389" y="7136"/>
                  <a:pt x="527" y="7118"/>
                  <a:pt x="500" y="7182"/>
                </a:cubicBezTo>
                <a:cubicBezTo>
                  <a:pt x="500" y="7182"/>
                  <a:pt x="416" y="7167"/>
                  <a:pt x="416" y="7198"/>
                </a:cubicBezTo>
                <a:cubicBezTo>
                  <a:pt x="416" y="7182"/>
                  <a:pt x="500" y="7213"/>
                  <a:pt x="500" y="7232"/>
                </a:cubicBezTo>
                <a:cubicBezTo>
                  <a:pt x="527" y="7296"/>
                  <a:pt x="500" y="7519"/>
                  <a:pt x="443" y="7553"/>
                </a:cubicBezTo>
                <a:cubicBezTo>
                  <a:pt x="416" y="7568"/>
                  <a:pt x="332" y="7553"/>
                  <a:pt x="332" y="7584"/>
                </a:cubicBezTo>
                <a:cubicBezTo>
                  <a:pt x="305" y="7615"/>
                  <a:pt x="416" y="7664"/>
                  <a:pt x="416" y="7713"/>
                </a:cubicBezTo>
                <a:cubicBezTo>
                  <a:pt x="416" y="7698"/>
                  <a:pt x="332" y="7760"/>
                  <a:pt x="332" y="7775"/>
                </a:cubicBezTo>
                <a:cubicBezTo>
                  <a:pt x="305" y="7856"/>
                  <a:pt x="527" y="8034"/>
                  <a:pt x="363" y="7969"/>
                </a:cubicBezTo>
                <a:cubicBezTo>
                  <a:pt x="225" y="7920"/>
                  <a:pt x="416" y="8000"/>
                  <a:pt x="416" y="8050"/>
                </a:cubicBezTo>
                <a:cubicBezTo>
                  <a:pt x="416" y="8114"/>
                  <a:pt x="332" y="8081"/>
                  <a:pt x="389" y="8130"/>
                </a:cubicBezTo>
                <a:cubicBezTo>
                  <a:pt x="443" y="8195"/>
                  <a:pt x="994" y="8322"/>
                  <a:pt x="1603" y="8402"/>
                </a:cubicBezTo>
                <a:cubicBezTo>
                  <a:pt x="2949" y="8580"/>
                  <a:pt x="4492" y="8658"/>
                  <a:pt x="6118" y="8723"/>
                </a:cubicBezTo>
                <a:cubicBezTo>
                  <a:pt x="7554" y="8788"/>
                  <a:pt x="8789" y="8883"/>
                  <a:pt x="10114" y="8979"/>
                </a:cubicBezTo>
                <a:cubicBezTo>
                  <a:pt x="10252" y="8997"/>
                  <a:pt x="10803" y="9044"/>
                  <a:pt x="10803" y="9093"/>
                </a:cubicBezTo>
                <a:cubicBezTo>
                  <a:pt x="10803" y="9078"/>
                  <a:pt x="10692" y="9140"/>
                  <a:pt x="10665" y="9140"/>
                </a:cubicBezTo>
                <a:cubicBezTo>
                  <a:pt x="10305" y="9254"/>
                  <a:pt x="9785" y="9318"/>
                  <a:pt x="9563" y="9411"/>
                </a:cubicBezTo>
                <a:cubicBezTo>
                  <a:pt x="9892" y="9349"/>
                  <a:pt x="10278" y="9254"/>
                  <a:pt x="10692" y="9173"/>
                </a:cubicBezTo>
                <a:cubicBezTo>
                  <a:pt x="10692" y="9173"/>
                  <a:pt x="10829" y="9093"/>
                  <a:pt x="10829" y="9158"/>
                </a:cubicBezTo>
                <a:cubicBezTo>
                  <a:pt x="10856" y="9173"/>
                  <a:pt x="10554" y="9238"/>
                  <a:pt x="10474" y="9254"/>
                </a:cubicBezTo>
                <a:cubicBezTo>
                  <a:pt x="9483" y="9492"/>
                  <a:pt x="8434" y="9748"/>
                  <a:pt x="7332" y="9973"/>
                </a:cubicBezTo>
                <a:cubicBezTo>
                  <a:pt x="6945" y="10038"/>
                  <a:pt x="6643" y="10118"/>
                  <a:pt x="6256" y="10165"/>
                </a:cubicBezTo>
                <a:cubicBezTo>
                  <a:pt x="5736" y="10199"/>
                  <a:pt x="5265" y="10406"/>
                  <a:pt x="4936" y="10406"/>
                </a:cubicBezTo>
                <a:cubicBezTo>
                  <a:pt x="4523" y="10501"/>
                  <a:pt x="4083" y="10662"/>
                  <a:pt x="3696" y="10822"/>
                </a:cubicBezTo>
                <a:cubicBezTo>
                  <a:pt x="3585" y="10872"/>
                  <a:pt x="3420" y="10967"/>
                  <a:pt x="3309" y="10952"/>
                </a:cubicBezTo>
                <a:cubicBezTo>
                  <a:pt x="3252" y="10983"/>
                  <a:pt x="2923" y="11128"/>
                  <a:pt x="2812" y="11208"/>
                </a:cubicBezTo>
                <a:cubicBezTo>
                  <a:pt x="2758" y="11257"/>
                  <a:pt x="2838" y="11320"/>
                  <a:pt x="2732" y="11289"/>
                </a:cubicBezTo>
                <a:cubicBezTo>
                  <a:pt x="2732" y="11289"/>
                  <a:pt x="2869" y="11081"/>
                  <a:pt x="2812" y="11081"/>
                </a:cubicBezTo>
                <a:cubicBezTo>
                  <a:pt x="2785" y="11081"/>
                  <a:pt x="2674" y="11257"/>
                  <a:pt x="2647" y="11273"/>
                </a:cubicBezTo>
                <a:cubicBezTo>
                  <a:pt x="2647" y="11320"/>
                  <a:pt x="2647" y="11384"/>
                  <a:pt x="2620" y="11434"/>
                </a:cubicBezTo>
                <a:cubicBezTo>
                  <a:pt x="2620" y="11465"/>
                  <a:pt x="2567" y="11483"/>
                  <a:pt x="2536" y="11514"/>
                </a:cubicBezTo>
                <a:cubicBezTo>
                  <a:pt x="2456" y="11674"/>
                  <a:pt x="2398" y="11946"/>
                  <a:pt x="2287" y="12140"/>
                </a:cubicBezTo>
                <a:cubicBezTo>
                  <a:pt x="2207" y="12236"/>
                  <a:pt x="2096" y="12283"/>
                  <a:pt x="2096" y="12397"/>
                </a:cubicBezTo>
                <a:cubicBezTo>
                  <a:pt x="2069" y="12508"/>
                  <a:pt x="1958" y="12573"/>
                  <a:pt x="1958" y="12687"/>
                </a:cubicBezTo>
                <a:cubicBezTo>
                  <a:pt x="1932" y="12733"/>
                  <a:pt x="1958" y="12782"/>
                  <a:pt x="1958" y="12813"/>
                </a:cubicBezTo>
                <a:cubicBezTo>
                  <a:pt x="1905" y="12925"/>
                  <a:pt x="1736" y="13005"/>
                  <a:pt x="1683" y="13085"/>
                </a:cubicBezTo>
                <a:cubicBezTo>
                  <a:pt x="1656" y="13134"/>
                  <a:pt x="1683" y="13184"/>
                  <a:pt x="1656" y="13215"/>
                </a:cubicBezTo>
                <a:cubicBezTo>
                  <a:pt x="1656" y="13215"/>
                  <a:pt x="1545" y="13230"/>
                  <a:pt x="1518" y="13246"/>
                </a:cubicBezTo>
                <a:cubicBezTo>
                  <a:pt x="1492" y="13264"/>
                  <a:pt x="1354" y="13567"/>
                  <a:pt x="1269" y="13616"/>
                </a:cubicBezTo>
                <a:cubicBezTo>
                  <a:pt x="1243" y="13616"/>
                  <a:pt x="1243" y="13616"/>
                  <a:pt x="1243" y="13616"/>
                </a:cubicBezTo>
                <a:cubicBezTo>
                  <a:pt x="1243" y="13616"/>
                  <a:pt x="1243" y="13616"/>
                  <a:pt x="1269" y="13616"/>
                </a:cubicBezTo>
                <a:cubicBezTo>
                  <a:pt x="1296" y="13600"/>
                  <a:pt x="1269" y="13536"/>
                  <a:pt x="1243" y="13551"/>
                </a:cubicBezTo>
                <a:cubicBezTo>
                  <a:pt x="1216" y="13567"/>
                  <a:pt x="1243" y="13600"/>
                  <a:pt x="1216" y="13632"/>
                </a:cubicBezTo>
                <a:cubicBezTo>
                  <a:pt x="1185" y="13647"/>
                  <a:pt x="1105" y="13647"/>
                  <a:pt x="1105" y="13665"/>
                </a:cubicBezTo>
                <a:cubicBezTo>
                  <a:pt x="994" y="13777"/>
                  <a:pt x="1078" y="13857"/>
                  <a:pt x="1020" y="14002"/>
                </a:cubicBezTo>
                <a:cubicBezTo>
                  <a:pt x="1020" y="14017"/>
                  <a:pt x="940" y="14033"/>
                  <a:pt x="914" y="14082"/>
                </a:cubicBezTo>
                <a:cubicBezTo>
                  <a:pt x="883" y="14113"/>
                  <a:pt x="914" y="14162"/>
                  <a:pt x="883" y="14193"/>
                </a:cubicBezTo>
                <a:cubicBezTo>
                  <a:pt x="856" y="14227"/>
                  <a:pt x="776" y="14243"/>
                  <a:pt x="718" y="14289"/>
                </a:cubicBezTo>
                <a:cubicBezTo>
                  <a:pt x="692" y="14307"/>
                  <a:pt x="692" y="14354"/>
                  <a:pt x="665" y="14369"/>
                </a:cubicBezTo>
                <a:cubicBezTo>
                  <a:pt x="607" y="14403"/>
                  <a:pt x="500" y="14403"/>
                  <a:pt x="469" y="14434"/>
                </a:cubicBezTo>
                <a:cubicBezTo>
                  <a:pt x="443" y="14450"/>
                  <a:pt x="389" y="14564"/>
                  <a:pt x="389" y="14644"/>
                </a:cubicBezTo>
                <a:cubicBezTo>
                  <a:pt x="389" y="14740"/>
                  <a:pt x="469" y="14949"/>
                  <a:pt x="363" y="14965"/>
                </a:cubicBezTo>
                <a:cubicBezTo>
                  <a:pt x="305" y="14980"/>
                  <a:pt x="252" y="14916"/>
                  <a:pt x="252" y="14851"/>
                </a:cubicBezTo>
                <a:cubicBezTo>
                  <a:pt x="252" y="14835"/>
                  <a:pt x="305" y="14804"/>
                  <a:pt x="252" y="14804"/>
                </a:cubicBezTo>
                <a:cubicBezTo>
                  <a:pt x="167" y="14786"/>
                  <a:pt x="83" y="14996"/>
                  <a:pt x="83" y="15045"/>
                </a:cubicBezTo>
                <a:cubicBezTo>
                  <a:pt x="83" y="15045"/>
                  <a:pt x="114" y="15045"/>
                  <a:pt x="114" y="15027"/>
                </a:cubicBezTo>
                <a:cubicBezTo>
                  <a:pt x="83" y="15076"/>
                  <a:pt x="83" y="15061"/>
                  <a:pt x="83" y="15045"/>
                </a:cubicBezTo>
                <a:cubicBezTo>
                  <a:pt x="56" y="15045"/>
                  <a:pt x="3" y="15045"/>
                  <a:pt x="3" y="15076"/>
                </a:cubicBezTo>
                <a:cubicBezTo>
                  <a:pt x="-24" y="15237"/>
                  <a:pt x="167" y="15252"/>
                  <a:pt x="225" y="15397"/>
                </a:cubicBezTo>
                <a:cubicBezTo>
                  <a:pt x="225" y="15428"/>
                  <a:pt x="167" y="15413"/>
                  <a:pt x="167" y="15462"/>
                </a:cubicBezTo>
                <a:cubicBezTo>
                  <a:pt x="167" y="15493"/>
                  <a:pt x="225" y="15493"/>
                  <a:pt x="225" y="15527"/>
                </a:cubicBezTo>
                <a:cubicBezTo>
                  <a:pt x="225" y="15542"/>
                  <a:pt x="140" y="15573"/>
                  <a:pt x="140" y="15607"/>
                </a:cubicBezTo>
                <a:cubicBezTo>
                  <a:pt x="140" y="15654"/>
                  <a:pt x="140" y="15687"/>
                  <a:pt x="140" y="15703"/>
                </a:cubicBezTo>
                <a:lnTo>
                  <a:pt x="29" y="15718"/>
                </a:lnTo>
                <a:cubicBezTo>
                  <a:pt x="29" y="15783"/>
                  <a:pt x="114" y="15783"/>
                  <a:pt x="140" y="15832"/>
                </a:cubicBezTo>
                <a:cubicBezTo>
                  <a:pt x="140" y="15832"/>
                  <a:pt x="83" y="15863"/>
                  <a:pt x="83" y="15879"/>
                </a:cubicBezTo>
                <a:cubicBezTo>
                  <a:pt x="56" y="16135"/>
                  <a:pt x="389" y="16345"/>
                  <a:pt x="634" y="16472"/>
                </a:cubicBezTo>
                <a:cubicBezTo>
                  <a:pt x="1656" y="16987"/>
                  <a:pt x="3612" y="17373"/>
                  <a:pt x="5185" y="17611"/>
                </a:cubicBezTo>
                <a:cubicBezTo>
                  <a:pt x="5456" y="17660"/>
                  <a:pt x="5736" y="17676"/>
                  <a:pt x="5954" y="17709"/>
                </a:cubicBezTo>
                <a:cubicBezTo>
                  <a:pt x="5980" y="17725"/>
                  <a:pt x="6007" y="17756"/>
                  <a:pt x="6065" y="17756"/>
                </a:cubicBezTo>
                <a:cubicBezTo>
                  <a:pt x="6203" y="17789"/>
                  <a:pt x="6314" y="17774"/>
                  <a:pt x="6394" y="17805"/>
                </a:cubicBezTo>
                <a:cubicBezTo>
                  <a:pt x="6367" y="17805"/>
                  <a:pt x="6314" y="17821"/>
                  <a:pt x="6340" y="17821"/>
                </a:cubicBezTo>
                <a:cubicBezTo>
                  <a:pt x="6505" y="17870"/>
                  <a:pt x="6616" y="17836"/>
                  <a:pt x="6669" y="17901"/>
                </a:cubicBezTo>
                <a:cubicBezTo>
                  <a:pt x="6696" y="17916"/>
                  <a:pt x="6532" y="17901"/>
                  <a:pt x="6532" y="17966"/>
                </a:cubicBezTo>
                <a:cubicBezTo>
                  <a:pt x="6532" y="17950"/>
                  <a:pt x="6696" y="18015"/>
                  <a:pt x="6669" y="18030"/>
                </a:cubicBezTo>
                <a:cubicBezTo>
                  <a:pt x="6643" y="18095"/>
                  <a:pt x="6394" y="18095"/>
                  <a:pt x="6340" y="18157"/>
                </a:cubicBezTo>
                <a:cubicBezTo>
                  <a:pt x="6367" y="18126"/>
                  <a:pt x="6394" y="18206"/>
                  <a:pt x="6394" y="18222"/>
                </a:cubicBezTo>
                <a:cubicBezTo>
                  <a:pt x="6394" y="18206"/>
                  <a:pt x="6420" y="18206"/>
                  <a:pt x="6420" y="18206"/>
                </a:cubicBezTo>
                <a:lnTo>
                  <a:pt x="6394" y="18222"/>
                </a:lnTo>
                <a:cubicBezTo>
                  <a:pt x="6394" y="18253"/>
                  <a:pt x="6229" y="18237"/>
                  <a:pt x="6340" y="18287"/>
                </a:cubicBezTo>
                <a:cubicBezTo>
                  <a:pt x="6452" y="18367"/>
                  <a:pt x="6478" y="18222"/>
                  <a:pt x="6589" y="18302"/>
                </a:cubicBezTo>
                <a:cubicBezTo>
                  <a:pt x="6558" y="18287"/>
                  <a:pt x="6505" y="18318"/>
                  <a:pt x="6478" y="18351"/>
                </a:cubicBezTo>
                <a:cubicBezTo>
                  <a:pt x="6505" y="18367"/>
                  <a:pt x="6532" y="18416"/>
                  <a:pt x="6532" y="18416"/>
                </a:cubicBezTo>
                <a:cubicBezTo>
                  <a:pt x="6532" y="18478"/>
                  <a:pt x="6203" y="18543"/>
                  <a:pt x="6478" y="18527"/>
                </a:cubicBezTo>
                <a:cubicBezTo>
                  <a:pt x="6696" y="18512"/>
                  <a:pt x="6394" y="18574"/>
                  <a:pt x="6367" y="18592"/>
                </a:cubicBezTo>
                <a:cubicBezTo>
                  <a:pt x="6203" y="18623"/>
                  <a:pt x="6118" y="18657"/>
                  <a:pt x="6367" y="18623"/>
                </a:cubicBezTo>
                <a:cubicBezTo>
                  <a:pt x="6394" y="18608"/>
                  <a:pt x="6478" y="18608"/>
                  <a:pt x="6478" y="18623"/>
                </a:cubicBezTo>
                <a:cubicBezTo>
                  <a:pt x="6532" y="18672"/>
                  <a:pt x="5789" y="18799"/>
                  <a:pt x="6118" y="18848"/>
                </a:cubicBezTo>
                <a:cubicBezTo>
                  <a:pt x="6314" y="18864"/>
                  <a:pt x="6038" y="18895"/>
                  <a:pt x="6007" y="18929"/>
                </a:cubicBezTo>
                <a:cubicBezTo>
                  <a:pt x="6007" y="18929"/>
                  <a:pt x="6038" y="19024"/>
                  <a:pt x="5927" y="19040"/>
                </a:cubicBezTo>
                <a:cubicBezTo>
                  <a:pt x="5705" y="19058"/>
                  <a:pt x="5980" y="19136"/>
                  <a:pt x="6007" y="19136"/>
                </a:cubicBezTo>
                <a:cubicBezTo>
                  <a:pt x="5980" y="19154"/>
                  <a:pt x="5736" y="19136"/>
                  <a:pt x="5705" y="19169"/>
                </a:cubicBezTo>
                <a:cubicBezTo>
                  <a:pt x="5678" y="19185"/>
                  <a:pt x="5736" y="19281"/>
                  <a:pt x="5652" y="19330"/>
                </a:cubicBezTo>
                <a:cubicBezTo>
                  <a:pt x="5625" y="19345"/>
                  <a:pt x="5567" y="19314"/>
                  <a:pt x="5540" y="19345"/>
                </a:cubicBezTo>
                <a:cubicBezTo>
                  <a:pt x="5540" y="19330"/>
                  <a:pt x="5540" y="19377"/>
                  <a:pt x="5540" y="19395"/>
                </a:cubicBezTo>
                <a:cubicBezTo>
                  <a:pt x="5567" y="19377"/>
                  <a:pt x="5705" y="19330"/>
                  <a:pt x="5789" y="19377"/>
                </a:cubicBezTo>
                <a:cubicBezTo>
                  <a:pt x="5736" y="19345"/>
                  <a:pt x="5652" y="19395"/>
                  <a:pt x="5625" y="19410"/>
                </a:cubicBezTo>
                <a:cubicBezTo>
                  <a:pt x="5625" y="19395"/>
                  <a:pt x="5678" y="19426"/>
                  <a:pt x="5678" y="19441"/>
                </a:cubicBezTo>
                <a:cubicBezTo>
                  <a:pt x="5678" y="19441"/>
                  <a:pt x="5567" y="19441"/>
                  <a:pt x="5594" y="19475"/>
                </a:cubicBezTo>
                <a:cubicBezTo>
                  <a:pt x="5594" y="19475"/>
                  <a:pt x="5594" y="19475"/>
                  <a:pt x="5625" y="19475"/>
                </a:cubicBezTo>
                <a:cubicBezTo>
                  <a:pt x="5625" y="19475"/>
                  <a:pt x="5625" y="19490"/>
                  <a:pt x="5625" y="19475"/>
                </a:cubicBezTo>
                <a:cubicBezTo>
                  <a:pt x="5594" y="19490"/>
                  <a:pt x="5594" y="19490"/>
                  <a:pt x="5567" y="19506"/>
                </a:cubicBezTo>
                <a:cubicBezTo>
                  <a:pt x="5429" y="19555"/>
                  <a:pt x="5678" y="19537"/>
                  <a:pt x="5705" y="19586"/>
                </a:cubicBezTo>
                <a:cubicBezTo>
                  <a:pt x="5927" y="19571"/>
                  <a:pt x="5594" y="19651"/>
                  <a:pt x="5705" y="19586"/>
                </a:cubicBezTo>
                <a:cubicBezTo>
                  <a:pt x="5567" y="19602"/>
                  <a:pt x="5429" y="19586"/>
                  <a:pt x="5349" y="19667"/>
                </a:cubicBezTo>
                <a:cubicBezTo>
                  <a:pt x="5265" y="19731"/>
                  <a:pt x="5403" y="19667"/>
                  <a:pt x="5403" y="19716"/>
                </a:cubicBezTo>
                <a:cubicBezTo>
                  <a:pt x="5403" y="19716"/>
                  <a:pt x="5318" y="19778"/>
                  <a:pt x="5318" y="19762"/>
                </a:cubicBezTo>
                <a:cubicBezTo>
                  <a:pt x="5292" y="19811"/>
                  <a:pt x="5349" y="19811"/>
                  <a:pt x="5349" y="19827"/>
                </a:cubicBezTo>
                <a:cubicBezTo>
                  <a:pt x="5318" y="19843"/>
                  <a:pt x="5265" y="19827"/>
                  <a:pt x="5265" y="19843"/>
                </a:cubicBezTo>
                <a:cubicBezTo>
                  <a:pt x="5238" y="19892"/>
                  <a:pt x="5318" y="19923"/>
                  <a:pt x="5292" y="19941"/>
                </a:cubicBezTo>
                <a:cubicBezTo>
                  <a:pt x="5265" y="19956"/>
                  <a:pt x="5127" y="19892"/>
                  <a:pt x="5154" y="19956"/>
                </a:cubicBezTo>
                <a:cubicBezTo>
                  <a:pt x="5154" y="19988"/>
                  <a:pt x="5403" y="20019"/>
                  <a:pt x="5376" y="20052"/>
                </a:cubicBezTo>
                <a:cubicBezTo>
                  <a:pt x="5376" y="20052"/>
                  <a:pt x="5074" y="20052"/>
                  <a:pt x="5043" y="20068"/>
                </a:cubicBezTo>
                <a:cubicBezTo>
                  <a:pt x="5016" y="20083"/>
                  <a:pt x="5043" y="20278"/>
                  <a:pt x="5074" y="20278"/>
                </a:cubicBezTo>
                <a:cubicBezTo>
                  <a:pt x="5127" y="20309"/>
                  <a:pt x="5238" y="20244"/>
                  <a:pt x="5318" y="20293"/>
                </a:cubicBezTo>
                <a:cubicBezTo>
                  <a:pt x="5318" y="20244"/>
                  <a:pt x="5429" y="20309"/>
                  <a:pt x="5318" y="20293"/>
                </a:cubicBezTo>
                <a:cubicBezTo>
                  <a:pt x="5376" y="20358"/>
                  <a:pt x="5238" y="20309"/>
                  <a:pt x="5185" y="20309"/>
                </a:cubicBezTo>
                <a:cubicBezTo>
                  <a:pt x="5074" y="20309"/>
                  <a:pt x="5016" y="20420"/>
                  <a:pt x="5016" y="20404"/>
                </a:cubicBezTo>
                <a:cubicBezTo>
                  <a:pt x="5043" y="20420"/>
                  <a:pt x="5265" y="20389"/>
                  <a:pt x="5376" y="20420"/>
                </a:cubicBezTo>
                <a:cubicBezTo>
                  <a:pt x="5043" y="20373"/>
                  <a:pt x="5705" y="20373"/>
                  <a:pt x="5376" y="20420"/>
                </a:cubicBezTo>
                <a:cubicBezTo>
                  <a:pt x="5429" y="20469"/>
                  <a:pt x="4963" y="20404"/>
                  <a:pt x="4936" y="20438"/>
                </a:cubicBezTo>
                <a:cubicBezTo>
                  <a:pt x="4878" y="20485"/>
                  <a:pt x="5154" y="20580"/>
                  <a:pt x="5127" y="20599"/>
                </a:cubicBezTo>
                <a:cubicBezTo>
                  <a:pt x="5074" y="20645"/>
                  <a:pt x="4825" y="20549"/>
                  <a:pt x="4798" y="20580"/>
                </a:cubicBezTo>
                <a:cubicBezTo>
                  <a:pt x="4767" y="20599"/>
                  <a:pt x="4740" y="20614"/>
                  <a:pt x="4740" y="20614"/>
                </a:cubicBezTo>
                <a:cubicBezTo>
                  <a:pt x="4767" y="20614"/>
                  <a:pt x="4825" y="20580"/>
                  <a:pt x="4905" y="20614"/>
                </a:cubicBezTo>
                <a:cubicBezTo>
                  <a:pt x="4905" y="20614"/>
                  <a:pt x="4989" y="20694"/>
                  <a:pt x="5016" y="20710"/>
                </a:cubicBezTo>
                <a:cubicBezTo>
                  <a:pt x="5100" y="20741"/>
                  <a:pt x="5238" y="20725"/>
                  <a:pt x="5185" y="20775"/>
                </a:cubicBezTo>
                <a:cubicBezTo>
                  <a:pt x="5100" y="20839"/>
                  <a:pt x="5185" y="20725"/>
                  <a:pt x="5016" y="20790"/>
                </a:cubicBezTo>
                <a:cubicBezTo>
                  <a:pt x="5043" y="20775"/>
                  <a:pt x="5074" y="20821"/>
                  <a:pt x="5074" y="20821"/>
                </a:cubicBezTo>
                <a:cubicBezTo>
                  <a:pt x="4989" y="20839"/>
                  <a:pt x="4989" y="20806"/>
                  <a:pt x="4936" y="20790"/>
                </a:cubicBezTo>
                <a:cubicBezTo>
                  <a:pt x="4963" y="20806"/>
                  <a:pt x="4852" y="20806"/>
                  <a:pt x="4852" y="20790"/>
                </a:cubicBezTo>
                <a:cubicBezTo>
                  <a:pt x="4825" y="20821"/>
                  <a:pt x="4740" y="20886"/>
                  <a:pt x="4740" y="20901"/>
                </a:cubicBezTo>
                <a:cubicBezTo>
                  <a:pt x="4740" y="20920"/>
                  <a:pt x="4798" y="20901"/>
                  <a:pt x="4852" y="20951"/>
                </a:cubicBezTo>
                <a:cubicBezTo>
                  <a:pt x="4878" y="20982"/>
                  <a:pt x="4878" y="21031"/>
                  <a:pt x="4963" y="21046"/>
                </a:cubicBezTo>
                <a:cubicBezTo>
                  <a:pt x="4936" y="21031"/>
                  <a:pt x="5265" y="21062"/>
                  <a:pt x="5185" y="21111"/>
                </a:cubicBezTo>
                <a:cubicBezTo>
                  <a:pt x="5100" y="21142"/>
                  <a:pt x="4687" y="21046"/>
                  <a:pt x="4660" y="21062"/>
                </a:cubicBezTo>
                <a:cubicBezTo>
                  <a:pt x="4634" y="21078"/>
                  <a:pt x="4740" y="21191"/>
                  <a:pt x="4825" y="21222"/>
                </a:cubicBezTo>
                <a:cubicBezTo>
                  <a:pt x="4798" y="21207"/>
                  <a:pt x="4989" y="21176"/>
                  <a:pt x="4936" y="21207"/>
                </a:cubicBezTo>
                <a:cubicBezTo>
                  <a:pt x="4878" y="21256"/>
                  <a:pt x="4767" y="21207"/>
                  <a:pt x="4714" y="21256"/>
                </a:cubicBezTo>
                <a:cubicBezTo>
                  <a:pt x="4714" y="21256"/>
                  <a:pt x="4767" y="21272"/>
                  <a:pt x="4798" y="21272"/>
                </a:cubicBezTo>
                <a:cubicBezTo>
                  <a:pt x="4798" y="21272"/>
                  <a:pt x="4798" y="21272"/>
                  <a:pt x="4798" y="21287"/>
                </a:cubicBezTo>
                <a:cubicBezTo>
                  <a:pt x="4798" y="21287"/>
                  <a:pt x="4798" y="21287"/>
                  <a:pt x="4798" y="21272"/>
                </a:cubicBezTo>
                <a:cubicBezTo>
                  <a:pt x="4767" y="21272"/>
                  <a:pt x="4687" y="21352"/>
                  <a:pt x="4740" y="21383"/>
                </a:cubicBezTo>
                <a:cubicBezTo>
                  <a:pt x="4825" y="21432"/>
                  <a:pt x="4798" y="21367"/>
                  <a:pt x="4878" y="21352"/>
                </a:cubicBezTo>
                <a:cubicBezTo>
                  <a:pt x="4878" y="21352"/>
                  <a:pt x="4878" y="21352"/>
                  <a:pt x="4905" y="21352"/>
                </a:cubicBezTo>
                <a:lnTo>
                  <a:pt x="4878" y="21352"/>
                </a:lnTo>
                <a:cubicBezTo>
                  <a:pt x="4852" y="21352"/>
                  <a:pt x="4936" y="21399"/>
                  <a:pt x="4989" y="21417"/>
                </a:cubicBezTo>
                <a:cubicBezTo>
                  <a:pt x="5043" y="21417"/>
                  <a:pt x="5074" y="21417"/>
                  <a:pt x="5074" y="21417"/>
                </a:cubicBezTo>
                <a:cubicBezTo>
                  <a:pt x="5043" y="21417"/>
                  <a:pt x="5016" y="21417"/>
                  <a:pt x="4989" y="21417"/>
                </a:cubicBezTo>
                <a:cubicBezTo>
                  <a:pt x="4905" y="21417"/>
                  <a:pt x="4798" y="21417"/>
                  <a:pt x="4798" y="21448"/>
                </a:cubicBezTo>
                <a:cubicBezTo>
                  <a:pt x="4767" y="21497"/>
                  <a:pt x="5043" y="21432"/>
                  <a:pt x="5043" y="21481"/>
                </a:cubicBezTo>
                <a:cubicBezTo>
                  <a:pt x="5043" y="21497"/>
                  <a:pt x="4852" y="21497"/>
                  <a:pt x="4905" y="21512"/>
                </a:cubicBezTo>
                <a:cubicBezTo>
                  <a:pt x="4989" y="21528"/>
                  <a:pt x="5376" y="21512"/>
                  <a:pt x="5403" y="21463"/>
                </a:cubicBezTo>
                <a:cubicBezTo>
                  <a:pt x="5376" y="21481"/>
                  <a:pt x="5212" y="21463"/>
                  <a:pt x="5212" y="21432"/>
                </a:cubicBezTo>
                <a:cubicBezTo>
                  <a:pt x="5212" y="21432"/>
                  <a:pt x="5567" y="21321"/>
                  <a:pt x="5625" y="21287"/>
                </a:cubicBezTo>
                <a:cubicBezTo>
                  <a:pt x="5594" y="21303"/>
                  <a:pt x="5540" y="21272"/>
                  <a:pt x="5567" y="21256"/>
                </a:cubicBezTo>
                <a:cubicBezTo>
                  <a:pt x="5594" y="21207"/>
                  <a:pt x="5736" y="21287"/>
                  <a:pt x="5678" y="21222"/>
                </a:cubicBezTo>
                <a:cubicBezTo>
                  <a:pt x="5652" y="21207"/>
                  <a:pt x="5540" y="21241"/>
                  <a:pt x="5540" y="21222"/>
                </a:cubicBezTo>
                <a:cubicBezTo>
                  <a:pt x="5514" y="21222"/>
                  <a:pt x="5540" y="21176"/>
                  <a:pt x="5540" y="21176"/>
                </a:cubicBezTo>
                <a:cubicBezTo>
                  <a:pt x="5487" y="21160"/>
                  <a:pt x="5456" y="21160"/>
                  <a:pt x="5429" y="21160"/>
                </a:cubicBezTo>
                <a:cubicBezTo>
                  <a:pt x="5376" y="21176"/>
                  <a:pt x="5376" y="21160"/>
                  <a:pt x="5429" y="21160"/>
                </a:cubicBezTo>
                <a:cubicBezTo>
                  <a:pt x="5456" y="21160"/>
                  <a:pt x="5487" y="21142"/>
                  <a:pt x="5514" y="21142"/>
                </a:cubicBezTo>
                <a:cubicBezTo>
                  <a:pt x="5540" y="21127"/>
                  <a:pt x="5594" y="21111"/>
                  <a:pt x="5594" y="21096"/>
                </a:cubicBezTo>
                <a:cubicBezTo>
                  <a:pt x="5567" y="21062"/>
                  <a:pt x="5376" y="21160"/>
                  <a:pt x="5349" y="21111"/>
                </a:cubicBezTo>
                <a:cubicBezTo>
                  <a:pt x="5318" y="21096"/>
                  <a:pt x="5594" y="21062"/>
                  <a:pt x="5652" y="21046"/>
                </a:cubicBezTo>
                <a:cubicBezTo>
                  <a:pt x="5678" y="21031"/>
                  <a:pt x="5789" y="20951"/>
                  <a:pt x="5789" y="20951"/>
                </a:cubicBezTo>
                <a:cubicBezTo>
                  <a:pt x="5789" y="20935"/>
                  <a:pt x="5736" y="20886"/>
                  <a:pt x="5816" y="20855"/>
                </a:cubicBezTo>
                <a:cubicBezTo>
                  <a:pt x="5869" y="20821"/>
                  <a:pt x="6065" y="20806"/>
                  <a:pt x="6256" y="20759"/>
                </a:cubicBezTo>
                <a:cubicBezTo>
                  <a:pt x="6616" y="20661"/>
                  <a:pt x="7109" y="20565"/>
                  <a:pt x="7554" y="20485"/>
                </a:cubicBezTo>
                <a:cubicBezTo>
                  <a:pt x="8132" y="20389"/>
                  <a:pt x="8789" y="20244"/>
                  <a:pt x="9314" y="20133"/>
                </a:cubicBezTo>
                <a:cubicBezTo>
                  <a:pt x="11105" y="19762"/>
                  <a:pt x="13420" y="19216"/>
                  <a:pt x="15265" y="18768"/>
                </a:cubicBezTo>
                <a:cubicBezTo>
                  <a:pt x="15763" y="18639"/>
                  <a:pt x="16229" y="18527"/>
                  <a:pt x="16727" y="18398"/>
                </a:cubicBezTo>
                <a:cubicBezTo>
                  <a:pt x="16892" y="18351"/>
                  <a:pt x="17029" y="18287"/>
                  <a:pt x="17167" y="18253"/>
                </a:cubicBezTo>
                <a:cubicBezTo>
                  <a:pt x="17389" y="18222"/>
                  <a:pt x="17554" y="18253"/>
                  <a:pt x="17665" y="18191"/>
                </a:cubicBezTo>
                <a:cubicBezTo>
                  <a:pt x="17665" y="18191"/>
                  <a:pt x="17638" y="18175"/>
                  <a:pt x="17665" y="18175"/>
                </a:cubicBezTo>
                <a:cubicBezTo>
                  <a:pt x="17718" y="18157"/>
                  <a:pt x="17909" y="18191"/>
                  <a:pt x="17967" y="18157"/>
                </a:cubicBezTo>
                <a:cubicBezTo>
                  <a:pt x="17994" y="18142"/>
                  <a:pt x="17909" y="18111"/>
                  <a:pt x="17940" y="18077"/>
                </a:cubicBezTo>
                <a:cubicBezTo>
                  <a:pt x="17940" y="18095"/>
                  <a:pt x="18078" y="18015"/>
                  <a:pt x="18105" y="17997"/>
                </a:cubicBezTo>
                <a:cubicBezTo>
                  <a:pt x="18354" y="17885"/>
                  <a:pt x="18905" y="17789"/>
                  <a:pt x="18958" y="17709"/>
                </a:cubicBezTo>
                <a:cubicBezTo>
                  <a:pt x="18767" y="17725"/>
                  <a:pt x="18740" y="17789"/>
                  <a:pt x="18598" y="17821"/>
                </a:cubicBezTo>
                <a:cubicBezTo>
                  <a:pt x="18545" y="17836"/>
                  <a:pt x="18434" y="17854"/>
                  <a:pt x="18434" y="17836"/>
                </a:cubicBezTo>
                <a:cubicBezTo>
                  <a:pt x="18434" y="17854"/>
                  <a:pt x="18492" y="17709"/>
                  <a:pt x="18492" y="17709"/>
                </a:cubicBezTo>
                <a:cubicBezTo>
                  <a:pt x="18545" y="17645"/>
                  <a:pt x="19043" y="17595"/>
                  <a:pt x="18905" y="17500"/>
                </a:cubicBezTo>
                <a:cubicBezTo>
                  <a:pt x="18932" y="17515"/>
                  <a:pt x="18794" y="17533"/>
                  <a:pt x="18820" y="17500"/>
                </a:cubicBezTo>
                <a:cubicBezTo>
                  <a:pt x="18878" y="17484"/>
                  <a:pt x="19043" y="17468"/>
                  <a:pt x="19096" y="17419"/>
                </a:cubicBezTo>
                <a:cubicBezTo>
                  <a:pt x="19180" y="17388"/>
                  <a:pt x="19149" y="17323"/>
                  <a:pt x="19207" y="17292"/>
                </a:cubicBezTo>
                <a:cubicBezTo>
                  <a:pt x="19234" y="17274"/>
                  <a:pt x="19509" y="17194"/>
                  <a:pt x="19456" y="17163"/>
                </a:cubicBezTo>
                <a:cubicBezTo>
                  <a:pt x="19429" y="17132"/>
                  <a:pt x="19234" y="17243"/>
                  <a:pt x="19180" y="17212"/>
                </a:cubicBezTo>
                <a:cubicBezTo>
                  <a:pt x="19149" y="17163"/>
                  <a:pt x="19318" y="17194"/>
                  <a:pt x="19287" y="17147"/>
                </a:cubicBezTo>
                <a:cubicBezTo>
                  <a:pt x="19260" y="17147"/>
                  <a:pt x="19207" y="17147"/>
                  <a:pt x="19207" y="17132"/>
                </a:cubicBezTo>
                <a:cubicBezTo>
                  <a:pt x="19260" y="17034"/>
                  <a:pt x="19536" y="17034"/>
                  <a:pt x="19594" y="16938"/>
                </a:cubicBezTo>
                <a:cubicBezTo>
                  <a:pt x="19594" y="16971"/>
                  <a:pt x="19483" y="16907"/>
                  <a:pt x="19483" y="16891"/>
                </a:cubicBezTo>
                <a:cubicBezTo>
                  <a:pt x="19483" y="16873"/>
                  <a:pt x="19620" y="16826"/>
                  <a:pt x="19647" y="16777"/>
                </a:cubicBezTo>
                <a:cubicBezTo>
                  <a:pt x="19674" y="16762"/>
                  <a:pt x="19674" y="16731"/>
                  <a:pt x="19647" y="16746"/>
                </a:cubicBezTo>
                <a:cubicBezTo>
                  <a:pt x="19700" y="16681"/>
                  <a:pt x="19647" y="16666"/>
                  <a:pt x="19674" y="16586"/>
                </a:cubicBezTo>
                <a:cubicBezTo>
                  <a:pt x="19594" y="16617"/>
                  <a:pt x="19563" y="16552"/>
                  <a:pt x="19674" y="16570"/>
                </a:cubicBezTo>
                <a:cubicBezTo>
                  <a:pt x="19674" y="16552"/>
                  <a:pt x="19700" y="16552"/>
                  <a:pt x="19732" y="16552"/>
                </a:cubicBezTo>
                <a:cubicBezTo>
                  <a:pt x="19732" y="16536"/>
                  <a:pt x="19758" y="16536"/>
                  <a:pt x="19758" y="16552"/>
                </a:cubicBezTo>
                <a:cubicBezTo>
                  <a:pt x="19785" y="16521"/>
                  <a:pt x="19869" y="16521"/>
                  <a:pt x="19923" y="16490"/>
                </a:cubicBezTo>
                <a:cubicBezTo>
                  <a:pt x="19949" y="16472"/>
                  <a:pt x="19923" y="16441"/>
                  <a:pt x="19923" y="16441"/>
                </a:cubicBezTo>
                <a:lnTo>
                  <a:pt x="19976" y="16441"/>
                </a:lnTo>
                <a:cubicBezTo>
                  <a:pt x="20060" y="16360"/>
                  <a:pt x="19923" y="16410"/>
                  <a:pt x="19923" y="16376"/>
                </a:cubicBezTo>
                <a:cubicBezTo>
                  <a:pt x="19923" y="16296"/>
                  <a:pt x="20087" y="16329"/>
                  <a:pt x="20060" y="16280"/>
                </a:cubicBezTo>
                <a:cubicBezTo>
                  <a:pt x="20060" y="16231"/>
                  <a:pt x="19923" y="16329"/>
                  <a:pt x="19869" y="16265"/>
                </a:cubicBezTo>
                <a:cubicBezTo>
                  <a:pt x="19869" y="16249"/>
                  <a:pt x="20034" y="16200"/>
                  <a:pt x="19976" y="16169"/>
                </a:cubicBezTo>
                <a:cubicBezTo>
                  <a:pt x="19923" y="16120"/>
                  <a:pt x="20060" y="16120"/>
                  <a:pt x="20087" y="16070"/>
                </a:cubicBezTo>
                <a:cubicBezTo>
                  <a:pt x="20087" y="16089"/>
                  <a:pt x="20007" y="16055"/>
                  <a:pt x="20007" y="16039"/>
                </a:cubicBezTo>
                <a:cubicBezTo>
                  <a:pt x="20034" y="15975"/>
                  <a:pt x="20172" y="16024"/>
                  <a:pt x="20252" y="15928"/>
                </a:cubicBezTo>
                <a:cubicBezTo>
                  <a:pt x="20252" y="15928"/>
                  <a:pt x="20225" y="15832"/>
                  <a:pt x="20225" y="15814"/>
                </a:cubicBezTo>
                <a:cubicBezTo>
                  <a:pt x="20283" y="15718"/>
                  <a:pt x="20394" y="15799"/>
                  <a:pt x="20336" y="15703"/>
                </a:cubicBezTo>
                <a:cubicBezTo>
                  <a:pt x="20309" y="15654"/>
                  <a:pt x="20283" y="15749"/>
                  <a:pt x="20198" y="15734"/>
                </a:cubicBezTo>
                <a:cubicBezTo>
                  <a:pt x="20198" y="15734"/>
                  <a:pt x="20198" y="15687"/>
                  <a:pt x="20198" y="15669"/>
                </a:cubicBezTo>
                <a:cubicBezTo>
                  <a:pt x="20172" y="15654"/>
                  <a:pt x="20007" y="15607"/>
                  <a:pt x="20172" y="15558"/>
                </a:cubicBezTo>
                <a:lnTo>
                  <a:pt x="20394" y="15493"/>
                </a:lnTo>
                <a:cubicBezTo>
                  <a:pt x="20447" y="15446"/>
                  <a:pt x="20336" y="15446"/>
                  <a:pt x="20420" y="15397"/>
                </a:cubicBezTo>
                <a:cubicBezTo>
                  <a:pt x="20447" y="15397"/>
                  <a:pt x="20474" y="15413"/>
                  <a:pt x="20500" y="15397"/>
                </a:cubicBezTo>
                <a:cubicBezTo>
                  <a:pt x="20527" y="15382"/>
                  <a:pt x="20612" y="15333"/>
                  <a:pt x="20612" y="15317"/>
                </a:cubicBezTo>
                <a:cubicBezTo>
                  <a:pt x="20612" y="15333"/>
                  <a:pt x="20500" y="15317"/>
                  <a:pt x="20500" y="15317"/>
                </a:cubicBezTo>
                <a:cubicBezTo>
                  <a:pt x="20527" y="15252"/>
                  <a:pt x="20638" y="15286"/>
                  <a:pt x="20612" y="15221"/>
                </a:cubicBezTo>
                <a:cubicBezTo>
                  <a:pt x="20585" y="15156"/>
                  <a:pt x="20420" y="15206"/>
                  <a:pt x="20420" y="15141"/>
                </a:cubicBezTo>
                <a:cubicBezTo>
                  <a:pt x="20420" y="15125"/>
                  <a:pt x="20696" y="15107"/>
                  <a:pt x="20447" y="15107"/>
                </a:cubicBezTo>
                <a:cubicBezTo>
                  <a:pt x="20252" y="15125"/>
                  <a:pt x="20527" y="15045"/>
                  <a:pt x="20474" y="15045"/>
                </a:cubicBezTo>
                <a:cubicBezTo>
                  <a:pt x="20558" y="15027"/>
                  <a:pt x="20500" y="15076"/>
                  <a:pt x="20612" y="15011"/>
                </a:cubicBezTo>
                <a:cubicBezTo>
                  <a:pt x="20665" y="14996"/>
                  <a:pt x="20585" y="14980"/>
                  <a:pt x="20612" y="14965"/>
                </a:cubicBezTo>
                <a:cubicBezTo>
                  <a:pt x="20612" y="14965"/>
                  <a:pt x="20696" y="14965"/>
                  <a:pt x="20696" y="14949"/>
                </a:cubicBezTo>
                <a:cubicBezTo>
                  <a:pt x="20723" y="14916"/>
                  <a:pt x="20665" y="14885"/>
                  <a:pt x="20749" y="14851"/>
                </a:cubicBezTo>
                <a:cubicBezTo>
                  <a:pt x="20860" y="14786"/>
                  <a:pt x="20972" y="14804"/>
                  <a:pt x="20860" y="14740"/>
                </a:cubicBezTo>
                <a:cubicBezTo>
                  <a:pt x="20749" y="14675"/>
                  <a:pt x="20914" y="14724"/>
                  <a:pt x="20945" y="14675"/>
                </a:cubicBezTo>
                <a:cubicBezTo>
                  <a:pt x="20998" y="14579"/>
                  <a:pt x="20945" y="14644"/>
                  <a:pt x="20749" y="14659"/>
                </a:cubicBezTo>
                <a:cubicBezTo>
                  <a:pt x="20749" y="14724"/>
                  <a:pt x="20638" y="14659"/>
                  <a:pt x="20749" y="14659"/>
                </a:cubicBezTo>
                <a:cubicBezTo>
                  <a:pt x="20834" y="14644"/>
                  <a:pt x="20723" y="14610"/>
                  <a:pt x="20803" y="14579"/>
                </a:cubicBezTo>
                <a:cubicBezTo>
                  <a:pt x="20803" y="14564"/>
                  <a:pt x="20914" y="14579"/>
                  <a:pt x="20945" y="14579"/>
                </a:cubicBezTo>
                <a:cubicBezTo>
                  <a:pt x="21025" y="14564"/>
                  <a:pt x="21163" y="14499"/>
                  <a:pt x="21189" y="14465"/>
                </a:cubicBezTo>
                <a:cubicBezTo>
                  <a:pt x="21163" y="14483"/>
                  <a:pt x="21109" y="14450"/>
                  <a:pt x="21109" y="14434"/>
                </a:cubicBezTo>
                <a:cubicBezTo>
                  <a:pt x="21136" y="14369"/>
                  <a:pt x="21216" y="14403"/>
                  <a:pt x="21136" y="14323"/>
                </a:cubicBezTo>
                <a:cubicBezTo>
                  <a:pt x="21025" y="14227"/>
                  <a:pt x="21412" y="14289"/>
                  <a:pt x="21274" y="14162"/>
                </a:cubicBezTo>
                <a:cubicBezTo>
                  <a:pt x="21163" y="14082"/>
                  <a:pt x="21354" y="14144"/>
                  <a:pt x="21354" y="14067"/>
                </a:cubicBezTo>
                <a:cubicBezTo>
                  <a:pt x="21354" y="14067"/>
                  <a:pt x="21274" y="14067"/>
                  <a:pt x="21216" y="14048"/>
                </a:cubicBezTo>
                <a:cubicBezTo>
                  <a:pt x="21247" y="14048"/>
                  <a:pt x="21247" y="13986"/>
                  <a:pt x="21247" y="13986"/>
                </a:cubicBezTo>
                <a:cubicBezTo>
                  <a:pt x="21274" y="13968"/>
                  <a:pt x="21385" y="14017"/>
                  <a:pt x="21465" y="13968"/>
                </a:cubicBezTo>
                <a:cubicBezTo>
                  <a:pt x="21496" y="13937"/>
                  <a:pt x="21385" y="13937"/>
                  <a:pt x="21412" y="13906"/>
                </a:cubicBezTo>
                <a:cubicBezTo>
                  <a:pt x="21412" y="13888"/>
                  <a:pt x="21576" y="13906"/>
                  <a:pt x="21549" y="13841"/>
                </a:cubicBezTo>
                <a:close/>
                <a:moveTo>
                  <a:pt x="17416" y="6012"/>
                </a:moveTo>
                <a:cubicBezTo>
                  <a:pt x="17416" y="6043"/>
                  <a:pt x="17278" y="6012"/>
                  <a:pt x="17278" y="5978"/>
                </a:cubicBezTo>
                <a:cubicBezTo>
                  <a:pt x="17278" y="5947"/>
                  <a:pt x="17416" y="6012"/>
                  <a:pt x="17416" y="6012"/>
                </a:cubicBezTo>
                <a:close/>
                <a:moveTo>
                  <a:pt x="17252" y="5914"/>
                </a:moveTo>
                <a:cubicBezTo>
                  <a:pt x="17252" y="5963"/>
                  <a:pt x="17140" y="5947"/>
                  <a:pt x="17140" y="5898"/>
                </a:cubicBezTo>
                <a:cubicBezTo>
                  <a:pt x="17140" y="5852"/>
                  <a:pt x="17252" y="5932"/>
                  <a:pt x="17252" y="5914"/>
                </a:cubicBezTo>
                <a:close/>
                <a:moveTo>
                  <a:pt x="10914" y="2688"/>
                </a:moveTo>
                <a:cubicBezTo>
                  <a:pt x="10914" y="2672"/>
                  <a:pt x="10940" y="2672"/>
                  <a:pt x="10940" y="2672"/>
                </a:cubicBezTo>
                <a:cubicBezTo>
                  <a:pt x="10994" y="2577"/>
                  <a:pt x="11136" y="2657"/>
                  <a:pt x="10940" y="2672"/>
                </a:cubicBezTo>
                <a:cubicBezTo>
                  <a:pt x="10940" y="2672"/>
                  <a:pt x="10940" y="2688"/>
                  <a:pt x="10914" y="2688"/>
                </a:cubicBezTo>
                <a:close/>
                <a:moveTo>
                  <a:pt x="607" y="6734"/>
                </a:moveTo>
                <a:cubicBezTo>
                  <a:pt x="607" y="6716"/>
                  <a:pt x="665" y="6716"/>
                  <a:pt x="665" y="6734"/>
                </a:cubicBezTo>
                <a:cubicBezTo>
                  <a:pt x="665" y="6750"/>
                  <a:pt x="607" y="6734"/>
                  <a:pt x="607" y="6734"/>
                </a:cubicBezTo>
                <a:close/>
                <a:moveTo>
                  <a:pt x="1465" y="4599"/>
                </a:moveTo>
                <a:cubicBezTo>
                  <a:pt x="1434" y="4583"/>
                  <a:pt x="1518" y="4567"/>
                  <a:pt x="1545" y="4583"/>
                </a:cubicBezTo>
                <a:lnTo>
                  <a:pt x="1465" y="4599"/>
                </a:lnTo>
                <a:close/>
                <a:moveTo>
                  <a:pt x="1820" y="3074"/>
                </a:moveTo>
                <a:cubicBezTo>
                  <a:pt x="1820" y="3043"/>
                  <a:pt x="1847" y="3074"/>
                  <a:pt x="1847" y="3089"/>
                </a:cubicBezTo>
                <a:cubicBezTo>
                  <a:pt x="1820" y="3123"/>
                  <a:pt x="1794" y="3089"/>
                  <a:pt x="1820" y="3074"/>
                </a:cubicBezTo>
                <a:close/>
                <a:moveTo>
                  <a:pt x="1794" y="3765"/>
                </a:moveTo>
                <a:cubicBezTo>
                  <a:pt x="1767" y="3765"/>
                  <a:pt x="1820" y="3747"/>
                  <a:pt x="1847" y="3747"/>
                </a:cubicBezTo>
                <a:cubicBezTo>
                  <a:pt x="1847" y="3765"/>
                  <a:pt x="1794" y="3765"/>
                  <a:pt x="1794" y="3765"/>
                </a:cubicBezTo>
                <a:close/>
                <a:moveTo>
                  <a:pt x="1820" y="3444"/>
                </a:moveTo>
                <a:cubicBezTo>
                  <a:pt x="1767" y="3444"/>
                  <a:pt x="1767" y="3395"/>
                  <a:pt x="1794" y="3364"/>
                </a:cubicBezTo>
                <a:cubicBezTo>
                  <a:pt x="1820" y="3314"/>
                  <a:pt x="1878" y="3444"/>
                  <a:pt x="1820" y="3444"/>
                </a:cubicBezTo>
                <a:close/>
                <a:moveTo>
                  <a:pt x="4936" y="21160"/>
                </a:moveTo>
                <a:cubicBezTo>
                  <a:pt x="4878" y="21191"/>
                  <a:pt x="4825" y="21127"/>
                  <a:pt x="4825" y="21127"/>
                </a:cubicBezTo>
                <a:cubicBezTo>
                  <a:pt x="4825" y="21096"/>
                  <a:pt x="4963" y="21142"/>
                  <a:pt x="4936" y="21160"/>
                </a:cubicBezTo>
                <a:close/>
                <a:moveTo>
                  <a:pt x="5265" y="21000"/>
                </a:moveTo>
                <a:cubicBezTo>
                  <a:pt x="5265" y="21000"/>
                  <a:pt x="5292" y="20966"/>
                  <a:pt x="5318" y="20982"/>
                </a:cubicBezTo>
                <a:cubicBezTo>
                  <a:pt x="5376" y="21015"/>
                  <a:pt x="5016" y="21062"/>
                  <a:pt x="5265" y="21000"/>
                </a:cubicBezTo>
                <a:close/>
                <a:moveTo>
                  <a:pt x="5514" y="20324"/>
                </a:moveTo>
                <a:cubicBezTo>
                  <a:pt x="5514" y="20324"/>
                  <a:pt x="5403" y="20309"/>
                  <a:pt x="5514" y="20324"/>
                </a:cubicBezTo>
                <a:close/>
                <a:moveTo>
                  <a:pt x="5567" y="19698"/>
                </a:moveTo>
                <a:cubicBezTo>
                  <a:pt x="5540" y="19716"/>
                  <a:pt x="5652" y="19667"/>
                  <a:pt x="5705" y="19682"/>
                </a:cubicBezTo>
                <a:cubicBezTo>
                  <a:pt x="5736" y="19716"/>
                  <a:pt x="5487" y="19731"/>
                  <a:pt x="5567" y="19698"/>
                </a:cubicBezTo>
                <a:close/>
                <a:moveTo>
                  <a:pt x="5954" y="19667"/>
                </a:moveTo>
                <a:cubicBezTo>
                  <a:pt x="5927" y="19651"/>
                  <a:pt x="6007" y="19635"/>
                  <a:pt x="6038" y="19651"/>
                </a:cubicBezTo>
                <a:lnTo>
                  <a:pt x="5954" y="19667"/>
                </a:lnTo>
                <a:close/>
                <a:moveTo>
                  <a:pt x="11905" y="10566"/>
                </a:moveTo>
                <a:cubicBezTo>
                  <a:pt x="11905" y="10582"/>
                  <a:pt x="11878" y="10582"/>
                  <a:pt x="11852" y="10582"/>
                </a:cubicBezTo>
                <a:cubicBezTo>
                  <a:pt x="11852" y="10600"/>
                  <a:pt x="11820" y="10600"/>
                  <a:pt x="11794" y="10600"/>
                </a:cubicBezTo>
                <a:cubicBezTo>
                  <a:pt x="11794" y="10615"/>
                  <a:pt x="11767" y="10615"/>
                  <a:pt x="11740" y="10615"/>
                </a:cubicBezTo>
                <a:cubicBezTo>
                  <a:pt x="11740" y="10631"/>
                  <a:pt x="11714" y="10631"/>
                  <a:pt x="11687" y="10631"/>
                </a:cubicBezTo>
                <a:cubicBezTo>
                  <a:pt x="11687" y="10678"/>
                  <a:pt x="11576" y="10615"/>
                  <a:pt x="11687" y="10631"/>
                </a:cubicBezTo>
                <a:cubicBezTo>
                  <a:pt x="11687" y="10631"/>
                  <a:pt x="11714" y="10615"/>
                  <a:pt x="11740" y="10615"/>
                </a:cubicBezTo>
                <a:cubicBezTo>
                  <a:pt x="11740" y="10615"/>
                  <a:pt x="11767" y="10600"/>
                  <a:pt x="11794" y="10600"/>
                </a:cubicBezTo>
                <a:cubicBezTo>
                  <a:pt x="11794" y="10600"/>
                  <a:pt x="11820" y="10582"/>
                  <a:pt x="11852" y="10582"/>
                </a:cubicBezTo>
                <a:cubicBezTo>
                  <a:pt x="11852" y="10582"/>
                  <a:pt x="11878" y="10566"/>
                  <a:pt x="11905" y="10566"/>
                </a:cubicBezTo>
                <a:close/>
                <a:moveTo>
                  <a:pt x="12016" y="10535"/>
                </a:moveTo>
                <a:cubicBezTo>
                  <a:pt x="12016" y="10535"/>
                  <a:pt x="11905" y="10520"/>
                  <a:pt x="12016" y="10535"/>
                </a:cubicBezTo>
                <a:close/>
                <a:moveTo>
                  <a:pt x="12789" y="10230"/>
                </a:moveTo>
                <a:cubicBezTo>
                  <a:pt x="11603" y="10662"/>
                  <a:pt x="10140" y="11017"/>
                  <a:pt x="8736" y="11338"/>
                </a:cubicBezTo>
                <a:cubicBezTo>
                  <a:pt x="8572" y="11369"/>
                  <a:pt x="8185" y="11498"/>
                  <a:pt x="8105" y="11465"/>
                </a:cubicBezTo>
                <a:cubicBezTo>
                  <a:pt x="8132" y="11483"/>
                  <a:pt x="8158" y="11384"/>
                  <a:pt x="8132" y="11402"/>
                </a:cubicBezTo>
                <a:cubicBezTo>
                  <a:pt x="8212" y="11369"/>
                  <a:pt x="8269" y="11384"/>
                  <a:pt x="8296" y="11369"/>
                </a:cubicBezTo>
                <a:cubicBezTo>
                  <a:pt x="8434" y="11338"/>
                  <a:pt x="8572" y="11320"/>
                  <a:pt x="8625" y="11304"/>
                </a:cubicBezTo>
                <a:cubicBezTo>
                  <a:pt x="10114" y="10983"/>
                  <a:pt x="11465" y="10600"/>
                  <a:pt x="12789" y="10230"/>
                </a:cubicBezTo>
                <a:close/>
                <a:moveTo>
                  <a:pt x="10527" y="13922"/>
                </a:moveTo>
                <a:cubicBezTo>
                  <a:pt x="10554" y="13922"/>
                  <a:pt x="10474" y="13968"/>
                  <a:pt x="10416" y="13937"/>
                </a:cubicBezTo>
                <a:cubicBezTo>
                  <a:pt x="10416" y="13937"/>
                  <a:pt x="10527" y="13906"/>
                  <a:pt x="10527" y="13922"/>
                </a:cubicBezTo>
                <a:close/>
                <a:moveTo>
                  <a:pt x="10252" y="13906"/>
                </a:moveTo>
                <a:cubicBezTo>
                  <a:pt x="10252" y="13906"/>
                  <a:pt x="10140" y="13857"/>
                  <a:pt x="10252" y="13906"/>
                </a:cubicBezTo>
                <a:close/>
                <a:moveTo>
                  <a:pt x="9976" y="13888"/>
                </a:moveTo>
                <a:cubicBezTo>
                  <a:pt x="9949" y="13872"/>
                  <a:pt x="10060" y="13857"/>
                  <a:pt x="10087" y="13872"/>
                </a:cubicBezTo>
                <a:cubicBezTo>
                  <a:pt x="10087" y="13872"/>
                  <a:pt x="9976" y="13906"/>
                  <a:pt x="9976" y="13888"/>
                </a:cubicBezTo>
                <a:close/>
                <a:moveTo>
                  <a:pt x="9838" y="13872"/>
                </a:moveTo>
                <a:cubicBezTo>
                  <a:pt x="9812" y="13857"/>
                  <a:pt x="9892" y="13841"/>
                  <a:pt x="9923" y="13857"/>
                </a:cubicBezTo>
                <a:lnTo>
                  <a:pt x="9838" y="13872"/>
                </a:lnTo>
                <a:close/>
                <a:moveTo>
                  <a:pt x="9340" y="14483"/>
                </a:moveTo>
                <a:cubicBezTo>
                  <a:pt x="9069" y="14465"/>
                  <a:pt x="8789" y="14434"/>
                  <a:pt x="8487" y="14403"/>
                </a:cubicBezTo>
                <a:cubicBezTo>
                  <a:pt x="8158" y="14354"/>
                  <a:pt x="7856" y="14323"/>
                  <a:pt x="7692" y="14307"/>
                </a:cubicBezTo>
                <a:cubicBezTo>
                  <a:pt x="7718" y="14307"/>
                  <a:pt x="7220" y="14209"/>
                  <a:pt x="7247" y="14227"/>
                </a:cubicBezTo>
                <a:cubicBezTo>
                  <a:pt x="7220" y="14193"/>
                  <a:pt x="7416" y="14193"/>
                  <a:pt x="7469" y="14209"/>
                </a:cubicBezTo>
                <a:cubicBezTo>
                  <a:pt x="8047" y="14274"/>
                  <a:pt x="8820" y="14434"/>
                  <a:pt x="9340" y="14483"/>
                </a:cubicBezTo>
                <a:close/>
                <a:moveTo>
                  <a:pt x="9509" y="14851"/>
                </a:moveTo>
                <a:lnTo>
                  <a:pt x="9425" y="14869"/>
                </a:lnTo>
                <a:cubicBezTo>
                  <a:pt x="9398" y="14851"/>
                  <a:pt x="9483" y="14835"/>
                  <a:pt x="9509" y="14851"/>
                </a:cubicBezTo>
                <a:close/>
                <a:moveTo>
                  <a:pt x="8020" y="14690"/>
                </a:moveTo>
                <a:cubicBezTo>
                  <a:pt x="8020" y="14675"/>
                  <a:pt x="8105" y="14659"/>
                  <a:pt x="8132" y="14675"/>
                </a:cubicBezTo>
                <a:cubicBezTo>
                  <a:pt x="8158" y="14675"/>
                  <a:pt x="8047" y="14690"/>
                  <a:pt x="8020" y="14690"/>
                </a:cubicBezTo>
                <a:close/>
                <a:moveTo>
                  <a:pt x="7936" y="14675"/>
                </a:moveTo>
                <a:cubicBezTo>
                  <a:pt x="7936" y="14659"/>
                  <a:pt x="7994" y="14644"/>
                  <a:pt x="7994" y="14659"/>
                </a:cubicBezTo>
                <a:cubicBezTo>
                  <a:pt x="8020" y="14659"/>
                  <a:pt x="7936" y="14675"/>
                  <a:pt x="7936" y="14675"/>
                </a:cubicBezTo>
                <a:close/>
                <a:moveTo>
                  <a:pt x="7936" y="14820"/>
                </a:moveTo>
                <a:cubicBezTo>
                  <a:pt x="7936" y="14804"/>
                  <a:pt x="7994" y="14786"/>
                  <a:pt x="7994" y="14804"/>
                </a:cubicBezTo>
                <a:cubicBezTo>
                  <a:pt x="8020" y="14804"/>
                  <a:pt x="7936" y="14820"/>
                  <a:pt x="7936" y="14820"/>
                </a:cubicBezTo>
                <a:close/>
                <a:moveTo>
                  <a:pt x="5900" y="14514"/>
                </a:moveTo>
                <a:cubicBezTo>
                  <a:pt x="5869" y="14483"/>
                  <a:pt x="5980" y="14514"/>
                  <a:pt x="5980" y="14514"/>
                </a:cubicBezTo>
                <a:cubicBezTo>
                  <a:pt x="6203" y="14530"/>
                  <a:pt x="6616" y="14595"/>
                  <a:pt x="6754" y="14644"/>
                </a:cubicBezTo>
                <a:cubicBezTo>
                  <a:pt x="6865" y="14644"/>
                  <a:pt x="6945" y="14644"/>
                  <a:pt x="6972" y="14675"/>
                </a:cubicBezTo>
                <a:cubicBezTo>
                  <a:pt x="7029" y="14675"/>
                  <a:pt x="7083" y="14659"/>
                  <a:pt x="7083" y="14690"/>
                </a:cubicBezTo>
                <a:cubicBezTo>
                  <a:pt x="7358" y="14706"/>
                  <a:pt x="7580" y="14740"/>
                  <a:pt x="7772" y="14786"/>
                </a:cubicBezTo>
                <a:cubicBezTo>
                  <a:pt x="7967" y="14755"/>
                  <a:pt x="7829" y="14835"/>
                  <a:pt x="7772" y="14786"/>
                </a:cubicBezTo>
                <a:cubicBezTo>
                  <a:pt x="7523" y="14755"/>
                  <a:pt x="7305" y="14724"/>
                  <a:pt x="7083" y="14690"/>
                </a:cubicBezTo>
                <a:cubicBezTo>
                  <a:pt x="7056" y="14675"/>
                  <a:pt x="7003" y="14690"/>
                  <a:pt x="6972" y="14675"/>
                </a:cubicBezTo>
                <a:cubicBezTo>
                  <a:pt x="6892" y="14675"/>
                  <a:pt x="6807" y="14659"/>
                  <a:pt x="6754" y="14644"/>
                </a:cubicBezTo>
                <a:cubicBezTo>
                  <a:pt x="6505" y="14628"/>
                  <a:pt x="6340" y="14579"/>
                  <a:pt x="6118" y="14548"/>
                </a:cubicBezTo>
                <a:cubicBezTo>
                  <a:pt x="6145" y="14548"/>
                  <a:pt x="5900" y="14514"/>
                  <a:pt x="5900" y="14514"/>
                </a:cubicBezTo>
                <a:close/>
                <a:moveTo>
                  <a:pt x="7416" y="14595"/>
                </a:moveTo>
                <a:cubicBezTo>
                  <a:pt x="7416" y="14595"/>
                  <a:pt x="7469" y="14644"/>
                  <a:pt x="7416" y="14595"/>
                </a:cubicBezTo>
                <a:close/>
                <a:moveTo>
                  <a:pt x="7634" y="14610"/>
                </a:moveTo>
                <a:cubicBezTo>
                  <a:pt x="7660" y="14610"/>
                  <a:pt x="7580" y="14628"/>
                  <a:pt x="7554" y="14628"/>
                </a:cubicBezTo>
                <a:cubicBezTo>
                  <a:pt x="7554" y="14610"/>
                  <a:pt x="7634" y="14595"/>
                  <a:pt x="7634" y="14610"/>
                </a:cubicBezTo>
                <a:close/>
                <a:moveTo>
                  <a:pt x="7745" y="14628"/>
                </a:moveTo>
                <a:cubicBezTo>
                  <a:pt x="7772" y="14628"/>
                  <a:pt x="7692" y="14644"/>
                  <a:pt x="7660" y="14644"/>
                </a:cubicBezTo>
                <a:cubicBezTo>
                  <a:pt x="7660" y="14628"/>
                  <a:pt x="7745" y="14610"/>
                  <a:pt x="7745" y="14628"/>
                </a:cubicBezTo>
                <a:close/>
                <a:moveTo>
                  <a:pt x="7829" y="14644"/>
                </a:moveTo>
                <a:cubicBezTo>
                  <a:pt x="7856" y="14644"/>
                  <a:pt x="7772" y="14659"/>
                  <a:pt x="7772" y="14659"/>
                </a:cubicBezTo>
                <a:cubicBezTo>
                  <a:pt x="7772" y="14644"/>
                  <a:pt x="7829" y="14628"/>
                  <a:pt x="7829" y="14644"/>
                </a:cubicBezTo>
                <a:close/>
                <a:moveTo>
                  <a:pt x="9038" y="13888"/>
                </a:moveTo>
                <a:lnTo>
                  <a:pt x="8958" y="13906"/>
                </a:lnTo>
                <a:cubicBezTo>
                  <a:pt x="8932" y="13888"/>
                  <a:pt x="9012" y="13872"/>
                  <a:pt x="9038" y="13888"/>
                </a:cubicBezTo>
                <a:close/>
                <a:moveTo>
                  <a:pt x="9069" y="13922"/>
                </a:moveTo>
                <a:cubicBezTo>
                  <a:pt x="9038" y="13872"/>
                  <a:pt x="9563" y="14002"/>
                  <a:pt x="9176" y="13937"/>
                </a:cubicBezTo>
                <a:cubicBezTo>
                  <a:pt x="9176" y="13937"/>
                  <a:pt x="9069" y="13906"/>
                  <a:pt x="9069" y="13922"/>
                </a:cubicBezTo>
                <a:close/>
                <a:moveTo>
                  <a:pt x="12980" y="10199"/>
                </a:moveTo>
                <a:cubicBezTo>
                  <a:pt x="12954" y="10180"/>
                  <a:pt x="13034" y="10165"/>
                  <a:pt x="13034" y="10180"/>
                </a:cubicBezTo>
                <a:lnTo>
                  <a:pt x="12980" y="10199"/>
                </a:lnTo>
                <a:close/>
                <a:moveTo>
                  <a:pt x="13283" y="10100"/>
                </a:moveTo>
                <a:cubicBezTo>
                  <a:pt x="13283" y="10100"/>
                  <a:pt x="13256" y="10085"/>
                  <a:pt x="13283" y="10100"/>
                </a:cubicBezTo>
                <a:close/>
                <a:moveTo>
                  <a:pt x="16394" y="6621"/>
                </a:moveTo>
                <a:cubicBezTo>
                  <a:pt x="16394" y="6589"/>
                  <a:pt x="16812" y="6750"/>
                  <a:pt x="16812" y="6781"/>
                </a:cubicBezTo>
                <a:cubicBezTo>
                  <a:pt x="16812" y="6830"/>
                  <a:pt x="16394" y="6654"/>
                  <a:pt x="16394" y="6621"/>
                </a:cubicBezTo>
                <a:close/>
                <a:moveTo>
                  <a:pt x="16589" y="6861"/>
                </a:moveTo>
                <a:cubicBezTo>
                  <a:pt x="16589" y="6861"/>
                  <a:pt x="16563" y="6830"/>
                  <a:pt x="16589" y="6861"/>
                </a:cubicBezTo>
                <a:close/>
                <a:moveTo>
                  <a:pt x="16505" y="6494"/>
                </a:moveTo>
                <a:cubicBezTo>
                  <a:pt x="16340" y="6460"/>
                  <a:pt x="16260" y="6445"/>
                  <a:pt x="16229" y="6413"/>
                </a:cubicBezTo>
                <a:cubicBezTo>
                  <a:pt x="16229" y="6395"/>
                  <a:pt x="16563" y="6476"/>
                  <a:pt x="16505" y="6494"/>
                </a:cubicBezTo>
                <a:close/>
                <a:moveTo>
                  <a:pt x="16892" y="6395"/>
                </a:moveTo>
                <a:cubicBezTo>
                  <a:pt x="16780" y="6364"/>
                  <a:pt x="16643" y="6349"/>
                  <a:pt x="16589" y="6315"/>
                </a:cubicBezTo>
                <a:cubicBezTo>
                  <a:pt x="16176" y="6123"/>
                  <a:pt x="16865" y="6331"/>
                  <a:pt x="16892" y="6395"/>
                </a:cubicBezTo>
                <a:close/>
                <a:moveTo>
                  <a:pt x="16976" y="5657"/>
                </a:moveTo>
                <a:cubicBezTo>
                  <a:pt x="16976" y="5657"/>
                  <a:pt x="17029" y="5756"/>
                  <a:pt x="16976" y="5657"/>
                </a:cubicBezTo>
                <a:close/>
                <a:moveTo>
                  <a:pt x="10336" y="4006"/>
                </a:moveTo>
                <a:cubicBezTo>
                  <a:pt x="10363" y="3990"/>
                  <a:pt x="10940" y="4052"/>
                  <a:pt x="11105" y="4068"/>
                </a:cubicBezTo>
                <a:cubicBezTo>
                  <a:pt x="11905" y="4133"/>
                  <a:pt x="12816" y="4213"/>
                  <a:pt x="13505" y="4309"/>
                </a:cubicBezTo>
                <a:cubicBezTo>
                  <a:pt x="14358" y="4389"/>
                  <a:pt x="15212" y="4534"/>
                  <a:pt x="15927" y="4710"/>
                </a:cubicBezTo>
                <a:cubicBezTo>
                  <a:pt x="15980" y="4728"/>
                  <a:pt x="16674" y="4873"/>
                  <a:pt x="16674" y="4904"/>
                </a:cubicBezTo>
                <a:cubicBezTo>
                  <a:pt x="16674" y="4935"/>
                  <a:pt x="16536" y="4889"/>
                  <a:pt x="16505" y="4889"/>
                </a:cubicBezTo>
                <a:cubicBezTo>
                  <a:pt x="15598" y="4679"/>
                  <a:pt x="14469" y="4438"/>
                  <a:pt x="13505" y="4309"/>
                </a:cubicBezTo>
                <a:cubicBezTo>
                  <a:pt x="12923" y="4293"/>
                  <a:pt x="12509" y="4213"/>
                  <a:pt x="11794" y="4166"/>
                </a:cubicBezTo>
                <a:cubicBezTo>
                  <a:pt x="11545" y="4151"/>
                  <a:pt x="11216" y="4133"/>
                  <a:pt x="10994" y="4117"/>
                </a:cubicBezTo>
                <a:cubicBezTo>
                  <a:pt x="10967" y="4117"/>
                  <a:pt x="10225" y="4052"/>
                  <a:pt x="10336" y="4006"/>
                </a:cubicBezTo>
                <a:close/>
                <a:moveTo>
                  <a:pt x="9949" y="2015"/>
                </a:moveTo>
                <a:cubicBezTo>
                  <a:pt x="9949" y="2015"/>
                  <a:pt x="9976" y="1999"/>
                  <a:pt x="9949" y="2015"/>
                </a:cubicBezTo>
                <a:close/>
                <a:moveTo>
                  <a:pt x="9372" y="4583"/>
                </a:moveTo>
                <a:cubicBezTo>
                  <a:pt x="11714" y="4710"/>
                  <a:pt x="14083" y="4839"/>
                  <a:pt x="15763" y="5321"/>
                </a:cubicBezTo>
                <a:cubicBezTo>
                  <a:pt x="15874" y="5305"/>
                  <a:pt x="15763" y="5370"/>
                  <a:pt x="15763" y="5321"/>
                </a:cubicBezTo>
                <a:cubicBezTo>
                  <a:pt x="15572" y="5272"/>
                  <a:pt x="15323" y="5225"/>
                  <a:pt x="15047" y="5176"/>
                </a:cubicBezTo>
                <a:cubicBezTo>
                  <a:pt x="14883" y="5129"/>
                  <a:pt x="14469" y="5049"/>
                  <a:pt x="14332" y="5049"/>
                </a:cubicBezTo>
                <a:cubicBezTo>
                  <a:pt x="14194" y="5049"/>
                  <a:pt x="14358" y="5080"/>
                  <a:pt x="14300" y="5080"/>
                </a:cubicBezTo>
                <a:cubicBezTo>
                  <a:pt x="13918" y="5049"/>
                  <a:pt x="13505" y="4951"/>
                  <a:pt x="13060" y="4904"/>
                </a:cubicBezTo>
                <a:cubicBezTo>
                  <a:pt x="11958" y="4775"/>
                  <a:pt x="10887" y="4694"/>
                  <a:pt x="9700" y="4630"/>
                </a:cubicBezTo>
                <a:cubicBezTo>
                  <a:pt x="9563" y="4614"/>
                  <a:pt x="9012" y="4614"/>
                  <a:pt x="8985" y="4583"/>
                </a:cubicBezTo>
                <a:cubicBezTo>
                  <a:pt x="8958" y="4552"/>
                  <a:pt x="9287" y="4583"/>
                  <a:pt x="9372" y="4583"/>
                </a:cubicBezTo>
                <a:close/>
                <a:moveTo>
                  <a:pt x="9149" y="4648"/>
                </a:moveTo>
                <a:cubicBezTo>
                  <a:pt x="11274" y="4728"/>
                  <a:pt x="13118" y="4935"/>
                  <a:pt x="14798" y="5241"/>
                </a:cubicBezTo>
                <a:cubicBezTo>
                  <a:pt x="15572" y="5370"/>
                  <a:pt x="16478" y="5546"/>
                  <a:pt x="16918" y="5818"/>
                </a:cubicBezTo>
                <a:cubicBezTo>
                  <a:pt x="17029" y="5802"/>
                  <a:pt x="16918" y="5867"/>
                  <a:pt x="16918" y="5818"/>
                </a:cubicBezTo>
                <a:cubicBezTo>
                  <a:pt x="16589" y="5756"/>
                  <a:pt x="16394" y="5626"/>
                  <a:pt x="16092" y="5546"/>
                </a:cubicBezTo>
                <a:cubicBezTo>
                  <a:pt x="16092" y="5562"/>
                  <a:pt x="16123" y="5577"/>
                  <a:pt x="16123" y="5577"/>
                </a:cubicBezTo>
                <a:cubicBezTo>
                  <a:pt x="16229" y="5577"/>
                  <a:pt x="16123" y="5626"/>
                  <a:pt x="16123" y="5577"/>
                </a:cubicBezTo>
                <a:cubicBezTo>
                  <a:pt x="15403" y="5386"/>
                  <a:pt x="14798" y="5256"/>
                  <a:pt x="13918" y="5176"/>
                </a:cubicBezTo>
                <a:cubicBezTo>
                  <a:pt x="13198" y="5096"/>
                  <a:pt x="12540" y="4984"/>
                  <a:pt x="11820" y="4935"/>
                </a:cubicBezTo>
                <a:cubicBezTo>
                  <a:pt x="11105" y="4873"/>
                  <a:pt x="10363" y="4808"/>
                  <a:pt x="9589" y="4775"/>
                </a:cubicBezTo>
                <a:cubicBezTo>
                  <a:pt x="9398" y="4759"/>
                  <a:pt x="8736" y="4775"/>
                  <a:pt x="8709" y="4710"/>
                </a:cubicBezTo>
                <a:cubicBezTo>
                  <a:pt x="8656" y="4599"/>
                  <a:pt x="9069" y="4648"/>
                  <a:pt x="9149" y="4648"/>
                </a:cubicBezTo>
                <a:close/>
                <a:moveTo>
                  <a:pt x="15980" y="6494"/>
                </a:moveTo>
                <a:lnTo>
                  <a:pt x="16038" y="6476"/>
                </a:lnTo>
                <a:cubicBezTo>
                  <a:pt x="16065" y="6494"/>
                  <a:pt x="15980" y="6494"/>
                  <a:pt x="15980" y="6494"/>
                </a:cubicBezTo>
                <a:close/>
                <a:moveTo>
                  <a:pt x="15900" y="6074"/>
                </a:moveTo>
                <a:cubicBezTo>
                  <a:pt x="15900" y="6074"/>
                  <a:pt x="15927" y="6092"/>
                  <a:pt x="15900" y="6074"/>
                </a:cubicBezTo>
                <a:close/>
                <a:moveTo>
                  <a:pt x="8656" y="4839"/>
                </a:moveTo>
                <a:lnTo>
                  <a:pt x="8572" y="4855"/>
                </a:lnTo>
                <a:cubicBezTo>
                  <a:pt x="8545" y="4839"/>
                  <a:pt x="8625" y="4824"/>
                  <a:pt x="8656" y="4839"/>
                </a:cubicBezTo>
                <a:close/>
                <a:moveTo>
                  <a:pt x="8518" y="4855"/>
                </a:moveTo>
                <a:cubicBezTo>
                  <a:pt x="8518" y="4855"/>
                  <a:pt x="8545" y="4855"/>
                  <a:pt x="8518" y="4855"/>
                </a:cubicBezTo>
                <a:close/>
                <a:moveTo>
                  <a:pt x="7523" y="5145"/>
                </a:moveTo>
                <a:cubicBezTo>
                  <a:pt x="7634" y="5080"/>
                  <a:pt x="8158" y="5145"/>
                  <a:pt x="8323" y="5160"/>
                </a:cubicBezTo>
                <a:cubicBezTo>
                  <a:pt x="10585" y="5272"/>
                  <a:pt x="12843" y="5432"/>
                  <a:pt x="14634" y="5771"/>
                </a:cubicBezTo>
                <a:cubicBezTo>
                  <a:pt x="14963" y="5818"/>
                  <a:pt x="15238" y="5867"/>
                  <a:pt x="15514" y="5932"/>
                </a:cubicBezTo>
                <a:cubicBezTo>
                  <a:pt x="15598" y="5947"/>
                  <a:pt x="15900" y="6059"/>
                  <a:pt x="15652" y="5994"/>
                </a:cubicBezTo>
                <a:cubicBezTo>
                  <a:pt x="15349" y="5932"/>
                  <a:pt x="14883" y="5852"/>
                  <a:pt x="14634" y="5771"/>
                </a:cubicBezTo>
                <a:cubicBezTo>
                  <a:pt x="14247" y="5722"/>
                  <a:pt x="14025" y="5691"/>
                  <a:pt x="13723" y="5642"/>
                </a:cubicBezTo>
                <a:cubicBezTo>
                  <a:pt x="12789" y="5546"/>
                  <a:pt x="11905" y="5450"/>
                  <a:pt x="10887" y="5386"/>
                </a:cubicBezTo>
                <a:cubicBezTo>
                  <a:pt x="9892" y="5305"/>
                  <a:pt x="8932" y="5256"/>
                  <a:pt x="7909" y="5210"/>
                </a:cubicBezTo>
                <a:cubicBezTo>
                  <a:pt x="7634" y="5191"/>
                  <a:pt x="7416" y="5210"/>
                  <a:pt x="7523" y="5145"/>
                </a:cubicBezTo>
                <a:close/>
                <a:moveTo>
                  <a:pt x="14714" y="6173"/>
                </a:moveTo>
                <a:cubicBezTo>
                  <a:pt x="14274" y="6123"/>
                  <a:pt x="13669" y="5963"/>
                  <a:pt x="13309" y="5947"/>
                </a:cubicBezTo>
                <a:cubicBezTo>
                  <a:pt x="13283" y="5994"/>
                  <a:pt x="13172" y="5932"/>
                  <a:pt x="13309" y="5947"/>
                </a:cubicBezTo>
                <a:cubicBezTo>
                  <a:pt x="13309" y="5932"/>
                  <a:pt x="13229" y="5932"/>
                  <a:pt x="13198" y="5932"/>
                </a:cubicBezTo>
                <a:cubicBezTo>
                  <a:pt x="13229" y="5963"/>
                  <a:pt x="13060" y="5963"/>
                  <a:pt x="13092" y="5932"/>
                </a:cubicBezTo>
                <a:cubicBezTo>
                  <a:pt x="11354" y="5722"/>
                  <a:pt x="9727" y="5626"/>
                  <a:pt x="7856" y="5531"/>
                </a:cubicBezTo>
                <a:cubicBezTo>
                  <a:pt x="7580" y="5531"/>
                  <a:pt x="7029" y="5512"/>
                  <a:pt x="6754" y="5481"/>
                </a:cubicBezTo>
                <a:cubicBezTo>
                  <a:pt x="6367" y="5450"/>
                  <a:pt x="6972" y="5466"/>
                  <a:pt x="7109" y="5481"/>
                </a:cubicBezTo>
                <a:cubicBezTo>
                  <a:pt x="9812" y="5577"/>
                  <a:pt x="12265" y="5707"/>
                  <a:pt x="14438" y="6092"/>
                </a:cubicBezTo>
                <a:cubicBezTo>
                  <a:pt x="14496" y="6108"/>
                  <a:pt x="14883" y="6173"/>
                  <a:pt x="14883" y="6173"/>
                </a:cubicBezTo>
                <a:cubicBezTo>
                  <a:pt x="14909" y="6253"/>
                  <a:pt x="13612" y="6043"/>
                  <a:pt x="14714" y="6173"/>
                </a:cubicBezTo>
                <a:close/>
                <a:moveTo>
                  <a:pt x="14332" y="6253"/>
                </a:moveTo>
                <a:cubicBezTo>
                  <a:pt x="14300" y="6253"/>
                  <a:pt x="14358" y="6235"/>
                  <a:pt x="14385" y="6235"/>
                </a:cubicBezTo>
                <a:cubicBezTo>
                  <a:pt x="14385" y="6253"/>
                  <a:pt x="14332" y="6253"/>
                  <a:pt x="14332" y="6253"/>
                </a:cubicBezTo>
                <a:close/>
                <a:moveTo>
                  <a:pt x="9483" y="5531"/>
                </a:moveTo>
                <a:cubicBezTo>
                  <a:pt x="9509" y="5546"/>
                  <a:pt x="9674" y="5497"/>
                  <a:pt x="9727" y="5512"/>
                </a:cubicBezTo>
                <a:cubicBezTo>
                  <a:pt x="9727" y="5512"/>
                  <a:pt x="9536" y="5577"/>
                  <a:pt x="9483" y="5531"/>
                </a:cubicBezTo>
                <a:close/>
                <a:moveTo>
                  <a:pt x="10252" y="5562"/>
                </a:moveTo>
                <a:cubicBezTo>
                  <a:pt x="10554" y="5546"/>
                  <a:pt x="10443" y="5611"/>
                  <a:pt x="10252" y="5562"/>
                </a:cubicBezTo>
                <a:cubicBezTo>
                  <a:pt x="10114" y="5577"/>
                  <a:pt x="10034" y="5562"/>
                  <a:pt x="9976" y="5546"/>
                </a:cubicBezTo>
                <a:cubicBezTo>
                  <a:pt x="9425" y="5512"/>
                  <a:pt x="10198" y="5546"/>
                  <a:pt x="10252" y="5562"/>
                </a:cubicBezTo>
                <a:close/>
                <a:moveTo>
                  <a:pt x="10585" y="5593"/>
                </a:moveTo>
                <a:cubicBezTo>
                  <a:pt x="10585" y="5593"/>
                  <a:pt x="10500" y="5611"/>
                  <a:pt x="10500" y="5593"/>
                </a:cubicBezTo>
                <a:cubicBezTo>
                  <a:pt x="10443" y="5577"/>
                  <a:pt x="10940" y="5593"/>
                  <a:pt x="10585" y="5593"/>
                </a:cubicBezTo>
                <a:close/>
                <a:moveTo>
                  <a:pt x="10829" y="5593"/>
                </a:moveTo>
                <a:cubicBezTo>
                  <a:pt x="10856" y="5611"/>
                  <a:pt x="10803" y="5626"/>
                  <a:pt x="10776" y="5611"/>
                </a:cubicBezTo>
                <a:lnTo>
                  <a:pt x="10829" y="5593"/>
                </a:lnTo>
                <a:close/>
                <a:moveTo>
                  <a:pt x="12016" y="5707"/>
                </a:moveTo>
                <a:cubicBezTo>
                  <a:pt x="12016" y="5707"/>
                  <a:pt x="12043" y="5722"/>
                  <a:pt x="12016" y="5707"/>
                </a:cubicBezTo>
                <a:close/>
                <a:moveTo>
                  <a:pt x="12372" y="5722"/>
                </a:moveTo>
                <a:cubicBezTo>
                  <a:pt x="12403" y="5738"/>
                  <a:pt x="12318" y="5756"/>
                  <a:pt x="12318" y="5738"/>
                </a:cubicBezTo>
                <a:lnTo>
                  <a:pt x="12372" y="5722"/>
                </a:lnTo>
                <a:close/>
                <a:moveTo>
                  <a:pt x="12567" y="5738"/>
                </a:moveTo>
                <a:cubicBezTo>
                  <a:pt x="12594" y="5756"/>
                  <a:pt x="12483" y="5771"/>
                  <a:pt x="12456" y="5756"/>
                </a:cubicBezTo>
                <a:cubicBezTo>
                  <a:pt x="12456" y="5756"/>
                  <a:pt x="12540" y="5738"/>
                  <a:pt x="12567" y="5738"/>
                </a:cubicBezTo>
                <a:close/>
                <a:moveTo>
                  <a:pt x="12843" y="5771"/>
                </a:moveTo>
                <a:cubicBezTo>
                  <a:pt x="12843" y="5787"/>
                  <a:pt x="12758" y="5802"/>
                  <a:pt x="12732" y="5787"/>
                </a:cubicBezTo>
                <a:cubicBezTo>
                  <a:pt x="12705" y="5787"/>
                  <a:pt x="12816" y="5771"/>
                  <a:pt x="12843" y="5771"/>
                </a:cubicBezTo>
                <a:close/>
                <a:moveTo>
                  <a:pt x="13367" y="5852"/>
                </a:moveTo>
                <a:cubicBezTo>
                  <a:pt x="13394" y="5867"/>
                  <a:pt x="13505" y="5834"/>
                  <a:pt x="13505" y="5867"/>
                </a:cubicBezTo>
                <a:cubicBezTo>
                  <a:pt x="13612" y="5867"/>
                  <a:pt x="13669" y="5898"/>
                  <a:pt x="13749" y="5898"/>
                </a:cubicBezTo>
                <a:cubicBezTo>
                  <a:pt x="14220" y="5978"/>
                  <a:pt x="13505" y="5898"/>
                  <a:pt x="13505" y="5867"/>
                </a:cubicBezTo>
                <a:cubicBezTo>
                  <a:pt x="13447" y="5867"/>
                  <a:pt x="13367" y="5898"/>
                  <a:pt x="13367" y="5852"/>
                </a:cubicBezTo>
                <a:close/>
                <a:moveTo>
                  <a:pt x="14194" y="5963"/>
                </a:moveTo>
                <a:cubicBezTo>
                  <a:pt x="14220" y="5963"/>
                  <a:pt x="14247" y="5963"/>
                  <a:pt x="14274" y="5978"/>
                </a:cubicBezTo>
                <a:cubicBezTo>
                  <a:pt x="14300" y="5978"/>
                  <a:pt x="14358" y="5978"/>
                  <a:pt x="14385" y="5994"/>
                </a:cubicBezTo>
                <a:cubicBezTo>
                  <a:pt x="14496" y="5978"/>
                  <a:pt x="14385" y="6043"/>
                  <a:pt x="14385" y="5994"/>
                </a:cubicBezTo>
                <a:cubicBezTo>
                  <a:pt x="14332" y="5994"/>
                  <a:pt x="14274" y="6012"/>
                  <a:pt x="14274" y="5978"/>
                </a:cubicBezTo>
                <a:cubicBezTo>
                  <a:pt x="14220" y="5978"/>
                  <a:pt x="14194" y="5978"/>
                  <a:pt x="14194" y="5963"/>
                </a:cubicBezTo>
                <a:close/>
                <a:moveTo>
                  <a:pt x="14576" y="6284"/>
                </a:moveTo>
                <a:cubicBezTo>
                  <a:pt x="14687" y="6284"/>
                  <a:pt x="14798" y="6315"/>
                  <a:pt x="14883" y="6349"/>
                </a:cubicBezTo>
                <a:cubicBezTo>
                  <a:pt x="14989" y="6349"/>
                  <a:pt x="15074" y="6380"/>
                  <a:pt x="15185" y="6413"/>
                </a:cubicBezTo>
                <a:cubicBezTo>
                  <a:pt x="15238" y="6429"/>
                  <a:pt x="15678" y="6509"/>
                  <a:pt x="15429" y="6494"/>
                </a:cubicBezTo>
                <a:cubicBezTo>
                  <a:pt x="15296" y="6476"/>
                  <a:pt x="14963" y="6349"/>
                  <a:pt x="14883" y="6349"/>
                </a:cubicBezTo>
                <a:cubicBezTo>
                  <a:pt x="14772" y="6331"/>
                  <a:pt x="14634" y="6331"/>
                  <a:pt x="14576" y="6284"/>
                </a:cubicBezTo>
                <a:close/>
                <a:moveTo>
                  <a:pt x="7385" y="5417"/>
                </a:moveTo>
                <a:cubicBezTo>
                  <a:pt x="7967" y="5432"/>
                  <a:pt x="8789" y="5466"/>
                  <a:pt x="9149" y="5497"/>
                </a:cubicBezTo>
                <a:cubicBezTo>
                  <a:pt x="9207" y="5512"/>
                  <a:pt x="9260" y="5497"/>
                  <a:pt x="9314" y="5497"/>
                </a:cubicBezTo>
                <a:cubicBezTo>
                  <a:pt x="9620" y="5512"/>
                  <a:pt x="9260" y="5546"/>
                  <a:pt x="9149" y="5497"/>
                </a:cubicBezTo>
                <a:cubicBezTo>
                  <a:pt x="8820" y="5512"/>
                  <a:pt x="8487" y="5497"/>
                  <a:pt x="7936" y="5481"/>
                </a:cubicBezTo>
                <a:cubicBezTo>
                  <a:pt x="7660" y="5466"/>
                  <a:pt x="7385" y="5450"/>
                  <a:pt x="7109" y="5432"/>
                </a:cubicBezTo>
                <a:cubicBezTo>
                  <a:pt x="7056" y="5417"/>
                  <a:pt x="6669" y="5401"/>
                  <a:pt x="6918" y="5401"/>
                </a:cubicBezTo>
                <a:cubicBezTo>
                  <a:pt x="7167" y="5386"/>
                  <a:pt x="7140" y="5401"/>
                  <a:pt x="7385" y="5417"/>
                </a:cubicBezTo>
                <a:close/>
                <a:moveTo>
                  <a:pt x="6229" y="3107"/>
                </a:moveTo>
                <a:cubicBezTo>
                  <a:pt x="6505" y="3009"/>
                  <a:pt x="6558" y="2962"/>
                  <a:pt x="6807" y="2882"/>
                </a:cubicBezTo>
                <a:cubicBezTo>
                  <a:pt x="6918" y="2848"/>
                  <a:pt x="7220" y="2737"/>
                  <a:pt x="7003" y="2848"/>
                </a:cubicBezTo>
                <a:cubicBezTo>
                  <a:pt x="7194" y="2848"/>
                  <a:pt x="6892" y="2929"/>
                  <a:pt x="6834" y="2947"/>
                </a:cubicBezTo>
                <a:cubicBezTo>
                  <a:pt x="6669" y="2993"/>
                  <a:pt x="6340" y="3107"/>
                  <a:pt x="6176" y="3154"/>
                </a:cubicBezTo>
                <a:cubicBezTo>
                  <a:pt x="5869" y="3250"/>
                  <a:pt x="6092" y="3154"/>
                  <a:pt x="6229" y="3107"/>
                </a:cubicBezTo>
                <a:close/>
                <a:moveTo>
                  <a:pt x="6203" y="5577"/>
                </a:moveTo>
                <a:cubicBezTo>
                  <a:pt x="6203" y="5577"/>
                  <a:pt x="6203" y="5562"/>
                  <a:pt x="6229" y="5562"/>
                </a:cubicBezTo>
                <a:cubicBezTo>
                  <a:pt x="7660" y="5657"/>
                  <a:pt x="9176" y="5691"/>
                  <a:pt x="10612" y="5802"/>
                </a:cubicBezTo>
                <a:cubicBezTo>
                  <a:pt x="11078" y="5852"/>
                  <a:pt x="11576" y="5852"/>
                  <a:pt x="12016" y="5914"/>
                </a:cubicBezTo>
                <a:cubicBezTo>
                  <a:pt x="12069" y="5932"/>
                  <a:pt x="12154" y="5963"/>
                  <a:pt x="12207" y="5978"/>
                </a:cubicBezTo>
                <a:cubicBezTo>
                  <a:pt x="12403" y="6028"/>
                  <a:pt x="12620" y="6028"/>
                  <a:pt x="12843" y="6059"/>
                </a:cubicBezTo>
                <a:cubicBezTo>
                  <a:pt x="13860" y="6219"/>
                  <a:pt x="14825" y="6349"/>
                  <a:pt x="15736" y="6605"/>
                </a:cubicBezTo>
                <a:cubicBezTo>
                  <a:pt x="15843" y="6636"/>
                  <a:pt x="16643" y="6877"/>
                  <a:pt x="16643" y="6957"/>
                </a:cubicBezTo>
                <a:cubicBezTo>
                  <a:pt x="16643" y="6991"/>
                  <a:pt x="16394" y="6861"/>
                  <a:pt x="16340" y="6846"/>
                </a:cubicBezTo>
                <a:cubicBezTo>
                  <a:pt x="16038" y="6716"/>
                  <a:pt x="15652" y="6621"/>
                  <a:pt x="15296" y="6540"/>
                </a:cubicBezTo>
                <a:cubicBezTo>
                  <a:pt x="14772" y="6429"/>
                  <a:pt x="14220" y="6284"/>
                  <a:pt x="13780" y="6219"/>
                </a:cubicBezTo>
                <a:cubicBezTo>
                  <a:pt x="13643" y="6204"/>
                  <a:pt x="13505" y="6204"/>
                  <a:pt x="13367" y="6188"/>
                </a:cubicBezTo>
                <a:cubicBezTo>
                  <a:pt x="13229" y="6173"/>
                  <a:pt x="13118" y="6139"/>
                  <a:pt x="12980" y="6139"/>
                </a:cubicBezTo>
                <a:cubicBezTo>
                  <a:pt x="12954" y="6139"/>
                  <a:pt x="12816" y="6173"/>
                  <a:pt x="12843" y="6173"/>
                </a:cubicBezTo>
                <a:cubicBezTo>
                  <a:pt x="12678" y="6188"/>
                  <a:pt x="12372" y="6139"/>
                  <a:pt x="12127" y="6108"/>
                </a:cubicBezTo>
                <a:cubicBezTo>
                  <a:pt x="10723" y="5963"/>
                  <a:pt x="8487" y="5852"/>
                  <a:pt x="7109" y="5771"/>
                </a:cubicBezTo>
                <a:cubicBezTo>
                  <a:pt x="6780" y="5756"/>
                  <a:pt x="6452" y="5771"/>
                  <a:pt x="6118" y="5707"/>
                </a:cubicBezTo>
                <a:cubicBezTo>
                  <a:pt x="6314" y="5756"/>
                  <a:pt x="5980" y="5722"/>
                  <a:pt x="5980" y="5673"/>
                </a:cubicBezTo>
                <a:cubicBezTo>
                  <a:pt x="5980" y="5657"/>
                  <a:pt x="6065" y="5611"/>
                  <a:pt x="6203" y="5577"/>
                </a:cubicBezTo>
                <a:close/>
                <a:moveTo>
                  <a:pt x="6065" y="5867"/>
                </a:moveTo>
                <a:cubicBezTo>
                  <a:pt x="6007" y="5867"/>
                  <a:pt x="5594" y="5852"/>
                  <a:pt x="5900" y="5834"/>
                </a:cubicBezTo>
                <a:cubicBezTo>
                  <a:pt x="6203" y="5834"/>
                  <a:pt x="6532" y="5867"/>
                  <a:pt x="6807" y="5867"/>
                </a:cubicBezTo>
                <a:cubicBezTo>
                  <a:pt x="8545" y="5914"/>
                  <a:pt x="10252" y="6028"/>
                  <a:pt x="11852" y="6173"/>
                </a:cubicBezTo>
                <a:cubicBezTo>
                  <a:pt x="12403" y="6219"/>
                  <a:pt x="13309" y="6331"/>
                  <a:pt x="13723" y="6429"/>
                </a:cubicBezTo>
                <a:cubicBezTo>
                  <a:pt x="14438" y="6525"/>
                  <a:pt x="15127" y="6654"/>
                  <a:pt x="15652" y="6861"/>
                </a:cubicBezTo>
                <a:cubicBezTo>
                  <a:pt x="15763" y="6877"/>
                  <a:pt x="16092" y="6942"/>
                  <a:pt x="16092" y="6975"/>
                </a:cubicBezTo>
                <a:cubicBezTo>
                  <a:pt x="16092" y="6991"/>
                  <a:pt x="15625" y="6892"/>
                  <a:pt x="15652" y="6861"/>
                </a:cubicBezTo>
                <a:cubicBezTo>
                  <a:pt x="15020" y="6701"/>
                  <a:pt x="14385" y="6556"/>
                  <a:pt x="13723" y="6429"/>
                </a:cubicBezTo>
                <a:cubicBezTo>
                  <a:pt x="11407" y="6074"/>
                  <a:pt x="8709" y="6028"/>
                  <a:pt x="6065" y="5867"/>
                </a:cubicBezTo>
                <a:close/>
                <a:moveTo>
                  <a:pt x="5869" y="11498"/>
                </a:moveTo>
                <a:cubicBezTo>
                  <a:pt x="5816" y="11514"/>
                  <a:pt x="5763" y="11529"/>
                  <a:pt x="5705" y="11529"/>
                </a:cubicBezTo>
                <a:cubicBezTo>
                  <a:pt x="5678" y="11560"/>
                  <a:pt x="5625" y="11560"/>
                  <a:pt x="5540" y="11560"/>
                </a:cubicBezTo>
                <a:cubicBezTo>
                  <a:pt x="5514" y="11578"/>
                  <a:pt x="5456" y="11594"/>
                  <a:pt x="5403" y="11594"/>
                </a:cubicBezTo>
                <a:cubicBezTo>
                  <a:pt x="5403" y="11641"/>
                  <a:pt x="5292" y="11578"/>
                  <a:pt x="5403" y="11594"/>
                </a:cubicBezTo>
                <a:cubicBezTo>
                  <a:pt x="5429" y="11560"/>
                  <a:pt x="5456" y="11560"/>
                  <a:pt x="5540" y="11560"/>
                </a:cubicBezTo>
                <a:cubicBezTo>
                  <a:pt x="5567" y="11529"/>
                  <a:pt x="5625" y="11529"/>
                  <a:pt x="5705" y="11529"/>
                </a:cubicBezTo>
                <a:cubicBezTo>
                  <a:pt x="5736" y="11498"/>
                  <a:pt x="5789" y="11498"/>
                  <a:pt x="5869" y="11498"/>
                </a:cubicBezTo>
                <a:cubicBezTo>
                  <a:pt x="7083" y="11208"/>
                  <a:pt x="8434" y="10967"/>
                  <a:pt x="9838" y="10631"/>
                </a:cubicBezTo>
                <a:cubicBezTo>
                  <a:pt x="10940" y="10375"/>
                  <a:pt x="12043" y="10069"/>
                  <a:pt x="13092" y="9748"/>
                </a:cubicBezTo>
                <a:cubicBezTo>
                  <a:pt x="13256" y="9699"/>
                  <a:pt x="13420" y="9619"/>
                  <a:pt x="13532" y="9603"/>
                </a:cubicBezTo>
                <a:cubicBezTo>
                  <a:pt x="13669" y="9588"/>
                  <a:pt x="13505" y="9652"/>
                  <a:pt x="13532" y="9652"/>
                </a:cubicBezTo>
                <a:cubicBezTo>
                  <a:pt x="13612" y="9668"/>
                  <a:pt x="13643" y="9603"/>
                  <a:pt x="13643" y="9652"/>
                </a:cubicBezTo>
                <a:cubicBezTo>
                  <a:pt x="13643" y="9699"/>
                  <a:pt x="13145" y="9844"/>
                  <a:pt x="13007" y="9893"/>
                </a:cubicBezTo>
                <a:cubicBezTo>
                  <a:pt x="11407" y="10390"/>
                  <a:pt x="9536" y="10841"/>
                  <a:pt x="7829" y="11177"/>
                </a:cubicBezTo>
                <a:cubicBezTo>
                  <a:pt x="7829" y="11193"/>
                  <a:pt x="7798" y="11193"/>
                  <a:pt x="7745" y="11193"/>
                </a:cubicBezTo>
                <a:cubicBezTo>
                  <a:pt x="7745" y="11208"/>
                  <a:pt x="7718" y="11208"/>
                  <a:pt x="7660" y="11208"/>
                </a:cubicBezTo>
                <a:cubicBezTo>
                  <a:pt x="7660" y="11224"/>
                  <a:pt x="7634" y="11224"/>
                  <a:pt x="7580" y="11224"/>
                </a:cubicBezTo>
                <a:cubicBezTo>
                  <a:pt x="7523" y="11257"/>
                  <a:pt x="7416" y="11273"/>
                  <a:pt x="7278" y="11289"/>
                </a:cubicBezTo>
                <a:cubicBezTo>
                  <a:pt x="7278" y="11304"/>
                  <a:pt x="7247" y="11304"/>
                  <a:pt x="7194" y="11304"/>
                </a:cubicBezTo>
                <a:cubicBezTo>
                  <a:pt x="7109" y="11353"/>
                  <a:pt x="6972" y="11369"/>
                  <a:pt x="6807" y="11384"/>
                </a:cubicBezTo>
                <a:cubicBezTo>
                  <a:pt x="6669" y="11434"/>
                  <a:pt x="6478" y="11465"/>
                  <a:pt x="6283" y="11498"/>
                </a:cubicBezTo>
                <a:cubicBezTo>
                  <a:pt x="6256" y="11529"/>
                  <a:pt x="6176" y="11529"/>
                  <a:pt x="6118" y="11529"/>
                </a:cubicBezTo>
                <a:cubicBezTo>
                  <a:pt x="6092" y="11545"/>
                  <a:pt x="6065" y="11545"/>
                  <a:pt x="6038" y="11545"/>
                </a:cubicBezTo>
                <a:cubicBezTo>
                  <a:pt x="5954" y="11610"/>
                  <a:pt x="5816" y="11545"/>
                  <a:pt x="6038" y="11545"/>
                </a:cubicBezTo>
                <a:cubicBezTo>
                  <a:pt x="6038" y="11529"/>
                  <a:pt x="6065" y="11529"/>
                  <a:pt x="6118" y="11529"/>
                </a:cubicBezTo>
                <a:cubicBezTo>
                  <a:pt x="6145" y="11514"/>
                  <a:pt x="6203" y="11498"/>
                  <a:pt x="6283" y="11498"/>
                </a:cubicBezTo>
                <a:cubicBezTo>
                  <a:pt x="6420" y="11449"/>
                  <a:pt x="6616" y="11418"/>
                  <a:pt x="6807" y="11384"/>
                </a:cubicBezTo>
                <a:cubicBezTo>
                  <a:pt x="6918" y="11338"/>
                  <a:pt x="7056" y="11320"/>
                  <a:pt x="7194" y="11304"/>
                </a:cubicBezTo>
                <a:cubicBezTo>
                  <a:pt x="7194" y="11289"/>
                  <a:pt x="7247" y="11289"/>
                  <a:pt x="7278" y="11289"/>
                </a:cubicBezTo>
                <a:cubicBezTo>
                  <a:pt x="7358" y="11257"/>
                  <a:pt x="7469" y="11239"/>
                  <a:pt x="7580" y="11224"/>
                </a:cubicBezTo>
                <a:cubicBezTo>
                  <a:pt x="7580" y="11208"/>
                  <a:pt x="7634" y="11208"/>
                  <a:pt x="7660" y="11208"/>
                </a:cubicBezTo>
                <a:cubicBezTo>
                  <a:pt x="7660" y="11193"/>
                  <a:pt x="7718" y="11193"/>
                  <a:pt x="7745" y="11193"/>
                </a:cubicBezTo>
                <a:cubicBezTo>
                  <a:pt x="7745" y="11177"/>
                  <a:pt x="7798" y="11177"/>
                  <a:pt x="7829" y="11177"/>
                </a:cubicBezTo>
                <a:cubicBezTo>
                  <a:pt x="8212" y="11063"/>
                  <a:pt x="8656" y="11017"/>
                  <a:pt x="8985" y="10903"/>
                </a:cubicBezTo>
                <a:cubicBezTo>
                  <a:pt x="9012" y="10887"/>
                  <a:pt x="9069" y="10856"/>
                  <a:pt x="9096" y="10841"/>
                </a:cubicBezTo>
                <a:cubicBezTo>
                  <a:pt x="9207" y="10807"/>
                  <a:pt x="9340" y="10822"/>
                  <a:pt x="9425" y="10760"/>
                </a:cubicBezTo>
                <a:cubicBezTo>
                  <a:pt x="8238" y="11017"/>
                  <a:pt x="7056" y="11257"/>
                  <a:pt x="5869" y="11498"/>
                </a:cubicBezTo>
                <a:close/>
                <a:moveTo>
                  <a:pt x="8407" y="10887"/>
                </a:moveTo>
                <a:cubicBezTo>
                  <a:pt x="8407" y="10903"/>
                  <a:pt x="8349" y="10903"/>
                  <a:pt x="8349" y="10903"/>
                </a:cubicBezTo>
                <a:lnTo>
                  <a:pt x="8407" y="10887"/>
                </a:lnTo>
                <a:close/>
                <a:moveTo>
                  <a:pt x="11576" y="10134"/>
                </a:moveTo>
                <a:cubicBezTo>
                  <a:pt x="11576" y="10118"/>
                  <a:pt x="11603" y="10100"/>
                  <a:pt x="11629" y="10118"/>
                </a:cubicBezTo>
                <a:cubicBezTo>
                  <a:pt x="11629" y="10100"/>
                  <a:pt x="11656" y="10085"/>
                  <a:pt x="11687" y="10100"/>
                </a:cubicBezTo>
                <a:cubicBezTo>
                  <a:pt x="11687" y="10085"/>
                  <a:pt x="11714" y="10069"/>
                  <a:pt x="11740" y="10085"/>
                </a:cubicBezTo>
                <a:cubicBezTo>
                  <a:pt x="11740" y="10069"/>
                  <a:pt x="11767" y="10054"/>
                  <a:pt x="11794" y="10069"/>
                </a:cubicBezTo>
                <a:cubicBezTo>
                  <a:pt x="11794" y="10054"/>
                  <a:pt x="11820" y="10038"/>
                  <a:pt x="11852" y="10054"/>
                </a:cubicBezTo>
                <a:cubicBezTo>
                  <a:pt x="11852" y="10038"/>
                  <a:pt x="11878" y="10020"/>
                  <a:pt x="11905" y="10038"/>
                </a:cubicBezTo>
                <a:cubicBezTo>
                  <a:pt x="12372" y="9893"/>
                  <a:pt x="12816" y="9733"/>
                  <a:pt x="13309" y="9619"/>
                </a:cubicBezTo>
                <a:cubicBezTo>
                  <a:pt x="13340" y="9556"/>
                  <a:pt x="13447" y="9619"/>
                  <a:pt x="13309" y="9619"/>
                </a:cubicBezTo>
                <a:cubicBezTo>
                  <a:pt x="12869" y="9764"/>
                  <a:pt x="12403" y="9909"/>
                  <a:pt x="11905" y="10038"/>
                </a:cubicBezTo>
                <a:cubicBezTo>
                  <a:pt x="11905" y="10038"/>
                  <a:pt x="11878" y="10054"/>
                  <a:pt x="11852" y="10054"/>
                </a:cubicBezTo>
                <a:cubicBezTo>
                  <a:pt x="11852" y="10054"/>
                  <a:pt x="11820" y="10069"/>
                  <a:pt x="11794" y="10069"/>
                </a:cubicBezTo>
                <a:cubicBezTo>
                  <a:pt x="11794" y="10069"/>
                  <a:pt x="11767" y="10085"/>
                  <a:pt x="11740" y="10085"/>
                </a:cubicBezTo>
                <a:cubicBezTo>
                  <a:pt x="11740" y="10085"/>
                  <a:pt x="11714" y="10100"/>
                  <a:pt x="11687" y="10100"/>
                </a:cubicBezTo>
                <a:cubicBezTo>
                  <a:pt x="11687" y="10100"/>
                  <a:pt x="11656" y="10118"/>
                  <a:pt x="11629" y="10118"/>
                </a:cubicBezTo>
                <a:cubicBezTo>
                  <a:pt x="11629" y="10118"/>
                  <a:pt x="11603" y="10134"/>
                  <a:pt x="11576" y="10134"/>
                </a:cubicBezTo>
                <a:close/>
                <a:moveTo>
                  <a:pt x="12789" y="9572"/>
                </a:moveTo>
                <a:cubicBezTo>
                  <a:pt x="12789" y="9588"/>
                  <a:pt x="12758" y="9588"/>
                  <a:pt x="12732" y="9588"/>
                </a:cubicBezTo>
                <a:cubicBezTo>
                  <a:pt x="12732" y="9603"/>
                  <a:pt x="12705" y="9603"/>
                  <a:pt x="12678" y="9603"/>
                </a:cubicBezTo>
                <a:cubicBezTo>
                  <a:pt x="12678" y="9619"/>
                  <a:pt x="12647" y="9619"/>
                  <a:pt x="12620" y="9619"/>
                </a:cubicBezTo>
                <a:cubicBezTo>
                  <a:pt x="12620" y="9637"/>
                  <a:pt x="12594" y="9637"/>
                  <a:pt x="12567" y="9637"/>
                </a:cubicBezTo>
                <a:cubicBezTo>
                  <a:pt x="10198" y="10390"/>
                  <a:pt x="7416" y="10903"/>
                  <a:pt x="4714" y="11465"/>
                </a:cubicBezTo>
                <a:cubicBezTo>
                  <a:pt x="4714" y="11514"/>
                  <a:pt x="4603" y="11449"/>
                  <a:pt x="4714" y="11465"/>
                </a:cubicBezTo>
                <a:cubicBezTo>
                  <a:pt x="5954" y="11097"/>
                  <a:pt x="7385" y="10887"/>
                  <a:pt x="8709" y="10582"/>
                </a:cubicBezTo>
                <a:cubicBezTo>
                  <a:pt x="10034" y="10294"/>
                  <a:pt x="11327" y="9958"/>
                  <a:pt x="12567" y="9637"/>
                </a:cubicBezTo>
                <a:cubicBezTo>
                  <a:pt x="12567" y="9619"/>
                  <a:pt x="12594" y="9619"/>
                  <a:pt x="12620" y="9619"/>
                </a:cubicBezTo>
                <a:cubicBezTo>
                  <a:pt x="12620" y="9603"/>
                  <a:pt x="12647" y="9603"/>
                  <a:pt x="12678" y="9603"/>
                </a:cubicBezTo>
                <a:cubicBezTo>
                  <a:pt x="12678" y="9588"/>
                  <a:pt x="12705" y="9588"/>
                  <a:pt x="12732" y="9588"/>
                </a:cubicBezTo>
                <a:cubicBezTo>
                  <a:pt x="12732" y="9572"/>
                  <a:pt x="12758" y="9572"/>
                  <a:pt x="12789" y="9572"/>
                </a:cubicBezTo>
                <a:close/>
                <a:moveTo>
                  <a:pt x="11380" y="9285"/>
                </a:moveTo>
                <a:cubicBezTo>
                  <a:pt x="11380" y="9269"/>
                  <a:pt x="11438" y="9269"/>
                  <a:pt x="11438" y="9269"/>
                </a:cubicBezTo>
                <a:cubicBezTo>
                  <a:pt x="11465" y="9269"/>
                  <a:pt x="11407" y="9285"/>
                  <a:pt x="11380" y="9285"/>
                </a:cubicBezTo>
                <a:close/>
                <a:moveTo>
                  <a:pt x="11243" y="9318"/>
                </a:moveTo>
                <a:cubicBezTo>
                  <a:pt x="11243" y="9334"/>
                  <a:pt x="11216" y="9334"/>
                  <a:pt x="11189" y="9334"/>
                </a:cubicBezTo>
                <a:cubicBezTo>
                  <a:pt x="11189" y="9349"/>
                  <a:pt x="11163" y="9349"/>
                  <a:pt x="11105" y="9349"/>
                </a:cubicBezTo>
                <a:cubicBezTo>
                  <a:pt x="11105" y="9365"/>
                  <a:pt x="11105" y="9365"/>
                  <a:pt x="11052" y="9365"/>
                </a:cubicBezTo>
                <a:cubicBezTo>
                  <a:pt x="11052" y="9380"/>
                  <a:pt x="11052" y="9380"/>
                  <a:pt x="10994" y="9380"/>
                </a:cubicBezTo>
                <a:cubicBezTo>
                  <a:pt x="10994" y="9427"/>
                  <a:pt x="10887" y="9365"/>
                  <a:pt x="10994" y="9380"/>
                </a:cubicBezTo>
                <a:cubicBezTo>
                  <a:pt x="11025" y="9365"/>
                  <a:pt x="11025" y="9365"/>
                  <a:pt x="11052" y="9365"/>
                </a:cubicBezTo>
                <a:cubicBezTo>
                  <a:pt x="11078" y="9349"/>
                  <a:pt x="11078" y="9349"/>
                  <a:pt x="11105" y="9349"/>
                </a:cubicBezTo>
                <a:cubicBezTo>
                  <a:pt x="11136" y="9334"/>
                  <a:pt x="11163" y="9334"/>
                  <a:pt x="11189" y="9334"/>
                </a:cubicBezTo>
                <a:cubicBezTo>
                  <a:pt x="11216" y="9318"/>
                  <a:pt x="11216" y="9318"/>
                  <a:pt x="11243" y="9318"/>
                </a:cubicBezTo>
                <a:close/>
                <a:moveTo>
                  <a:pt x="10665" y="9458"/>
                </a:moveTo>
                <a:cubicBezTo>
                  <a:pt x="10692" y="9443"/>
                  <a:pt x="10692" y="9443"/>
                  <a:pt x="10723" y="9443"/>
                </a:cubicBezTo>
                <a:cubicBezTo>
                  <a:pt x="10749" y="9427"/>
                  <a:pt x="10776" y="9427"/>
                  <a:pt x="10803" y="9427"/>
                </a:cubicBezTo>
                <a:cubicBezTo>
                  <a:pt x="10829" y="9380"/>
                  <a:pt x="10940" y="9443"/>
                  <a:pt x="10803" y="9427"/>
                </a:cubicBezTo>
                <a:cubicBezTo>
                  <a:pt x="10803" y="9443"/>
                  <a:pt x="10776" y="9443"/>
                  <a:pt x="10723" y="9443"/>
                </a:cubicBezTo>
                <a:cubicBezTo>
                  <a:pt x="10723" y="9458"/>
                  <a:pt x="10723" y="9458"/>
                  <a:pt x="10665" y="9458"/>
                </a:cubicBezTo>
                <a:close/>
                <a:moveTo>
                  <a:pt x="10500" y="9507"/>
                </a:moveTo>
                <a:cubicBezTo>
                  <a:pt x="10500" y="9492"/>
                  <a:pt x="10527" y="9492"/>
                  <a:pt x="10554" y="9492"/>
                </a:cubicBezTo>
                <a:cubicBezTo>
                  <a:pt x="10585" y="9443"/>
                  <a:pt x="10692" y="9507"/>
                  <a:pt x="10554" y="9492"/>
                </a:cubicBezTo>
                <a:cubicBezTo>
                  <a:pt x="10554" y="9507"/>
                  <a:pt x="10527" y="9507"/>
                  <a:pt x="10500" y="9507"/>
                </a:cubicBezTo>
                <a:close/>
                <a:moveTo>
                  <a:pt x="9452" y="9748"/>
                </a:moveTo>
                <a:cubicBezTo>
                  <a:pt x="9452" y="9733"/>
                  <a:pt x="9483" y="9733"/>
                  <a:pt x="9536" y="9733"/>
                </a:cubicBezTo>
                <a:cubicBezTo>
                  <a:pt x="9536" y="9717"/>
                  <a:pt x="9563" y="9717"/>
                  <a:pt x="9589" y="9717"/>
                </a:cubicBezTo>
                <a:cubicBezTo>
                  <a:pt x="9589" y="9699"/>
                  <a:pt x="9620" y="9699"/>
                  <a:pt x="9674" y="9699"/>
                </a:cubicBezTo>
                <a:cubicBezTo>
                  <a:pt x="9700" y="9668"/>
                  <a:pt x="9727" y="9668"/>
                  <a:pt x="9812" y="9668"/>
                </a:cubicBezTo>
                <a:cubicBezTo>
                  <a:pt x="9838" y="9637"/>
                  <a:pt x="9865" y="9637"/>
                  <a:pt x="9949" y="9637"/>
                </a:cubicBezTo>
                <a:cubicBezTo>
                  <a:pt x="9949" y="9603"/>
                  <a:pt x="10003" y="9603"/>
                  <a:pt x="10087" y="9603"/>
                </a:cubicBezTo>
                <a:cubicBezTo>
                  <a:pt x="10087" y="9588"/>
                  <a:pt x="10114" y="9588"/>
                  <a:pt x="10172" y="9588"/>
                </a:cubicBezTo>
                <a:cubicBezTo>
                  <a:pt x="10172" y="9572"/>
                  <a:pt x="10172" y="9572"/>
                  <a:pt x="10225" y="9572"/>
                </a:cubicBezTo>
                <a:cubicBezTo>
                  <a:pt x="10225" y="9556"/>
                  <a:pt x="10252" y="9556"/>
                  <a:pt x="10305" y="9556"/>
                </a:cubicBezTo>
                <a:cubicBezTo>
                  <a:pt x="10305" y="9538"/>
                  <a:pt x="10305" y="9538"/>
                  <a:pt x="10363" y="9538"/>
                </a:cubicBezTo>
                <a:cubicBezTo>
                  <a:pt x="10363" y="9492"/>
                  <a:pt x="10474" y="9556"/>
                  <a:pt x="10363" y="9538"/>
                </a:cubicBezTo>
                <a:cubicBezTo>
                  <a:pt x="10336" y="9556"/>
                  <a:pt x="10336" y="9556"/>
                  <a:pt x="10305" y="9556"/>
                </a:cubicBezTo>
                <a:cubicBezTo>
                  <a:pt x="10278" y="9572"/>
                  <a:pt x="10252" y="9572"/>
                  <a:pt x="10225" y="9572"/>
                </a:cubicBezTo>
                <a:cubicBezTo>
                  <a:pt x="10198" y="9588"/>
                  <a:pt x="10198" y="9588"/>
                  <a:pt x="10172" y="9588"/>
                </a:cubicBezTo>
                <a:cubicBezTo>
                  <a:pt x="10140" y="9603"/>
                  <a:pt x="10114" y="9603"/>
                  <a:pt x="10087" y="9603"/>
                </a:cubicBezTo>
                <a:cubicBezTo>
                  <a:pt x="10060" y="9619"/>
                  <a:pt x="10003" y="9637"/>
                  <a:pt x="9949" y="9637"/>
                </a:cubicBezTo>
                <a:cubicBezTo>
                  <a:pt x="9923" y="9652"/>
                  <a:pt x="9865" y="9668"/>
                  <a:pt x="9812" y="9668"/>
                </a:cubicBezTo>
                <a:cubicBezTo>
                  <a:pt x="9785" y="9683"/>
                  <a:pt x="9727" y="9699"/>
                  <a:pt x="9674" y="9699"/>
                </a:cubicBezTo>
                <a:cubicBezTo>
                  <a:pt x="9674" y="9717"/>
                  <a:pt x="9620" y="9717"/>
                  <a:pt x="9589" y="9717"/>
                </a:cubicBezTo>
                <a:cubicBezTo>
                  <a:pt x="9589" y="9717"/>
                  <a:pt x="9563" y="9733"/>
                  <a:pt x="9536" y="9733"/>
                </a:cubicBezTo>
                <a:cubicBezTo>
                  <a:pt x="9536" y="9748"/>
                  <a:pt x="9483" y="9748"/>
                  <a:pt x="9452" y="9748"/>
                </a:cubicBezTo>
                <a:close/>
                <a:moveTo>
                  <a:pt x="9123" y="9668"/>
                </a:moveTo>
                <a:cubicBezTo>
                  <a:pt x="9123" y="9652"/>
                  <a:pt x="9149" y="9652"/>
                  <a:pt x="9207" y="9652"/>
                </a:cubicBezTo>
                <a:cubicBezTo>
                  <a:pt x="9207" y="9637"/>
                  <a:pt x="9234" y="9637"/>
                  <a:pt x="9260" y="9637"/>
                </a:cubicBezTo>
                <a:cubicBezTo>
                  <a:pt x="9287" y="9588"/>
                  <a:pt x="9398" y="9652"/>
                  <a:pt x="9260" y="9637"/>
                </a:cubicBezTo>
                <a:cubicBezTo>
                  <a:pt x="9260" y="9652"/>
                  <a:pt x="9234" y="9652"/>
                  <a:pt x="9207" y="9652"/>
                </a:cubicBezTo>
                <a:cubicBezTo>
                  <a:pt x="9207" y="9668"/>
                  <a:pt x="9149" y="9668"/>
                  <a:pt x="9123" y="9668"/>
                </a:cubicBezTo>
                <a:close/>
                <a:moveTo>
                  <a:pt x="9096" y="9828"/>
                </a:moveTo>
                <a:cubicBezTo>
                  <a:pt x="9123" y="9779"/>
                  <a:pt x="9234" y="9844"/>
                  <a:pt x="9096" y="9828"/>
                </a:cubicBezTo>
                <a:cubicBezTo>
                  <a:pt x="9096" y="9828"/>
                  <a:pt x="9069" y="9844"/>
                  <a:pt x="9038" y="9844"/>
                </a:cubicBezTo>
                <a:cubicBezTo>
                  <a:pt x="9038" y="9859"/>
                  <a:pt x="8985" y="9859"/>
                  <a:pt x="8958" y="9859"/>
                </a:cubicBezTo>
                <a:cubicBezTo>
                  <a:pt x="8958" y="9878"/>
                  <a:pt x="8900" y="9878"/>
                  <a:pt x="8874" y="9878"/>
                </a:cubicBezTo>
                <a:cubicBezTo>
                  <a:pt x="8874" y="9878"/>
                  <a:pt x="8847" y="9893"/>
                  <a:pt x="8820" y="9893"/>
                </a:cubicBezTo>
                <a:cubicBezTo>
                  <a:pt x="8820" y="9909"/>
                  <a:pt x="8763" y="9909"/>
                  <a:pt x="8736" y="9909"/>
                </a:cubicBezTo>
                <a:cubicBezTo>
                  <a:pt x="8736" y="9924"/>
                  <a:pt x="8683" y="9924"/>
                  <a:pt x="8656" y="9924"/>
                </a:cubicBezTo>
                <a:cubicBezTo>
                  <a:pt x="8656" y="9940"/>
                  <a:pt x="8598" y="9940"/>
                  <a:pt x="8572" y="9940"/>
                </a:cubicBezTo>
                <a:cubicBezTo>
                  <a:pt x="8572" y="9989"/>
                  <a:pt x="8460" y="9924"/>
                  <a:pt x="8572" y="9940"/>
                </a:cubicBezTo>
                <a:cubicBezTo>
                  <a:pt x="8572" y="9909"/>
                  <a:pt x="8625" y="9924"/>
                  <a:pt x="8656" y="9924"/>
                </a:cubicBezTo>
                <a:cubicBezTo>
                  <a:pt x="8656" y="9893"/>
                  <a:pt x="8709" y="9909"/>
                  <a:pt x="8736" y="9909"/>
                </a:cubicBezTo>
                <a:cubicBezTo>
                  <a:pt x="8736" y="9878"/>
                  <a:pt x="8789" y="9893"/>
                  <a:pt x="8820" y="9893"/>
                </a:cubicBezTo>
                <a:cubicBezTo>
                  <a:pt x="8820" y="9878"/>
                  <a:pt x="8847" y="9859"/>
                  <a:pt x="8874" y="9878"/>
                </a:cubicBezTo>
                <a:cubicBezTo>
                  <a:pt x="8874" y="9844"/>
                  <a:pt x="8900" y="9859"/>
                  <a:pt x="8958" y="9859"/>
                </a:cubicBezTo>
                <a:cubicBezTo>
                  <a:pt x="8958" y="9828"/>
                  <a:pt x="8985" y="9844"/>
                  <a:pt x="9038" y="9844"/>
                </a:cubicBezTo>
                <a:cubicBezTo>
                  <a:pt x="9038" y="9828"/>
                  <a:pt x="9069" y="9813"/>
                  <a:pt x="9096" y="9828"/>
                </a:cubicBezTo>
                <a:close/>
                <a:moveTo>
                  <a:pt x="8296" y="9844"/>
                </a:moveTo>
                <a:cubicBezTo>
                  <a:pt x="8323" y="9813"/>
                  <a:pt x="8380" y="9813"/>
                  <a:pt x="8434" y="9813"/>
                </a:cubicBezTo>
                <a:cubicBezTo>
                  <a:pt x="8434" y="9797"/>
                  <a:pt x="8487" y="9797"/>
                  <a:pt x="8518" y="9797"/>
                </a:cubicBezTo>
                <a:cubicBezTo>
                  <a:pt x="8572" y="9764"/>
                  <a:pt x="8656" y="9748"/>
                  <a:pt x="8736" y="9748"/>
                </a:cubicBezTo>
                <a:cubicBezTo>
                  <a:pt x="8736" y="9733"/>
                  <a:pt x="8789" y="9733"/>
                  <a:pt x="8820" y="9733"/>
                </a:cubicBezTo>
                <a:cubicBezTo>
                  <a:pt x="8820" y="9717"/>
                  <a:pt x="8847" y="9717"/>
                  <a:pt x="8900" y="9717"/>
                </a:cubicBezTo>
                <a:cubicBezTo>
                  <a:pt x="8985" y="9652"/>
                  <a:pt x="9096" y="9717"/>
                  <a:pt x="8900" y="9717"/>
                </a:cubicBezTo>
                <a:cubicBezTo>
                  <a:pt x="8900" y="9733"/>
                  <a:pt x="8847" y="9733"/>
                  <a:pt x="8820" y="9733"/>
                </a:cubicBezTo>
                <a:cubicBezTo>
                  <a:pt x="8820" y="9748"/>
                  <a:pt x="8763" y="9748"/>
                  <a:pt x="8736" y="9748"/>
                </a:cubicBezTo>
                <a:cubicBezTo>
                  <a:pt x="8683" y="9779"/>
                  <a:pt x="8598" y="9779"/>
                  <a:pt x="8518" y="9797"/>
                </a:cubicBezTo>
                <a:cubicBezTo>
                  <a:pt x="8518" y="9813"/>
                  <a:pt x="8460" y="9813"/>
                  <a:pt x="8434" y="9813"/>
                </a:cubicBezTo>
                <a:cubicBezTo>
                  <a:pt x="8407" y="9828"/>
                  <a:pt x="8380" y="9844"/>
                  <a:pt x="8296" y="9844"/>
                </a:cubicBezTo>
                <a:cubicBezTo>
                  <a:pt x="8238" y="9859"/>
                  <a:pt x="8105" y="9909"/>
                  <a:pt x="8074" y="9893"/>
                </a:cubicBezTo>
                <a:cubicBezTo>
                  <a:pt x="8074" y="9878"/>
                  <a:pt x="8269" y="9813"/>
                  <a:pt x="8296" y="9844"/>
                </a:cubicBezTo>
                <a:close/>
                <a:moveTo>
                  <a:pt x="6420" y="10230"/>
                </a:moveTo>
                <a:cubicBezTo>
                  <a:pt x="6420" y="10199"/>
                  <a:pt x="6452" y="10199"/>
                  <a:pt x="6478" y="10214"/>
                </a:cubicBezTo>
                <a:cubicBezTo>
                  <a:pt x="6505" y="10180"/>
                  <a:pt x="6532" y="10180"/>
                  <a:pt x="6558" y="10199"/>
                </a:cubicBezTo>
                <a:cubicBezTo>
                  <a:pt x="6616" y="10165"/>
                  <a:pt x="6696" y="10149"/>
                  <a:pt x="6780" y="10149"/>
                </a:cubicBezTo>
                <a:cubicBezTo>
                  <a:pt x="6892" y="10118"/>
                  <a:pt x="7003" y="10085"/>
                  <a:pt x="7109" y="10085"/>
                </a:cubicBezTo>
                <a:cubicBezTo>
                  <a:pt x="7247" y="10038"/>
                  <a:pt x="7416" y="10004"/>
                  <a:pt x="7580" y="9989"/>
                </a:cubicBezTo>
                <a:cubicBezTo>
                  <a:pt x="7580" y="9958"/>
                  <a:pt x="7634" y="9973"/>
                  <a:pt x="7660" y="9973"/>
                </a:cubicBezTo>
                <a:cubicBezTo>
                  <a:pt x="7660" y="9940"/>
                  <a:pt x="7718" y="9958"/>
                  <a:pt x="7745" y="9958"/>
                </a:cubicBezTo>
                <a:cubicBezTo>
                  <a:pt x="7856" y="9940"/>
                  <a:pt x="7994" y="9844"/>
                  <a:pt x="8047" y="9893"/>
                </a:cubicBezTo>
                <a:cubicBezTo>
                  <a:pt x="8047" y="9878"/>
                  <a:pt x="7798" y="9989"/>
                  <a:pt x="7745" y="9958"/>
                </a:cubicBezTo>
                <a:cubicBezTo>
                  <a:pt x="7745" y="9973"/>
                  <a:pt x="7718" y="9973"/>
                  <a:pt x="7660" y="9973"/>
                </a:cubicBezTo>
                <a:cubicBezTo>
                  <a:pt x="7660" y="9989"/>
                  <a:pt x="7634" y="9989"/>
                  <a:pt x="7580" y="9989"/>
                </a:cubicBezTo>
                <a:cubicBezTo>
                  <a:pt x="7443" y="10020"/>
                  <a:pt x="7305" y="10069"/>
                  <a:pt x="7109" y="10085"/>
                </a:cubicBezTo>
                <a:cubicBezTo>
                  <a:pt x="7029" y="10118"/>
                  <a:pt x="6918" y="10134"/>
                  <a:pt x="6780" y="10149"/>
                </a:cubicBezTo>
                <a:cubicBezTo>
                  <a:pt x="6754" y="10165"/>
                  <a:pt x="6669" y="10180"/>
                  <a:pt x="6558" y="10199"/>
                </a:cubicBezTo>
                <a:cubicBezTo>
                  <a:pt x="6558" y="10214"/>
                  <a:pt x="6532" y="10214"/>
                  <a:pt x="6478" y="10214"/>
                </a:cubicBezTo>
                <a:cubicBezTo>
                  <a:pt x="6478" y="10230"/>
                  <a:pt x="6452" y="10230"/>
                  <a:pt x="6420" y="10230"/>
                </a:cubicBezTo>
                <a:close/>
                <a:moveTo>
                  <a:pt x="4492" y="11193"/>
                </a:moveTo>
                <a:cubicBezTo>
                  <a:pt x="4492" y="11162"/>
                  <a:pt x="4714" y="11162"/>
                  <a:pt x="4767" y="11112"/>
                </a:cubicBezTo>
                <a:cubicBezTo>
                  <a:pt x="4767" y="11112"/>
                  <a:pt x="4767" y="11048"/>
                  <a:pt x="4714" y="11081"/>
                </a:cubicBezTo>
                <a:cubicBezTo>
                  <a:pt x="5016" y="10936"/>
                  <a:pt x="5456" y="10921"/>
                  <a:pt x="5843" y="10776"/>
                </a:cubicBezTo>
                <a:cubicBezTo>
                  <a:pt x="5429" y="10807"/>
                  <a:pt x="5185" y="10921"/>
                  <a:pt x="4798" y="10967"/>
                </a:cubicBezTo>
                <a:cubicBezTo>
                  <a:pt x="4798" y="11017"/>
                  <a:pt x="4687" y="10952"/>
                  <a:pt x="4798" y="10967"/>
                </a:cubicBezTo>
                <a:cubicBezTo>
                  <a:pt x="5016" y="10887"/>
                  <a:pt x="5318" y="10856"/>
                  <a:pt x="5567" y="10776"/>
                </a:cubicBezTo>
                <a:cubicBezTo>
                  <a:pt x="5705" y="10742"/>
                  <a:pt x="5816" y="10678"/>
                  <a:pt x="5954" y="10631"/>
                </a:cubicBezTo>
                <a:cubicBezTo>
                  <a:pt x="6340" y="10520"/>
                  <a:pt x="6834" y="10455"/>
                  <a:pt x="7278" y="10356"/>
                </a:cubicBezTo>
                <a:cubicBezTo>
                  <a:pt x="7496" y="10325"/>
                  <a:pt x="7718" y="10261"/>
                  <a:pt x="7936" y="10230"/>
                </a:cubicBezTo>
                <a:cubicBezTo>
                  <a:pt x="9069" y="9989"/>
                  <a:pt x="10225" y="9683"/>
                  <a:pt x="11274" y="9458"/>
                </a:cubicBezTo>
                <a:cubicBezTo>
                  <a:pt x="11438" y="9411"/>
                  <a:pt x="12016" y="9204"/>
                  <a:pt x="12096" y="9254"/>
                </a:cubicBezTo>
                <a:cubicBezTo>
                  <a:pt x="12096" y="9254"/>
                  <a:pt x="12069" y="9254"/>
                  <a:pt x="12069" y="9269"/>
                </a:cubicBezTo>
                <a:cubicBezTo>
                  <a:pt x="12292" y="9269"/>
                  <a:pt x="11767" y="9411"/>
                  <a:pt x="11603" y="9458"/>
                </a:cubicBezTo>
                <a:cubicBezTo>
                  <a:pt x="10225" y="9844"/>
                  <a:pt x="8598" y="10180"/>
                  <a:pt x="7247" y="10486"/>
                </a:cubicBezTo>
                <a:cubicBezTo>
                  <a:pt x="8598" y="10230"/>
                  <a:pt x="9892" y="9958"/>
                  <a:pt x="11136" y="9619"/>
                </a:cubicBezTo>
                <a:cubicBezTo>
                  <a:pt x="11354" y="9556"/>
                  <a:pt x="11820" y="9411"/>
                  <a:pt x="12043" y="9365"/>
                </a:cubicBezTo>
                <a:cubicBezTo>
                  <a:pt x="12069" y="9365"/>
                  <a:pt x="12318" y="9269"/>
                  <a:pt x="12372" y="9318"/>
                </a:cubicBezTo>
                <a:cubicBezTo>
                  <a:pt x="12429" y="9365"/>
                  <a:pt x="12207" y="9443"/>
                  <a:pt x="12265" y="9427"/>
                </a:cubicBezTo>
                <a:cubicBezTo>
                  <a:pt x="12234" y="9443"/>
                  <a:pt x="12069" y="9492"/>
                  <a:pt x="12043" y="9492"/>
                </a:cubicBezTo>
                <a:cubicBezTo>
                  <a:pt x="11603" y="9619"/>
                  <a:pt x="11216" y="9699"/>
                  <a:pt x="10692" y="9844"/>
                </a:cubicBezTo>
                <a:cubicBezTo>
                  <a:pt x="8709" y="10356"/>
                  <a:pt x="6505" y="10727"/>
                  <a:pt x="4492" y="11193"/>
                </a:cubicBezTo>
                <a:close/>
                <a:moveTo>
                  <a:pt x="4247" y="11659"/>
                </a:moveTo>
                <a:cubicBezTo>
                  <a:pt x="5567" y="11239"/>
                  <a:pt x="7247" y="10999"/>
                  <a:pt x="8683" y="10662"/>
                </a:cubicBezTo>
                <a:cubicBezTo>
                  <a:pt x="9483" y="10486"/>
                  <a:pt x="10225" y="10310"/>
                  <a:pt x="10914" y="10134"/>
                </a:cubicBezTo>
                <a:cubicBezTo>
                  <a:pt x="11687" y="9924"/>
                  <a:pt x="12403" y="9748"/>
                  <a:pt x="13060" y="9523"/>
                </a:cubicBezTo>
                <a:cubicBezTo>
                  <a:pt x="13092" y="9507"/>
                  <a:pt x="13092" y="9507"/>
                  <a:pt x="13118" y="9507"/>
                </a:cubicBezTo>
                <a:cubicBezTo>
                  <a:pt x="13198" y="9507"/>
                  <a:pt x="13309" y="9507"/>
                  <a:pt x="13229" y="9572"/>
                </a:cubicBezTo>
                <a:cubicBezTo>
                  <a:pt x="13145" y="9619"/>
                  <a:pt x="12816" y="9699"/>
                  <a:pt x="12732" y="9733"/>
                </a:cubicBezTo>
                <a:cubicBezTo>
                  <a:pt x="11492" y="10100"/>
                  <a:pt x="10336" y="10390"/>
                  <a:pt x="8985" y="10696"/>
                </a:cubicBezTo>
                <a:cubicBezTo>
                  <a:pt x="8763" y="10742"/>
                  <a:pt x="8572" y="10822"/>
                  <a:pt x="8380" y="10856"/>
                </a:cubicBezTo>
                <a:cubicBezTo>
                  <a:pt x="8296" y="10872"/>
                  <a:pt x="8185" y="10872"/>
                  <a:pt x="8105" y="10872"/>
                </a:cubicBezTo>
                <a:cubicBezTo>
                  <a:pt x="7883" y="10903"/>
                  <a:pt x="7607" y="10967"/>
                  <a:pt x="7358" y="11017"/>
                </a:cubicBezTo>
                <a:cubicBezTo>
                  <a:pt x="6754" y="11128"/>
                  <a:pt x="6203" y="11273"/>
                  <a:pt x="5567" y="11384"/>
                </a:cubicBezTo>
                <a:cubicBezTo>
                  <a:pt x="5212" y="11449"/>
                  <a:pt x="4798" y="11529"/>
                  <a:pt x="4385" y="11641"/>
                </a:cubicBezTo>
                <a:cubicBezTo>
                  <a:pt x="4189" y="11690"/>
                  <a:pt x="3998" y="11739"/>
                  <a:pt x="4247" y="11659"/>
                </a:cubicBezTo>
                <a:close/>
                <a:moveTo>
                  <a:pt x="5265" y="11625"/>
                </a:moveTo>
                <a:cubicBezTo>
                  <a:pt x="5265" y="11625"/>
                  <a:pt x="5154" y="11610"/>
                  <a:pt x="5265" y="11625"/>
                </a:cubicBezTo>
                <a:close/>
                <a:moveTo>
                  <a:pt x="5127" y="11659"/>
                </a:moveTo>
                <a:cubicBezTo>
                  <a:pt x="5127" y="11674"/>
                  <a:pt x="5074" y="11674"/>
                  <a:pt x="5043" y="11674"/>
                </a:cubicBezTo>
                <a:cubicBezTo>
                  <a:pt x="5043" y="11690"/>
                  <a:pt x="5016" y="11690"/>
                  <a:pt x="4989" y="11690"/>
                </a:cubicBezTo>
                <a:cubicBezTo>
                  <a:pt x="4963" y="11705"/>
                  <a:pt x="4905" y="11723"/>
                  <a:pt x="4852" y="11723"/>
                </a:cubicBezTo>
                <a:cubicBezTo>
                  <a:pt x="4767" y="11755"/>
                  <a:pt x="4660" y="11786"/>
                  <a:pt x="4523" y="11804"/>
                </a:cubicBezTo>
                <a:cubicBezTo>
                  <a:pt x="4523" y="11819"/>
                  <a:pt x="4492" y="11804"/>
                  <a:pt x="4523" y="11804"/>
                </a:cubicBezTo>
                <a:cubicBezTo>
                  <a:pt x="4603" y="11755"/>
                  <a:pt x="4714" y="11739"/>
                  <a:pt x="4852" y="11723"/>
                </a:cubicBezTo>
                <a:cubicBezTo>
                  <a:pt x="4878" y="11690"/>
                  <a:pt x="4905" y="11690"/>
                  <a:pt x="4989" y="11690"/>
                </a:cubicBezTo>
                <a:cubicBezTo>
                  <a:pt x="4989" y="11674"/>
                  <a:pt x="5016" y="11674"/>
                  <a:pt x="5043" y="11674"/>
                </a:cubicBezTo>
                <a:cubicBezTo>
                  <a:pt x="5043" y="11659"/>
                  <a:pt x="5074" y="11659"/>
                  <a:pt x="5127" y="11659"/>
                </a:cubicBezTo>
                <a:close/>
                <a:moveTo>
                  <a:pt x="4603" y="12091"/>
                </a:moveTo>
                <a:cubicBezTo>
                  <a:pt x="4492" y="12107"/>
                  <a:pt x="3972" y="12140"/>
                  <a:pt x="4274" y="12060"/>
                </a:cubicBezTo>
                <a:cubicBezTo>
                  <a:pt x="5043" y="11850"/>
                  <a:pt x="5869" y="11659"/>
                  <a:pt x="6558" y="11529"/>
                </a:cubicBezTo>
                <a:cubicBezTo>
                  <a:pt x="9207" y="11017"/>
                  <a:pt x="11629" y="10421"/>
                  <a:pt x="13834" y="9717"/>
                </a:cubicBezTo>
                <a:cubicBezTo>
                  <a:pt x="13860" y="9637"/>
                  <a:pt x="13918" y="9717"/>
                  <a:pt x="13945" y="9733"/>
                </a:cubicBezTo>
                <a:cubicBezTo>
                  <a:pt x="14056" y="9764"/>
                  <a:pt x="13887" y="9748"/>
                  <a:pt x="13834" y="9717"/>
                </a:cubicBezTo>
                <a:cubicBezTo>
                  <a:pt x="13807" y="9733"/>
                  <a:pt x="13945" y="9764"/>
                  <a:pt x="13945" y="9779"/>
                </a:cubicBezTo>
                <a:cubicBezTo>
                  <a:pt x="13945" y="9797"/>
                  <a:pt x="13723" y="9878"/>
                  <a:pt x="13612" y="9924"/>
                </a:cubicBezTo>
                <a:cubicBezTo>
                  <a:pt x="12758" y="10214"/>
                  <a:pt x="11740" y="10501"/>
                  <a:pt x="10914" y="10696"/>
                </a:cubicBezTo>
                <a:cubicBezTo>
                  <a:pt x="10914" y="10711"/>
                  <a:pt x="10914" y="10711"/>
                  <a:pt x="10856" y="10711"/>
                </a:cubicBezTo>
                <a:cubicBezTo>
                  <a:pt x="10856" y="10727"/>
                  <a:pt x="10856" y="10727"/>
                  <a:pt x="10803" y="10727"/>
                </a:cubicBezTo>
                <a:cubicBezTo>
                  <a:pt x="10803" y="10791"/>
                  <a:pt x="10723" y="10696"/>
                  <a:pt x="10692" y="10742"/>
                </a:cubicBezTo>
                <a:cubicBezTo>
                  <a:pt x="10749" y="10742"/>
                  <a:pt x="10723" y="10776"/>
                  <a:pt x="10692" y="10742"/>
                </a:cubicBezTo>
                <a:cubicBezTo>
                  <a:pt x="10585" y="10742"/>
                  <a:pt x="10749" y="10791"/>
                  <a:pt x="10612" y="10776"/>
                </a:cubicBezTo>
                <a:cubicBezTo>
                  <a:pt x="10612" y="10841"/>
                  <a:pt x="10527" y="10742"/>
                  <a:pt x="10500" y="10791"/>
                </a:cubicBezTo>
                <a:cubicBezTo>
                  <a:pt x="10554" y="10791"/>
                  <a:pt x="10527" y="10822"/>
                  <a:pt x="10500" y="10791"/>
                </a:cubicBezTo>
                <a:cubicBezTo>
                  <a:pt x="10500" y="10791"/>
                  <a:pt x="10474" y="10791"/>
                  <a:pt x="10474" y="10807"/>
                </a:cubicBezTo>
                <a:cubicBezTo>
                  <a:pt x="10500" y="10807"/>
                  <a:pt x="10474" y="10841"/>
                  <a:pt x="10474" y="10807"/>
                </a:cubicBezTo>
                <a:cubicBezTo>
                  <a:pt x="10305" y="10856"/>
                  <a:pt x="10336" y="10841"/>
                  <a:pt x="10252" y="10872"/>
                </a:cubicBezTo>
                <a:cubicBezTo>
                  <a:pt x="10225" y="10887"/>
                  <a:pt x="10225" y="10887"/>
                  <a:pt x="10198" y="10887"/>
                </a:cubicBezTo>
                <a:cubicBezTo>
                  <a:pt x="10198" y="10903"/>
                  <a:pt x="10140" y="10903"/>
                  <a:pt x="10140" y="10887"/>
                </a:cubicBezTo>
                <a:cubicBezTo>
                  <a:pt x="8709" y="11239"/>
                  <a:pt x="7220" y="11529"/>
                  <a:pt x="5705" y="11850"/>
                </a:cubicBezTo>
                <a:cubicBezTo>
                  <a:pt x="5456" y="11900"/>
                  <a:pt x="4905" y="12026"/>
                  <a:pt x="4603" y="12091"/>
                </a:cubicBezTo>
                <a:close/>
                <a:moveTo>
                  <a:pt x="5625" y="14740"/>
                </a:moveTo>
                <a:cubicBezTo>
                  <a:pt x="5625" y="14740"/>
                  <a:pt x="5594" y="14706"/>
                  <a:pt x="5625" y="14740"/>
                </a:cubicBezTo>
                <a:close/>
                <a:moveTo>
                  <a:pt x="8487" y="15156"/>
                </a:moveTo>
                <a:cubicBezTo>
                  <a:pt x="7660" y="15076"/>
                  <a:pt x="6918" y="14965"/>
                  <a:pt x="6145" y="14835"/>
                </a:cubicBezTo>
                <a:cubicBezTo>
                  <a:pt x="6038" y="14820"/>
                  <a:pt x="5789" y="14786"/>
                  <a:pt x="5789" y="14786"/>
                </a:cubicBezTo>
                <a:cubicBezTo>
                  <a:pt x="5763" y="14755"/>
                  <a:pt x="6452" y="14869"/>
                  <a:pt x="6478" y="14885"/>
                </a:cubicBezTo>
                <a:cubicBezTo>
                  <a:pt x="7194" y="14996"/>
                  <a:pt x="7798" y="15076"/>
                  <a:pt x="8572" y="15156"/>
                </a:cubicBezTo>
                <a:lnTo>
                  <a:pt x="8683" y="15156"/>
                </a:lnTo>
                <a:cubicBezTo>
                  <a:pt x="8709" y="15206"/>
                  <a:pt x="7829" y="15092"/>
                  <a:pt x="8487" y="15156"/>
                </a:cubicBezTo>
                <a:close/>
                <a:moveTo>
                  <a:pt x="6420" y="14755"/>
                </a:moveTo>
                <a:cubicBezTo>
                  <a:pt x="6420" y="14755"/>
                  <a:pt x="6394" y="14740"/>
                  <a:pt x="6420" y="14755"/>
                </a:cubicBezTo>
                <a:close/>
                <a:moveTo>
                  <a:pt x="6754" y="14786"/>
                </a:moveTo>
                <a:cubicBezTo>
                  <a:pt x="6780" y="14786"/>
                  <a:pt x="6727" y="14804"/>
                  <a:pt x="6696" y="14804"/>
                </a:cubicBezTo>
                <a:cubicBezTo>
                  <a:pt x="6696" y="14786"/>
                  <a:pt x="6754" y="14771"/>
                  <a:pt x="6754" y="14786"/>
                </a:cubicBezTo>
                <a:close/>
                <a:moveTo>
                  <a:pt x="6807" y="14820"/>
                </a:moveTo>
                <a:cubicBezTo>
                  <a:pt x="6807" y="14820"/>
                  <a:pt x="6834" y="14820"/>
                  <a:pt x="6807" y="14820"/>
                </a:cubicBezTo>
                <a:close/>
                <a:moveTo>
                  <a:pt x="7056" y="14835"/>
                </a:moveTo>
                <a:cubicBezTo>
                  <a:pt x="7083" y="14835"/>
                  <a:pt x="7029" y="14851"/>
                  <a:pt x="7003" y="14851"/>
                </a:cubicBezTo>
                <a:cubicBezTo>
                  <a:pt x="7003" y="14835"/>
                  <a:pt x="7056" y="14820"/>
                  <a:pt x="7056" y="14835"/>
                </a:cubicBezTo>
                <a:close/>
                <a:moveTo>
                  <a:pt x="7140" y="14869"/>
                </a:moveTo>
                <a:cubicBezTo>
                  <a:pt x="7140" y="14869"/>
                  <a:pt x="7167" y="14869"/>
                  <a:pt x="7140" y="14869"/>
                </a:cubicBezTo>
                <a:close/>
                <a:moveTo>
                  <a:pt x="10305" y="15107"/>
                </a:moveTo>
                <a:cubicBezTo>
                  <a:pt x="9892" y="15092"/>
                  <a:pt x="9563" y="15076"/>
                  <a:pt x="9260" y="15045"/>
                </a:cubicBezTo>
                <a:cubicBezTo>
                  <a:pt x="8296" y="14965"/>
                  <a:pt x="7416" y="14820"/>
                  <a:pt x="6532" y="14706"/>
                </a:cubicBezTo>
                <a:cubicBezTo>
                  <a:pt x="6314" y="14659"/>
                  <a:pt x="6038" y="14675"/>
                  <a:pt x="5869" y="14628"/>
                </a:cubicBezTo>
                <a:cubicBezTo>
                  <a:pt x="5816" y="14610"/>
                  <a:pt x="5843" y="14595"/>
                  <a:pt x="5789" y="14579"/>
                </a:cubicBezTo>
                <a:cubicBezTo>
                  <a:pt x="5736" y="14548"/>
                  <a:pt x="5705" y="14579"/>
                  <a:pt x="5678" y="14579"/>
                </a:cubicBezTo>
                <a:cubicBezTo>
                  <a:pt x="5625" y="14564"/>
                  <a:pt x="5652" y="14548"/>
                  <a:pt x="5678" y="14548"/>
                </a:cubicBezTo>
                <a:cubicBezTo>
                  <a:pt x="5816" y="14499"/>
                  <a:pt x="6118" y="14595"/>
                  <a:pt x="6314" y="14628"/>
                </a:cubicBezTo>
                <a:cubicBezTo>
                  <a:pt x="7469" y="14804"/>
                  <a:pt x="8789" y="14965"/>
                  <a:pt x="10140" y="15076"/>
                </a:cubicBezTo>
                <a:cubicBezTo>
                  <a:pt x="10198" y="15092"/>
                  <a:pt x="10638" y="15141"/>
                  <a:pt x="10305" y="15107"/>
                </a:cubicBezTo>
                <a:close/>
                <a:moveTo>
                  <a:pt x="9647" y="14869"/>
                </a:moveTo>
                <a:lnTo>
                  <a:pt x="9536" y="14885"/>
                </a:lnTo>
                <a:cubicBezTo>
                  <a:pt x="9509" y="14869"/>
                  <a:pt x="9620" y="14851"/>
                  <a:pt x="9647" y="14869"/>
                </a:cubicBezTo>
                <a:close/>
                <a:moveTo>
                  <a:pt x="10305" y="14067"/>
                </a:moveTo>
                <a:cubicBezTo>
                  <a:pt x="10087" y="14048"/>
                  <a:pt x="9923" y="14017"/>
                  <a:pt x="9674" y="13986"/>
                </a:cubicBezTo>
                <a:cubicBezTo>
                  <a:pt x="9563" y="13968"/>
                  <a:pt x="9372" y="13968"/>
                  <a:pt x="9372" y="13953"/>
                </a:cubicBezTo>
                <a:cubicBezTo>
                  <a:pt x="9372" y="13937"/>
                  <a:pt x="9949" y="14002"/>
                  <a:pt x="10003" y="14002"/>
                </a:cubicBezTo>
                <a:cubicBezTo>
                  <a:pt x="10172" y="14017"/>
                  <a:pt x="10363" y="14033"/>
                  <a:pt x="10527" y="14067"/>
                </a:cubicBezTo>
                <a:cubicBezTo>
                  <a:pt x="10692" y="14082"/>
                  <a:pt x="10443" y="14082"/>
                  <a:pt x="10305" y="14067"/>
                </a:cubicBezTo>
                <a:close/>
                <a:moveTo>
                  <a:pt x="10585" y="13953"/>
                </a:moveTo>
                <a:cubicBezTo>
                  <a:pt x="10585" y="13937"/>
                  <a:pt x="10692" y="13922"/>
                  <a:pt x="10692" y="13937"/>
                </a:cubicBezTo>
                <a:cubicBezTo>
                  <a:pt x="10723" y="13937"/>
                  <a:pt x="10612" y="13968"/>
                  <a:pt x="10585" y="13953"/>
                </a:cubicBezTo>
                <a:close/>
                <a:moveTo>
                  <a:pt x="10776" y="13968"/>
                </a:moveTo>
                <a:cubicBezTo>
                  <a:pt x="10776" y="13953"/>
                  <a:pt x="10887" y="13937"/>
                  <a:pt x="10887" y="13953"/>
                </a:cubicBezTo>
                <a:cubicBezTo>
                  <a:pt x="10914" y="13953"/>
                  <a:pt x="10803" y="13986"/>
                  <a:pt x="10776" y="13968"/>
                </a:cubicBezTo>
                <a:close/>
                <a:moveTo>
                  <a:pt x="10914" y="13986"/>
                </a:moveTo>
                <a:cubicBezTo>
                  <a:pt x="10914" y="13968"/>
                  <a:pt x="10994" y="13953"/>
                  <a:pt x="10994" y="13968"/>
                </a:cubicBezTo>
                <a:cubicBezTo>
                  <a:pt x="11025" y="13968"/>
                  <a:pt x="10940" y="13986"/>
                  <a:pt x="10914" y="13986"/>
                </a:cubicBezTo>
                <a:close/>
                <a:moveTo>
                  <a:pt x="20060" y="15767"/>
                </a:moveTo>
                <a:lnTo>
                  <a:pt x="20060" y="15749"/>
                </a:lnTo>
                <a:cubicBezTo>
                  <a:pt x="20172" y="15703"/>
                  <a:pt x="20060" y="15848"/>
                  <a:pt x="20060" y="15767"/>
                </a:cubicBezTo>
                <a:close/>
                <a:moveTo>
                  <a:pt x="20612" y="14579"/>
                </a:moveTo>
                <a:cubicBezTo>
                  <a:pt x="20585" y="14548"/>
                  <a:pt x="20749" y="14499"/>
                  <a:pt x="20803" y="14499"/>
                </a:cubicBezTo>
                <a:cubicBezTo>
                  <a:pt x="20887" y="14483"/>
                  <a:pt x="20945" y="14483"/>
                  <a:pt x="20945" y="14530"/>
                </a:cubicBezTo>
                <a:cubicBezTo>
                  <a:pt x="20914" y="14579"/>
                  <a:pt x="20612" y="14564"/>
                  <a:pt x="20612" y="14579"/>
                </a:cubicBezTo>
                <a:close/>
                <a:moveTo>
                  <a:pt x="20945" y="14465"/>
                </a:moveTo>
                <a:cubicBezTo>
                  <a:pt x="20914" y="14450"/>
                  <a:pt x="20998" y="14434"/>
                  <a:pt x="20998" y="14450"/>
                </a:cubicBezTo>
                <a:lnTo>
                  <a:pt x="20945" y="14465"/>
                </a:lnTo>
                <a:close/>
                <a:moveTo>
                  <a:pt x="21300" y="13968"/>
                </a:moveTo>
                <a:cubicBezTo>
                  <a:pt x="21274" y="13953"/>
                  <a:pt x="21354" y="13953"/>
                  <a:pt x="21354" y="13953"/>
                </a:cubicBezTo>
                <a:lnTo>
                  <a:pt x="21300" y="13968"/>
                </a:lnTo>
                <a:close/>
                <a:moveTo>
                  <a:pt x="4852" y="20790"/>
                </a:moveTo>
                <a:close/>
                <a:moveTo>
                  <a:pt x="4825" y="21222"/>
                </a:moveTo>
                <a:cubicBezTo>
                  <a:pt x="4825" y="21222"/>
                  <a:pt x="4825" y="21222"/>
                  <a:pt x="4852" y="21222"/>
                </a:cubicBezTo>
                <a:lnTo>
                  <a:pt x="4825" y="21222"/>
                </a:lnTo>
                <a:close/>
                <a:moveTo>
                  <a:pt x="4740" y="20614"/>
                </a:moveTo>
                <a:cubicBezTo>
                  <a:pt x="4740" y="20614"/>
                  <a:pt x="4740" y="20630"/>
                  <a:pt x="4740" y="20614"/>
                </a:cubicBezTo>
                <a:close/>
                <a:moveTo>
                  <a:pt x="6478" y="18351"/>
                </a:moveTo>
                <a:cubicBezTo>
                  <a:pt x="6478" y="18351"/>
                  <a:pt x="6452" y="18367"/>
                  <a:pt x="6478" y="18351"/>
                </a:cubicBezTo>
                <a:close/>
                <a:moveTo>
                  <a:pt x="2647" y="11273"/>
                </a:moveTo>
                <a:lnTo>
                  <a:pt x="2647" y="11257"/>
                </a:lnTo>
                <a:cubicBezTo>
                  <a:pt x="2647" y="11273"/>
                  <a:pt x="2647" y="11289"/>
                  <a:pt x="2647" y="11273"/>
                </a:cubicBezTo>
                <a:close/>
                <a:moveTo>
                  <a:pt x="10692" y="666"/>
                </a:moveTo>
                <a:cubicBezTo>
                  <a:pt x="10692" y="666"/>
                  <a:pt x="10723" y="666"/>
                  <a:pt x="10692" y="666"/>
                </a:cubicBezTo>
                <a:close/>
                <a:moveTo>
                  <a:pt x="20665" y="13440"/>
                </a:moveTo>
                <a:cubicBezTo>
                  <a:pt x="20665" y="13456"/>
                  <a:pt x="20638" y="13456"/>
                  <a:pt x="20612" y="13456"/>
                </a:cubicBezTo>
                <a:cubicBezTo>
                  <a:pt x="20638" y="13471"/>
                  <a:pt x="20638" y="13456"/>
                  <a:pt x="20665" y="13440"/>
                </a:cubicBezTo>
                <a:close/>
                <a:moveTo>
                  <a:pt x="9398" y="363"/>
                </a:moveTo>
                <a:cubicBezTo>
                  <a:pt x="9398" y="363"/>
                  <a:pt x="9372" y="345"/>
                  <a:pt x="9398" y="363"/>
                </a:cubicBezTo>
                <a:close/>
                <a:moveTo>
                  <a:pt x="9287" y="394"/>
                </a:moveTo>
                <a:cubicBezTo>
                  <a:pt x="9287" y="394"/>
                  <a:pt x="9287" y="363"/>
                  <a:pt x="9287" y="394"/>
                </a:cubicBezTo>
                <a:close/>
                <a:moveTo>
                  <a:pt x="9287" y="394"/>
                </a:moveTo>
                <a:cubicBezTo>
                  <a:pt x="9287" y="394"/>
                  <a:pt x="9287" y="410"/>
                  <a:pt x="9287" y="394"/>
                </a:cubicBezTo>
                <a:close/>
                <a:moveTo>
                  <a:pt x="9149" y="425"/>
                </a:moveTo>
                <a:cubicBezTo>
                  <a:pt x="9149" y="425"/>
                  <a:pt x="9149" y="425"/>
                  <a:pt x="9149" y="443"/>
                </a:cubicBezTo>
                <a:cubicBezTo>
                  <a:pt x="9176" y="425"/>
                  <a:pt x="9149" y="425"/>
                  <a:pt x="9149" y="425"/>
                </a:cubicBezTo>
                <a:close/>
                <a:moveTo>
                  <a:pt x="9096" y="459"/>
                </a:moveTo>
                <a:cubicBezTo>
                  <a:pt x="9123" y="459"/>
                  <a:pt x="9149" y="443"/>
                  <a:pt x="9149" y="443"/>
                </a:cubicBezTo>
                <a:cubicBezTo>
                  <a:pt x="9123" y="443"/>
                  <a:pt x="9123" y="443"/>
                  <a:pt x="9096" y="443"/>
                </a:cubicBezTo>
                <a:cubicBezTo>
                  <a:pt x="9096" y="443"/>
                  <a:pt x="9096" y="443"/>
                  <a:pt x="9096" y="459"/>
                </a:cubicBezTo>
                <a:close/>
                <a:moveTo>
                  <a:pt x="9069" y="474"/>
                </a:moveTo>
                <a:cubicBezTo>
                  <a:pt x="9096" y="474"/>
                  <a:pt x="9096" y="459"/>
                  <a:pt x="9096" y="459"/>
                </a:cubicBezTo>
                <a:cubicBezTo>
                  <a:pt x="9069" y="443"/>
                  <a:pt x="9069" y="459"/>
                  <a:pt x="9069" y="474"/>
                </a:cubicBezTo>
                <a:close/>
                <a:moveTo>
                  <a:pt x="9012" y="490"/>
                </a:moveTo>
                <a:cubicBezTo>
                  <a:pt x="9038" y="490"/>
                  <a:pt x="9069" y="474"/>
                  <a:pt x="9069" y="474"/>
                </a:cubicBezTo>
                <a:cubicBezTo>
                  <a:pt x="9038" y="459"/>
                  <a:pt x="9012" y="474"/>
                  <a:pt x="9012" y="490"/>
                </a:cubicBezTo>
                <a:close/>
                <a:moveTo>
                  <a:pt x="8874" y="539"/>
                </a:moveTo>
                <a:cubicBezTo>
                  <a:pt x="8932" y="523"/>
                  <a:pt x="8985" y="523"/>
                  <a:pt x="9012" y="490"/>
                </a:cubicBezTo>
                <a:cubicBezTo>
                  <a:pt x="8958" y="474"/>
                  <a:pt x="8958" y="505"/>
                  <a:pt x="8900" y="505"/>
                </a:cubicBezTo>
                <a:cubicBezTo>
                  <a:pt x="8900" y="523"/>
                  <a:pt x="8874" y="523"/>
                  <a:pt x="8874" y="539"/>
                </a:cubicBezTo>
                <a:close/>
                <a:moveTo>
                  <a:pt x="8709" y="570"/>
                </a:moveTo>
                <a:cubicBezTo>
                  <a:pt x="8709" y="586"/>
                  <a:pt x="8683" y="586"/>
                  <a:pt x="8683" y="601"/>
                </a:cubicBezTo>
                <a:cubicBezTo>
                  <a:pt x="8763" y="586"/>
                  <a:pt x="8847" y="570"/>
                  <a:pt x="8874" y="539"/>
                </a:cubicBezTo>
                <a:cubicBezTo>
                  <a:pt x="8820" y="523"/>
                  <a:pt x="8820" y="555"/>
                  <a:pt x="8763" y="555"/>
                </a:cubicBezTo>
                <a:cubicBezTo>
                  <a:pt x="8763" y="555"/>
                  <a:pt x="8736" y="570"/>
                  <a:pt x="8709" y="570"/>
                </a:cubicBezTo>
                <a:close/>
                <a:moveTo>
                  <a:pt x="11243" y="601"/>
                </a:moveTo>
                <a:cubicBezTo>
                  <a:pt x="11243" y="601"/>
                  <a:pt x="11243" y="570"/>
                  <a:pt x="11243" y="601"/>
                </a:cubicBezTo>
                <a:close/>
                <a:moveTo>
                  <a:pt x="10278" y="1549"/>
                </a:moveTo>
                <a:cubicBezTo>
                  <a:pt x="10278" y="1549"/>
                  <a:pt x="10252" y="1533"/>
                  <a:pt x="10278" y="1549"/>
                </a:cubicBezTo>
                <a:close/>
                <a:moveTo>
                  <a:pt x="10278" y="1549"/>
                </a:moveTo>
                <a:cubicBezTo>
                  <a:pt x="10225" y="1549"/>
                  <a:pt x="10198" y="1564"/>
                  <a:pt x="10198" y="1582"/>
                </a:cubicBezTo>
                <a:cubicBezTo>
                  <a:pt x="10225" y="1582"/>
                  <a:pt x="10252" y="1564"/>
                  <a:pt x="10278" y="1549"/>
                </a:cubicBezTo>
                <a:close/>
                <a:moveTo>
                  <a:pt x="10198" y="1582"/>
                </a:moveTo>
                <a:cubicBezTo>
                  <a:pt x="10140" y="1582"/>
                  <a:pt x="10114" y="1598"/>
                  <a:pt x="10114" y="1613"/>
                </a:cubicBezTo>
                <a:cubicBezTo>
                  <a:pt x="10140" y="1613"/>
                  <a:pt x="10172" y="1598"/>
                  <a:pt x="10198" y="1582"/>
                </a:cubicBezTo>
                <a:close/>
                <a:moveTo>
                  <a:pt x="10305" y="1598"/>
                </a:moveTo>
                <a:cubicBezTo>
                  <a:pt x="10305" y="1598"/>
                  <a:pt x="10305" y="1549"/>
                  <a:pt x="10305" y="1598"/>
                </a:cubicBezTo>
                <a:close/>
                <a:moveTo>
                  <a:pt x="9923" y="1629"/>
                </a:moveTo>
                <a:cubicBezTo>
                  <a:pt x="9923" y="1629"/>
                  <a:pt x="9949" y="1564"/>
                  <a:pt x="9923" y="1629"/>
                </a:cubicBezTo>
                <a:close/>
                <a:moveTo>
                  <a:pt x="10305" y="1598"/>
                </a:moveTo>
                <a:cubicBezTo>
                  <a:pt x="10278" y="1598"/>
                  <a:pt x="10278" y="1613"/>
                  <a:pt x="10278" y="1613"/>
                </a:cubicBezTo>
                <a:cubicBezTo>
                  <a:pt x="10278" y="1613"/>
                  <a:pt x="10305" y="1613"/>
                  <a:pt x="10305" y="1598"/>
                </a:cubicBezTo>
                <a:close/>
                <a:moveTo>
                  <a:pt x="10114" y="1613"/>
                </a:moveTo>
                <a:cubicBezTo>
                  <a:pt x="10060" y="1613"/>
                  <a:pt x="10034" y="1629"/>
                  <a:pt x="10034" y="1647"/>
                </a:cubicBezTo>
                <a:cubicBezTo>
                  <a:pt x="10060" y="1647"/>
                  <a:pt x="10087" y="1629"/>
                  <a:pt x="10114" y="1613"/>
                </a:cubicBezTo>
                <a:close/>
                <a:moveTo>
                  <a:pt x="10278" y="1613"/>
                </a:moveTo>
                <a:cubicBezTo>
                  <a:pt x="10225" y="1613"/>
                  <a:pt x="10225" y="1613"/>
                  <a:pt x="10225" y="1629"/>
                </a:cubicBezTo>
                <a:cubicBezTo>
                  <a:pt x="10252" y="1629"/>
                  <a:pt x="10252" y="1629"/>
                  <a:pt x="10278" y="1613"/>
                </a:cubicBezTo>
                <a:close/>
                <a:moveTo>
                  <a:pt x="10225" y="1629"/>
                </a:moveTo>
                <a:cubicBezTo>
                  <a:pt x="10172" y="1629"/>
                  <a:pt x="10140" y="1647"/>
                  <a:pt x="10140" y="1663"/>
                </a:cubicBezTo>
                <a:cubicBezTo>
                  <a:pt x="10172" y="1663"/>
                  <a:pt x="10198" y="1647"/>
                  <a:pt x="10225" y="1629"/>
                </a:cubicBezTo>
                <a:close/>
                <a:moveTo>
                  <a:pt x="10140" y="1663"/>
                </a:moveTo>
                <a:cubicBezTo>
                  <a:pt x="10087" y="1663"/>
                  <a:pt x="10060" y="1678"/>
                  <a:pt x="10060" y="1694"/>
                </a:cubicBezTo>
                <a:cubicBezTo>
                  <a:pt x="10087" y="1694"/>
                  <a:pt x="10114" y="1678"/>
                  <a:pt x="10140" y="1663"/>
                </a:cubicBezTo>
                <a:close/>
                <a:moveTo>
                  <a:pt x="4687" y="1725"/>
                </a:moveTo>
                <a:cubicBezTo>
                  <a:pt x="4687" y="1725"/>
                  <a:pt x="4687" y="1678"/>
                  <a:pt x="4687" y="1725"/>
                </a:cubicBezTo>
                <a:close/>
                <a:moveTo>
                  <a:pt x="4687" y="1725"/>
                </a:moveTo>
                <a:cubicBezTo>
                  <a:pt x="4660" y="1725"/>
                  <a:pt x="4634" y="1725"/>
                  <a:pt x="4634" y="1743"/>
                </a:cubicBezTo>
                <a:cubicBezTo>
                  <a:pt x="4660" y="1743"/>
                  <a:pt x="4687" y="1743"/>
                  <a:pt x="4687" y="1725"/>
                </a:cubicBezTo>
                <a:close/>
                <a:moveTo>
                  <a:pt x="11767" y="1743"/>
                </a:moveTo>
                <a:cubicBezTo>
                  <a:pt x="11767" y="1743"/>
                  <a:pt x="11767" y="1725"/>
                  <a:pt x="11767" y="1743"/>
                </a:cubicBezTo>
                <a:close/>
                <a:moveTo>
                  <a:pt x="4634" y="1743"/>
                </a:moveTo>
                <a:cubicBezTo>
                  <a:pt x="4576" y="1743"/>
                  <a:pt x="4549" y="1758"/>
                  <a:pt x="4549" y="1774"/>
                </a:cubicBezTo>
                <a:cubicBezTo>
                  <a:pt x="4603" y="1774"/>
                  <a:pt x="4634" y="1758"/>
                  <a:pt x="4634" y="1743"/>
                </a:cubicBezTo>
                <a:close/>
                <a:moveTo>
                  <a:pt x="11767" y="1743"/>
                </a:moveTo>
                <a:cubicBezTo>
                  <a:pt x="11740" y="1743"/>
                  <a:pt x="11714" y="1758"/>
                  <a:pt x="11687" y="1774"/>
                </a:cubicBezTo>
                <a:cubicBezTo>
                  <a:pt x="11740" y="1774"/>
                  <a:pt x="11767" y="1758"/>
                  <a:pt x="11767" y="1743"/>
                </a:cubicBezTo>
                <a:close/>
                <a:moveTo>
                  <a:pt x="4549" y="1774"/>
                </a:moveTo>
                <a:cubicBezTo>
                  <a:pt x="4523" y="1774"/>
                  <a:pt x="4492" y="1774"/>
                  <a:pt x="4492" y="1789"/>
                </a:cubicBezTo>
                <a:cubicBezTo>
                  <a:pt x="4523" y="1789"/>
                  <a:pt x="4549" y="1789"/>
                  <a:pt x="4549" y="1774"/>
                </a:cubicBezTo>
                <a:close/>
                <a:moveTo>
                  <a:pt x="4492" y="1789"/>
                </a:moveTo>
                <a:cubicBezTo>
                  <a:pt x="4438" y="1789"/>
                  <a:pt x="4385" y="1805"/>
                  <a:pt x="4354" y="1839"/>
                </a:cubicBezTo>
                <a:cubicBezTo>
                  <a:pt x="4412" y="1839"/>
                  <a:pt x="4465" y="1823"/>
                  <a:pt x="4492" y="1789"/>
                </a:cubicBezTo>
                <a:close/>
                <a:moveTo>
                  <a:pt x="11189" y="2095"/>
                </a:moveTo>
                <a:cubicBezTo>
                  <a:pt x="11189" y="2095"/>
                  <a:pt x="11189" y="2079"/>
                  <a:pt x="11189" y="2095"/>
                </a:cubicBezTo>
                <a:close/>
                <a:moveTo>
                  <a:pt x="11189" y="2095"/>
                </a:moveTo>
                <a:cubicBezTo>
                  <a:pt x="11163" y="2095"/>
                  <a:pt x="11163" y="2095"/>
                  <a:pt x="11136" y="2111"/>
                </a:cubicBezTo>
                <a:cubicBezTo>
                  <a:pt x="11189" y="2111"/>
                  <a:pt x="11189" y="2111"/>
                  <a:pt x="11189" y="2095"/>
                </a:cubicBezTo>
                <a:close/>
                <a:moveTo>
                  <a:pt x="11136" y="2111"/>
                </a:moveTo>
                <a:cubicBezTo>
                  <a:pt x="11136" y="2111"/>
                  <a:pt x="11105" y="2111"/>
                  <a:pt x="11105" y="2126"/>
                </a:cubicBezTo>
                <a:cubicBezTo>
                  <a:pt x="11136" y="2126"/>
                  <a:pt x="11136" y="2126"/>
                  <a:pt x="11136" y="2111"/>
                </a:cubicBezTo>
                <a:close/>
                <a:moveTo>
                  <a:pt x="11105" y="2126"/>
                </a:moveTo>
                <a:cubicBezTo>
                  <a:pt x="11105" y="2126"/>
                  <a:pt x="11078" y="2126"/>
                  <a:pt x="11078" y="2144"/>
                </a:cubicBezTo>
                <a:cubicBezTo>
                  <a:pt x="11105" y="2144"/>
                  <a:pt x="11105" y="2144"/>
                  <a:pt x="11105" y="2126"/>
                </a:cubicBezTo>
                <a:close/>
                <a:moveTo>
                  <a:pt x="12127" y="2287"/>
                </a:moveTo>
                <a:cubicBezTo>
                  <a:pt x="12127" y="2287"/>
                  <a:pt x="12127" y="2271"/>
                  <a:pt x="12127" y="2287"/>
                </a:cubicBezTo>
                <a:close/>
                <a:moveTo>
                  <a:pt x="7358" y="2706"/>
                </a:moveTo>
                <a:cubicBezTo>
                  <a:pt x="7358" y="2706"/>
                  <a:pt x="7358" y="2706"/>
                  <a:pt x="7358" y="2722"/>
                </a:cubicBezTo>
                <a:cubicBezTo>
                  <a:pt x="7385" y="2706"/>
                  <a:pt x="7385" y="2706"/>
                  <a:pt x="7358" y="2706"/>
                </a:cubicBezTo>
                <a:close/>
                <a:moveTo>
                  <a:pt x="6945" y="2867"/>
                </a:moveTo>
                <a:cubicBezTo>
                  <a:pt x="7003" y="2867"/>
                  <a:pt x="7003" y="2848"/>
                  <a:pt x="7003" y="2848"/>
                </a:cubicBezTo>
                <a:cubicBezTo>
                  <a:pt x="6972" y="2833"/>
                  <a:pt x="6972" y="2848"/>
                  <a:pt x="6945" y="2867"/>
                </a:cubicBezTo>
                <a:close/>
                <a:moveTo>
                  <a:pt x="6945" y="2867"/>
                </a:moveTo>
                <a:cubicBezTo>
                  <a:pt x="6945" y="2867"/>
                  <a:pt x="6945" y="2913"/>
                  <a:pt x="6945" y="2867"/>
                </a:cubicBezTo>
                <a:close/>
                <a:moveTo>
                  <a:pt x="11492" y="3330"/>
                </a:moveTo>
                <a:cubicBezTo>
                  <a:pt x="11492" y="3330"/>
                  <a:pt x="11492" y="3314"/>
                  <a:pt x="11492" y="3330"/>
                </a:cubicBezTo>
                <a:close/>
                <a:moveTo>
                  <a:pt x="11492" y="3330"/>
                </a:moveTo>
                <a:cubicBezTo>
                  <a:pt x="11465" y="3330"/>
                  <a:pt x="11465" y="3348"/>
                  <a:pt x="11465" y="3348"/>
                </a:cubicBezTo>
                <a:cubicBezTo>
                  <a:pt x="11492" y="3364"/>
                  <a:pt x="11492" y="3348"/>
                  <a:pt x="11492" y="3330"/>
                </a:cubicBezTo>
                <a:close/>
                <a:moveTo>
                  <a:pt x="11465" y="3348"/>
                </a:moveTo>
                <a:cubicBezTo>
                  <a:pt x="11380" y="3348"/>
                  <a:pt x="11380" y="3395"/>
                  <a:pt x="11327" y="3410"/>
                </a:cubicBezTo>
                <a:cubicBezTo>
                  <a:pt x="11407" y="3410"/>
                  <a:pt x="11438" y="3379"/>
                  <a:pt x="11465" y="3348"/>
                </a:cubicBezTo>
                <a:close/>
                <a:moveTo>
                  <a:pt x="11327" y="3410"/>
                </a:moveTo>
                <a:cubicBezTo>
                  <a:pt x="11300" y="3410"/>
                  <a:pt x="11300" y="3426"/>
                  <a:pt x="11300" y="3426"/>
                </a:cubicBezTo>
                <a:cubicBezTo>
                  <a:pt x="11327" y="3444"/>
                  <a:pt x="11327" y="3426"/>
                  <a:pt x="11327" y="3410"/>
                </a:cubicBezTo>
                <a:close/>
                <a:moveTo>
                  <a:pt x="1518" y="3540"/>
                </a:moveTo>
                <a:cubicBezTo>
                  <a:pt x="1465" y="3620"/>
                  <a:pt x="1518" y="3685"/>
                  <a:pt x="1545" y="3700"/>
                </a:cubicBezTo>
                <a:cubicBezTo>
                  <a:pt x="1629" y="3845"/>
                  <a:pt x="1545" y="3475"/>
                  <a:pt x="1518" y="3540"/>
                </a:cubicBezTo>
                <a:close/>
                <a:moveTo>
                  <a:pt x="1354" y="4969"/>
                </a:moveTo>
                <a:cubicBezTo>
                  <a:pt x="1380" y="4951"/>
                  <a:pt x="1243" y="4889"/>
                  <a:pt x="1354" y="4855"/>
                </a:cubicBezTo>
                <a:cubicBezTo>
                  <a:pt x="1158" y="4793"/>
                  <a:pt x="1296" y="4984"/>
                  <a:pt x="1354" y="4969"/>
                </a:cubicBezTo>
                <a:close/>
                <a:moveTo>
                  <a:pt x="15927" y="5497"/>
                </a:moveTo>
                <a:cubicBezTo>
                  <a:pt x="15980" y="5512"/>
                  <a:pt x="16038" y="5562"/>
                  <a:pt x="16092" y="5546"/>
                </a:cubicBezTo>
                <a:cubicBezTo>
                  <a:pt x="15954" y="5481"/>
                  <a:pt x="15652" y="5417"/>
                  <a:pt x="15927" y="5497"/>
                </a:cubicBezTo>
                <a:close/>
                <a:moveTo>
                  <a:pt x="12869" y="5898"/>
                </a:moveTo>
                <a:cubicBezTo>
                  <a:pt x="12869" y="5914"/>
                  <a:pt x="12954" y="5898"/>
                  <a:pt x="12954" y="5883"/>
                </a:cubicBezTo>
                <a:cubicBezTo>
                  <a:pt x="12923" y="5883"/>
                  <a:pt x="12843" y="5898"/>
                  <a:pt x="12869" y="5898"/>
                </a:cubicBezTo>
                <a:close/>
                <a:moveTo>
                  <a:pt x="13092" y="5914"/>
                </a:moveTo>
                <a:cubicBezTo>
                  <a:pt x="13092" y="5914"/>
                  <a:pt x="12954" y="5932"/>
                  <a:pt x="13092" y="5914"/>
                </a:cubicBezTo>
                <a:close/>
                <a:moveTo>
                  <a:pt x="13092" y="5914"/>
                </a:moveTo>
                <a:cubicBezTo>
                  <a:pt x="13092" y="5932"/>
                  <a:pt x="13092" y="5932"/>
                  <a:pt x="13092" y="5932"/>
                </a:cubicBezTo>
                <a:cubicBezTo>
                  <a:pt x="13118" y="5932"/>
                  <a:pt x="13172" y="5932"/>
                  <a:pt x="13198" y="5932"/>
                </a:cubicBezTo>
                <a:cubicBezTo>
                  <a:pt x="13198" y="5914"/>
                  <a:pt x="13118" y="5914"/>
                  <a:pt x="13092" y="5914"/>
                </a:cubicBezTo>
                <a:close/>
                <a:moveTo>
                  <a:pt x="665" y="6413"/>
                </a:moveTo>
                <a:cubicBezTo>
                  <a:pt x="665" y="6413"/>
                  <a:pt x="634" y="6413"/>
                  <a:pt x="665" y="6413"/>
                </a:cubicBezTo>
                <a:close/>
                <a:moveTo>
                  <a:pt x="12069" y="9269"/>
                </a:moveTo>
                <a:cubicBezTo>
                  <a:pt x="12069" y="9269"/>
                  <a:pt x="12069" y="9318"/>
                  <a:pt x="12069" y="9269"/>
                </a:cubicBezTo>
                <a:close/>
                <a:moveTo>
                  <a:pt x="11958" y="9300"/>
                </a:moveTo>
                <a:cubicBezTo>
                  <a:pt x="11958" y="9300"/>
                  <a:pt x="11989" y="9318"/>
                  <a:pt x="11958" y="9300"/>
                </a:cubicBezTo>
                <a:close/>
                <a:moveTo>
                  <a:pt x="11878" y="9318"/>
                </a:moveTo>
                <a:cubicBezTo>
                  <a:pt x="11878" y="9318"/>
                  <a:pt x="11878" y="9269"/>
                  <a:pt x="11878" y="9318"/>
                </a:cubicBezTo>
                <a:close/>
                <a:moveTo>
                  <a:pt x="11878" y="9318"/>
                </a:moveTo>
                <a:cubicBezTo>
                  <a:pt x="11852" y="9318"/>
                  <a:pt x="11820" y="9318"/>
                  <a:pt x="11820" y="9334"/>
                </a:cubicBezTo>
                <a:cubicBezTo>
                  <a:pt x="11852" y="9334"/>
                  <a:pt x="11878" y="9334"/>
                  <a:pt x="11878" y="9318"/>
                </a:cubicBezTo>
                <a:close/>
                <a:moveTo>
                  <a:pt x="11820" y="9334"/>
                </a:moveTo>
                <a:cubicBezTo>
                  <a:pt x="11794" y="9334"/>
                  <a:pt x="11767" y="9334"/>
                  <a:pt x="11767" y="9349"/>
                </a:cubicBezTo>
                <a:cubicBezTo>
                  <a:pt x="11794" y="9349"/>
                  <a:pt x="11820" y="9349"/>
                  <a:pt x="11820" y="9334"/>
                </a:cubicBezTo>
                <a:close/>
                <a:moveTo>
                  <a:pt x="11767" y="9349"/>
                </a:moveTo>
                <a:cubicBezTo>
                  <a:pt x="11740" y="9349"/>
                  <a:pt x="11714" y="9349"/>
                  <a:pt x="11714" y="9365"/>
                </a:cubicBezTo>
                <a:cubicBezTo>
                  <a:pt x="11740" y="9365"/>
                  <a:pt x="11767" y="9365"/>
                  <a:pt x="11767" y="9349"/>
                </a:cubicBezTo>
                <a:close/>
                <a:moveTo>
                  <a:pt x="11714" y="9365"/>
                </a:moveTo>
                <a:cubicBezTo>
                  <a:pt x="11714" y="9365"/>
                  <a:pt x="11714" y="9411"/>
                  <a:pt x="11714" y="9365"/>
                </a:cubicBezTo>
                <a:close/>
                <a:moveTo>
                  <a:pt x="11603" y="9396"/>
                </a:moveTo>
                <a:cubicBezTo>
                  <a:pt x="11603" y="9396"/>
                  <a:pt x="11629" y="9396"/>
                  <a:pt x="11603" y="9396"/>
                </a:cubicBezTo>
                <a:close/>
                <a:moveTo>
                  <a:pt x="11518" y="9411"/>
                </a:moveTo>
                <a:cubicBezTo>
                  <a:pt x="11518" y="9411"/>
                  <a:pt x="11518" y="9365"/>
                  <a:pt x="11518" y="9411"/>
                </a:cubicBezTo>
                <a:close/>
                <a:moveTo>
                  <a:pt x="9425" y="9443"/>
                </a:moveTo>
                <a:cubicBezTo>
                  <a:pt x="9483" y="9443"/>
                  <a:pt x="9536" y="9427"/>
                  <a:pt x="9563" y="9411"/>
                </a:cubicBezTo>
                <a:cubicBezTo>
                  <a:pt x="9483" y="9411"/>
                  <a:pt x="9452" y="9411"/>
                  <a:pt x="9425" y="9443"/>
                </a:cubicBezTo>
                <a:close/>
                <a:moveTo>
                  <a:pt x="11518" y="9411"/>
                </a:moveTo>
                <a:cubicBezTo>
                  <a:pt x="11492" y="9411"/>
                  <a:pt x="11465" y="9411"/>
                  <a:pt x="11465" y="9427"/>
                </a:cubicBezTo>
                <a:cubicBezTo>
                  <a:pt x="11492" y="9427"/>
                  <a:pt x="11518" y="9427"/>
                  <a:pt x="11518" y="9411"/>
                </a:cubicBezTo>
                <a:close/>
                <a:moveTo>
                  <a:pt x="11465" y="9427"/>
                </a:moveTo>
                <a:cubicBezTo>
                  <a:pt x="11465" y="9427"/>
                  <a:pt x="11465" y="9476"/>
                  <a:pt x="11465" y="9427"/>
                </a:cubicBezTo>
                <a:close/>
                <a:moveTo>
                  <a:pt x="9340" y="9458"/>
                </a:moveTo>
                <a:cubicBezTo>
                  <a:pt x="9372" y="9458"/>
                  <a:pt x="9425" y="9458"/>
                  <a:pt x="9425" y="9443"/>
                </a:cubicBezTo>
                <a:cubicBezTo>
                  <a:pt x="9372" y="9443"/>
                  <a:pt x="9340" y="9443"/>
                  <a:pt x="9340" y="9458"/>
                </a:cubicBezTo>
                <a:close/>
                <a:moveTo>
                  <a:pt x="9287" y="9476"/>
                </a:moveTo>
                <a:cubicBezTo>
                  <a:pt x="9314" y="9476"/>
                  <a:pt x="9340" y="9476"/>
                  <a:pt x="9340" y="9458"/>
                </a:cubicBezTo>
                <a:cubicBezTo>
                  <a:pt x="9314" y="9458"/>
                  <a:pt x="9287" y="9458"/>
                  <a:pt x="9287" y="9476"/>
                </a:cubicBezTo>
                <a:close/>
                <a:moveTo>
                  <a:pt x="11274" y="9458"/>
                </a:moveTo>
                <a:cubicBezTo>
                  <a:pt x="11274" y="9458"/>
                  <a:pt x="11274" y="9458"/>
                  <a:pt x="11274" y="9476"/>
                </a:cubicBezTo>
                <a:cubicBezTo>
                  <a:pt x="11354" y="9476"/>
                  <a:pt x="11327" y="9458"/>
                  <a:pt x="11274" y="9458"/>
                </a:cubicBezTo>
                <a:close/>
                <a:moveTo>
                  <a:pt x="9207" y="9492"/>
                </a:moveTo>
                <a:cubicBezTo>
                  <a:pt x="9234" y="9492"/>
                  <a:pt x="9287" y="9492"/>
                  <a:pt x="9287" y="9476"/>
                </a:cubicBezTo>
                <a:cubicBezTo>
                  <a:pt x="9234" y="9476"/>
                  <a:pt x="9207" y="9476"/>
                  <a:pt x="9207" y="9492"/>
                </a:cubicBezTo>
                <a:close/>
                <a:moveTo>
                  <a:pt x="11274" y="9476"/>
                </a:moveTo>
                <a:cubicBezTo>
                  <a:pt x="11274" y="9476"/>
                  <a:pt x="11274" y="9492"/>
                  <a:pt x="11274" y="9476"/>
                </a:cubicBezTo>
                <a:close/>
                <a:moveTo>
                  <a:pt x="9207" y="9492"/>
                </a:moveTo>
                <a:cubicBezTo>
                  <a:pt x="9207" y="9492"/>
                  <a:pt x="9123" y="9556"/>
                  <a:pt x="9207" y="9492"/>
                </a:cubicBezTo>
                <a:close/>
                <a:moveTo>
                  <a:pt x="11163" y="9507"/>
                </a:moveTo>
                <a:cubicBezTo>
                  <a:pt x="11163" y="9507"/>
                  <a:pt x="11189" y="9458"/>
                  <a:pt x="11163" y="9507"/>
                </a:cubicBezTo>
                <a:close/>
                <a:moveTo>
                  <a:pt x="11163" y="9507"/>
                </a:moveTo>
                <a:cubicBezTo>
                  <a:pt x="11163" y="9507"/>
                  <a:pt x="11163" y="9556"/>
                  <a:pt x="11163" y="9507"/>
                </a:cubicBezTo>
                <a:close/>
                <a:moveTo>
                  <a:pt x="8985" y="9538"/>
                </a:moveTo>
                <a:cubicBezTo>
                  <a:pt x="8985" y="9538"/>
                  <a:pt x="8985" y="9492"/>
                  <a:pt x="8985" y="9538"/>
                </a:cubicBezTo>
                <a:close/>
                <a:moveTo>
                  <a:pt x="11025" y="9538"/>
                </a:moveTo>
                <a:cubicBezTo>
                  <a:pt x="11025" y="9538"/>
                  <a:pt x="11052" y="9492"/>
                  <a:pt x="11025" y="9538"/>
                </a:cubicBezTo>
                <a:close/>
                <a:moveTo>
                  <a:pt x="8985" y="9538"/>
                </a:moveTo>
                <a:cubicBezTo>
                  <a:pt x="8932" y="9538"/>
                  <a:pt x="8900" y="9538"/>
                  <a:pt x="8900" y="9556"/>
                </a:cubicBezTo>
                <a:cubicBezTo>
                  <a:pt x="8932" y="9556"/>
                  <a:pt x="8985" y="9556"/>
                  <a:pt x="8985" y="9538"/>
                </a:cubicBezTo>
                <a:close/>
                <a:moveTo>
                  <a:pt x="11025" y="9538"/>
                </a:moveTo>
                <a:cubicBezTo>
                  <a:pt x="11025" y="9538"/>
                  <a:pt x="11025" y="9588"/>
                  <a:pt x="11025" y="9538"/>
                </a:cubicBezTo>
                <a:close/>
                <a:moveTo>
                  <a:pt x="8900" y="9556"/>
                </a:moveTo>
                <a:cubicBezTo>
                  <a:pt x="8874" y="9556"/>
                  <a:pt x="8847" y="9556"/>
                  <a:pt x="8847" y="9572"/>
                </a:cubicBezTo>
                <a:cubicBezTo>
                  <a:pt x="8874" y="9572"/>
                  <a:pt x="8900" y="9572"/>
                  <a:pt x="8900" y="9556"/>
                </a:cubicBezTo>
                <a:close/>
                <a:moveTo>
                  <a:pt x="10914" y="9572"/>
                </a:moveTo>
                <a:cubicBezTo>
                  <a:pt x="10914" y="9572"/>
                  <a:pt x="10940" y="9572"/>
                  <a:pt x="10914" y="9572"/>
                </a:cubicBezTo>
                <a:close/>
                <a:moveTo>
                  <a:pt x="8847" y="9572"/>
                </a:moveTo>
                <a:cubicBezTo>
                  <a:pt x="8820" y="9572"/>
                  <a:pt x="8763" y="9572"/>
                  <a:pt x="8763" y="9588"/>
                </a:cubicBezTo>
                <a:cubicBezTo>
                  <a:pt x="8789" y="9588"/>
                  <a:pt x="8847" y="9588"/>
                  <a:pt x="8847" y="9572"/>
                </a:cubicBezTo>
                <a:close/>
                <a:moveTo>
                  <a:pt x="10887" y="9572"/>
                </a:moveTo>
                <a:cubicBezTo>
                  <a:pt x="10887" y="9556"/>
                  <a:pt x="10829" y="9572"/>
                  <a:pt x="10829" y="9588"/>
                </a:cubicBezTo>
                <a:cubicBezTo>
                  <a:pt x="10856" y="9588"/>
                  <a:pt x="10914" y="9572"/>
                  <a:pt x="10887" y="9572"/>
                </a:cubicBezTo>
                <a:close/>
                <a:moveTo>
                  <a:pt x="8763" y="9588"/>
                </a:moveTo>
                <a:cubicBezTo>
                  <a:pt x="8736" y="9588"/>
                  <a:pt x="8683" y="9588"/>
                  <a:pt x="8683" y="9603"/>
                </a:cubicBezTo>
                <a:cubicBezTo>
                  <a:pt x="8709" y="9603"/>
                  <a:pt x="8763" y="9603"/>
                  <a:pt x="8763" y="9588"/>
                </a:cubicBezTo>
                <a:close/>
                <a:moveTo>
                  <a:pt x="10776" y="9603"/>
                </a:moveTo>
                <a:cubicBezTo>
                  <a:pt x="10776" y="9603"/>
                  <a:pt x="10776" y="9588"/>
                  <a:pt x="10776" y="9603"/>
                </a:cubicBezTo>
                <a:close/>
                <a:moveTo>
                  <a:pt x="8683" y="9603"/>
                </a:moveTo>
                <a:cubicBezTo>
                  <a:pt x="8656" y="9603"/>
                  <a:pt x="8598" y="9603"/>
                  <a:pt x="8598" y="9619"/>
                </a:cubicBezTo>
                <a:cubicBezTo>
                  <a:pt x="8625" y="9619"/>
                  <a:pt x="8683" y="9619"/>
                  <a:pt x="8683" y="9603"/>
                </a:cubicBezTo>
                <a:close/>
                <a:moveTo>
                  <a:pt x="8598" y="9619"/>
                </a:moveTo>
                <a:cubicBezTo>
                  <a:pt x="8545" y="9619"/>
                  <a:pt x="8487" y="9619"/>
                  <a:pt x="8460" y="9652"/>
                </a:cubicBezTo>
                <a:cubicBezTo>
                  <a:pt x="8518" y="9652"/>
                  <a:pt x="8572" y="9637"/>
                  <a:pt x="8598" y="9619"/>
                </a:cubicBezTo>
                <a:close/>
                <a:moveTo>
                  <a:pt x="10638" y="9637"/>
                </a:moveTo>
                <a:cubicBezTo>
                  <a:pt x="10638" y="9637"/>
                  <a:pt x="10665" y="9588"/>
                  <a:pt x="10638" y="9637"/>
                </a:cubicBezTo>
                <a:close/>
                <a:moveTo>
                  <a:pt x="10638" y="9637"/>
                </a:moveTo>
                <a:cubicBezTo>
                  <a:pt x="10638" y="9637"/>
                  <a:pt x="10638" y="9683"/>
                  <a:pt x="10638" y="9637"/>
                </a:cubicBezTo>
                <a:close/>
                <a:moveTo>
                  <a:pt x="8460" y="9652"/>
                </a:moveTo>
                <a:cubicBezTo>
                  <a:pt x="8434" y="9652"/>
                  <a:pt x="8380" y="9652"/>
                  <a:pt x="8380" y="9668"/>
                </a:cubicBezTo>
                <a:cubicBezTo>
                  <a:pt x="8407" y="9668"/>
                  <a:pt x="8460" y="9668"/>
                  <a:pt x="8460" y="9652"/>
                </a:cubicBezTo>
                <a:close/>
                <a:moveTo>
                  <a:pt x="10500" y="9668"/>
                </a:moveTo>
                <a:cubicBezTo>
                  <a:pt x="10500" y="9668"/>
                  <a:pt x="10527" y="9619"/>
                  <a:pt x="10500" y="9668"/>
                </a:cubicBezTo>
                <a:close/>
                <a:moveTo>
                  <a:pt x="13340" y="9717"/>
                </a:moveTo>
                <a:cubicBezTo>
                  <a:pt x="13420" y="9699"/>
                  <a:pt x="13474" y="9668"/>
                  <a:pt x="13532" y="9652"/>
                </a:cubicBezTo>
                <a:cubicBezTo>
                  <a:pt x="13420" y="9652"/>
                  <a:pt x="13367" y="9683"/>
                  <a:pt x="13340" y="9717"/>
                </a:cubicBezTo>
                <a:close/>
                <a:moveTo>
                  <a:pt x="8380" y="9668"/>
                </a:moveTo>
                <a:cubicBezTo>
                  <a:pt x="8349" y="9668"/>
                  <a:pt x="8296" y="9668"/>
                  <a:pt x="8296" y="9683"/>
                </a:cubicBezTo>
                <a:cubicBezTo>
                  <a:pt x="8323" y="9683"/>
                  <a:pt x="8380" y="9683"/>
                  <a:pt x="8380" y="9668"/>
                </a:cubicBezTo>
                <a:close/>
                <a:moveTo>
                  <a:pt x="10500" y="9668"/>
                </a:moveTo>
                <a:cubicBezTo>
                  <a:pt x="10500" y="9668"/>
                  <a:pt x="10500" y="9717"/>
                  <a:pt x="10500" y="9668"/>
                </a:cubicBezTo>
                <a:close/>
                <a:moveTo>
                  <a:pt x="8296" y="9683"/>
                </a:moveTo>
                <a:cubicBezTo>
                  <a:pt x="8269" y="9683"/>
                  <a:pt x="8212" y="9683"/>
                  <a:pt x="8212" y="9699"/>
                </a:cubicBezTo>
                <a:cubicBezTo>
                  <a:pt x="8238" y="9699"/>
                  <a:pt x="8296" y="9699"/>
                  <a:pt x="8296" y="9683"/>
                </a:cubicBezTo>
                <a:close/>
                <a:moveTo>
                  <a:pt x="10416" y="9699"/>
                </a:moveTo>
                <a:close/>
                <a:moveTo>
                  <a:pt x="8212" y="9699"/>
                </a:moveTo>
                <a:cubicBezTo>
                  <a:pt x="8185" y="9699"/>
                  <a:pt x="8132" y="9699"/>
                  <a:pt x="8132" y="9717"/>
                </a:cubicBezTo>
                <a:cubicBezTo>
                  <a:pt x="8158" y="9717"/>
                  <a:pt x="8212" y="9717"/>
                  <a:pt x="8212" y="9699"/>
                </a:cubicBezTo>
                <a:close/>
                <a:moveTo>
                  <a:pt x="10389" y="9699"/>
                </a:moveTo>
                <a:cubicBezTo>
                  <a:pt x="10363" y="9683"/>
                  <a:pt x="10305" y="9699"/>
                  <a:pt x="10336" y="9717"/>
                </a:cubicBezTo>
                <a:lnTo>
                  <a:pt x="10389" y="9699"/>
                </a:lnTo>
                <a:close/>
                <a:moveTo>
                  <a:pt x="8132" y="9717"/>
                </a:moveTo>
                <a:cubicBezTo>
                  <a:pt x="8132" y="9717"/>
                  <a:pt x="8132" y="9764"/>
                  <a:pt x="8132" y="9717"/>
                </a:cubicBezTo>
                <a:close/>
                <a:moveTo>
                  <a:pt x="13283" y="9733"/>
                </a:moveTo>
                <a:cubicBezTo>
                  <a:pt x="13309" y="9733"/>
                  <a:pt x="13340" y="9717"/>
                  <a:pt x="13340" y="9717"/>
                </a:cubicBezTo>
                <a:cubicBezTo>
                  <a:pt x="13309" y="9717"/>
                  <a:pt x="13283" y="9717"/>
                  <a:pt x="13283" y="9733"/>
                </a:cubicBezTo>
                <a:close/>
                <a:moveTo>
                  <a:pt x="7994" y="9748"/>
                </a:moveTo>
                <a:cubicBezTo>
                  <a:pt x="7994" y="9748"/>
                  <a:pt x="7994" y="9699"/>
                  <a:pt x="7994" y="9748"/>
                </a:cubicBezTo>
                <a:close/>
                <a:moveTo>
                  <a:pt x="10252" y="9733"/>
                </a:moveTo>
                <a:cubicBezTo>
                  <a:pt x="10225" y="9717"/>
                  <a:pt x="10172" y="9733"/>
                  <a:pt x="10198" y="9748"/>
                </a:cubicBezTo>
                <a:lnTo>
                  <a:pt x="10252" y="9733"/>
                </a:lnTo>
                <a:close/>
                <a:moveTo>
                  <a:pt x="13229" y="9748"/>
                </a:moveTo>
                <a:cubicBezTo>
                  <a:pt x="13256" y="9748"/>
                  <a:pt x="13283" y="9733"/>
                  <a:pt x="13283" y="9733"/>
                </a:cubicBezTo>
                <a:cubicBezTo>
                  <a:pt x="13256" y="9733"/>
                  <a:pt x="13229" y="9733"/>
                  <a:pt x="13229" y="9748"/>
                </a:cubicBezTo>
                <a:close/>
                <a:moveTo>
                  <a:pt x="7994" y="9748"/>
                </a:moveTo>
                <a:cubicBezTo>
                  <a:pt x="7967" y="9748"/>
                  <a:pt x="7909" y="9748"/>
                  <a:pt x="7909" y="9764"/>
                </a:cubicBezTo>
                <a:cubicBezTo>
                  <a:pt x="7967" y="9764"/>
                  <a:pt x="7994" y="9764"/>
                  <a:pt x="7994" y="9748"/>
                </a:cubicBezTo>
                <a:close/>
                <a:moveTo>
                  <a:pt x="10140" y="9764"/>
                </a:moveTo>
                <a:cubicBezTo>
                  <a:pt x="10140" y="9764"/>
                  <a:pt x="10114" y="9748"/>
                  <a:pt x="10140" y="9764"/>
                </a:cubicBezTo>
                <a:close/>
                <a:moveTo>
                  <a:pt x="13172" y="9764"/>
                </a:moveTo>
                <a:cubicBezTo>
                  <a:pt x="13198" y="9764"/>
                  <a:pt x="13229" y="9748"/>
                  <a:pt x="13229" y="9748"/>
                </a:cubicBezTo>
                <a:cubicBezTo>
                  <a:pt x="13198" y="9748"/>
                  <a:pt x="13172" y="9748"/>
                  <a:pt x="13172" y="9764"/>
                </a:cubicBezTo>
                <a:close/>
                <a:moveTo>
                  <a:pt x="7909" y="9764"/>
                </a:moveTo>
                <a:cubicBezTo>
                  <a:pt x="7883" y="9764"/>
                  <a:pt x="7829" y="9764"/>
                  <a:pt x="7829" y="9779"/>
                </a:cubicBezTo>
                <a:cubicBezTo>
                  <a:pt x="7883" y="9779"/>
                  <a:pt x="7909" y="9779"/>
                  <a:pt x="7909" y="9764"/>
                </a:cubicBezTo>
                <a:close/>
                <a:moveTo>
                  <a:pt x="10114" y="9764"/>
                </a:moveTo>
                <a:cubicBezTo>
                  <a:pt x="10087" y="9748"/>
                  <a:pt x="10034" y="9764"/>
                  <a:pt x="10060" y="9779"/>
                </a:cubicBezTo>
                <a:lnTo>
                  <a:pt x="10114" y="9764"/>
                </a:lnTo>
                <a:close/>
                <a:moveTo>
                  <a:pt x="13034" y="9813"/>
                </a:moveTo>
                <a:cubicBezTo>
                  <a:pt x="13092" y="9797"/>
                  <a:pt x="13145" y="9797"/>
                  <a:pt x="13172" y="9764"/>
                </a:cubicBezTo>
                <a:cubicBezTo>
                  <a:pt x="13118" y="9764"/>
                  <a:pt x="13060" y="9779"/>
                  <a:pt x="13034" y="9813"/>
                </a:cubicBezTo>
                <a:close/>
                <a:moveTo>
                  <a:pt x="7829" y="9779"/>
                </a:moveTo>
                <a:cubicBezTo>
                  <a:pt x="7798" y="9779"/>
                  <a:pt x="7745" y="9779"/>
                  <a:pt x="7745" y="9797"/>
                </a:cubicBezTo>
                <a:cubicBezTo>
                  <a:pt x="7798" y="9797"/>
                  <a:pt x="7829" y="9797"/>
                  <a:pt x="7829" y="9779"/>
                </a:cubicBezTo>
                <a:close/>
                <a:moveTo>
                  <a:pt x="7745" y="9797"/>
                </a:moveTo>
                <a:cubicBezTo>
                  <a:pt x="7718" y="9797"/>
                  <a:pt x="7660" y="9797"/>
                  <a:pt x="7660" y="9813"/>
                </a:cubicBezTo>
                <a:cubicBezTo>
                  <a:pt x="7718" y="9813"/>
                  <a:pt x="7745" y="9813"/>
                  <a:pt x="7745" y="9797"/>
                </a:cubicBezTo>
                <a:close/>
                <a:moveTo>
                  <a:pt x="9976" y="9797"/>
                </a:moveTo>
                <a:cubicBezTo>
                  <a:pt x="9949" y="9779"/>
                  <a:pt x="9892" y="9797"/>
                  <a:pt x="9923" y="9813"/>
                </a:cubicBezTo>
                <a:lnTo>
                  <a:pt x="9976" y="9797"/>
                </a:lnTo>
                <a:close/>
                <a:moveTo>
                  <a:pt x="7660" y="9813"/>
                </a:moveTo>
                <a:cubicBezTo>
                  <a:pt x="7634" y="9813"/>
                  <a:pt x="7580" y="9813"/>
                  <a:pt x="7580" y="9828"/>
                </a:cubicBezTo>
                <a:cubicBezTo>
                  <a:pt x="7634" y="9828"/>
                  <a:pt x="7660" y="9828"/>
                  <a:pt x="7660" y="9813"/>
                </a:cubicBezTo>
                <a:close/>
                <a:moveTo>
                  <a:pt x="12980" y="9828"/>
                </a:moveTo>
                <a:cubicBezTo>
                  <a:pt x="13007" y="9828"/>
                  <a:pt x="13034" y="9813"/>
                  <a:pt x="13034" y="9813"/>
                </a:cubicBezTo>
                <a:cubicBezTo>
                  <a:pt x="13007" y="9813"/>
                  <a:pt x="12980" y="9813"/>
                  <a:pt x="12980" y="9828"/>
                </a:cubicBezTo>
                <a:close/>
                <a:moveTo>
                  <a:pt x="7580" y="9828"/>
                </a:moveTo>
                <a:cubicBezTo>
                  <a:pt x="7580" y="9828"/>
                  <a:pt x="7580" y="9878"/>
                  <a:pt x="7580" y="9828"/>
                </a:cubicBezTo>
                <a:close/>
                <a:moveTo>
                  <a:pt x="9838" y="9828"/>
                </a:moveTo>
                <a:cubicBezTo>
                  <a:pt x="9812" y="9813"/>
                  <a:pt x="9754" y="9828"/>
                  <a:pt x="9785" y="9844"/>
                </a:cubicBezTo>
                <a:lnTo>
                  <a:pt x="9838" y="9828"/>
                </a:lnTo>
                <a:close/>
                <a:moveTo>
                  <a:pt x="12923" y="9844"/>
                </a:moveTo>
                <a:cubicBezTo>
                  <a:pt x="12954" y="9844"/>
                  <a:pt x="12980" y="9828"/>
                  <a:pt x="12980" y="9828"/>
                </a:cubicBezTo>
                <a:cubicBezTo>
                  <a:pt x="12954" y="9813"/>
                  <a:pt x="12923" y="9828"/>
                  <a:pt x="12923" y="9844"/>
                </a:cubicBezTo>
                <a:close/>
                <a:moveTo>
                  <a:pt x="7443" y="9859"/>
                </a:moveTo>
                <a:cubicBezTo>
                  <a:pt x="7443" y="9859"/>
                  <a:pt x="7443" y="9813"/>
                  <a:pt x="7443" y="9859"/>
                </a:cubicBezTo>
                <a:close/>
                <a:moveTo>
                  <a:pt x="12869" y="9859"/>
                </a:moveTo>
                <a:cubicBezTo>
                  <a:pt x="12896" y="9859"/>
                  <a:pt x="12923" y="9844"/>
                  <a:pt x="12923" y="9844"/>
                </a:cubicBezTo>
                <a:cubicBezTo>
                  <a:pt x="12896" y="9828"/>
                  <a:pt x="12869" y="9844"/>
                  <a:pt x="12869" y="9859"/>
                </a:cubicBezTo>
                <a:close/>
                <a:moveTo>
                  <a:pt x="7443" y="9859"/>
                </a:moveTo>
                <a:cubicBezTo>
                  <a:pt x="7416" y="9859"/>
                  <a:pt x="7358" y="9844"/>
                  <a:pt x="7358" y="9878"/>
                </a:cubicBezTo>
                <a:cubicBezTo>
                  <a:pt x="7416" y="9878"/>
                  <a:pt x="7443" y="9878"/>
                  <a:pt x="7443" y="9859"/>
                </a:cubicBezTo>
                <a:close/>
                <a:moveTo>
                  <a:pt x="12816" y="9878"/>
                </a:moveTo>
                <a:cubicBezTo>
                  <a:pt x="12843" y="9878"/>
                  <a:pt x="12869" y="9859"/>
                  <a:pt x="12869" y="9859"/>
                </a:cubicBezTo>
                <a:cubicBezTo>
                  <a:pt x="12843" y="9844"/>
                  <a:pt x="12816" y="9859"/>
                  <a:pt x="12816" y="9878"/>
                </a:cubicBezTo>
                <a:close/>
                <a:moveTo>
                  <a:pt x="7358" y="9878"/>
                </a:moveTo>
                <a:cubicBezTo>
                  <a:pt x="7332" y="9878"/>
                  <a:pt x="7278" y="9859"/>
                  <a:pt x="7278" y="9893"/>
                </a:cubicBezTo>
                <a:cubicBezTo>
                  <a:pt x="7332" y="9893"/>
                  <a:pt x="7358" y="9893"/>
                  <a:pt x="7358" y="9878"/>
                </a:cubicBezTo>
                <a:close/>
                <a:moveTo>
                  <a:pt x="12816" y="9878"/>
                </a:moveTo>
                <a:cubicBezTo>
                  <a:pt x="12705" y="9893"/>
                  <a:pt x="12594" y="9909"/>
                  <a:pt x="12509" y="9973"/>
                </a:cubicBezTo>
                <a:cubicBezTo>
                  <a:pt x="12620" y="9940"/>
                  <a:pt x="12732" y="9924"/>
                  <a:pt x="12816" y="9878"/>
                </a:cubicBezTo>
                <a:close/>
                <a:moveTo>
                  <a:pt x="7278" y="9893"/>
                </a:moveTo>
                <a:cubicBezTo>
                  <a:pt x="7247" y="9893"/>
                  <a:pt x="7194" y="9878"/>
                  <a:pt x="7194" y="9909"/>
                </a:cubicBezTo>
                <a:cubicBezTo>
                  <a:pt x="7247" y="9909"/>
                  <a:pt x="7278" y="9909"/>
                  <a:pt x="7278" y="9893"/>
                </a:cubicBezTo>
                <a:close/>
                <a:moveTo>
                  <a:pt x="7194" y="9909"/>
                </a:moveTo>
                <a:cubicBezTo>
                  <a:pt x="7167" y="9909"/>
                  <a:pt x="7109" y="9893"/>
                  <a:pt x="7109" y="9924"/>
                </a:cubicBezTo>
                <a:cubicBezTo>
                  <a:pt x="7167" y="9924"/>
                  <a:pt x="7194" y="9924"/>
                  <a:pt x="7194" y="9909"/>
                </a:cubicBezTo>
                <a:close/>
                <a:moveTo>
                  <a:pt x="9452" y="9924"/>
                </a:moveTo>
                <a:close/>
                <a:moveTo>
                  <a:pt x="7109" y="9924"/>
                </a:moveTo>
                <a:cubicBezTo>
                  <a:pt x="7109" y="9924"/>
                  <a:pt x="7109" y="9973"/>
                  <a:pt x="7109" y="9924"/>
                </a:cubicBezTo>
                <a:close/>
                <a:moveTo>
                  <a:pt x="7029" y="9940"/>
                </a:moveTo>
                <a:cubicBezTo>
                  <a:pt x="7029" y="9924"/>
                  <a:pt x="6972" y="9940"/>
                  <a:pt x="6972" y="9958"/>
                </a:cubicBezTo>
                <a:cubicBezTo>
                  <a:pt x="7003" y="9958"/>
                  <a:pt x="7056" y="9940"/>
                  <a:pt x="7029" y="9940"/>
                </a:cubicBezTo>
                <a:close/>
                <a:moveTo>
                  <a:pt x="6945" y="9958"/>
                </a:moveTo>
                <a:cubicBezTo>
                  <a:pt x="6945" y="9940"/>
                  <a:pt x="6892" y="9958"/>
                  <a:pt x="6892" y="9973"/>
                </a:cubicBezTo>
                <a:cubicBezTo>
                  <a:pt x="6918" y="9973"/>
                  <a:pt x="6972" y="9958"/>
                  <a:pt x="6945" y="9958"/>
                </a:cubicBezTo>
                <a:close/>
                <a:moveTo>
                  <a:pt x="6865" y="9973"/>
                </a:moveTo>
                <a:cubicBezTo>
                  <a:pt x="6865" y="9958"/>
                  <a:pt x="6807" y="9973"/>
                  <a:pt x="6807" y="9989"/>
                </a:cubicBezTo>
                <a:cubicBezTo>
                  <a:pt x="6834" y="9989"/>
                  <a:pt x="6892" y="9973"/>
                  <a:pt x="6865" y="9973"/>
                </a:cubicBezTo>
                <a:close/>
                <a:moveTo>
                  <a:pt x="12403" y="10004"/>
                </a:moveTo>
                <a:cubicBezTo>
                  <a:pt x="12456" y="9989"/>
                  <a:pt x="12483" y="9989"/>
                  <a:pt x="12509" y="9973"/>
                </a:cubicBezTo>
                <a:cubicBezTo>
                  <a:pt x="12456" y="9958"/>
                  <a:pt x="12403" y="9973"/>
                  <a:pt x="12403" y="10004"/>
                </a:cubicBezTo>
                <a:close/>
                <a:moveTo>
                  <a:pt x="6780" y="9989"/>
                </a:moveTo>
                <a:cubicBezTo>
                  <a:pt x="6780" y="9973"/>
                  <a:pt x="6727" y="9989"/>
                  <a:pt x="6727" y="10004"/>
                </a:cubicBezTo>
                <a:cubicBezTo>
                  <a:pt x="6754" y="10004"/>
                  <a:pt x="6807" y="9989"/>
                  <a:pt x="6780" y="9989"/>
                </a:cubicBezTo>
                <a:close/>
                <a:moveTo>
                  <a:pt x="6696" y="10004"/>
                </a:moveTo>
                <a:cubicBezTo>
                  <a:pt x="6696" y="9989"/>
                  <a:pt x="6643" y="10004"/>
                  <a:pt x="6643" y="10020"/>
                </a:cubicBezTo>
                <a:cubicBezTo>
                  <a:pt x="6669" y="10020"/>
                  <a:pt x="6727" y="10004"/>
                  <a:pt x="6696" y="10004"/>
                </a:cubicBezTo>
                <a:close/>
                <a:moveTo>
                  <a:pt x="12345" y="10020"/>
                </a:moveTo>
                <a:cubicBezTo>
                  <a:pt x="12372" y="10020"/>
                  <a:pt x="12403" y="10004"/>
                  <a:pt x="12403" y="10004"/>
                </a:cubicBezTo>
                <a:cubicBezTo>
                  <a:pt x="12372" y="9989"/>
                  <a:pt x="12345" y="10004"/>
                  <a:pt x="12345" y="10020"/>
                </a:cubicBezTo>
                <a:close/>
                <a:moveTo>
                  <a:pt x="6558" y="10038"/>
                </a:moveTo>
                <a:cubicBezTo>
                  <a:pt x="6558" y="10038"/>
                  <a:pt x="6589" y="9989"/>
                  <a:pt x="6558" y="10038"/>
                </a:cubicBezTo>
                <a:close/>
                <a:moveTo>
                  <a:pt x="12292" y="10038"/>
                </a:moveTo>
                <a:cubicBezTo>
                  <a:pt x="12318" y="10038"/>
                  <a:pt x="12345" y="10020"/>
                  <a:pt x="12345" y="10020"/>
                </a:cubicBezTo>
                <a:cubicBezTo>
                  <a:pt x="12318" y="10004"/>
                  <a:pt x="12292" y="10020"/>
                  <a:pt x="12292" y="10038"/>
                </a:cubicBezTo>
                <a:close/>
                <a:moveTo>
                  <a:pt x="6558" y="10038"/>
                </a:moveTo>
                <a:cubicBezTo>
                  <a:pt x="6532" y="10020"/>
                  <a:pt x="6505" y="10020"/>
                  <a:pt x="6478" y="10054"/>
                </a:cubicBezTo>
                <a:cubicBezTo>
                  <a:pt x="6532" y="10054"/>
                  <a:pt x="6558" y="10054"/>
                  <a:pt x="6558" y="10038"/>
                </a:cubicBezTo>
                <a:close/>
                <a:moveTo>
                  <a:pt x="12127" y="10085"/>
                </a:moveTo>
                <a:cubicBezTo>
                  <a:pt x="12207" y="10069"/>
                  <a:pt x="12265" y="10054"/>
                  <a:pt x="12292" y="10038"/>
                </a:cubicBezTo>
                <a:cubicBezTo>
                  <a:pt x="12207" y="10038"/>
                  <a:pt x="12154" y="10038"/>
                  <a:pt x="12127" y="10085"/>
                </a:cubicBezTo>
                <a:close/>
                <a:moveTo>
                  <a:pt x="6478" y="10054"/>
                </a:moveTo>
                <a:cubicBezTo>
                  <a:pt x="6478" y="10054"/>
                  <a:pt x="6478" y="10100"/>
                  <a:pt x="6478" y="10054"/>
                </a:cubicBezTo>
                <a:close/>
                <a:moveTo>
                  <a:pt x="12043" y="10100"/>
                </a:moveTo>
                <a:cubicBezTo>
                  <a:pt x="12096" y="10100"/>
                  <a:pt x="12127" y="10100"/>
                  <a:pt x="12127" y="10085"/>
                </a:cubicBezTo>
                <a:cubicBezTo>
                  <a:pt x="12096" y="10069"/>
                  <a:pt x="12043" y="10069"/>
                  <a:pt x="12043" y="10100"/>
                </a:cubicBezTo>
                <a:close/>
                <a:moveTo>
                  <a:pt x="11932" y="10134"/>
                </a:moveTo>
                <a:cubicBezTo>
                  <a:pt x="11989" y="10134"/>
                  <a:pt x="12043" y="10118"/>
                  <a:pt x="12043" y="10100"/>
                </a:cubicBezTo>
                <a:cubicBezTo>
                  <a:pt x="11989" y="10100"/>
                  <a:pt x="11958" y="10100"/>
                  <a:pt x="11932" y="10134"/>
                </a:cubicBezTo>
                <a:close/>
                <a:moveTo>
                  <a:pt x="11878" y="10149"/>
                </a:moveTo>
                <a:cubicBezTo>
                  <a:pt x="11905" y="10149"/>
                  <a:pt x="11932" y="10134"/>
                  <a:pt x="11932" y="10134"/>
                </a:cubicBezTo>
                <a:cubicBezTo>
                  <a:pt x="11905" y="10118"/>
                  <a:pt x="11878" y="10134"/>
                  <a:pt x="11878" y="10149"/>
                </a:cubicBezTo>
                <a:close/>
                <a:moveTo>
                  <a:pt x="11820" y="10165"/>
                </a:moveTo>
                <a:cubicBezTo>
                  <a:pt x="11852" y="10165"/>
                  <a:pt x="11878" y="10149"/>
                  <a:pt x="11878" y="10149"/>
                </a:cubicBezTo>
                <a:cubicBezTo>
                  <a:pt x="11852" y="10134"/>
                  <a:pt x="11820" y="10149"/>
                  <a:pt x="11820" y="10165"/>
                </a:cubicBezTo>
                <a:close/>
                <a:moveTo>
                  <a:pt x="11767" y="10180"/>
                </a:moveTo>
                <a:cubicBezTo>
                  <a:pt x="11794" y="10180"/>
                  <a:pt x="11820" y="10165"/>
                  <a:pt x="11820" y="10165"/>
                </a:cubicBezTo>
                <a:cubicBezTo>
                  <a:pt x="11794" y="10149"/>
                  <a:pt x="11767" y="10165"/>
                  <a:pt x="11767" y="10180"/>
                </a:cubicBezTo>
                <a:close/>
                <a:moveTo>
                  <a:pt x="11714" y="10199"/>
                </a:moveTo>
                <a:cubicBezTo>
                  <a:pt x="11740" y="10199"/>
                  <a:pt x="11767" y="10180"/>
                  <a:pt x="11767" y="10180"/>
                </a:cubicBezTo>
                <a:cubicBezTo>
                  <a:pt x="11740" y="10165"/>
                  <a:pt x="11714" y="10180"/>
                  <a:pt x="11714" y="10199"/>
                </a:cubicBezTo>
                <a:close/>
                <a:moveTo>
                  <a:pt x="11656" y="10214"/>
                </a:moveTo>
                <a:cubicBezTo>
                  <a:pt x="11687" y="10214"/>
                  <a:pt x="11714" y="10199"/>
                  <a:pt x="11714" y="10199"/>
                </a:cubicBezTo>
                <a:cubicBezTo>
                  <a:pt x="11687" y="10180"/>
                  <a:pt x="11656" y="10199"/>
                  <a:pt x="11656" y="10214"/>
                </a:cubicBezTo>
                <a:close/>
                <a:moveTo>
                  <a:pt x="11518" y="10230"/>
                </a:moveTo>
                <a:cubicBezTo>
                  <a:pt x="11603" y="10245"/>
                  <a:pt x="11629" y="10230"/>
                  <a:pt x="11656" y="10214"/>
                </a:cubicBezTo>
                <a:cubicBezTo>
                  <a:pt x="11603" y="10199"/>
                  <a:pt x="11545" y="10214"/>
                  <a:pt x="11518" y="10230"/>
                </a:cubicBezTo>
                <a:close/>
                <a:moveTo>
                  <a:pt x="5652" y="10230"/>
                </a:moveTo>
                <a:cubicBezTo>
                  <a:pt x="5625" y="10230"/>
                  <a:pt x="5567" y="10245"/>
                  <a:pt x="5594" y="10245"/>
                </a:cubicBezTo>
                <a:cubicBezTo>
                  <a:pt x="5594" y="10261"/>
                  <a:pt x="5652" y="10245"/>
                  <a:pt x="5652" y="10230"/>
                </a:cubicBezTo>
                <a:close/>
                <a:moveTo>
                  <a:pt x="11465" y="10245"/>
                </a:moveTo>
                <a:cubicBezTo>
                  <a:pt x="11492" y="10261"/>
                  <a:pt x="11518" y="10245"/>
                  <a:pt x="11518" y="10230"/>
                </a:cubicBezTo>
                <a:cubicBezTo>
                  <a:pt x="11492" y="10230"/>
                  <a:pt x="11465" y="10245"/>
                  <a:pt x="11465" y="10245"/>
                </a:cubicBezTo>
                <a:close/>
                <a:moveTo>
                  <a:pt x="5540" y="10261"/>
                </a:moveTo>
                <a:cubicBezTo>
                  <a:pt x="5540" y="10261"/>
                  <a:pt x="5540" y="10279"/>
                  <a:pt x="5540" y="10261"/>
                </a:cubicBezTo>
                <a:close/>
                <a:moveTo>
                  <a:pt x="11407" y="10261"/>
                </a:moveTo>
                <a:cubicBezTo>
                  <a:pt x="11438" y="10279"/>
                  <a:pt x="11465" y="10261"/>
                  <a:pt x="11465" y="10245"/>
                </a:cubicBezTo>
                <a:cubicBezTo>
                  <a:pt x="11438" y="10245"/>
                  <a:pt x="11438" y="10261"/>
                  <a:pt x="11407" y="10261"/>
                </a:cubicBezTo>
                <a:close/>
                <a:moveTo>
                  <a:pt x="5456" y="10279"/>
                </a:moveTo>
                <a:cubicBezTo>
                  <a:pt x="5456" y="10279"/>
                  <a:pt x="5456" y="10230"/>
                  <a:pt x="5456" y="10279"/>
                </a:cubicBezTo>
                <a:close/>
                <a:moveTo>
                  <a:pt x="11354" y="10279"/>
                </a:moveTo>
                <a:cubicBezTo>
                  <a:pt x="11380" y="10294"/>
                  <a:pt x="11407" y="10279"/>
                  <a:pt x="11407" y="10261"/>
                </a:cubicBezTo>
                <a:cubicBezTo>
                  <a:pt x="11380" y="10261"/>
                  <a:pt x="11380" y="10279"/>
                  <a:pt x="11354" y="10279"/>
                </a:cubicBezTo>
                <a:close/>
                <a:moveTo>
                  <a:pt x="5456" y="10279"/>
                </a:moveTo>
                <a:cubicBezTo>
                  <a:pt x="5403" y="10279"/>
                  <a:pt x="5376" y="10279"/>
                  <a:pt x="5376" y="10294"/>
                </a:cubicBezTo>
                <a:cubicBezTo>
                  <a:pt x="5403" y="10310"/>
                  <a:pt x="5456" y="10310"/>
                  <a:pt x="5456" y="10279"/>
                </a:cubicBezTo>
                <a:close/>
                <a:moveTo>
                  <a:pt x="11300" y="10294"/>
                </a:moveTo>
                <a:cubicBezTo>
                  <a:pt x="11327" y="10310"/>
                  <a:pt x="11354" y="10294"/>
                  <a:pt x="11354" y="10279"/>
                </a:cubicBezTo>
                <a:cubicBezTo>
                  <a:pt x="11327" y="10279"/>
                  <a:pt x="11327" y="10294"/>
                  <a:pt x="11300" y="10294"/>
                </a:cubicBezTo>
                <a:close/>
                <a:moveTo>
                  <a:pt x="5185" y="10341"/>
                </a:moveTo>
                <a:cubicBezTo>
                  <a:pt x="5265" y="10341"/>
                  <a:pt x="5318" y="10325"/>
                  <a:pt x="5376" y="10294"/>
                </a:cubicBezTo>
                <a:cubicBezTo>
                  <a:pt x="5265" y="10294"/>
                  <a:pt x="5238" y="10325"/>
                  <a:pt x="5185" y="10341"/>
                </a:cubicBezTo>
                <a:close/>
                <a:moveTo>
                  <a:pt x="11216" y="10310"/>
                </a:moveTo>
                <a:cubicBezTo>
                  <a:pt x="11274" y="10325"/>
                  <a:pt x="11300" y="10325"/>
                  <a:pt x="11300" y="10294"/>
                </a:cubicBezTo>
                <a:cubicBezTo>
                  <a:pt x="11274" y="10294"/>
                  <a:pt x="11216" y="10294"/>
                  <a:pt x="11216" y="10310"/>
                </a:cubicBezTo>
                <a:close/>
                <a:moveTo>
                  <a:pt x="11163" y="10325"/>
                </a:moveTo>
                <a:cubicBezTo>
                  <a:pt x="11189" y="10341"/>
                  <a:pt x="11216" y="10325"/>
                  <a:pt x="11216" y="10310"/>
                </a:cubicBezTo>
                <a:cubicBezTo>
                  <a:pt x="11189" y="10310"/>
                  <a:pt x="11189" y="10325"/>
                  <a:pt x="11163" y="10325"/>
                </a:cubicBezTo>
                <a:close/>
                <a:moveTo>
                  <a:pt x="11105" y="10341"/>
                </a:moveTo>
                <a:cubicBezTo>
                  <a:pt x="11163" y="10356"/>
                  <a:pt x="11163" y="10341"/>
                  <a:pt x="11163" y="10325"/>
                </a:cubicBezTo>
                <a:cubicBezTo>
                  <a:pt x="11136" y="10325"/>
                  <a:pt x="11136" y="10341"/>
                  <a:pt x="11105" y="10341"/>
                </a:cubicBezTo>
                <a:close/>
                <a:moveTo>
                  <a:pt x="5185" y="10341"/>
                </a:moveTo>
                <a:cubicBezTo>
                  <a:pt x="5154" y="10341"/>
                  <a:pt x="5127" y="10356"/>
                  <a:pt x="5127" y="10356"/>
                </a:cubicBezTo>
                <a:cubicBezTo>
                  <a:pt x="5154" y="10375"/>
                  <a:pt x="5185" y="10356"/>
                  <a:pt x="5185" y="10341"/>
                </a:cubicBezTo>
                <a:close/>
                <a:moveTo>
                  <a:pt x="11052" y="10356"/>
                </a:moveTo>
                <a:cubicBezTo>
                  <a:pt x="11105" y="10375"/>
                  <a:pt x="11105" y="10356"/>
                  <a:pt x="11105" y="10341"/>
                </a:cubicBezTo>
                <a:cubicBezTo>
                  <a:pt x="11078" y="10341"/>
                  <a:pt x="11078" y="10356"/>
                  <a:pt x="11052" y="10356"/>
                </a:cubicBezTo>
                <a:close/>
                <a:moveTo>
                  <a:pt x="4936" y="10406"/>
                </a:moveTo>
                <a:cubicBezTo>
                  <a:pt x="5016" y="10406"/>
                  <a:pt x="5074" y="10390"/>
                  <a:pt x="5127" y="10356"/>
                </a:cubicBezTo>
                <a:cubicBezTo>
                  <a:pt x="5016" y="10356"/>
                  <a:pt x="4989" y="10390"/>
                  <a:pt x="4936" y="10406"/>
                </a:cubicBezTo>
                <a:close/>
                <a:moveTo>
                  <a:pt x="10994" y="10375"/>
                </a:moveTo>
                <a:cubicBezTo>
                  <a:pt x="11052" y="10390"/>
                  <a:pt x="11052" y="10375"/>
                  <a:pt x="11052" y="10356"/>
                </a:cubicBezTo>
                <a:cubicBezTo>
                  <a:pt x="11025" y="10356"/>
                  <a:pt x="11025" y="10375"/>
                  <a:pt x="10994" y="10375"/>
                </a:cubicBezTo>
                <a:close/>
                <a:moveTo>
                  <a:pt x="10914" y="10390"/>
                </a:moveTo>
                <a:cubicBezTo>
                  <a:pt x="10967" y="10406"/>
                  <a:pt x="10994" y="10406"/>
                  <a:pt x="10994" y="10375"/>
                </a:cubicBezTo>
                <a:cubicBezTo>
                  <a:pt x="10967" y="10375"/>
                  <a:pt x="10940" y="10375"/>
                  <a:pt x="10914" y="10390"/>
                </a:cubicBezTo>
                <a:close/>
                <a:moveTo>
                  <a:pt x="10856" y="10406"/>
                </a:moveTo>
                <a:cubicBezTo>
                  <a:pt x="10914" y="10421"/>
                  <a:pt x="10914" y="10406"/>
                  <a:pt x="10914" y="10390"/>
                </a:cubicBezTo>
                <a:cubicBezTo>
                  <a:pt x="10887" y="10390"/>
                  <a:pt x="10887" y="10406"/>
                  <a:pt x="10856" y="10406"/>
                </a:cubicBezTo>
                <a:close/>
                <a:moveTo>
                  <a:pt x="10803" y="10421"/>
                </a:moveTo>
                <a:cubicBezTo>
                  <a:pt x="10856" y="10439"/>
                  <a:pt x="10856" y="10421"/>
                  <a:pt x="10856" y="10406"/>
                </a:cubicBezTo>
                <a:cubicBezTo>
                  <a:pt x="10829" y="10406"/>
                  <a:pt x="10829" y="10421"/>
                  <a:pt x="10803" y="10421"/>
                </a:cubicBezTo>
                <a:close/>
                <a:moveTo>
                  <a:pt x="10723" y="10439"/>
                </a:moveTo>
                <a:cubicBezTo>
                  <a:pt x="10776" y="10439"/>
                  <a:pt x="10803" y="10455"/>
                  <a:pt x="10803" y="10421"/>
                </a:cubicBezTo>
                <a:cubicBezTo>
                  <a:pt x="10776" y="10421"/>
                  <a:pt x="10749" y="10421"/>
                  <a:pt x="10723" y="10439"/>
                </a:cubicBezTo>
                <a:close/>
                <a:moveTo>
                  <a:pt x="10665" y="10455"/>
                </a:moveTo>
                <a:cubicBezTo>
                  <a:pt x="10723" y="10470"/>
                  <a:pt x="10723" y="10455"/>
                  <a:pt x="10723" y="10439"/>
                </a:cubicBezTo>
                <a:cubicBezTo>
                  <a:pt x="10692" y="10439"/>
                  <a:pt x="10692" y="10455"/>
                  <a:pt x="10665" y="10455"/>
                </a:cubicBezTo>
                <a:close/>
                <a:moveTo>
                  <a:pt x="10612" y="10470"/>
                </a:moveTo>
                <a:cubicBezTo>
                  <a:pt x="10665" y="10486"/>
                  <a:pt x="10665" y="10470"/>
                  <a:pt x="10665" y="10455"/>
                </a:cubicBezTo>
                <a:cubicBezTo>
                  <a:pt x="10638" y="10455"/>
                  <a:pt x="10638" y="10470"/>
                  <a:pt x="10612" y="10470"/>
                </a:cubicBezTo>
                <a:close/>
                <a:moveTo>
                  <a:pt x="10527" y="10486"/>
                </a:moveTo>
                <a:cubicBezTo>
                  <a:pt x="10585" y="10486"/>
                  <a:pt x="10612" y="10501"/>
                  <a:pt x="10612" y="10470"/>
                </a:cubicBezTo>
                <a:cubicBezTo>
                  <a:pt x="10585" y="10470"/>
                  <a:pt x="10554" y="10470"/>
                  <a:pt x="10527" y="10486"/>
                </a:cubicBezTo>
                <a:close/>
                <a:moveTo>
                  <a:pt x="7247" y="10486"/>
                </a:moveTo>
                <a:cubicBezTo>
                  <a:pt x="7194" y="10486"/>
                  <a:pt x="7140" y="10501"/>
                  <a:pt x="7083" y="10520"/>
                </a:cubicBezTo>
                <a:cubicBezTo>
                  <a:pt x="7167" y="10535"/>
                  <a:pt x="7220" y="10520"/>
                  <a:pt x="7247" y="10486"/>
                </a:cubicBezTo>
                <a:close/>
                <a:moveTo>
                  <a:pt x="10500" y="10501"/>
                </a:moveTo>
                <a:cubicBezTo>
                  <a:pt x="10527" y="10520"/>
                  <a:pt x="10527" y="10501"/>
                  <a:pt x="10527" y="10486"/>
                </a:cubicBezTo>
                <a:cubicBezTo>
                  <a:pt x="10500" y="10486"/>
                  <a:pt x="10500" y="10501"/>
                  <a:pt x="10500" y="10501"/>
                </a:cubicBezTo>
                <a:close/>
                <a:moveTo>
                  <a:pt x="10443" y="10520"/>
                </a:moveTo>
                <a:cubicBezTo>
                  <a:pt x="10474" y="10535"/>
                  <a:pt x="10474" y="10520"/>
                  <a:pt x="10500" y="10501"/>
                </a:cubicBezTo>
                <a:cubicBezTo>
                  <a:pt x="10443" y="10501"/>
                  <a:pt x="10443" y="10520"/>
                  <a:pt x="10443" y="10520"/>
                </a:cubicBezTo>
                <a:close/>
                <a:moveTo>
                  <a:pt x="7083" y="10520"/>
                </a:moveTo>
                <a:cubicBezTo>
                  <a:pt x="6865" y="10551"/>
                  <a:pt x="6643" y="10600"/>
                  <a:pt x="6478" y="10646"/>
                </a:cubicBezTo>
                <a:cubicBezTo>
                  <a:pt x="6696" y="10615"/>
                  <a:pt x="6918" y="10582"/>
                  <a:pt x="7083" y="10520"/>
                </a:cubicBezTo>
                <a:close/>
                <a:moveTo>
                  <a:pt x="10363" y="10535"/>
                </a:moveTo>
                <a:cubicBezTo>
                  <a:pt x="10389" y="10535"/>
                  <a:pt x="10416" y="10551"/>
                  <a:pt x="10443" y="10520"/>
                </a:cubicBezTo>
                <a:cubicBezTo>
                  <a:pt x="10389" y="10520"/>
                  <a:pt x="10363" y="10520"/>
                  <a:pt x="10363" y="10535"/>
                </a:cubicBezTo>
                <a:close/>
                <a:moveTo>
                  <a:pt x="10305" y="10551"/>
                </a:moveTo>
                <a:cubicBezTo>
                  <a:pt x="10336" y="10566"/>
                  <a:pt x="10336" y="10551"/>
                  <a:pt x="10363" y="10535"/>
                </a:cubicBezTo>
                <a:cubicBezTo>
                  <a:pt x="10305" y="10535"/>
                  <a:pt x="10305" y="10551"/>
                  <a:pt x="10305" y="10551"/>
                </a:cubicBezTo>
                <a:close/>
                <a:moveTo>
                  <a:pt x="10252" y="10566"/>
                </a:moveTo>
                <a:cubicBezTo>
                  <a:pt x="10278" y="10582"/>
                  <a:pt x="10278" y="10566"/>
                  <a:pt x="10305" y="10551"/>
                </a:cubicBezTo>
                <a:cubicBezTo>
                  <a:pt x="10252" y="10551"/>
                  <a:pt x="10252" y="10566"/>
                  <a:pt x="10252" y="10566"/>
                </a:cubicBezTo>
                <a:close/>
                <a:moveTo>
                  <a:pt x="10172" y="10582"/>
                </a:moveTo>
                <a:cubicBezTo>
                  <a:pt x="10198" y="10582"/>
                  <a:pt x="10225" y="10582"/>
                  <a:pt x="10252" y="10566"/>
                </a:cubicBezTo>
                <a:cubicBezTo>
                  <a:pt x="10198" y="10566"/>
                  <a:pt x="10172" y="10566"/>
                  <a:pt x="10172" y="10582"/>
                </a:cubicBezTo>
                <a:close/>
                <a:moveTo>
                  <a:pt x="10114" y="10600"/>
                </a:moveTo>
                <a:cubicBezTo>
                  <a:pt x="10140" y="10600"/>
                  <a:pt x="10140" y="10600"/>
                  <a:pt x="10172" y="10582"/>
                </a:cubicBezTo>
                <a:cubicBezTo>
                  <a:pt x="10114" y="10582"/>
                  <a:pt x="10114" y="10600"/>
                  <a:pt x="10114" y="10600"/>
                </a:cubicBezTo>
                <a:close/>
                <a:moveTo>
                  <a:pt x="9976" y="10631"/>
                </a:moveTo>
                <a:cubicBezTo>
                  <a:pt x="10034" y="10631"/>
                  <a:pt x="10087" y="10631"/>
                  <a:pt x="10114" y="10600"/>
                </a:cubicBezTo>
                <a:cubicBezTo>
                  <a:pt x="10034" y="10600"/>
                  <a:pt x="9976" y="10615"/>
                  <a:pt x="9976" y="10631"/>
                </a:cubicBezTo>
                <a:close/>
                <a:moveTo>
                  <a:pt x="9838" y="10662"/>
                </a:moveTo>
                <a:cubicBezTo>
                  <a:pt x="9892" y="10662"/>
                  <a:pt x="9949" y="10662"/>
                  <a:pt x="9976" y="10631"/>
                </a:cubicBezTo>
                <a:cubicBezTo>
                  <a:pt x="9892" y="10631"/>
                  <a:pt x="9865" y="10646"/>
                  <a:pt x="9838" y="10662"/>
                </a:cubicBezTo>
                <a:close/>
                <a:moveTo>
                  <a:pt x="6394" y="10662"/>
                </a:moveTo>
                <a:cubicBezTo>
                  <a:pt x="6420" y="10662"/>
                  <a:pt x="6452" y="10662"/>
                  <a:pt x="6478" y="10646"/>
                </a:cubicBezTo>
                <a:cubicBezTo>
                  <a:pt x="6420" y="10646"/>
                  <a:pt x="6394" y="10646"/>
                  <a:pt x="6394" y="10662"/>
                </a:cubicBezTo>
                <a:close/>
                <a:moveTo>
                  <a:pt x="6314" y="10678"/>
                </a:moveTo>
                <a:cubicBezTo>
                  <a:pt x="6340" y="10678"/>
                  <a:pt x="6367" y="10678"/>
                  <a:pt x="6394" y="10662"/>
                </a:cubicBezTo>
                <a:cubicBezTo>
                  <a:pt x="6340" y="10662"/>
                  <a:pt x="6314" y="10662"/>
                  <a:pt x="6314" y="10678"/>
                </a:cubicBezTo>
                <a:close/>
                <a:moveTo>
                  <a:pt x="9700" y="10696"/>
                </a:moveTo>
                <a:cubicBezTo>
                  <a:pt x="9754" y="10696"/>
                  <a:pt x="9812" y="10696"/>
                  <a:pt x="9838" y="10662"/>
                </a:cubicBezTo>
                <a:cubicBezTo>
                  <a:pt x="9754" y="10662"/>
                  <a:pt x="9727" y="10678"/>
                  <a:pt x="9700" y="10696"/>
                </a:cubicBezTo>
                <a:close/>
                <a:moveTo>
                  <a:pt x="6229" y="10696"/>
                </a:moveTo>
                <a:cubicBezTo>
                  <a:pt x="6256" y="10696"/>
                  <a:pt x="6283" y="10696"/>
                  <a:pt x="6314" y="10678"/>
                </a:cubicBezTo>
                <a:cubicBezTo>
                  <a:pt x="6256" y="10678"/>
                  <a:pt x="6229" y="10678"/>
                  <a:pt x="6229" y="10696"/>
                </a:cubicBezTo>
                <a:close/>
                <a:moveTo>
                  <a:pt x="10914" y="10696"/>
                </a:moveTo>
                <a:cubicBezTo>
                  <a:pt x="10914" y="10696"/>
                  <a:pt x="10887" y="10696"/>
                  <a:pt x="10914" y="10696"/>
                </a:cubicBezTo>
                <a:close/>
                <a:moveTo>
                  <a:pt x="5843" y="10776"/>
                </a:moveTo>
                <a:cubicBezTo>
                  <a:pt x="5980" y="10760"/>
                  <a:pt x="6118" y="10742"/>
                  <a:pt x="6229" y="10696"/>
                </a:cubicBezTo>
                <a:cubicBezTo>
                  <a:pt x="6065" y="10711"/>
                  <a:pt x="5927" y="10742"/>
                  <a:pt x="5843" y="10776"/>
                </a:cubicBezTo>
                <a:close/>
                <a:moveTo>
                  <a:pt x="9647" y="10711"/>
                </a:moveTo>
                <a:cubicBezTo>
                  <a:pt x="9674" y="10711"/>
                  <a:pt x="9674" y="10711"/>
                  <a:pt x="9700" y="10696"/>
                </a:cubicBezTo>
                <a:cubicBezTo>
                  <a:pt x="9674" y="10696"/>
                  <a:pt x="9647" y="10711"/>
                  <a:pt x="9647" y="10711"/>
                </a:cubicBezTo>
                <a:close/>
                <a:moveTo>
                  <a:pt x="10856" y="10711"/>
                </a:moveTo>
                <a:cubicBezTo>
                  <a:pt x="10856" y="10711"/>
                  <a:pt x="10829" y="10711"/>
                  <a:pt x="10856" y="10711"/>
                </a:cubicBezTo>
                <a:close/>
                <a:moveTo>
                  <a:pt x="9563" y="10727"/>
                </a:moveTo>
                <a:cubicBezTo>
                  <a:pt x="9589" y="10727"/>
                  <a:pt x="9647" y="10727"/>
                  <a:pt x="9647" y="10711"/>
                </a:cubicBezTo>
                <a:cubicBezTo>
                  <a:pt x="9589" y="10711"/>
                  <a:pt x="9563" y="10711"/>
                  <a:pt x="9563" y="10727"/>
                </a:cubicBezTo>
                <a:close/>
                <a:moveTo>
                  <a:pt x="10803" y="10727"/>
                </a:moveTo>
                <a:cubicBezTo>
                  <a:pt x="10803" y="10727"/>
                  <a:pt x="10776" y="10727"/>
                  <a:pt x="10803" y="10727"/>
                </a:cubicBezTo>
                <a:close/>
                <a:moveTo>
                  <a:pt x="9509" y="10742"/>
                </a:moveTo>
                <a:cubicBezTo>
                  <a:pt x="9536" y="10742"/>
                  <a:pt x="9563" y="10742"/>
                  <a:pt x="9563" y="10727"/>
                </a:cubicBezTo>
                <a:cubicBezTo>
                  <a:pt x="9536" y="10727"/>
                  <a:pt x="9509" y="10727"/>
                  <a:pt x="9509" y="10742"/>
                </a:cubicBezTo>
                <a:close/>
                <a:moveTo>
                  <a:pt x="9509" y="10742"/>
                </a:moveTo>
                <a:cubicBezTo>
                  <a:pt x="9452" y="10742"/>
                  <a:pt x="9425" y="10742"/>
                  <a:pt x="9425" y="10760"/>
                </a:cubicBezTo>
                <a:cubicBezTo>
                  <a:pt x="9452" y="10760"/>
                  <a:pt x="9509" y="10760"/>
                  <a:pt x="9509" y="10742"/>
                </a:cubicBezTo>
                <a:close/>
                <a:moveTo>
                  <a:pt x="10612" y="10776"/>
                </a:moveTo>
                <a:cubicBezTo>
                  <a:pt x="10612" y="10776"/>
                  <a:pt x="10585" y="10776"/>
                  <a:pt x="10612" y="10776"/>
                </a:cubicBezTo>
                <a:close/>
                <a:moveTo>
                  <a:pt x="10252" y="10872"/>
                </a:moveTo>
                <a:cubicBezTo>
                  <a:pt x="10252" y="10872"/>
                  <a:pt x="10198" y="10872"/>
                  <a:pt x="10252" y="10872"/>
                </a:cubicBezTo>
                <a:close/>
                <a:moveTo>
                  <a:pt x="10140" y="10887"/>
                </a:moveTo>
                <a:cubicBezTo>
                  <a:pt x="10140" y="10887"/>
                  <a:pt x="10172" y="10887"/>
                  <a:pt x="10198" y="10887"/>
                </a:cubicBezTo>
                <a:cubicBezTo>
                  <a:pt x="10172" y="10872"/>
                  <a:pt x="10140" y="10872"/>
                  <a:pt x="10140" y="10887"/>
                </a:cubicBezTo>
                <a:close/>
                <a:moveTo>
                  <a:pt x="3309" y="10952"/>
                </a:moveTo>
                <a:cubicBezTo>
                  <a:pt x="3309" y="10952"/>
                  <a:pt x="3309" y="10936"/>
                  <a:pt x="3309" y="10952"/>
                </a:cubicBezTo>
                <a:close/>
                <a:moveTo>
                  <a:pt x="20336" y="13311"/>
                </a:moveTo>
                <a:lnTo>
                  <a:pt x="20198" y="13326"/>
                </a:lnTo>
                <a:cubicBezTo>
                  <a:pt x="20252" y="13360"/>
                  <a:pt x="20336" y="13311"/>
                  <a:pt x="20336" y="13311"/>
                </a:cubicBezTo>
                <a:close/>
                <a:moveTo>
                  <a:pt x="20363" y="13360"/>
                </a:moveTo>
                <a:cubicBezTo>
                  <a:pt x="20363" y="13360"/>
                  <a:pt x="20363" y="13279"/>
                  <a:pt x="20363" y="13360"/>
                </a:cubicBezTo>
                <a:close/>
                <a:moveTo>
                  <a:pt x="19318" y="13424"/>
                </a:moveTo>
                <a:cubicBezTo>
                  <a:pt x="19260" y="13391"/>
                  <a:pt x="18847" y="13440"/>
                  <a:pt x="18820" y="13440"/>
                </a:cubicBezTo>
                <a:cubicBezTo>
                  <a:pt x="18905" y="13487"/>
                  <a:pt x="19318" y="13424"/>
                  <a:pt x="19318" y="13424"/>
                </a:cubicBezTo>
                <a:close/>
                <a:moveTo>
                  <a:pt x="21052" y="13487"/>
                </a:moveTo>
                <a:lnTo>
                  <a:pt x="21052" y="13505"/>
                </a:lnTo>
                <a:cubicBezTo>
                  <a:pt x="21052" y="13585"/>
                  <a:pt x="21136" y="13440"/>
                  <a:pt x="21052" y="13487"/>
                </a:cubicBezTo>
                <a:close/>
                <a:moveTo>
                  <a:pt x="20998" y="13600"/>
                </a:moveTo>
                <a:cubicBezTo>
                  <a:pt x="20998" y="13600"/>
                  <a:pt x="20914" y="13616"/>
                  <a:pt x="20945" y="13616"/>
                </a:cubicBezTo>
                <a:cubicBezTo>
                  <a:pt x="20945" y="13616"/>
                  <a:pt x="20998" y="13616"/>
                  <a:pt x="20998" y="13600"/>
                </a:cubicBezTo>
                <a:close/>
                <a:moveTo>
                  <a:pt x="19732" y="16570"/>
                </a:moveTo>
                <a:cubicBezTo>
                  <a:pt x="19758" y="16570"/>
                  <a:pt x="19758" y="16552"/>
                  <a:pt x="19758" y="16552"/>
                </a:cubicBezTo>
                <a:cubicBezTo>
                  <a:pt x="19758" y="16552"/>
                  <a:pt x="19758" y="16552"/>
                  <a:pt x="19732" y="16552"/>
                </a:cubicBezTo>
                <a:cubicBezTo>
                  <a:pt x="19732" y="16552"/>
                  <a:pt x="19732" y="16552"/>
                  <a:pt x="19732" y="16570"/>
                </a:cubicBezTo>
                <a:close/>
                <a:moveTo>
                  <a:pt x="19674" y="16586"/>
                </a:moveTo>
                <a:cubicBezTo>
                  <a:pt x="19700" y="16586"/>
                  <a:pt x="19732" y="16586"/>
                  <a:pt x="19732" y="16570"/>
                </a:cubicBezTo>
                <a:cubicBezTo>
                  <a:pt x="19732" y="16570"/>
                  <a:pt x="19700" y="16570"/>
                  <a:pt x="19674" y="16570"/>
                </a:cubicBezTo>
                <a:cubicBezTo>
                  <a:pt x="19674" y="16570"/>
                  <a:pt x="19674" y="16570"/>
                  <a:pt x="19674" y="16586"/>
                </a:cubicBezTo>
                <a:close/>
                <a:moveTo>
                  <a:pt x="19287" y="17147"/>
                </a:moveTo>
                <a:cubicBezTo>
                  <a:pt x="19287" y="17147"/>
                  <a:pt x="19287" y="17114"/>
                  <a:pt x="19287" y="17147"/>
                </a:cubicBezTo>
                <a:close/>
                <a:moveTo>
                  <a:pt x="18958" y="17709"/>
                </a:moveTo>
                <a:cubicBezTo>
                  <a:pt x="18958" y="17709"/>
                  <a:pt x="18958" y="17694"/>
                  <a:pt x="18958" y="17709"/>
                </a:cubicBezTo>
                <a:close/>
                <a:moveTo>
                  <a:pt x="17389" y="18432"/>
                </a:moveTo>
                <a:cubicBezTo>
                  <a:pt x="16340" y="18688"/>
                  <a:pt x="15349" y="18913"/>
                  <a:pt x="14332" y="19169"/>
                </a:cubicBezTo>
                <a:cubicBezTo>
                  <a:pt x="13505" y="19361"/>
                  <a:pt x="12758" y="19555"/>
                  <a:pt x="11878" y="19762"/>
                </a:cubicBezTo>
                <a:cubicBezTo>
                  <a:pt x="11687" y="19811"/>
                  <a:pt x="11407" y="19892"/>
                  <a:pt x="11163" y="19941"/>
                </a:cubicBezTo>
                <a:cubicBezTo>
                  <a:pt x="11163" y="19956"/>
                  <a:pt x="11078" y="19972"/>
                  <a:pt x="11078" y="19972"/>
                </a:cubicBezTo>
                <a:cubicBezTo>
                  <a:pt x="11136" y="20037"/>
                  <a:pt x="11656" y="19892"/>
                  <a:pt x="11740" y="19892"/>
                </a:cubicBezTo>
                <a:cubicBezTo>
                  <a:pt x="11740" y="19843"/>
                  <a:pt x="11852" y="19907"/>
                  <a:pt x="11740" y="19892"/>
                </a:cubicBezTo>
                <a:cubicBezTo>
                  <a:pt x="11603" y="19956"/>
                  <a:pt x="11380" y="19972"/>
                  <a:pt x="11243" y="20037"/>
                </a:cubicBezTo>
                <a:cubicBezTo>
                  <a:pt x="11603" y="20037"/>
                  <a:pt x="12265" y="19858"/>
                  <a:pt x="12647" y="19762"/>
                </a:cubicBezTo>
                <a:cubicBezTo>
                  <a:pt x="13505" y="19555"/>
                  <a:pt x="14300" y="19345"/>
                  <a:pt x="15127" y="19154"/>
                </a:cubicBezTo>
                <a:cubicBezTo>
                  <a:pt x="15598" y="19040"/>
                  <a:pt x="16038" y="18944"/>
                  <a:pt x="16367" y="18833"/>
                </a:cubicBezTo>
                <a:cubicBezTo>
                  <a:pt x="16340" y="18848"/>
                  <a:pt x="16314" y="18815"/>
                  <a:pt x="16340" y="18815"/>
                </a:cubicBezTo>
                <a:cubicBezTo>
                  <a:pt x="16367" y="18799"/>
                  <a:pt x="16505" y="18784"/>
                  <a:pt x="16616" y="18753"/>
                </a:cubicBezTo>
                <a:cubicBezTo>
                  <a:pt x="16674" y="18737"/>
                  <a:pt x="16892" y="18688"/>
                  <a:pt x="16812" y="18672"/>
                </a:cubicBezTo>
                <a:cubicBezTo>
                  <a:pt x="16754" y="18657"/>
                  <a:pt x="16260" y="18799"/>
                  <a:pt x="16643" y="18688"/>
                </a:cubicBezTo>
                <a:cubicBezTo>
                  <a:pt x="16865" y="18623"/>
                  <a:pt x="17087" y="18527"/>
                  <a:pt x="17332" y="18463"/>
                </a:cubicBezTo>
                <a:cubicBezTo>
                  <a:pt x="17443" y="18432"/>
                  <a:pt x="17883" y="18302"/>
                  <a:pt x="17389" y="18432"/>
                </a:cubicBezTo>
                <a:close/>
                <a:moveTo>
                  <a:pt x="16260" y="18784"/>
                </a:moveTo>
                <a:cubicBezTo>
                  <a:pt x="16260" y="18784"/>
                  <a:pt x="16149" y="18768"/>
                  <a:pt x="16260" y="18784"/>
                </a:cubicBezTo>
                <a:close/>
                <a:moveTo>
                  <a:pt x="5954" y="18960"/>
                </a:moveTo>
                <a:cubicBezTo>
                  <a:pt x="5927" y="18944"/>
                  <a:pt x="5816" y="18960"/>
                  <a:pt x="5843" y="18978"/>
                </a:cubicBezTo>
                <a:lnTo>
                  <a:pt x="5954" y="18960"/>
                </a:lnTo>
                <a:close/>
                <a:moveTo>
                  <a:pt x="11189" y="19843"/>
                </a:moveTo>
                <a:cubicBezTo>
                  <a:pt x="11189" y="19843"/>
                  <a:pt x="11243" y="19796"/>
                  <a:pt x="11189" y="19843"/>
                </a:cubicBezTo>
                <a:close/>
                <a:moveTo>
                  <a:pt x="11189" y="19843"/>
                </a:moveTo>
                <a:cubicBezTo>
                  <a:pt x="11189" y="19843"/>
                  <a:pt x="11105" y="19923"/>
                  <a:pt x="11189" y="19843"/>
                </a:cubicBezTo>
                <a:close/>
                <a:moveTo>
                  <a:pt x="11243" y="20037"/>
                </a:moveTo>
                <a:cubicBezTo>
                  <a:pt x="11243" y="20037"/>
                  <a:pt x="11243" y="20083"/>
                  <a:pt x="11243" y="20037"/>
                </a:cubicBezTo>
                <a:close/>
                <a:moveTo>
                  <a:pt x="10060" y="20228"/>
                </a:moveTo>
                <a:cubicBezTo>
                  <a:pt x="10060" y="20228"/>
                  <a:pt x="10060" y="20179"/>
                  <a:pt x="10060" y="20228"/>
                </a:cubicBezTo>
                <a:close/>
                <a:moveTo>
                  <a:pt x="10060" y="20228"/>
                </a:moveTo>
                <a:cubicBezTo>
                  <a:pt x="10060" y="20228"/>
                  <a:pt x="10034" y="20278"/>
                  <a:pt x="10060" y="20228"/>
                </a:cubicBezTo>
                <a:close/>
                <a:moveTo>
                  <a:pt x="9923" y="20259"/>
                </a:moveTo>
                <a:cubicBezTo>
                  <a:pt x="9923" y="20259"/>
                  <a:pt x="9923" y="20213"/>
                  <a:pt x="9923" y="20259"/>
                </a:cubicBezTo>
                <a:close/>
                <a:moveTo>
                  <a:pt x="9865" y="20278"/>
                </a:moveTo>
                <a:cubicBezTo>
                  <a:pt x="9892" y="20278"/>
                  <a:pt x="9892" y="20278"/>
                  <a:pt x="9923" y="20259"/>
                </a:cubicBezTo>
                <a:cubicBezTo>
                  <a:pt x="9865" y="20259"/>
                  <a:pt x="9865" y="20259"/>
                  <a:pt x="9865" y="20278"/>
                </a:cubicBezTo>
                <a:close/>
                <a:moveTo>
                  <a:pt x="9785" y="20293"/>
                </a:moveTo>
                <a:cubicBezTo>
                  <a:pt x="9812" y="20293"/>
                  <a:pt x="9838" y="20293"/>
                  <a:pt x="9865" y="20278"/>
                </a:cubicBezTo>
                <a:cubicBezTo>
                  <a:pt x="9812" y="20278"/>
                  <a:pt x="9785" y="20278"/>
                  <a:pt x="9785" y="20293"/>
                </a:cubicBezTo>
                <a:close/>
                <a:moveTo>
                  <a:pt x="5185" y="20309"/>
                </a:moveTo>
                <a:cubicBezTo>
                  <a:pt x="5185" y="20309"/>
                  <a:pt x="5154" y="20309"/>
                  <a:pt x="5185" y="20309"/>
                </a:cubicBezTo>
                <a:close/>
                <a:moveTo>
                  <a:pt x="9727" y="20309"/>
                </a:moveTo>
                <a:cubicBezTo>
                  <a:pt x="9754" y="20309"/>
                  <a:pt x="9754" y="20309"/>
                  <a:pt x="9785" y="20293"/>
                </a:cubicBezTo>
                <a:cubicBezTo>
                  <a:pt x="9754" y="20293"/>
                  <a:pt x="9727" y="20293"/>
                  <a:pt x="9727" y="20309"/>
                </a:cubicBezTo>
                <a:close/>
                <a:moveTo>
                  <a:pt x="9647" y="20324"/>
                </a:moveTo>
                <a:cubicBezTo>
                  <a:pt x="9674" y="20324"/>
                  <a:pt x="9727" y="20324"/>
                  <a:pt x="9727" y="20309"/>
                </a:cubicBezTo>
                <a:cubicBezTo>
                  <a:pt x="9674" y="20309"/>
                  <a:pt x="9647" y="20309"/>
                  <a:pt x="9647" y="20324"/>
                </a:cubicBezTo>
                <a:close/>
                <a:moveTo>
                  <a:pt x="9589" y="20340"/>
                </a:moveTo>
                <a:cubicBezTo>
                  <a:pt x="9620" y="20340"/>
                  <a:pt x="9647" y="20340"/>
                  <a:pt x="9647" y="20324"/>
                </a:cubicBezTo>
                <a:cubicBezTo>
                  <a:pt x="9620" y="20324"/>
                  <a:pt x="9589" y="20324"/>
                  <a:pt x="9589" y="20340"/>
                </a:cubicBezTo>
                <a:close/>
                <a:moveTo>
                  <a:pt x="4989" y="20340"/>
                </a:moveTo>
                <a:cubicBezTo>
                  <a:pt x="4989" y="20340"/>
                  <a:pt x="4905" y="20358"/>
                  <a:pt x="4936" y="20358"/>
                </a:cubicBezTo>
                <a:cubicBezTo>
                  <a:pt x="4936" y="20358"/>
                  <a:pt x="4989" y="20358"/>
                  <a:pt x="4989" y="20340"/>
                </a:cubicBezTo>
                <a:close/>
                <a:moveTo>
                  <a:pt x="9509" y="20358"/>
                </a:moveTo>
                <a:cubicBezTo>
                  <a:pt x="9536" y="20358"/>
                  <a:pt x="9589" y="20358"/>
                  <a:pt x="9589" y="20340"/>
                </a:cubicBezTo>
                <a:cubicBezTo>
                  <a:pt x="9536" y="20340"/>
                  <a:pt x="9509" y="20340"/>
                  <a:pt x="9509" y="20358"/>
                </a:cubicBezTo>
                <a:close/>
                <a:moveTo>
                  <a:pt x="9372" y="20389"/>
                </a:moveTo>
                <a:cubicBezTo>
                  <a:pt x="9425" y="20389"/>
                  <a:pt x="9483" y="20389"/>
                  <a:pt x="9509" y="20358"/>
                </a:cubicBezTo>
                <a:cubicBezTo>
                  <a:pt x="9425" y="20358"/>
                  <a:pt x="9398" y="20373"/>
                  <a:pt x="9372" y="20389"/>
                </a:cubicBezTo>
                <a:close/>
                <a:moveTo>
                  <a:pt x="9234" y="20420"/>
                </a:moveTo>
                <a:cubicBezTo>
                  <a:pt x="9287" y="20420"/>
                  <a:pt x="9340" y="20420"/>
                  <a:pt x="9372" y="20389"/>
                </a:cubicBezTo>
                <a:cubicBezTo>
                  <a:pt x="9287" y="20389"/>
                  <a:pt x="9260" y="20404"/>
                  <a:pt x="9234" y="20420"/>
                </a:cubicBezTo>
                <a:close/>
                <a:moveTo>
                  <a:pt x="9149" y="20438"/>
                </a:moveTo>
                <a:cubicBezTo>
                  <a:pt x="9176" y="20438"/>
                  <a:pt x="9234" y="20438"/>
                  <a:pt x="9234" y="20420"/>
                </a:cubicBezTo>
                <a:cubicBezTo>
                  <a:pt x="9176" y="20420"/>
                  <a:pt x="9149" y="20420"/>
                  <a:pt x="9149" y="20438"/>
                </a:cubicBezTo>
                <a:close/>
                <a:moveTo>
                  <a:pt x="9012" y="20469"/>
                </a:moveTo>
                <a:cubicBezTo>
                  <a:pt x="9069" y="20469"/>
                  <a:pt x="9123" y="20469"/>
                  <a:pt x="9149" y="20438"/>
                </a:cubicBezTo>
                <a:cubicBezTo>
                  <a:pt x="9069" y="20438"/>
                  <a:pt x="9038" y="20454"/>
                  <a:pt x="9012" y="20469"/>
                </a:cubicBezTo>
                <a:close/>
                <a:moveTo>
                  <a:pt x="9012" y="20469"/>
                </a:moveTo>
                <a:cubicBezTo>
                  <a:pt x="9012" y="20469"/>
                  <a:pt x="9012" y="20518"/>
                  <a:pt x="9012" y="20469"/>
                </a:cubicBezTo>
                <a:close/>
                <a:moveTo>
                  <a:pt x="8874" y="20500"/>
                </a:moveTo>
                <a:cubicBezTo>
                  <a:pt x="8874" y="20500"/>
                  <a:pt x="8874" y="20454"/>
                  <a:pt x="8874" y="20500"/>
                </a:cubicBezTo>
                <a:close/>
                <a:moveTo>
                  <a:pt x="8874" y="20500"/>
                </a:moveTo>
                <a:cubicBezTo>
                  <a:pt x="8874" y="20500"/>
                  <a:pt x="8874" y="20549"/>
                  <a:pt x="8874" y="2050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63" name="Google Shape;563;p37"/>
          <p:cNvSpPr/>
          <p:nvPr/>
        </p:nvSpPr>
        <p:spPr>
          <a:xfrm>
            <a:off x="7016197" y="2575498"/>
            <a:ext cx="4381007" cy="892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4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sz="4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564" name="Google Shape;564;p37"/>
          <p:cNvCxnSpPr/>
          <p:nvPr/>
        </p:nvCxnSpPr>
        <p:spPr>
          <a:xfrm flipH="1" rot="10800000">
            <a:off x="7578672" y="3799297"/>
            <a:ext cx="3700529" cy="214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565" name="Google Shape;565;p37"/>
          <p:cNvSpPr/>
          <p:nvPr/>
        </p:nvSpPr>
        <p:spPr>
          <a:xfrm>
            <a:off x="6097870" y="4128889"/>
            <a:ext cx="5299334" cy="1441703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54350" spcFirstLastPara="1" rIns="54350" wrap="square" tIns="54350">
            <a:noAutofit/>
          </a:bodyPr>
          <a:lstStyle/>
          <a:p>
            <a:pPr indent="0" lvl="0" marL="0" marR="0" rtl="0" algn="r">
              <a:lnSpc>
                <a:spcPct val="2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5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2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C:\Users\Administrator\Desktop\QQ截图20170321134312.jpgQQ截图20170321134312" id="566" name="Google Shape;566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720" y="177165"/>
            <a:ext cx="6068060" cy="6435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Google Shape;571;p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38"/>
          <p:cNvSpPr/>
          <p:nvPr/>
        </p:nvSpPr>
        <p:spPr>
          <a:xfrm>
            <a:off x="-1" y="-7921"/>
            <a:ext cx="12192001" cy="2777477"/>
          </a:xfrm>
          <a:custGeom>
            <a:rect b="b" l="l" r="r" t="t"/>
            <a:pathLst>
              <a:path extrusionOk="0" h="20553" w="21600">
                <a:moveTo>
                  <a:pt x="0" y="0"/>
                </a:moveTo>
                <a:lnTo>
                  <a:pt x="21600" y="0"/>
                </a:lnTo>
                <a:lnTo>
                  <a:pt x="21600" y="12217"/>
                </a:lnTo>
                <a:cubicBezTo>
                  <a:pt x="19890" y="10810"/>
                  <a:pt x="18133" y="10717"/>
                  <a:pt x="16415" y="11941"/>
                </a:cubicBezTo>
                <a:cubicBezTo>
                  <a:pt x="14735" y="13138"/>
                  <a:pt x="13136" y="15570"/>
                  <a:pt x="11491" y="17512"/>
                </a:cubicBezTo>
                <a:cubicBezTo>
                  <a:pt x="10484" y="18703"/>
                  <a:pt x="9465" y="19713"/>
                  <a:pt x="8433" y="20203"/>
                </a:cubicBezTo>
                <a:cubicBezTo>
                  <a:pt x="5486" y="21600"/>
                  <a:pt x="2509" y="18790"/>
                  <a:pt x="0" y="12217"/>
                </a:cubicBezTo>
                <a:lnTo>
                  <a:pt x="0" y="0"/>
                </a:lnTo>
                <a:close/>
              </a:path>
            </a:pathLst>
          </a:custGeom>
          <a:solidFill>
            <a:srgbClr val="C2B498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73" name="Google Shape;573;p38"/>
          <p:cNvSpPr/>
          <p:nvPr/>
        </p:nvSpPr>
        <p:spPr>
          <a:xfrm>
            <a:off x="-1" y="-7921"/>
            <a:ext cx="12192001" cy="2579279"/>
          </a:xfrm>
          <a:custGeom>
            <a:rect b="b" l="l" r="r" t="t"/>
            <a:pathLst>
              <a:path extrusionOk="0" h="20612" w="21600">
                <a:moveTo>
                  <a:pt x="0" y="0"/>
                </a:moveTo>
                <a:lnTo>
                  <a:pt x="21600" y="0"/>
                </a:lnTo>
                <a:lnTo>
                  <a:pt x="21600" y="13148"/>
                </a:lnTo>
                <a:cubicBezTo>
                  <a:pt x="20748" y="12312"/>
                  <a:pt x="19882" y="11841"/>
                  <a:pt x="19012" y="11741"/>
                </a:cubicBezTo>
                <a:cubicBezTo>
                  <a:pt x="18145" y="11640"/>
                  <a:pt x="17277" y="11908"/>
                  <a:pt x="16415" y="12368"/>
                </a:cubicBezTo>
                <a:cubicBezTo>
                  <a:pt x="15577" y="12814"/>
                  <a:pt x="14752" y="13438"/>
                  <a:pt x="13937" y="14354"/>
                </a:cubicBezTo>
                <a:cubicBezTo>
                  <a:pt x="13117" y="15276"/>
                  <a:pt x="12312" y="16489"/>
                  <a:pt x="11491" y="17502"/>
                </a:cubicBezTo>
                <a:cubicBezTo>
                  <a:pt x="10989" y="18122"/>
                  <a:pt x="10482" y="18667"/>
                  <a:pt x="9972" y="19122"/>
                </a:cubicBezTo>
                <a:cubicBezTo>
                  <a:pt x="9462" y="19576"/>
                  <a:pt x="8949" y="19940"/>
                  <a:pt x="8433" y="20190"/>
                </a:cubicBezTo>
                <a:cubicBezTo>
                  <a:pt x="5526" y="21600"/>
                  <a:pt x="2584" y="19459"/>
                  <a:pt x="0" y="13972"/>
                </a:cubicBezTo>
                <a:lnTo>
                  <a:pt x="0" y="0"/>
                </a:lnTo>
                <a:close/>
              </a:path>
            </a:pathLst>
          </a:custGeom>
          <a:solidFill>
            <a:srgbClr val="25211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74" name="Google Shape;574;p38"/>
          <p:cNvSpPr/>
          <p:nvPr/>
        </p:nvSpPr>
        <p:spPr>
          <a:xfrm>
            <a:off x="1219149" y="1473816"/>
            <a:ext cx="544182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2000">
                <a:solidFill>
                  <a:srgbClr val="E7E7E7"/>
                </a:solidFill>
                <a:latin typeface="Georgia"/>
                <a:ea typeface="Georgia"/>
                <a:cs typeface="Georgia"/>
                <a:sym typeface="Georgia"/>
              </a:rPr>
              <a:t>Powered by </a:t>
            </a:r>
            <a:r>
              <a:rPr b="1" lang="tr-TR" sz="2000">
                <a:solidFill>
                  <a:srgbClr val="E7E7E7"/>
                </a:solidFill>
                <a:latin typeface="Georgia"/>
                <a:ea typeface="Georgia"/>
                <a:cs typeface="Georgia"/>
                <a:sym typeface="Georgia"/>
              </a:rPr>
              <a:t>GoogleSlides.org</a:t>
            </a:r>
            <a:endParaRPr b="1" sz="2000">
              <a:solidFill>
                <a:srgbClr val="E7E7E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75" name="Google Shape;575;p38"/>
          <p:cNvSpPr/>
          <p:nvPr/>
        </p:nvSpPr>
        <p:spPr>
          <a:xfrm>
            <a:off x="1190432" y="233000"/>
            <a:ext cx="549926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000" cap="none">
                <a:solidFill>
                  <a:srgbClr val="C1B397"/>
                </a:solidFill>
                <a:latin typeface="Georgia"/>
                <a:ea typeface="Georgia"/>
                <a:cs typeface="Georgia"/>
                <a:sym typeface="Georgia"/>
              </a:rPr>
              <a:t>THANK YOU!</a:t>
            </a:r>
            <a:endParaRPr b="1" sz="6000" cap="none">
              <a:solidFill>
                <a:srgbClr val="C1B39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576" name="Google Shape;576;p38"/>
          <p:cNvGrpSpPr/>
          <p:nvPr/>
        </p:nvGrpSpPr>
        <p:grpSpPr>
          <a:xfrm>
            <a:off x="3297373" y="1218218"/>
            <a:ext cx="1275855" cy="139701"/>
            <a:chOff x="0" y="6350"/>
            <a:chExt cx="1275853" cy="139700"/>
          </a:xfrm>
        </p:grpSpPr>
        <p:cxnSp>
          <p:nvCxnSpPr>
            <p:cNvPr id="577" name="Google Shape;577;p38"/>
            <p:cNvCxnSpPr/>
            <p:nvPr/>
          </p:nvCxnSpPr>
          <p:spPr>
            <a:xfrm>
              <a:off x="0" y="76200"/>
              <a:ext cx="1275853" cy="0"/>
            </a:xfrm>
            <a:prstGeom prst="straightConnector1">
              <a:avLst/>
            </a:prstGeom>
            <a:noFill/>
            <a:ln cap="flat" cmpd="sng" w="12700">
              <a:solidFill>
                <a:srgbClr val="E7E7E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78" name="Google Shape;578;p38"/>
            <p:cNvSpPr/>
            <p:nvPr/>
          </p:nvSpPr>
          <p:spPr>
            <a:xfrm>
              <a:off x="572838" y="6350"/>
              <a:ext cx="139701" cy="139700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2662" y="1629000"/>
            <a:ext cx="2748008" cy="3600000"/>
          </a:xfrm>
          <a:custGeom>
            <a:rect b="b" l="l" r="r" t="t"/>
            <a:pathLst>
              <a:path extrusionOk="0" h="2016000" w="1538884">
                <a:moveTo>
                  <a:pt x="0" y="0"/>
                </a:moveTo>
                <a:lnTo>
                  <a:pt x="1538884" y="0"/>
                </a:lnTo>
                <a:lnTo>
                  <a:pt x="1538884" y="2016000"/>
                </a:lnTo>
                <a:lnTo>
                  <a:pt x="0" y="2016000"/>
                </a:lnTo>
                <a:close/>
              </a:path>
            </a:pathLst>
          </a:custGeom>
          <a:noFill/>
          <a:ln cap="flat" cmpd="sng" w="1905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29" name="Google Shape;129;p15"/>
          <p:cNvSpPr/>
          <p:nvPr/>
        </p:nvSpPr>
        <p:spPr>
          <a:xfrm flipH="1" rot="10800000">
            <a:off x="1912726" y="3013440"/>
            <a:ext cx="360000" cy="360000"/>
          </a:xfrm>
          <a:prstGeom prst="corner">
            <a:avLst>
              <a:gd fmla="val 12625" name="adj1"/>
              <a:gd fmla="val 12633" name="adj2"/>
            </a:avLst>
          </a:prstGeom>
          <a:solidFill>
            <a:srgbClr val="C1B3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0" name="Google Shape;130;p15"/>
          <p:cNvSpPr txBox="1"/>
          <p:nvPr/>
        </p:nvSpPr>
        <p:spPr>
          <a:xfrm>
            <a:off x="1989990" y="3116159"/>
            <a:ext cx="2151551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500">
                <a:solidFill>
                  <a:srgbClr val="25211E"/>
                </a:solidFill>
                <a:latin typeface="Georgia"/>
                <a:ea typeface="Georgia"/>
                <a:cs typeface="Georgia"/>
                <a:sym typeface="Georgia"/>
              </a:rPr>
              <a:t>PART 01</a:t>
            </a:r>
            <a:endParaRPr b="1" sz="3500">
              <a:solidFill>
                <a:srgbClr val="25211E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1" name="Google Shape;131;p15"/>
          <p:cNvSpPr txBox="1"/>
          <p:nvPr/>
        </p:nvSpPr>
        <p:spPr>
          <a:xfrm>
            <a:off x="1989990" y="3781059"/>
            <a:ext cx="37513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tr-TR" sz="1400">
                <a:solidFill>
                  <a:srgbClr val="25211E"/>
                </a:solidFill>
                <a:latin typeface="Georgia"/>
                <a:ea typeface="Georgia"/>
                <a:cs typeface="Georgia"/>
                <a:sym typeface="Georgia"/>
              </a:rPr>
              <a:t>CLICK TO ADD CAPTION TEXT</a:t>
            </a:r>
            <a:endParaRPr/>
          </a:p>
        </p:txBody>
      </p:sp>
      <p:sp>
        <p:nvSpPr>
          <p:cNvPr id="132" name="Google Shape;132;p15"/>
          <p:cNvSpPr/>
          <p:nvPr/>
        </p:nvSpPr>
        <p:spPr>
          <a:xfrm rot="2664103">
            <a:off x="5818199" y="2782183"/>
            <a:ext cx="421334" cy="363219"/>
          </a:xfrm>
          <a:custGeom>
            <a:rect b="b" l="l" r="r" t="t"/>
            <a:pathLst>
              <a:path extrusionOk="0" h="1239892" w="1438275">
                <a:moveTo>
                  <a:pt x="719137" y="316102"/>
                </a:moveTo>
                <a:lnTo>
                  <a:pt x="269137" y="1072102"/>
                </a:lnTo>
                <a:lnTo>
                  <a:pt x="1169137" y="1072102"/>
                </a:lnTo>
                <a:close/>
                <a:moveTo>
                  <a:pt x="719138" y="0"/>
                </a:moveTo>
                <a:lnTo>
                  <a:pt x="1438275" y="1239892"/>
                </a:lnTo>
                <a:lnTo>
                  <a:pt x="0" y="1239892"/>
                </a:lnTo>
                <a:close/>
              </a:path>
            </a:pathLst>
          </a:custGeom>
          <a:solidFill>
            <a:srgbClr val="C1B3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3" name="Google Shape;133;p15"/>
          <p:cNvSpPr/>
          <p:nvPr/>
        </p:nvSpPr>
        <p:spPr>
          <a:xfrm rot="-1000932">
            <a:off x="4800215" y="2882907"/>
            <a:ext cx="276444" cy="238314"/>
          </a:xfrm>
          <a:prstGeom prst="triangle">
            <a:avLst>
              <a:gd fmla="val 50000" name="adj"/>
            </a:avLst>
          </a:prstGeom>
          <a:solidFill>
            <a:srgbClr val="C1B3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4" name="Google Shape;134;p15"/>
          <p:cNvSpPr/>
          <p:nvPr/>
        </p:nvSpPr>
        <p:spPr>
          <a:xfrm rot="659763">
            <a:off x="6481808" y="2973992"/>
            <a:ext cx="619331" cy="533906"/>
          </a:xfrm>
          <a:custGeom>
            <a:rect b="b" l="l" r="r" t="t"/>
            <a:pathLst>
              <a:path extrusionOk="0" h="1239892" w="1438275">
                <a:moveTo>
                  <a:pt x="719137" y="316102"/>
                </a:moveTo>
                <a:lnTo>
                  <a:pt x="269137" y="1072102"/>
                </a:lnTo>
                <a:lnTo>
                  <a:pt x="1169137" y="1072102"/>
                </a:lnTo>
                <a:close/>
                <a:moveTo>
                  <a:pt x="719138" y="0"/>
                </a:moveTo>
                <a:lnTo>
                  <a:pt x="1438275" y="1239892"/>
                </a:lnTo>
                <a:lnTo>
                  <a:pt x="0" y="1239892"/>
                </a:lnTo>
                <a:close/>
              </a:path>
            </a:pathLst>
          </a:custGeom>
          <a:solidFill>
            <a:srgbClr val="C1B3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5" name="Google Shape;135;p15"/>
          <p:cNvSpPr/>
          <p:nvPr/>
        </p:nvSpPr>
        <p:spPr>
          <a:xfrm rot="2525770">
            <a:off x="5411604" y="3161500"/>
            <a:ext cx="184311" cy="158889"/>
          </a:xfrm>
          <a:prstGeom prst="triangle">
            <a:avLst>
              <a:gd fmla="val 50000" name="adj"/>
            </a:avLst>
          </a:prstGeom>
          <a:solidFill>
            <a:srgbClr val="C1B3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36" name="Google Shape;136;p15"/>
          <p:cNvCxnSpPr/>
          <p:nvPr/>
        </p:nvCxnSpPr>
        <p:spPr>
          <a:xfrm>
            <a:off x="2107240" y="3771900"/>
            <a:ext cx="5705422" cy="0"/>
          </a:xfrm>
          <a:prstGeom prst="straightConnector1">
            <a:avLst/>
          </a:prstGeom>
          <a:noFill/>
          <a:ln cap="flat" cmpd="sng" w="9525">
            <a:solidFill>
              <a:srgbClr val="25211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7" name="Google Shape;137;p15"/>
          <p:cNvSpPr/>
          <p:nvPr/>
        </p:nvSpPr>
        <p:spPr>
          <a:xfrm>
            <a:off x="7727232" y="3265107"/>
            <a:ext cx="179813" cy="949141"/>
          </a:xfrm>
          <a:prstGeom prst="rect">
            <a:avLst/>
          </a:prstGeom>
          <a:solidFill>
            <a:srgbClr val="2521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38" name="Google Shape;138;p15"/>
          <p:cNvCxnSpPr/>
          <p:nvPr/>
        </p:nvCxnSpPr>
        <p:spPr>
          <a:xfrm flipH="1">
            <a:off x="5878076" y="1155388"/>
            <a:ext cx="1790376" cy="1138338"/>
          </a:xfrm>
          <a:prstGeom prst="straightConnector1">
            <a:avLst/>
          </a:prstGeom>
          <a:noFill/>
          <a:ln cap="flat" cmpd="sng" w="9525">
            <a:solidFill>
              <a:srgbClr val="C1B397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" name="Google Shape;139;p15"/>
          <p:cNvCxnSpPr/>
          <p:nvPr/>
        </p:nvCxnSpPr>
        <p:spPr>
          <a:xfrm flipH="1">
            <a:off x="6261991" y="1826212"/>
            <a:ext cx="750779" cy="477352"/>
          </a:xfrm>
          <a:prstGeom prst="straightConnector1">
            <a:avLst/>
          </a:prstGeom>
          <a:noFill/>
          <a:ln cap="flat" cmpd="sng" w="9525">
            <a:solidFill>
              <a:srgbClr val="C1B397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" name="Google Shape;140;p15"/>
          <p:cNvCxnSpPr/>
          <p:nvPr/>
        </p:nvCxnSpPr>
        <p:spPr>
          <a:xfrm flipH="1">
            <a:off x="988072" y="4229240"/>
            <a:ext cx="2238336" cy="1423155"/>
          </a:xfrm>
          <a:prstGeom prst="straightConnector1">
            <a:avLst/>
          </a:prstGeom>
          <a:noFill/>
          <a:ln cap="flat" cmpd="sng" w="9525">
            <a:solidFill>
              <a:srgbClr val="C1B397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" name="Google Shape;141;p15"/>
          <p:cNvCxnSpPr/>
          <p:nvPr/>
        </p:nvCxnSpPr>
        <p:spPr>
          <a:xfrm flipH="1">
            <a:off x="2139956" y="4655686"/>
            <a:ext cx="1168473" cy="742926"/>
          </a:xfrm>
          <a:prstGeom prst="straightConnector1">
            <a:avLst/>
          </a:prstGeom>
          <a:noFill/>
          <a:ln cap="flat" cmpd="sng" w="9525">
            <a:solidFill>
              <a:srgbClr val="C1B397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913" y="1623060"/>
            <a:ext cx="12200656" cy="328041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6"/>
          <p:cNvSpPr/>
          <p:nvPr/>
        </p:nvSpPr>
        <p:spPr>
          <a:xfrm>
            <a:off x="3775" y="1623154"/>
            <a:ext cx="12188190" cy="3280239"/>
          </a:xfrm>
          <a:prstGeom prst="rect">
            <a:avLst/>
          </a:prstGeom>
          <a:gradFill>
            <a:gsLst>
              <a:gs pos="0">
                <a:srgbClr val="FFC737">
                  <a:alpha val="51764"/>
                </a:srgbClr>
              </a:gs>
              <a:gs pos="100000">
                <a:srgbClr val="EC72A5">
                  <a:alpha val="47843"/>
                </a:srgbClr>
              </a:gs>
            </a:gsLst>
            <a:lin ang="3600000" scaled="0"/>
          </a:gra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8" name="Google Shape;148;p16"/>
          <p:cNvSpPr txBox="1"/>
          <p:nvPr>
            <p:ph idx="12" type="sldNum"/>
          </p:nvPr>
        </p:nvSpPr>
        <p:spPr>
          <a:xfrm>
            <a:off x="11186736" y="331000"/>
            <a:ext cx="238748" cy="318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900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sz="900">
              <a:solidFill>
                <a:srgbClr val="8888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9" name="Google Shape;149;p16"/>
          <p:cNvSpPr/>
          <p:nvPr/>
        </p:nvSpPr>
        <p:spPr>
          <a:xfrm>
            <a:off x="840344" y="140092"/>
            <a:ext cx="2936701" cy="94897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2740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b="1" sz="27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50" name="Google Shape;150;p16"/>
          <p:cNvCxnSpPr/>
          <p:nvPr/>
        </p:nvCxnSpPr>
        <p:spPr>
          <a:xfrm>
            <a:off x="840344" y="1166471"/>
            <a:ext cx="481345" cy="1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51" name="Google Shape;151;p16"/>
          <p:cNvSpPr/>
          <p:nvPr/>
        </p:nvSpPr>
        <p:spPr>
          <a:xfrm>
            <a:off x="1414036" y="5279236"/>
            <a:ext cx="9367668" cy="663798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54350" spcFirstLastPara="1" rIns="54350" wrap="square" tIns="5435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2" name="Google Shape;152;p16"/>
          <p:cNvSpPr/>
          <p:nvPr/>
        </p:nvSpPr>
        <p:spPr>
          <a:xfrm>
            <a:off x="3761347" y="3373718"/>
            <a:ext cx="2116543" cy="940797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54350" spcFirstLastPara="1" rIns="54350" wrap="square" tIns="5435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We hope that this template will return to you as a time, money and reputation.</a:t>
            </a:r>
            <a:endParaRPr sz="1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3" name="Google Shape;153;p16"/>
          <p:cNvSpPr/>
          <p:nvPr/>
        </p:nvSpPr>
        <p:spPr>
          <a:xfrm>
            <a:off x="4188590" y="3051079"/>
            <a:ext cx="1237192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b="1" sz="1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4" name="Google Shape;154;p16"/>
          <p:cNvSpPr/>
          <p:nvPr/>
        </p:nvSpPr>
        <p:spPr>
          <a:xfrm>
            <a:off x="6323221" y="3357283"/>
            <a:ext cx="2116543" cy="940797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54350" spcFirstLastPara="1" rIns="54350" wrap="square" tIns="5435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We hope that this template will return to you as a time, money and reputation.</a:t>
            </a:r>
            <a:endParaRPr sz="1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5" name="Google Shape;155;p16"/>
          <p:cNvSpPr/>
          <p:nvPr/>
        </p:nvSpPr>
        <p:spPr>
          <a:xfrm>
            <a:off x="6820993" y="3034645"/>
            <a:ext cx="1237192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b="1" sz="1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6" name="Google Shape;156;p16"/>
          <p:cNvSpPr/>
          <p:nvPr/>
        </p:nvSpPr>
        <p:spPr>
          <a:xfrm>
            <a:off x="1079746" y="3357283"/>
            <a:ext cx="2116543" cy="940797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54350" spcFirstLastPara="1" rIns="54350" wrap="square" tIns="5435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We hope that this template will return to you as a time, money and reputation.</a:t>
            </a:r>
            <a:endParaRPr sz="1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7" name="Google Shape;157;p16"/>
          <p:cNvSpPr/>
          <p:nvPr/>
        </p:nvSpPr>
        <p:spPr>
          <a:xfrm>
            <a:off x="1522738" y="3034645"/>
            <a:ext cx="1237192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b="1" sz="1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8" name="Google Shape;158;p16"/>
          <p:cNvSpPr/>
          <p:nvPr/>
        </p:nvSpPr>
        <p:spPr>
          <a:xfrm>
            <a:off x="1891608" y="2252087"/>
            <a:ext cx="495630" cy="495630"/>
          </a:xfrm>
          <a:custGeom>
            <a:rect b="b" l="l" r="r" t="t"/>
            <a:pathLst>
              <a:path extrusionOk="0" h="21600" w="2160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9" name="Google Shape;159;p16"/>
          <p:cNvSpPr/>
          <p:nvPr/>
        </p:nvSpPr>
        <p:spPr>
          <a:xfrm>
            <a:off x="4549521" y="2267581"/>
            <a:ext cx="495630" cy="495630"/>
          </a:xfrm>
          <a:custGeom>
            <a:rect b="b" l="l" r="r" t="t"/>
            <a:pathLst>
              <a:path extrusionOk="0" h="21600" w="2160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0" name="Google Shape;160;p16"/>
          <p:cNvSpPr/>
          <p:nvPr/>
        </p:nvSpPr>
        <p:spPr>
          <a:xfrm>
            <a:off x="7134947" y="2277315"/>
            <a:ext cx="495630" cy="450574"/>
          </a:xfrm>
          <a:custGeom>
            <a:rect b="b" l="l" r="r" t="t"/>
            <a:pathLst>
              <a:path extrusionOk="0" h="21600" w="2160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1" name="Google Shape;161;p16"/>
          <p:cNvSpPr/>
          <p:nvPr/>
        </p:nvSpPr>
        <p:spPr>
          <a:xfrm>
            <a:off x="9822941" y="2310364"/>
            <a:ext cx="495630" cy="495630"/>
          </a:xfrm>
          <a:custGeom>
            <a:rect b="b" l="l" r="r" t="t"/>
            <a:pathLst>
              <a:path extrusionOk="0" h="21600" w="2160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2" name="Google Shape;162;p16"/>
          <p:cNvSpPr/>
          <p:nvPr/>
        </p:nvSpPr>
        <p:spPr>
          <a:xfrm>
            <a:off x="9012708" y="3357283"/>
            <a:ext cx="2116543" cy="940797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54350" spcFirstLastPara="1" rIns="54350" wrap="square" tIns="5435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We hope that this template will return to you as a time, money and reputation.</a:t>
            </a:r>
            <a:endParaRPr sz="1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3" name="Google Shape;163;p16"/>
          <p:cNvSpPr/>
          <p:nvPr/>
        </p:nvSpPr>
        <p:spPr>
          <a:xfrm>
            <a:off x="9403085" y="3034645"/>
            <a:ext cx="1237192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b="1" sz="1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64" name="Google Shape;164;p16"/>
          <p:cNvCxnSpPr/>
          <p:nvPr/>
        </p:nvCxnSpPr>
        <p:spPr>
          <a:xfrm flipH="1">
            <a:off x="6116262" y="2267581"/>
            <a:ext cx="1" cy="2095424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65" name="Google Shape;165;p16"/>
          <p:cNvCxnSpPr/>
          <p:nvPr/>
        </p:nvCxnSpPr>
        <p:spPr>
          <a:xfrm>
            <a:off x="8751408" y="2267581"/>
            <a:ext cx="1" cy="2095424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66" name="Google Shape;166;p16"/>
          <p:cNvCxnSpPr/>
          <p:nvPr/>
        </p:nvCxnSpPr>
        <p:spPr>
          <a:xfrm flipH="1">
            <a:off x="3479306" y="2267581"/>
            <a:ext cx="1" cy="2095424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7"/>
          <p:cNvSpPr txBox="1"/>
          <p:nvPr>
            <p:ph idx="12" type="sldNum"/>
          </p:nvPr>
        </p:nvSpPr>
        <p:spPr>
          <a:xfrm>
            <a:off x="11186736" y="331000"/>
            <a:ext cx="238748" cy="318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900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sz="900">
              <a:solidFill>
                <a:srgbClr val="8888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2" name="Google Shape;172;p17"/>
          <p:cNvSpPr/>
          <p:nvPr/>
        </p:nvSpPr>
        <p:spPr>
          <a:xfrm>
            <a:off x="6432389" y="762988"/>
            <a:ext cx="3497752" cy="109004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2297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STEP HERE</a:t>
            </a:r>
            <a:endParaRPr b="1" sz="37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3" name="Google Shape;173;p17"/>
          <p:cNvSpPr/>
          <p:nvPr/>
        </p:nvSpPr>
        <p:spPr>
          <a:xfrm>
            <a:off x="6365486" y="1947804"/>
            <a:ext cx="4922780" cy="1771793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54350" spcFirstLastPara="1" rIns="54350" wrap="square" tIns="5435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4" name="Google Shape;174;p17"/>
          <p:cNvSpPr/>
          <p:nvPr/>
        </p:nvSpPr>
        <p:spPr>
          <a:xfrm rot="-9860900">
            <a:off x="-685624" y="519225"/>
            <a:ext cx="6742065" cy="6528196"/>
          </a:xfrm>
          <a:custGeom>
            <a:rect b="b" l="l" r="r" t="t"/>
            <a:pathLst>
              <a:path extrusionOk="0" h="21545" w="21504">
                <a:moveTo>
                  <a:pt x="21500" y="20001"/>
                </a:moveTo>
                <a:cubicBezTo>
                  <a:pt x="21472" y="19946"/>
                  <a:pt x="21399" y="19894"/>
                  <a:pt x="21375" y="19840"/>
                </a:cubicBezTo>
                <a:cubicBezTo>
                  <a:pt x="21375" y="19840"/>
                  <a:pt x="21424" y="19788"/>
                  <a:pt x="21399" y="19771"/>
                </a:cubicBezTo>
                <a:cubicBezTo>
                  <a:pt x="21375" y="19644"/>
                  <a:pt x="21251" y="19503"/>
                  <a:pt x="21299" y="19414"/>
                </a:cubicBezTo>
                <a:cubicBezTo>
                  <a:pt x="21299" y="19376"/>
                  <a:pt x="21375" y="19376"/>
                  <a:pt x="21375" y="19342"/>
                </a:cubicBezTo>
                <a:cubicBezTo>
                  <a:pt x="21375" y="19304"/>
                  <a:pt x="21299" y="19235"/>
                  <a:pt x="21299" y="19180"/>
                </a:cubicBezTo>
                <a:cubicBezTo>
                  <a:pt x="21299" y="19002"/>
                  <a:pt x="21223" y="18823"/>
                  <a:pt x="21174" y="18610"/>
                </a:cubicBezTo>
                <a:cubicBezTo>
                  <a:pt x="21150" y="18466"/>
                  <a:pt x="21126" y="18325"/>
                  <a:pt x="21102" y="18181"/>
                </a:cubicBezTo>
                <a:cubicBezTo>
                  <a:pt x="21074" y="18092"/>
                  <a:pt x="21026" y="17985"/>
                  <a:pt x="21050" y="17876"/>
                </a:cubicBezTo>
                <a:cubicBezTo>
                  <a:pt x="21050" y="17859"/>
                  <a:pt x="21126" y="17824"/>
                  <a:pt x="21126" y="17807"/>
                </a:cubicBezTo>
                <a:cubicBezTo>
                  <a:pt x="21150" y="17717"/>
                  <a:pt x="21026" y="17519"/>
                  <a:pt x="20973" y="17378"/>
                </a:cubicBezTo>
                <a:cubicBezTo>
                  <a:pt x="20925" y="17216"/>
                  <a:pt x="20877" y="17038"/>
                  <a:pt x="20877" y="16914"/>
                </a:cubicBezTo>
                <a:cubicBezTo>
                  <a:pt x="20877" y="16897"/>
                  <a:pt x="20925" y="16897"/>
                  <a:pt x="20925" y="16877"/>
                </a:cubicBezTo>
                <a:cubicBezTo>
                  <a:pt x="20925" y="16825"/>
                  <a:pt x="20877" y="16753"/>
                  <a:pt x="20877" y="16698"/>
                </a:cubicBezTo>
                <a:cubicBezTo>
                  <a:pt x="20849" y="16520"/>
                  <a:pt x="20877" y="16361"/>
                  <a:pt x="20849" y="16111"/>
                </a:cubicBezTo>
                <a:cubicBezTo>
                  <a:pt x="20825" y="16021"/>
                  <a:pt x="20777" y="15949"/>
                  <a:pt x="20752" y="15860"/>
                </a:cubicBezTo>
                <a:cubicBezTo>
                  <a:pt x="20724" y="15736"/>
                  <a:pt x="20801" y="15414"/>
                  <a:pt x="20752" y="15253"/>
                </a:cubicBezTo>
                <a:cubicBezTo>
                  <a:pt x="20752" y="15201"/>
                  <a:pt x="20652" y="15146"/>
                  <a:pt x="20652" y="15091"/>
                </a:cubicBezTo>
                <a:cubicBezTo>
                  <a:pt x="20652" y="15074"/>
                  <a:pt x="20700" y="15074"/>
                  <a:pt x="20700" y="15057"/>
                </a:cubicBezTo>
                <a:cubicBezTo>
                  <a:pt x="20700" y="15057"/>
                  <a:pt x="20652" y="15002"/>
                  <a:pt x="20676" y="14985"/>
                </a:cubicBezTo>
                <a:cubicBezTo>
                  <a:pt x="20700" y="14878"/>
                  <a:pt x="20752" y="14610"/>
                  <a:pt x="20676" y="14469"/>
                </a:cubicBezTo>
                <a:cubicBezTo>
                  <a:pt x="20652" y="14432"/>
                  <a:pt x="20576" y="14415"/>
                  <a:pt x="20551" y="14377"/>
                </a:cubicBezTo>
                <a:cubicBezTo>
                  <a:pt x="20551" y="14377"/>
                  <a:pt x="20604" y="14325"/>
                  <a:pt x="20576" y="14308"/>
                </a:cubicBezTo>
                <a:cubicBezTo>
                  <a:pt x="20576" y="14253"/>
                  <a:pt x="20451" y="13985"/>
                  <a:pt x="20451" y="13951"/>
                </a:cubicBezTo>
                <a:cubicBezTo>
                  <a:pt x="20451" y="13879"/>
                  <a:pt x="20551" y="13807"/>
                  <a:pt x="20527" y="13755"/>
                </a:cubicBezTo>
                <a:cubicBezTo>
                  <a:pt x="20527" y="13755"/>
                  <a:pt x="20326" y="13574"/>
                  <a:pt x="20351" y="13522"/>
                </a:cubicBezTo>
                <a:cubicBezTo>
                  <a:pt x="20379" y="13522"/>
                  <a:pt x="20503" y="13539"/>
                  <a:pt x="20503" y="13522"/>
                </a:cubicBezTo>
                <a:cubicBezTo>
                  <a:pt x="20527" y="13433"/>
                  <a:pt x="20403" y="13467"/>
                  <a:pt x="20451" y="13378"/>
                </a:cubicBezTo>
                <a:cubicBezTo>
                  <a:pt x="20475" y="13343"/>
                  <a:pt x="20604" y="13398"/>
                  <a:pt x="20551" y="13361"/>
                </a:cubicBezTo>
                <a:cubicBezTo>
                  <a:pt x="20503" y="13289"/>
                  <a:pt x="20178" y="13237"/>
                  <a:pt x="19929" y="13217"/>
                </a:cubicBezTo>
                <a:cubicBezTo>
                  <a:pt x="19631" y="13199"/>
                  <a:pt x="19430" y="13076"/>
                  <a:pt x="19008" y="13076"/>
                </a:cubicBezTo>
                <a:cubicBezTo>
                  <a:pt x="19081" y="13076"/>
                  <a:pt x="18707" y="13130"/>
                  <a:pt x="18707" y="13076"/>
                </a:cubicBezTo>
                <a:cubicBezTo>
                  <a:pt x="18707" y="13076"/>
                  <a:pt x="18856" y="13093"/>
                  <a:pt x="18807" y="13058"/>
                </a:cubicBezTo>
                <a:cubicBezTo>
                  <a:pt x="18807" y="13058"/>
                  <a:pt x="18683" y="13093"/>
                  <a:pt x="18635" y="13021"/>
                </a:cubicBezTo>
                <a:cubicBezTo>
                  <a:pt x="18659" y="13041"/>
                  <a:pt x="18783" y="12914"/>
                  <a:pt x="18807" y="12860"/>
                </a:cubicBezTo>
                <a:cubicBezTo>
                  <a:pt x="18932" y="12684"/>
                  <a:pt x="18980" y="12485"/>
                  <a:pt x="18932" y="12235"/>
                </a:cubicBezTo>
                <a:cubicBezTo>
                  <a:pt x="18884" y="12094"/>
                  <a:pt x="18884" y="12022"/>
                  <a:pt x="18783" y="11950"/>
                </a:cubicBezTo>
                <a:cubicBezTo>
                  <a:pt x="18735" y="11915"/>
                  <a:pt x="18735" y="11878"/>
                  <a:pt x="18735" y="11826"/>
                </a:cubicBezTo>
                <a:cubicBezTo>
                  <a:pt x="18683" y="11702"/>
                  <a:pt x="18783" y="11379"/>
                  <a:pt x="18707" y="11184"/>
                </a:cubicBezTo>
                <a:cubicBezTo>
                  <a:pt x="18659" y="11094"/>
                  <a:pt x="18534" y="11022"/>
                  <a:pt x="18510" y="10899"/>
                </a:cubicBezTo>
                <a:cubicBezTo>
                  <a:pt x="18458" y="10737"/>
                  <a:pt x="18534" y="10469"/>
                  <a:pt x="18434" y="10274"/>
                </a:cubicBezTo>
                <a:cubicBezTo>
                  <a:pt x="18410" y="10184"/>
                  <a:pt x="18285" y="10112"/>
                  <a:pt x="18261" y="10006"/>
                </a:cubicBezTo>
                <a:cubicBezTo>
                  <a:pt x="18237" y="9968"/>
                  <a:pt x="18285" y="9899"/>
                  <a:pt x="18285" y="9845"/>
                </a:cubicBezTo>
                <a:cubicBezTo>
                  <a:pt x="18285" y="9807"/>
                  <a:pt x="18237" y="9773"/>
                  <a:pt x="18209" y="9738"/>
                </a:cubicBezTo>
                <a:cubicBezTo>
                  <a:pt x="18209" y="9666"/>
                  <a:pt x="18237" y="9577"/>
                  <a:pt x="18209" y="9505"/>
                </a:cubicBezTo>
                <a:cubicBezTo>
                  <a:pt x="18209" y="9433"/>
                  <a:pt x="18136" y="9381"/>
                  <a:pt x="18136" y="9309"/>
                </a:cubicBezTo>
                <a:cubicBezTo>
                  <a:pt x="18136" y="9237"/>
                  <a:pt x="18185" y="9148"/>
                  <a:pt x="18160" y="9076"/>
                </a:cubicBezTo>
                <a:cubicBezTo>
                  <a:pt x="18160" y="9004"/>
                  <a:pt x="18060" y="8952"/>
                  <a:pt x="18036" y="8880"/>
                </a:cubicBezTo>
                <a:cubicBezTo>
                  <a:pt x="17959" y="8736"/>
                  <a:pt x="18036" y="8595"/>
                  <a:pt x="17984" y="8434"/>
                </a:cubicBezTo>
                <a:cubicBezTo>
                  <a:pt x="17959" y="8310"/>
                  <a:pt x="17859" y="8203"/>
                  <a:pt x="17835" y="8077"/>
                </a:cubicBezTo>
                <a:cubicBezTo>
                  <a:pt x="17811" y="8022"/>
                  <a:pt x="17859" y="7987"/>
                  <a:pt x="17859" y="7935"/>
                </a:cubicBezTo>
                <a:cubicBezTo>
                  <a:pt x="17859" y="7846"/>
                  <a:pt x="17763" y="7737"/>
                  <a:pt x="17763" y="7630"/>
                </a:cubicBezTo>
                <a:cubicBezTo>
                  <a:pt x="17763" y="7578"/>
                  <a:pt x="17811" y="7524"/>
                  <a:pt x="17787" y="7469"/>
                </a:cubicBezTo>
                <a:cubicBezTo>
                  <a:pt x="17787" y="7434"/>
                  <a:pt x="17738" y="7400"/>
                  <a:pt x="17738" y="7345"/>
                </a:cubicBezTo>
                <a:cubicBezTo>
                  <a:pt x="17738" y="7311"/>
                  <a:pt x="17787" y="7273"/>
                  <a:pt x="17763" y="7239"/>
                </a:cubicBezTo>
                <a:cubicBezTo>
                  <a:pt x="17763" y="7221"/>
                  <a:pt x="17710" y="7167"/>
                  <a:pt x="17686" y="7132"/>
                </a:cubicBezTo>
                <a:cubicBezTo>
                  <a:pt x="17662" y="7077"/>
                  <a:pt x="17710" y="7023"/>
                  <a:pt x="17686" y="6971"/>
                </a:cubicBezTo>
                <a:cubicBezTo>
                  <a:pt x="17662" y="6844"/>
                  <a:pt x="17586" y="6809"/>
                  <a:pt x="17614" y="6755"/>
                </a:cubicBezTo>
                <a:cubicBezTo>
                  <a:pt x="17614" y="6737"/>
                  <a:pt x="17686" y="6755"/>
                  <a:pt x="17686" y="6720"/>
                </a:cubicBezTo>
                <a:cubicBezTo>
                  <a:pt x="17686" y="6542"/>
                  <a:pt x="17437" y="6308"/>
                  <a:pt x="17288" y="6202"/>
                </a:cubicBezTo>
                <a:cubicBezTo>
                  <a:pt x="17212" y="6130"/>
                  <a:pt x="17087" y="6095"/>
                  <a:pt x="17087" y="6078"/>
                </a:cubicBezTo>
                <a:cubicBezTo>
                  <a:pt x="17087" y="6061"/>
                  <a:pt x="17212" y="6095"/>
                  <a:pt x="17212" y="6095"/>
                </a:cubicBezTo>
                <a:cubicBezTo>
                  <a:pt x="17188" y="6078"/>
                  <a:pt x="17087" y="6006"/>
                  <a:pt x="17087" y="5972"/>
                </a:cubicBezTo>
                <a:cubicBezTo>
                  <a:pt x="17087" y="5934"/>
                  <a:pt x="17188" y="5917"/>
                  <a:pt x="17188" y="5882"/>
                </a:cubicBezTo>
                <a:cubicBezTo>
                  <a:pt x="17164" y="5845"/>
                  <a:pt x="17087" y="5828"/>
                  <a:pt x="17063" y="5776"/>
                </a:cubicBezTo>
                <a:cubicBezTo>
                  <a:pt x="17039" y="5686"/>
                  <a:pt x="17188" y="5577"/>
                  <a:pt x="17140" y="5525"/>
                </a:cubicBezTo>
                <a:cubicBezTo>
                  <a:pt x="17140" y="5505"/>
                  <a:pt x="16838" y="5560"/>
                  <a:pt x="16790" y="5505"/>
                </a:cubicBezTo>
                <a:lnTo>
                  <a:pt x="16814" y="5329"/>
                </a:lnTo>
                <a:cubicBezTo>
                  <a:pt x="16838" y="5292"/>
                  <a:pt x="16939" y="5275"/>
                  <a:pt x="16963" y="5257"/>
                </a:cubicBezTo>
                <a:cubicBezTo>
                  <a:pt x="16963" y="5237"/>
                  <a:pt x="16963" y="5185"/>
                  <a:pt x="16963" y="5185"/>
                </a:cubicBezTo>
                <a:cubicBezTo>
                  <a:pt x="16963" y="5168"/>
                  <a:pt x="16987" y="5148"/>
                  <a:pt x="16987" y="5113"/>
                </a:cubicBezTo>
                <a:cubicBezTo>
                  <a:pt x="16963" y="5041"/>
                  <a:pt x="16891" y="5148"/>
                  <a:pt x="16838" y="5113"/>
                </a:cubicBezTo>
                <a:cubicBezTo>
                  <a:pt x="16866" y="5113"/>
                  <a:pt x="16915" y="4990"/>
                  <a:pt x="16866" y="4952"/>
                </a:cubicBezTo>
                <a:cubicBezTo>
                  <a:pt x="16838" y="4918"/>
                  <a:pt x="16790" y="4972"/>
                  <a:pt x="16790" y="4918"/>
                </a:cubicBezTo>
                <a:cubicBezTo>
                  <a:pt x="16790" y="4863"/>
                  <a:pt x="16838" y="4828"/>
                  <a:pt x="16838" y="4774"/>
                </a:cubicBezTo>
                <a:cubicBezTo>
                  <a:pt x="16838" y="4774"/>
                  <a:pt x="16742" y="4756"/>
                  <a:pt x="16742" y="4739"/>
                </a:cubicBezTo>
                <a:cubicBezTo>
                  <a:pt x="16714" y="4684"/>
                  <a:pt x="16814" y="4684"/>
                  <a:pt x="16814" y="4650"/>
                </a:cubicBezTo>
                <a:cubicBezTo>
                  <a:pt x="16814" y="4615"/>
                  <a:pt x="16790" y="4506"/>
                  <a:pt x="16790" y="4506"/>
                </a:cubicBezTo>
                <a:cubicBezTo>
                  <a:pt x="16766" y="4471"/>
                  <a:pt x="16690" y="4506"/>
                  <a:pt x="16666" y="4489"/>
                </a:cubicBezTo>
                <a:cubicBezTo>
                  <a:pt x="16641" y="4454"/>
                  <a:pt x="16766" y="4417"/>
                  <a:pt x="16589" y="4454"/>
                </a:cubicBezTo>
                <a:cubicBezTo>
                  <a:pt x="16392" y="4523"/>
                  <a:pt x="16641" y="4399"/>
                  <a:pt x="16666" y="4310"/>
                </a:cubicBezTo>
                <a:cubicBezTo>
                  <a:pt x="16690" y="4275"/>
                  <a:pt x="16690" y="4131"/>
                  <a:pt x="16666" y="4097"/>
                </a:cubicBezTo>
                <a:cubicBezTo>
                  <a:pt x="16641" y="4059"/>
                  <a:pt x="16565" y="4131"/>
                  <a:pt x="16565" y="4080"/>
                </a:cubicBezTo>
                <a:cubicBezTo>
                  <a:pt x="16541" y="4025"/>
                  <a:pt x="16690" y="3918"/>
                  <a:pt x="16617" y="3846"/>
                </a:cubicBezTo>
                <a:cubicBezTo>
                  <a:pt x="16589" y="3829"/>
                  <a:pt x="16517" y="3881"/>
                  <a:pt x="16489" y="3829"/>
                </a:cubicBezTo>
                <a:cubicBezTo>
                  <a:pt x="16489" y="3757"/>
                  <a:pt x="16617" y="3723"/>
                  <a:pt x="16589" y="3633"/>
                </a:cubicBezTo>
                <a:cubicBezTo>
                  <a:pt x="16589" y="3633"/>
                  <a:pt x="16465" y="3596"/>
                  <a:pt x="16465" y="3579"/>
                </a:cubicBezTo>
                <a:cubicBezTo>
                  <a:pt x="16465" y="3579"/>
                  <a:pt x="16541" y="3544"/>
                  <a:pt x="16541" y="3524"/>
                </a:cubicBezTo>
                <a:cubicBezTo>
                  <a:pt x="16440" y="3472"/>
                  <a:pt x="16340" y="3544"/>
                  <a:pt x="16340" y="3489"/>
                </a:cubicBezTo>
                <a:cubicBezTo>
                  <a:pt x="16316" y="3455"/>
                  <a:pt x="16440" y="3417"/>
                  <a:pt x="16465" y="3365"/>
                </a:cubicBezTo>
                <a:cubicBezTo>
                  <a:pt x="16541" y="3239"/>
                  <a:pt x="16392" y="3204"/>
                  <a:pt x="16465" y="3149"/>
                </a:cubicBezTo>
                <a:cubicBezTo>
                  <a:pt x="16565" y="3098"/>
                  <a:pt x="16392" y="3132"/>
                  <a:pt x="16416" y="3060"/>
                </a:cubicBezTo>
                <a:cubicBezTo>
                  <a:pt x="16416" y="3060"/>
                  <a:pt x="16489" y="3060"/>
                  <a:pt x="16465" y="3026"/>
                </a:cubicBezTo>
                <a:cubicBezTo>
                  <a:pt x="16440" y="2971"/>
                  <a:pt x="16340" y="2988"/>
                  <a:pt x="16340" y="2882"/>
                </a:cubicBezTo>
                <a:cubicBezTo>
                  <a:pt x="16340" y="2902"/>
                  <a:pt x="16392" y="2810"/>
                  <a:pt x="16392" y="2792"/>
                </a:cubicBezTo>
                <a:cubicBezTo>
                  <a:pt x="16392" y="2775"/>
                  <a:pt x="16316" y="2775"/>
                  <a:pt x="16316" y="2758"/>
                </a:cubicBezTo>
                <a:cubicBezTo>
                  <a:pt x="16292" y="2758"/>
                  <a:pt x="16340" y="2741"/>
                  <a:pt x="16340" y="2720"/>
                </a:cubicBezTo>
                <a:cubicBezTo>
                  <a:pt x="16292" y="2686"/>
                  <a:pt x="16244" y="2703"/>
                  <a:pt x="16244" y="2651"/>
                </a:cubicBezTo>
                <a:cubicBezTo>
                  <a:pt x="16244" y="2579"/>
                  <a:pt x="16440" y="2384"/>
                  <a:pt x="16119" y="2418"/>
                </a:cubicBezTo>
                <a:cubicBezTo>
                  <a:pt x="15918" y="2435"/>
                  <a:pt x="16465" y="2312"/>
                  <a:pt x="16244" y="2222"/>
                </a:cubicBezTo>
                <a:cubicBezTo>
                  <a:pt x="16191" y="2188"/>
                  <a:pt x="16143" y="2168"/>
                  <a:pt x="16167" y="2044"/>
                </a:cubicBezTo>
                <a:cubicBezTo>
                  <a:pt x="16167" y="2006"/>
                  <a:pt x="16244" y="1882"/>
                  <a:pt x="16167" y="1810"/>
                </a:cubicBezTo>
                <a:cubicBezTo>
                  <a:pt x="16119" y="1776"/>
                  <a:pt x="16019" y="1793"/>
                  <a:pt x="16019" y="1759"/>
                </a:cubicBezTo>
                <a:cubicBezTo>
                  <a:pt x="16019" y="1704"/>
                  <a:pt x="16268" y="1687"/>
                  <a:pt x="16215" y="1597"/>
                </a:cubicBezTo>
                <a:cubicBezTo>
                  <a:pt x="16215" y="1563"/>
                  <a:pt x="15994" y="1580"/>
                  <a:pt x="15966" y="1525"/>
                </a:cubicBezTo>
                <a:cubicBezTo>
                  <a:pt x="15942" y="1508"/>
                  <a:pt x="15994" y="1453"/>
                  <a:pt x="15994" y="1419"/>
                </a:cubicBezTo>
                <a:cubicBezTo>
                  <a:pt x="15994" y="1347"/>
                  <a:pt x="15966" y="1312"/>
                  <a:pt x="15966" y="1275"/>
                </a:cubicBezTo>
                <a:cubicBezTo>
                  <a:pt x="15966" y="1240"/>
                  <a:pt x="16067" y="1168"/>
                  <a:pt x="15966" y="1116"/>
                </a:cubicBezTo>
                <a:cubicBezTo>
                  <a:pt x="15894" y="1079"/>
                  <a:pt x="15870" y="1096"/>
                  <a:pt x="15966" y="1044"/>
                </a:cubicBezTo>
                <a:cubicBezTo>
                  <a:pt x="16143" y="955"/>
                  <a:pt x="15894" y="990"/>
                  <a:pt x="15894" y="938"/>
                </a:cubicBezTo>
                <a:cubicBezTo>
                  <a:pt x="15894" y="901"/>
                  <a:pt x="15994" y="901"/>
                  <a:pt x="15994" y="849"/>
                </a:cubicBezTo>
                <a:cubicBezTo>
                  <a:pt x="16019" y="667"/>
                  <a:pt x="15793" y="794"/>
                  <a:pt x="15769" y="705"/>
                </a:cubicBezTo>
                <a:cubicBezTo>
                  <a:pt x="15769" y="667"/>
                  <a:pt x="15894" y="687"/>
                  <a:pt x="15918" y="687"/>
                </a:cubicBezTo>
                <a:cubicBezTo>
                  <a:pt x="15894" y="687"/>
                  <a:pt x="15918" y="581"/>
                  <a:pt x="15942" y="561"/>
                </a:cubicBezTo>
                <a:cubicBezTo>
                  <a:pt x="15918" y="561"/>
                  <a:pt x="15842" y="561"/>
                  <a:pt x="15818" y="543"/>
                </a:cubicBezTo>
                <a:cubicBezTo>
                  <a:pt x="15769" y="471"/>
                  <a:pt x="15894" y="526"/>
                  <a:pt x="15894" y="471"/>
                </a:cubicBezTo>
                <a:cubicBezTo>
                  <a:pt x="15870" y="402"/>
                  <a:pt x="15769" y="492"/>
                  <a:pt x="15769" y="402"/>
                </a:cubicBezTo>
                <a:cubicBezTo>
                  <a:pt x="15769" y="365"/>
                  <a:pt x="15842" y="330"/>
                  <a:pt x="15818" y="276"/>
                </a:cubicBezTo>
                <a:cubicBezTo>
                  <a:pt x="15818" y="224"/>
                  <a:pt x="15745" y="293"/>
                  <a:pt x="15745" y="224"/>
                </a:cubicBezTo>
                <a:cubicBezTo>
                  <a:pt x="15717" y="152"/>
                  <a:pt x="15842" y="45"/>
                  <a:pt x="15745" y="8"/>
                </a:cubicBezTo>
                <a:cubicBezTo>
                  <a:pt x="15645" y="-44"/>
                  <a:pt x="14797" y="169"/>
                  <a:pt x="14548" y="241"/>
                </a:cubicBezTo>
                <a:cubicBezTo>
                  <a:pt x="13427" y="561"/>
                  <a:pt x="12181" y="918"/>
                  <a:pt x="10935" y="1223"/>
                </a:cubicBezTo>
                <a:cubicBezTo>
                  <a:pt x="10710" y="1275"/>
                  <a:pt x="10513" y="1330"/>
                  <a:pt x="10312" y="1402"/>
                </a:cubicBezTo>
                <a:cubicBezTo>
                  <a:pt x="10087" y="1453"/>
                  <a:pt x="9838" y="1543"/>
                  <a:pt x="9689" y="1597"/>
                </a:cubicBezTo>
                <a:cubicBezTo>
                  <a:pt x="9066" y="1793"/>
                  <a:pt x="8496" y="1900"/>
                  <a:pt x="7997" y="2078"/>
                </a:cubicBezTo>
                <a:cubicBezTo>
                  <a:pt x="7921" y="2116"/>
                  <a:pt x="7873" y="2150"/>
                  <a:pt x="7796" y="2188"/>
                </a:cubicBezTo>
                <a:cubicBezTo>
                  <a:pt x="6752" y="2562"/>
                  <a:pt x="5602" y="2882"/>
                  <a:pt x="4582" y="3311"/>
                </a:cubicBezTo>
                <a:cubicBezTo>
                  <a:pt x="4931" y="3256"/>
                  <a:pt x="4658" y="3293"/>
                  <a:pt x="4485" y="3383"/>
                </a:cubicBezTo>
                <a:cubicBezTo>
                  <a:pt x="4433" y="3400"/>
                  <a:pt x="4409" y="3472"/>
                  <a:pt x="4361" y="3489"/>
                </a:cubicBezTo>
                <a:cubicBezTo>
                  <a:pt x="3987" y="3702"/>
                  <a:pt x="3139" y="3953"/>
                  <a:pt x="2990" y="4186"/>
                </a:cubicBezTo>
                <a:cubicBezTo>
                  <a:pt x="2962" y="4203"/>
                  <a:pt x="3038" y="4275"/>
                  <a:pt x="3038" y="4258"/>
                </a:cubicBezTo>
                <a:cubicBezTo>
                  <a:pt x="3038" y="4275"/>
                  <a:pt x="2837" y="4417"/>
                  <a:pt x="2837" y="4417"/>
                </a:cubicBezTo>
                <a:cubicBezTo>
                  <a:pt x="2890" y="4454"/>
                  <a:pt x="3187" y="4293"/>
                  <a:pt x="3235" y="4258"/>
                </a:cubicBezTo>
                <a:cubicBezTo>
                  <a:pt x="3585" y="4080"/>
                  <a:pt x="3834" y="3953"/>
                  <a:pt x="4260" y="3812"/>
                </a:cubicBezTo>
                <a:cubicBezTo>
                  <a:pt x="4485" y="3740"/>
                  <a:pt x="4208" y="3881"/>
                  <a:pt x="4135" y="3918"/>
                </a:cubicBezTo>
                <a:cubicBezTo>
                  <a:pt x="3661" y="4114"/>
                  <a:pt x="3436" y="4203"/>
                  <a:pt x="2990" y="4489"/>
                </a:cubicBezTo>
                <a:cubicBezTo>
                  <a:pt x="2914" y="4523"/>
                  <a:pt x="2765" y="4650"/>
                  <a:pt x="2689" y="4704"/>
                </a:cubicBezTo>
                <a:cubicBezTo>
                  <a:pt x="2616" y="4811"/>
                  <a:pt x="2765" y="4774"/>
                  <a:pt x="2914" y="4722"/>
                </a:cubicBezTo>
                <a:cubicBezTo>
                  <a:pt x="3038" y="4684"/>
                  <a:pt x="3087" y="4578"/>
                  <a:pt x="3336" y="4561"/>
                </a:cubicBezTo>
                <a:cubicBezTo>
                  <a:pt x="3312" y="4561"/>
                  <a:pt x="3312" y="4578"/>
                  <a:pt x="3312" y="4578"/>
                </a:cubicBezTo>
                <a:cubicBezTo>
                  <a:pt x="3336" y="4578"/>
                  <a:pt x="3336" y="4578"/>
                  <a:pt x="3336" y="4561"/>
                </a:cubicBezTo>
                <a:cubicBezTo>
                  <a:pt x="3710" y="4382"/>
                  <a:pt x="4160" y="4186"/>
                  <a:pt x="4582" y="4025"/>
                </a:cubicBezTo>
                <a:cubicBezTo>
                  <a:pt x="4931" y="3881"/>
                  <a:pt x="5506" y="3651"/>
                  <a:pt x="6028" y="3507"/>
                </a:cubicBezTo>
                <a:cubicBezTo>
                  <a:pt x="6426" y="3417"/>
                  <a:pt x="5880" y="3579"/>
                  <a:pt x="5755" y="3633"/>
                </a:cubicBezTo>
                <a:cubicBezTo>
                  <a:pt x="5305" y="3812"/>
                  <a:pt x="4931" y="3990"/>
                  <a:pt x="4533" y="4149"/>
                </a:cubicBezTo>
                <a:cubicBezTo>
                  <a:pt x="4107" y="4327"/>
                  <a:pt x="3537" y="4543"/>
                  <a:pt x="3139" y="4811"/>
                </a:cubicBezTo>
                <a:lnTo>
                  <a:pt x="3014" y="4918"/>
                </a:lnTo>
                <a:cubicBezTo>
                  <a:pt x="3014" y="4935"/>
                  <a:pt x="3163" y="4863"/>
                  <a:pt x="3288" y="4828"/>
                </a:cubicBezTo>
                <a:cubicBezTo>
                  <a:pt x="3489" y="4704"/>
                  <a:pt x="3710" y="4561"/>
                  <a:pt x="3910" y="4489"/>
                </a:cubicBezTo>
                <a:cubicBezTo>
                  <a:pt x="4284" y="4310"/>
                  <a:pt x="4533" y="4221"/>
                  <a:pt x="4859" y="4097"/>
                </a:cubicBezTo>
                <a:cubicBezTo>
                  <a:pt x="4859" y="4080"/>
                  <a:pt x="4907" y="4080"/>
                  <a:pt x="4859" y="4097"/>
                </a:cubicBezTo>
                <a:cubicBezTo>
                  <a:pt x="4385" y="4454"/>
                  <a:pt x="3489" y="4684"/>
                  <a:pt x="2914" y="5113"/>
                </a:cubicBezTo>
                <a:cubicBezTo>
                  <a:pt x="2866" y="5148"/>
                  <a:pt x="2641" y="5329"/>
                  <a:pt x="2890" y="5257"/>
                </a:cubicBezTo>
                <a:cubicBezTo>
                  <a:pt x="3139" y="5168"/>
                  <a:pt x="2938" y="5309"/>
                  <a:pt x="2914" y="5364"/>
                </a:cubicBezTo>
                <a:cubicBezTo>
                  <a:pt x="2938" y="5329"/>
                  <a:pt x="2938" y="5488"/>
                  <a:pt x="2866" y="5470"/>
                </a:cubicBezTo>
                <a:cubicBezTo>
                  <a:pt x="3038" y="5525"/>
                  <a:pt x="3163" y="5275"/>
                  <a:pt x="3288" y="5347"/>
                </a:cubicBezTo>
                <a:cubicBezTo>
                  <a:pt x="3312" y="5364"/>
                  <a:pt x="3063" y="5470"/>
                  <a:pt x="3235" y="5488"/>
                </a:cubicBezTo>
                <a:cubicBezTo>
                  <a:pt x="3312" y="5505"/>
                  <a:pt x="3661" y="5275"/>
                  <a:pt x="3786" y="5220"/>
                </a:cubicBezTo>
                <a:cubicBezTo>
                  <a:pt x="3935" y="5185"/>
                  <a:pt x="4059" y="5168"/>
                  <a:pt x="3862" y="5275"/>
                </a:cubicBezTo>
                <a:cubicBezTo>
                  <a:pt x="3609" y="5381"/>
                  <a:pt x="3312" y="5505"/>
                  <a:pt x="3087" y="5666"/>
                </a:cubicBezTo>
                <a:cubicBezTo>
                  <a:pt x="2938" y="5793"/>
                  <a:pt x="3412" y="5577"/>
                  <a:pt x="3513" y="5525"/>
                </a:cubicBezTo>
                <a:cubicBezTo>
                  <a:pt x="3710" y="5436"/>
                  <a:pt x="3810" y="5347"/>
                  <a:pt x="3910" y="5309"/>
                </a:cubicBezTo>
                <a:cubicBezTo>
                  <a:pt x="4035" y="5275"/>
                  <a:pt x="4433" y="5113"/>
                  <a:pt x="4107" y="5309"/>
                </a:cubicBezTo>
                <a:cubicBezTo>
                  <a:pt x="3412" y="5686"/>
                  <a:pt x="2713" y="6061"/>
                  <a:pt x="2042" y="6452"/>
                </a:cubicBezTo>
                <a:cubicBezTo>
                  <a:pt x="1941" y="6524"/>
                  <a:pt x="1817" y="6576"/>
                  <a:pt x="1740" y="6648"/>
                </a:cubicBezTo>
                <a:cubicBezTo>
                  <a:pt x="1716" y="6648"/>
                  <a:pt x="1740" y="6686"/>
                  <a:pt x="1716" y="6720"/>
                </a:cubicBezTo>
                <a:cubicBezTo>
                  <a:pt x="1716" y="6720"/>
                  <a:pt x="1443" y="6899"/>
                  <a:pt x="1371" y="6933"/>
                </a:cubicBezTo>
                <a:cubicBezTo>
                  <a:pt x="1021" y="7167"/>
                  <a:pt x="1740" y="6737"/>
                  <a:pt x="1769" y="6755"/>
                </a:cubicBezTo>
                <a:cubicBezTo>
                  <a:pt x="1769" y="6775"/>
                  <a:pt x="1443" y="6971"/>
                  <a:pt x="1395" y="7005"/>
                </a:cubicBezTo>
                <a:cubicBezTo>
                  <a:pt x="1246" y="7095"/>
                  <a:pt x="1093" y="7149"/>
                  <a:pt x="1045" y="7221"/>
                </a:cubicBezTo>
                <a:cubicBezTo>
                  <a:pt x="1021" y="7239"/>
                  <a:pt x="1021" y="7345"/>
                  <a:pt x="1021" y="7345"/>
                </a:cubicBezTo>
                <a:cubicBezTo>
                  <a:pt x="820" y="7524"/>
                  <a:pt x="571" y="7578"/>
                  <a:pt x="398" y="7774"/>
                </a:cubicBezTo>
                <a:cubicBezTo>
                  <a:pt x="623" y="7719"/>
                  <a:pt x="647" y="7630"/>
                  <a:pt x="872" y="7489"/>
                </a:cubicBezTo>
                <a:cubicBezTo>
                  <a:pt x="945" y="7434"/>
                  <a:pt x="1194" y="7328"/>
                  <a:pt x="1194" y="7328"/>
                </a:cubicBezTo>
                <a:cubicBezTo>
                  <a:pt x="1218" y="7328"/>
                  <a:pt x="1146" y="7434"/>
                  <a:pt x="1122" y="7489"/>
                </a:cubicBezTo>
                <a:cubicBezTo>
                  <a:pt x="1146" y="7469"/>
                  <a:pt x="1170" y="7452"/>
                  <a:pt x="1170" y="7434"/>
                </a:cubicBezTo>
                <a:cubicBezTo>
                  <a:pt x="1093" y="7524"/>
                  <a:pt x="1093" y="7524"/>
                  <a:pt x="1122" y="7489"/>
                </a:cubicBezTo>
                <a:cubicBezTo>
                  <a:pt x="945" y="7630"/>
                  <a:pt x="647" y="7774"/>
                  <a:pt x="471" y="7953"/>
                </a:cubicBezTo>
                <a:cubicBezTo>
                  <a:pt x="422" y="8005"/>
                  <a:pt x="370" y="8094"/>
                  <a:pt x="298" y="8166"/>
                </a:cubicBezTo>
                <a:cubicBezTo>
                  <a:pt x="250" y="8238"/>
                  <a:pt x="73" y="8416"/>
                  <a:pt x="173" y="8523"/>
                </a:cubicBezTo>
                <a:cubicBezTo>
                  <a:pt x="250" y="8578"/>
                  <a:pt x="322" y="8272"/>
                  <a:pt x="298" y="8292"/>
                </a:cubicBezTo>
                <a:cubicBezTo>
                  <a:pt x="322" y="8272"/>
                  <a:pt x="398" y="8327"/>
                  <a:pt x="422" y="8310"/>
                </a:cubicBezTo>
                <a:cubicBezTo>
                  <a:pt x="398" y="8327"/>
                  <a:pt x="523" y="8203"/>
                  <a:pt x="547" y="8238"/>
                </a:cubicBezTo>
                <a:cubicBezTo>
                  <a:pt x="595" y="8272"/>
                  <a:pt x="446" y="8344"/>
                  <a:pt x="398" y="8451"/>
                </a:cubicBezTo>
                <a:cubicBezTo>
                  <a:pt x="346" y="8523"/>
                  <a:pt x="398" y="8578"/>
                  <a:pt x="398" y="8595"/>
                </a:cubicBezTo>
                <a:cubicBezTo>
                  <a:pt x="398" y="8578"/>
                  <a:pt x="446" y="8578"/>
                  <a:pt x="446" y="8595"/>
                </a:cubicBezTo>
                <a:cubicBezTo>
                  <a:pt x="471" y="8701"/>
                  <a:pt x="274" y="8828"/>
                  <a:pt x="250" y="8917"/>
                </a:cubicBezTo>
                <a:cubicBezTo>
                  <a:pt x="250" y="8935"/>
                  <a:pt x="322" y="8986"/>
                  <a:pt x="298" y="9024"/>
                </a:cubicBezTo>
                <a:cubicBezTo>
                  <a:pt x="298" y="9024"/>
                  <a:pt x="97" y="9309"/>
                  <a:pt x="250" y="9148"/>
                </a:cubicBezTo>
                <a:cubicBezTo>
                  <a:pt x="250" y="9130"/>
                  <a:pt x="446" y="9041"/>
                  <a:pt x="446" y="9041"/>
                </a:cubicBezTo>
                <a:cubicBezTo>
                  <a:pt x="471" y="9058"/>
                  <a:pt x="221" y="9344"/>
                  <a:pt x="197" y="9381"/>
                </a:cubicBezTo>
                <a:cubicBezTo>
                  <a:pt x="149" y="9433"/>
                  <a:pt x="173" y="9433"/>
                  <a:pt x="73" y="9470"/>
                </a:cubicBezTo>
                <a:cubicBezTo>
                  <a:pt x="173" y="9488"/>
                  <a:pt x="0" y="9611"/>
                  <a:pt x="24" y="9683"/>
                </a:cubicBezTo>
                <a:cubicBezTo>
                  <a:pt x="49" y="9738"/>
                  <a:pt x="197" y="9755"/>
                  <a:pt x="221" y="9807"/>
                </a:cubicBezTo>
                <a:cubicBezTo>
                  <a:pt x="221" y="9827"/>
                  <a:pt x="149" y="9899"/>
                  <a:pt x="173" y="9951"/>
                </a:cubicBezTo>
                <a:cubicBezTo>
                  <a:pt x="173" y="10058"/>
                  <a:pt x="370" y="10095"/>
                  <a:pt x="422" y="10219"/>
                </a:cubicBezTo>
                <a:cubicBezTo>
                  <a:pt x="446" y="10291"/>
                  <a:pt x="370" y="10504"/>
                  <a:pt x="446" y="10576"/>
                </a:cubicBezTo>
                <a:cubicBezTo>
                  <a:pt x="422" y="10559"/>
                  <a:pt x="647" y="10665"/>
                  <a:pt x="647" y="10683"/>
                </a:cubicBezTo>
                <a:cubicBezTo>
                  <a:pt x="571" y="10720"/>
                  <a:pt x="370" y="10559"/>
                  <a:pt x="322" y="10593"/>
                </a:cubicBezTo>
                <a:cubicBezTo>
                  <a:pt x="298" y="10665"/>
                  <a:pt x="595" y="10683"/>
                  <a:pt x="647" y="10737"/>
                </a:cubicBezTo>
                <a:cubicBezTo>
                  <a:pt x="696" y="10809"/>
                  <a:pt x="571" y="10916"/>
                  <a:pt x="595" y="10988"/>
                </a:cubicBezTo>
                <a:cubicBezTo>
                  <a:pt x="647" y="11218"/>
                  <a:pt x="1093" y="11290"/>
                  <a:pt x="1122" y="11523"/>
                </a:cubicBezTo>
                <a:cubicBezTo>
                  <a:pt x="1146" y="11593"/>
                  <a:pt x="1021" y="11702"/>
                  <a:pt x="1093" y="11809"/>
                </a:cubicBezTo>
                <a:cubicBezTo>
                  <a:pt x="1122" y="11843"/>
                  <a:pt x="1246" y="11915"/>
                  <a:pt x="1318" y="11932"/>
                </a:cubicBezTo>
                <a:cubicBezTo>
                  <a:pt x="1519" y="12004"/>
                  <a:pt x="1869" y="11915"/>
                  <a:pt x="1692" y="12166"/>
                </a:cubicBezTo>
                <a:cubicBezTo>
                  <a:pt x="1793" y="12148"/>
                  <a:pt x="1692" y="12235"/>
                  <a:pt x="1692" y="12166"/>
                </a:cubicBezTo>
                <a:cubicBezTo>
                  <a:pt x="1644" y="12166"/>
                  <a:pt x="1644" y="12183"/>
                  <a:pt x="1620" y="12217"/>
                </a:cubicBezTo>
                <a:cubicBezTo>
                  <a:pt x="1917" y="12128"/>
                  <a:pt x="1668" y="12485"/>
                  <a:pt x="1592" y="12485"/>
                </a:cubicBezTo>
                <a:cubicBezTo>
                  <a:pt x="1495" y="12523"/>
                  <a:pt x="1568" y="12327"/>
                  <a:pt x="1620" y="12307"/>
                </a:cubicBezTo>
                <a:cubicBezTo>
                  <a:pt x="1495" y="12344"/>
                  <a:pt x="1443" y="12396"/>
                  <a:pt x="1519" y="12540"/>
                </a:cubicBezTo>
                <a:cubicBezTo>
                  <a:pt x="1568" y="12646"/>
                  <a:pt x="2042" y="12664"/>
                  <a:pt x="2118" y="12736"/>
                </a:cubicBezTo>
                <a:cubicBezTo>
                  <a:pt x="2090" y="12718"/>
                  <a:pt x="2190" y="13041"/>
                  <a:pt x="2215" y="13021"/>
                </a:cubicBezTo>
                <a:cubicBezTo>
                  <a:pt x="2190" y="13041"/>
                  <a:pt x="2066" y="13004"/>
                  <a:pt x="2018" y="13021"/>
                </a:cubicBezTo>
                <a:cubicBezTo>
                  <a:pt x="1965" y="13058"/>
                  <a:pt x="2166" y="13076"/>
                  <a:pt x="2190" y="13093"/>
                </a:cubicBezTo>
                <a:cubicBezTo>
                  <a:pt x="2190" y="13110"/>
                  <a:pt x="2166" y="13148"/>
                  <a:pt x="2190" y="13165"/>
                </a:cubicBezTo>
                <a:cubicBezTo>
                  <a:pt x="2267" y="13199"/>
                  <a:pt x="2315" y="13130"/>
                  <a:pt x="2315" y="13199"/>
                </a:cubicBezTo>
                <a:cubicBezTo>
                  <a:pt x="2315" y="13199"/>
                  <a:pt x="2190" y="13237"/>
                  <a:pt x="2166" y="13237"/>
                </a:cubicBezTo>
                <a:cubicBezTo>
                  <a:pt x="2090" y="13237"/>
                  <a:pt x="1841" y="13182"/>
                  <a:pt x="1716" y="13130"/>
                </a:cubicBezTo>
                <a:cubicBezTo>
                  <a:pt x="1740" y="13306"/>
                  <a:pt x="2090" y="13271"/>
                  <a:pt x="2190" y="13378"/>
                </a:cubicBezTo>
                <a:cubicBezTo>
                  <a:pt x="2215" y="13398"/>
                  <a:pt x="2142" y="13487"/>
                  <a:pt x="2142" y="13487"/>
                </a:cubicBezTo>
                <a:cubicBezTo>
                  <a:pt x="2142" y="13522"/>
                  <a:pt x="2416" y="13663"/>
                  <a:pt x="2540" y="13700"/>
                </a:cubicBezTo>
                <a:cubicBezTo>
                  <a:pt x="2540" y="13700"/>
                  <a:pt x="2588" y="13735"/>
                  <a:pt x="2588" y="13755"/>
                </a:cubicBezTo>
                <a:cubicBezTo>
                  <a:pt x="2564" y="13755"/>
                  <a:pt x="2239" y="13700"/>
                  <a:pt x="2239" y="13700"/>
                </a:cubicBezTo>
                <a:cubicBezTo>
                  <a:pt x="2166" y="13772"/>
                  <a:pt x="2665" y="13896"/>
                  <a:pt x="2665" y="13913"/>
                </a:cubicBezTo>
                <a:cubicBezTo>
                  <a:pt x="2737" y="13931"/>
                  <a:pt x="2713" y="14003"/>
                  <a:pt x="2837" y="14057"/>
                </a:cubicBezTo>
                <a:cubicBezTo>
                  <a:pt x="2990" y="14092"/>
                  <a:pt x="3163" y="14092"/>
                  <a:pt x="3235" y="14164"/>
                </a:cubicBezTo>
                <a:cubicBezTo>
                  <a:pt x="3336" y="14112"/>
                  <a:pt x="3762" y="14164"/>
                  <a:pt x="4035" y="14147"/>
                </a:cubicBezTo>
                <a:cubicBezTo>
                  <a:pt x="4284" y="14129"/>
                  <a:pt x="5008" y="14020"/>
                  <a:pt x="5104" y="14112"/>
                </a:cubicBezTo>
                <a:cubicBezTo>
                  <a:pt x="5080" y="14112"/>
                  <a:pt x="4931" y="14219"/>
                  <a:pt x="4955" y="14271"/>
                </a:cubicBezTo>
                <a:cubicBezTo>
                  <a:pt x="4955" y="14271"/>
                  <a:pt x="5056" y="14253"/>
                  <a:pt x="5032" y="14288"/>
                </a:cubicBezTo>
                <a:cubicBezTo>
                  <a:pt x="5008" y="14343"/>
                  <a:pt x="4883" y="14377"/>
                  <a:pt x="4859" y="14432"/>
                </a:cubicBezTo>
                <a:cubicBezTo>
                  <a:pt x="4859" y="14449"/>
                  <a:pt x="4931" y="14556"/>
                  <a:pt x="4955" y="14556"/>
                </a:cubicBezTo>
                <a:cubicBezTo>
                  <a:pt x="4955" y="14556"/>
                  <a:pt x="4955" y="14576"/>
                  <a:pt x="4955" y="14556"/>
                </a:cubicBezTo>
                <a:cubicBezTo>
                  <a:pt x="4931" y="14576"/>
                  <a:pt x="4907" y="14610"/>
                  <a:pt x="4931" y="14610"/>
                </a:cubicBezTo>
                <a:cubicBezTo>
                  <a:pt x="5056" y="14665"/>
                  <a:pt x="5056" y="14576"/>
                  <a:pt x="5229" y="14576"/>
                </a:cubicBezTo>
                <a:lnTo>
                  <a:pt x="5229" y="14610"/>
                </a:lnTo>
                <a:cubicBezTo>
                  <a:pt x="5229" y="14610"/>
                  <a:pt x="5329" y="14576"/>
                  <a:pt x="5357" y="14593"/>
                </a:cubicBezTo>
                <a:cubicBezTo>
                  <a:pt x="5357" y="14628"/>
                  <a:pt x="5180" y="14754"/>
                  <a:pt x="5180" y="14806"/>
                </a:cubicBezTo>
                <a:cubicBezTo>
                  <a:pt x="5180" y="14844"/>
                  <a:pt x="5281" y="14734"/>
                  <a:pt x="5329" y="14772"/>
                </a:cubicBezTo>
                <a:cubicBezTo>
                  <a:pt x="5305" y="14772"/>
                  <a:pt x="5305" y="14913"/>
                  <a:pt x="5281" y="14950"/>
                </a:cubicBezTo>
                <a:cubicBezTo>
                  <a:pt x="5229" y="15057"/>
                  <a:pt x="5032" y="15111"/>
                  <a:pt x="5032" y="15181"/>
                </a:cubicBezTo>
                <a:cubicBezTo>
                  <a:pt x="5032" y="15201"/>
                  <a:pt x="5204" y="15181"/>
                  <a:pt x="5204" y="15201"/>
                </a:cubicBezTo>
                <a:cubicBezTo>
                  <a:pt x="5257" y="15253"/>
                  <a:pt x="5180" y="15290"/>
                  <a:pt x="5156" y="15325"/>
                </a:cubicBezTo>
                <a:cubicBezTo>
                  <a:pt x="5104" y="15379"/>
                  <a:pt x="5104" y="15342"/>
                  <a:pt x="5104" y="15397"/>
                </a:cubicBezTo>
                <a:cubicBezTo>
                  <a:pt x="5104" y="15359"/>
                  <a:pt x="5156" y="15414"/>
                  <a:pt x="5104" y="15503"/>
                </a:cubicBezTo>
                <a:cubicBezTo>
                  <a:pt x="5104" y="15486"/>
                  <a:pt x="5056" y="15558"/>
                  <a:pt x="5056" y="15558"/>
                </a:cubicBezTo>
                <a:lnTo>
                  <a:pt x="5156" y="15575"/>
                </a:lnTo>
                <a:cubicBezTo>
                  <a:pt x="5156" y="15647"/>
                  <a:pt x="5056" y="15682"/>
                  <a:pt x="5132" y="15736"/>
                </a:cubicBezTo>
                <a:cubicBezTo>
                  <a:pt x="5156" y="15771"/>
                  <a:pt x="5257" y="15716"/>
                  <a:pt x="5281" y="15736"/>
                </a:cubicBezTo>
                <a:cubicBezTo>
                  <a:pt x="5305" y="15754"/>
                  <a:pt x="5281" y="15843"/>
                  <a:pt x="5281" y="15860"/>
                </a:cubicBezTo>
                <a:cubicBezTo>
                  <a:pt x="5281" y="15843"/>
                  <a:pt x="5357" y="15860"/>
                  <a:pt x="5381" y="15860"/>
                </a:cubicBezTo>
                <a:cubicBezTo>
                  <a:pt x="5357" y="15843"/>
                  <a:pt x="5405" y="15949"/>
                  <a:pt x="5405" y="15967"/>
                </a:cubicBezTo>
                <a:cubicBezTo>
                  <a:pt x="5405" y="16021"/>
                  <a:pt x="5305" y="16021"/>
                  <a:pt x="5329" y="16111"/>
                </a:cubicBezTo>
                <a:cubicBezTo>
                  <a:pt x="5305" y="16056"/>
                  <a:pt x="5429" y="16145"/>
                  <a:pt x="5429" y="16234"/>
                </a:cubicBezTo>
                <a:cubicBezTo>
                  <a:pt x="5429" y="16324"/>
                  <a:pt x="5405" y="16272"/>
                  <a:pt x="5478" y="16324"/>
                </a:cubicBezTo>
                <a:cubicBezTo>
                  <a:pt x="5530" y="16361"/>
                  <a:pt x="5478" y="16413"/>
                  <a:pt x="5478" y="16485"/>
                </a:cubicBezTo>
                <a:cubicBezTo>
                  <a:pt x="5506" y="16736"/>
                  <a:pt x="5803" y="16931"/>
                  <a:pt x="5803" y="17003"/>
                </a:cubicBezTo>
                <a:cubicBezTo>
                  <a:pt x="5803" y="17021"/>
                  <a:pt x="5727" y="17055"/>
                  <a:pt x="5755" y="17072"/>
                </a:cubicBezTo>
                <a:cubicBezTo>
                  <a:pt x="5755" y="17093"/>
                  <a:pt x="5827" y="17038"/>
                  <a:pt x="5827" y="17072"/>
                </a:cubicBezTo>
                <a:cubicBezTo>
                  <a:pt x="5827" y="17110"/>
                  <a:pt x="5779" y="17144"/>
                  <a:pt x="5779" y="17199"/>
                </a:cubicBezTo>
                <a:cubicBezTo>
                  <a:pt x="5755" y="17271"/>
                  <a:pt x="5779" y="17378"/>
                  <a:pt x="5779" y="17430"/>
                </a:cubicBezTo>
                <a:cubicBezTo>
                  <a:pt x="5755" y="17502"/>
                  <a:pt x="5679" y="17573"/>
                  <a:pt x="5755" y="17628"/>
                </a:cubicBezTo>
                <a:cubicBezTo>
                  <a:pt x="5855" y="17717"/>
                  <a:pt x="5880" y="17539"/>
                  <a:pt x="6028" y="17680"/>
                </a:cubicBezTo>
                <a:cubicBezTo>
                  <a:pt x="6052" y="17717"/>
                  <a:pt x="6004" y="17841"/>
                  <a:pt x="6076" y="17876"/>
                </a:cubicBezTo>
                <a:cubicBezTo>
                  <a:pt x="6129" y="17913"/>
                  <a:pt x="6101" y="17735"/>
                  <a:pt x="6201" y="17787"/>
                </a:cubicBezTo>
                <a:cubicBezTo>
                  <a:pt x="6253" y="17807"/>
                  <a:pt x="6177" y="18126"/>
                  <a:pt x="6201" y="18181"/>
                </a:cubicBezTo>
                <a:cubicBezTo>
                  <a:pt x="6225" y="18288"/>
                  <a:pt x="6302" y="18233"/>
                  <a:pt x="6302" y="18342"/>
                </a:cubicBezTo>
                <a:cubicBezTo>
                  <a:pt x="6302" y="18483"/>
                  <a:pt x="6101" y="18610"/>
                  <a:pt x="6129" y="18806"/>
                </a:cubicBezTo>
                <a:cubicBezTo>
                  <a:pt x="6153" y="18985"/>
                  <a:pt x="6378" y="19036"/>
                  <a:pt x="6502" y="19180"/>
                </a:cubicBezTo>
                <a:cubicBezTo>
                  <a:pt x="6551" y="19252"/>
                  <a:pt x="6627" y="19393"/>
                  <a:pt x="6627" y="19465"/>
                </a:cubicBezTo>
                <a:cubicBezTo>
                  <a:pt x="6627" y="19465"/>
                  <a:pt x="6551" y="19448"/>
                  <a:pt x="6551" y="19483"/>
                </a:cubicBezTo>
                <a:cubicBezTo>
                  <a:pt x="6599" y="19627"/>
                  <a:pt x="6699" y="19644"/>
                  <a:pt x="6651" y="19822"/>
                </a:cubicBezTo>
                <a:cubicBezTo>
                  <a:pt x="6627" y="19894"/>
                  <a:pt x="6575" y="20001"/>
                  <a:pt x="6627" y="20108"/>
                </a:cubicBezTo>
                <a:cubicBezTo>
                  <a:pt x="6651" y="20234"/>
                  <a:pt x="6824" y="20286"/>
                  <a:pt x="6852" y="20396"/>
                </a:cubicBezTo>
                <a:cubicBezTo>
                  <a:pt x="6852" y="20430"/>
                  <a:pt x="6776" y="20485"/>
                  <a:pt x="6776" y="20554"/>
                </a:cubicBezTo>
                <a:cubicBezTo>
                  <a:pt x="6800" y="20609"/>
                  <a:pt x="6949" y="20804"/>
                  <a:pt x="7073" y="20859"/>
                </a:cubicBezTo>
                <a:cubicBezTo>
                  <a:pt x="7374" y="20966"/>
                  <a:pt x="7796" y="21110"/>
                  <a:pt x="8170" y="21127"/>
                </a:cubicBezTo>
                <a:cubicBezTo>
                  <a:pt x="8443" y="21144"/>
                  <a:pt x="8918" y="21161"/>
                  <a:pt x="9243" y="21090"/>
                </a:cubicBezTo>
                <a:cubicBezTo>
                  <a:pt x="9291" y="21090"/>
                  <a:pt x="9315" y="21038"/>
                  <a:pt x="9368" y="21038"/>
                </a:cubicBezTo>
                <a:cubicBezTo>
                  <a:pt x="9665" y="20966"/>
                  <a:pt x="9938" y="20966"/>
                  <a:pt x="10240" y="20911"/>
                </a:cubicBezTo>
                <a:cubicBezTo>
                  <a:pt x="10609" y="20859"/>
                  <a:pt x="11011" y="20770"/>
                  <a:pt x="11409" y="20698"/>
                </a:cubicBezTo>
                <a:cubicBezTo>
                  <a:pt x="12530" y="20485"/>
                  <a:pt x="13700" y="20252"/>
                  <a:pt x="14873" y="20038"/>
                </a:cubicBezTo>
                <a:cubicBezTo>
                  <a:pt x="15343" y="19966"/>
                  <a:pt x="15870" y="19840"/>
                  <a:pt x="16392" y="19771"/>
                </a:cubicBezTo>
                <a:cubicBezTo>
                  <a:pt x="17485" y="19609"/>
                  <a:pt x="18357" y="19465"/>
                  <a:pt x="19579" y="19342"/>
                </a:cubicBezTo>
                <a:cubicBezTo>
                  <a:pt x="19780" y="19324"/>
                  <a:pt x="19905" y="19304"/>
                  <a:pt x="19929" y="19465"/>
                </a:cubicBezTo>
                <a:cubicBezTo>
                  <a:pt x="19977" y="19644"/>
                  <a:pt x="20005" y="19788"/>
                  <a:pt x="20105" y="19929"/>
                </a:cubicBezTo>
                <a:cubicBezTo>
                  <a:pt x="20105" y="19912"/>
                  <a:pt x="20130" y="19860"/>
                  <a:pt x="20130" y="19860"/>
                </a:cubicBezTo>
                <a:cubicBezTo>
                  <a:pt x="20154" y="19877"/>
                  <a:pt x="20226" y="20038"/>
                  <a:pt x="20278" y="20128"/>
                </a:cubicBezTo>
                <a:cubicBezTo>
                  <a:pt x="20278" y="20145"/>
                  <a:pt x="20254" y="20197"/>
                  <a:pt x="20278" y="20197"/>
                </a:cubicBezTo>
                <a:cubicBezTo>
                  <a:pt x="20254" y="20180"/>
                  <a:pt x="20628" y="20430"/>
                  <a:pt x="20527" y="20286"/>
                </a:cubicBezTo>
                <a:cubicBezTo>
                  <a:pt x="20527" y="20286"/>
                  <a:pt x="20403" y="20234"/>
                  <a:pt x="20503" y="20180"/>
                </a:cubicBezTo>
                <a:cubicBezTo>
                  <a:pt x="20527" y="20180"/>
                  <a:pt x="20576" y="20217"/>
                  <a:pt x="20628" y="20269"/>
                </a:cubicBezTo>
                <a:lnTo>
                  <a:pt x="20628" y="20252"/>
                </a:lnTo>
                <a:cubicBezTo>
                  <a:pt x="20628" y="20269"/>
                  <a:pt x="20652" y="20286"/>
                  <a:pt x="20676" y="20286"/>
                </a:cubicBezTo>
                <a:cubicBezTo>
                  <a:pt x="20752" y="20358"/>
                  <a:pt x="20801" y="20430"/>
                  <a:pt x="20825" y="20430"/>
                </a:cubicBezTo>
                <a:lnTo>
                  <a:pt x="20825" y="20413"/>
                </a:lnTo>
                <a:cubicBezTo>
                  <a:pt x="20825" y="20413"/>
                  <a:pt x="20825" y="20413"/>
                  <a:pt x="20849" y="20413"/>
                </a:cubicBezTo>
                <a:cubicBezTo>
                  <a:pt x="20825" y="20413"/>
                  <a:pt x="20825" y="20413"/>
                  <a:pt x="20825" y="20413"/>
                </a:cubicBezTo>
                <a:cubicBezTo>
                  <a:pt x="20849" y="20430"/>
                  <a:pt x="21002" y="20502"/>
                  <a:pt x="21002" y="20485"/>
                </a:cubicBezTo>
                <a:cubicBezTo>
                  <a:pt x="21026" y="20465"/>
                  <a:pt x="20777" y="20303"/>
                  <a:pt x="20973" y="20286"/>
                </a:cubicBezTo>
                <a:cubicBezTo>
                  <a:pt x="20949" y="20286"/>
                  <a:pt x="21347" y="20554"/>
                  <a:pt x="21223" y="20430"/>
                </a:cubicBezTo>
                <a:cubicBezTo>
                  <a:pt x="21198" y="20375"/>
                  <a:pt x="21275" y="20396"/>
                  <a:pt x="21275" y="20396"/>
                </a:cubicBezTo>
                <a:cubicBezTo>
                  <a:pt x="21251" y="20341"/>
                  <a:pt x="21251" y="20303"/>
                  <a:pt x="21251" y="20303"/>
                </a:cubicBezTo>
                <a:cubicBezTo>
                  <a:pt x="21251" y="20303"/>
                  <a:pt x="21275" y="20324"/>
                  <a:pt x="21347" y="20303"/>
                </a:cubicBezTo>
                <a:cubicBezTo>
                  <a:pt x="21448" y="20286"/>
                  <a:pt x="21524" y="20145"/>
                  <a:pt x="21500" y="20001"/>
                </a:cubicBezTo>
                <a:close/>
                <a:moveTo>
                  <a:pt x="671" y="8506"/>
                </a:moveTo>
                <a:cubicBezTo>
                  <a:pt x="647" y="8488"/>
                  <a:pt x="720" y="8451"/>
                  <a:pt x="720" y="8451"/>
                </a:cubicBezTo>
                <a:cubicBezTo>
                  <a:pt x="844" y="8399"/>
                  <a:pt x="720" y="8523"/>
                  <a:pt x="671" y="8506"/>
                </a:cubicBezTo>
                <a:close/>
                <a:moveTo>
                  <a:pt x="1294" y="7273"/>
                </a:moveTo>
                <a:cubicBezTo>
                  <a:pt x="1294" y="7273"/>
                  <a:pt x="1246" y="7273"/>
                  <a:pt x="1294" y="7273"/>
                </a:cubicBezTo>
                <a:close/>
                <a:moveTo>
                  <a:pt x="1592" y="12557"/>
                </a:moveTo>
                <a:cubicBezTo>
                  <a:pt x="1592" y="12540"/>
                  <a:pt x="1644" y="12523"/>
                  <a:pt x="1668" y="12540"/>
                </a:cubicBezTo>
                <a:cubicBezTo>
                  <a:pt x="1668" y="12540"/>
                  <a:pt x="1620" y="12557"/>
                  <a:pt x="1592" y="12557"/>
                </a:cubicBezTo>
                <a:close/>
                <a:moveTo>
                  <a:pt x="1893" y="12574"/>
                </a:moveTo>
                <a:cubicBezTo>
                  <a:pt x="1893" y="12574"/>
                  <a:pt x="1817" y="12433"/>
                  <a:pt x="1793" y="12451"/>
                </a:cubicBezTo>
                <a:cubicBezTo>
                  <a:pt x="1893" y="12379"/>
                  <a:pt x="2142" y="12664"/>
                  <a:pt x="1893" y="12574"/>
                </a:cubicBezTo>
                <a:close/>
                <a:moveTo>
                  <a:pt x="2166" y="13076"/>
                </a:moveTo>
                <a:cubicBezTo>
                  <a:pt x="2142" y="13076"/>
                  <a:pt x="2215" y="13058"/>
                  <a:pt x="2215" y="13058"/>
                </a:cubicBezTo>
                <a:cubicBezTo>
                  <a:pt x="2239" y="13076"/>
                  <a:pt x="2166" y="13093"/>
                  <a:pt x="2166" y="13076"/>
                </a:cubicBezTo>
                <a:close/>
                <a:moveTo>
                  <a:pt x="2339" y="13467"/>
                </a:moveTo>
                <a:cubicBezTo>
                  <a:pt x="2339" y="13433"/>
                  <a:pt x="2190" y="13415"/>
                  <a:pt x="2339" y="13398"/>
                </a:cubicBezTo>
                <a:cubicBezTo>
                  <a:pt x="2564" y="13398"/>
                  <a:pt x="2339" y="13611"/>
                  <a:pt x="2339" y="13467"/>
                </a:cubicBezTo>
                <a:close/>
                <a:moveTo>
                  <a:pt x="5132" y="3990"/>
                </a:moveTo>
                <a:cubicBezTo>
                  <a:pt x="5132" y="3990"/>
                  <a:pt x="5104" y="3990"/>
                  <a:pt x="5132" y="3990"/>
                </a:cubicBezTo>
                <a:close/>
                <a:moveTo>
                  <a:pt x="5229" y="14556"/>
                </a:moveTo>
                <a:cubicBezTo>
                  <a:pt x="5229" y="14538"/>
                  <a:pt x="5305" y="14521"/>
                  <a:pt x="5329" y="14538"/>
                </a:cubicBezTo>
                <a:cubicBezTo>
                  <a:pt x="5329" y="14538"/>
                  <a:pt x="5257" y="14556"/>
                  <a:pt x="5229" y="14556"/>
                </a:cubicBezTo>
                <a:close/>
                <a:moveTo>
                  <a:pt x="5257" y="3936"/>
                </a:moveTo>
                <a:cubicBezTo>
                  <a:pt x="5257" y="3953"/>
                  <a:pt x="5229" y="3953"/>
                  <a:pt x="5204" y="3953"/>
                </a:cubicBezTo>
                <a:cubicBezTo>
                  <a:pt x="5204" y="3990"/>
                  <a:pt x="5156" y="3970"/>
                  <a:pt x="5204" y="3953"/>
                </a:cubicBezTo>
                <a:cubicBezTo>
                  <a:pt x="5204" y="3936"/>
                  <a:pt x="5229" y="3936"/>
                  <a:pt x="5257" y="3936"/>
                </a:cubicBezTo>
                <a:cubicBezTo>
                  <a:pt x="5381" y="3881"/>
                  <a:pt x="5478" y="3829"/>
                  <a:pt x="5630" y="3812"/>
                </a:cubicBezTo>
                <a:cubicBezTo>
                  <a:pt x="5630" y="3792"/>
                  <a:pt x="5679" y="3812"/>
                  <a:pt x="5630" y="3812"/>
                </a:cubicBezTo>
                <a:cubicBezTo>
                  <a:pt x="5530" y="3864"/>
                  <a:pt x="5429" y="3918"/>
                  <a:pt x="5257" y="3936"/>
                </a:cubicBezTo>
                <a:close/>
                <a:moveTo>
                  <a:pt x="5554" y="12433"/>
                </a:moveTo>
                <a:cubicBezTo>
                  <a:pt x="5530" y="12416"/>
                  <a:pt x="5630" y="12396"/>
                  <a:pt x="5655" y="12416"/>
                </a:cubicBezTo>
                <a:cubicBezTo>
                  <a:pt x="5679" y="12433"/>
                  <a:pt x="5554" y="12451"/>
                  <a:pt x="5554" y="12433"/>
                </a:cubicBezTo>
                <a:close/>
                <a:moveTo>
                  <a:pt x="18582" y="15682"/>
                </a:moveTo>
                <a:cubicBezTo>
                  <a:pt x="18611" y="15699"/>
                  <a:pt x="18534" y="15716"/>
                  <a:pt x="18534" y="15699"/>
                </a:cubicBezTo>
                <a:cubicBezTo>
                  <a:pt x="18510" y="15699"/>
                  <a:pt x="18582" y="15682"/>
                  <a:pt x="18582" y="15682"/>
                </a:cubicBezTo>
                <a:close/>
                <a:moveTo>
                  <a:pt x="18783" y="16931"/>
                </a:moveTo>
                <a:cubicBezTo>
                  <a:pt x="18956" y="16914"/>
                  <a:pt x="19579" y="16897"/>
                  <a:pt x="19258" y="16931"/>
                </a:cubicBezTo>
                <a:cubicBezTo>
                  <a:pt x="18759" y="17003"/>
                  <a:pt x="18261" y="17021"/>
                  <a:pt x="17835" y="17072"/>
                </a:cubicBezTo>
                <a:cubicBezTo>
                  <a:pt x="17586" y="17110"/>
                  <a:pt x="17389" y="17162"/>
                  <a:pt x="17240" y="17162"/>
                </a:cubicBezTo>
                <a:cubicBezTo>
                  <a:pt x="17337" y="17254"/>
                  <a:pt x="16963" y="17127"/>
                  <a:pt x="17240" y="17162"/>
                </a:cubicBezTo>
                <a:cubicBezTo>
                  <a:pt x="17538" y="17093"/>
                  <a:pt x="18309" y="16986"/>
                  <a:pt x="18783" y="16931"/>
                </a:cubicBezTo>
                <a:close/>
                <a:moveTo>
                  <a:pt x="14921" y="17556"/>
                </a:moveTo>
                <a:cubicBezTo>
                  <a:pt x="14970" y="17556"/>
                  <a:pt x="14998" y="17556"/>
                  <a:pt x="15046" y="17556"/>
                </a:cubicBezTo>
                <a:cubicBezTo>
                  <a:pt x="14946" y="17556"/>
                  <a:pt x="14998" y="17484"/>
                  <a:pt x="15094" y="17519"/>
                </a:cubicBezTo>
                <a:cubicBezTo>
                  <a:pt x="15094" y="17484"/>
                  <a:pt x="15171" y="17502"/>
                  <a:pt x="15195" y="17502"/>
                </a:cubicBezTo>
                <a:cubicBezTo>
                  <a:pt x="15219" y="17467"/>
                  <a:pt x="15271" y="17484"/>
                  <a:pt x="15319" y="17484"/>
                </a:cubicBezTo>
                <a:cubicBezTo>
                  <a:pt x="15319" y="17539"/>
                  <a:pt x="15396" y="17484"/>
                  <a:pt x="15343" y="17484"/>
                </a:cubicBezTo>
                <a:cubicBezTo>
                  <a:pt x="15444" y="17467"/>
                  <a:pt x="15593" y="17430"/>
                  <a:pt x="15568" y="17430"/>
                </a:cubicBezTo>
                <a:lnTo>
                  <a:pt x="15544" y="17430"/>
                </a:lnTo>
                <a:cubicBezTo>
                  <a:pt x="15568" y="17430"/>
                  <a:pt x="15568" y="17430"/>
                  <a:pt x="15568" y="17430"/>
                </a:cubicBezTo>
                <a:cubicBezTo>
                  <a:pt x="15621" y="17430"/>
                  <a:pt x="15645" y="17430"/>
                  <a:pt x="15693" y="17412"/>
                </a:cubicBezTo>
                <a:cubicBezTo>
                  <a:pt x="15769" y="17412"/>
                  <a:pt x="15818" y="17378"/>
                  <a:pt x="15966" y="17395"/>
                </a:cubicBezTo>
                <a:cubicBezTo>
                  <a:pt x="15918" y="17360"/>
                  <a:pt x="15942" y="17360"/>
                  <a:pt x="16019" y="17360"/>
                </a:cubicBezTo>
                <a:cubicBezTo>
                  <a:pt x="16416" y="17306"/>
                  <a:pt x="16742" y="17234"/>
                  <a:pt x="17063" y="17199"/>
                </a:cubicBezTo>
                <a:cubicBezTo>
                  <a:pt x="17212" y="17182"/>
                  <a:pt x="17116" y="17199"/>
                  <a:pt x="17087" y="17216"/>
                </a:cubicBezTo>
                <a:cubicBezTo>
                  <a:pt x="16987" y="17254"/>
                  <a:pt x="16292" y="17360"/>
                  <a:pt x="15966" y="17395"/>
                </a:cubicBezTo>
                <a:cubicBezTo>
                  <a:pt x="15568" y="17467"/>
                  <a:pt x="15122" y="17591"/>
                  <a:pt x="14696" y="17645"/>
                </a:cubicBezTo>
                <a:cubicBezTo>
                  <a:pt x="14624" y="17645"/>
                  <a:pt x="14548" y="17628"/>
                  <a:pt x="14471" y="17645"/>
                </a:cubicBezTo>
                <a:cubicBezTo>
                  <a:pt x="14447" y="17645"/>
                  <a:pt x="14447" y="17680"/>
                  <a:pt x="14447" y="17680"/>
                </a:cubicBezTo>
                <a:cubicBezTo>
                  <a:pt x="14198" y="17735"/>
                  <a:pt x="13925" y="17752"/>
                  <a:pt x="13676" y="17787"/>
                </a:cubicBezTo>
                <a:cubicBezTo>
                  <a:pt x="13652" y="17787"/>
                  <a:pt x="13652" y="17824"/>
                  <a:pt x="13627" y="17824"/>
                </a:cubicBezTo>
                <a:cubicBezTo>
                  <a:pt x="13627" y="17824"/>
                  <a:pt x="13551" y="17787"/>
                  <a:pt x="13551" y="17807"/>
                </a:cubicBezTo>
                <a:cubicBezTo>
                  <a:pt x="13551" y="17769"/>
                  <a:pt x="13676" y="17769"/>
                  <a:pt x="13824" y="17735"/>
                </a:cubicBezTo>
                <a:cubicBezTo>
                  <a:pt x="14074" y="17700"/>
                  <a:pt x="14572" y="17591"/>
                  <a:pt x="14897" y="17573"/>
                </a:cubicBezTo>
                <a:cubicBezTo>
                  <a:pt x="14873" y="17573"/>
                  <a:pt x="14873" y="17573"/>
                  <a:pt x="14873" y="17573"/>
                </a:cubicBezTo>
                <a:cubicBezTo>
                  <a:pt x="14873" y="17591"/>
                  <a:pt x="14921" y="17573"/>
                  <a:pt x="14921" y="17556"/>
                </a:cubicBezTo>
                <a:close/>
                <a:moveTo>
                  <a:pt x="18482" y="15699"/>
                </a:moveTo>
                <a:cubicBezTo>
                  <a:pt x="18482" y="15699"/>
                  <a:pt x="18385" y="15771"/>
                  <a:pt x="18333" y="15716"/>
                </a:cubicBezTo>
                <a:cubicBezTo>
                  <a:pt x="18333" y="15716"/>
                  <a:pt x="18458" y="15699"/>
                  <a:pt x="18482" y="15699"/>
                </a:cubicBezTo>
                <a:close/>
                <a:moveTo>
                  <a:pt x="18285" y="15716"/>
                </a:moveTo>
                <a:cubicBezTo>
                  <a:pt x="18285" y="15716"/>
                  <a:pt x="18185" y="15788"/>
                  <a:pt x="18136" y="15736"/>
                </a:cubicBezTo>
                <a:cubicBezTo>
                  <a:pt x="18136" y="15736"/>
                  <a:pt x="18261" y="15716"/>
                  <a:pt x="18285" y="15716"/>
                </a:cubicBezTo>
                <a:close/>
                <a:moveTo>
                  <a:pt x="18084" y="15736"/>
                </a:moveTo>
                <a:cubicBezTo>
                  <a:pt x="18084" y="15754"/>
                  <a:pt x="18012" y="15771"/>
                  <a:pt x="17984" y="15771"/>
                </a:cubicBezTo>
                <a:cubicBezTo>
                  <a:pt x="17984" y="15754"/>
                  <a:pt x="18060" y="15736"/>
                  <a:pt x="18084" y="15736"/>
                </a:cubicBezTo>
                <a:close/>
                <a:moveTo>
                  <a:pt x="17240" y="15843"/>
                </a:moveTo>
                <a:cubicBezTo>
                  <a:pt x="17389" y="15826"/>
                  <a:pt x="17787" y="15754"/>
                  <a:pt x="17887" y="15754"/>
                </a:cubicBezTo>
                <a:cubicBezTo>
                  <a:pt x="17835" y="15754"/>
                  <a:pt x="17763" y="15805"/>
                  <a:pt x="17638" y="15826"/>
                </a:cubicBezTo>
                <a:cubicBezTo>
                  <a:pt x="15942" y="16073"/>
                  <a:pt x="14423" y="16341"/>
                  <a:pt x="12880" y="16609"/>
                </a:cubicBezTo>
                <a:cubicBezTo>
                  <a:pt x="12852" y="16681"/>
                  <a:pt x="12755" y="16592"/>
                  <a:pt x="12880" y="16609"/>
                </a:cubicBezTo>
                <a:cubicBezTo>
                  <a:pt x="14250" y="16361"/>
                  <a:pt x="15769" y="16039"/>
                  <a:pt x="17240" y="15843"/>
                </a:cubicBezTo>
                <a:close/>
                <a:moveTo>
                  <a:pt x="12080" y="14020"/>
                </a:moveTo>
                <a:cubicBezTo>
                  <a:pt x="12205" y="13913"/>
                  <a:pt x="12382" y="13862"/>
                  <a:pt x="12554" y="13772"/>
                </a:cubicBezTo>
                <a:cubicBezTo>
                  <a:pt x="12731" y="13663"/>
                  <a:pt x="12852" y="13556"/>
                  <a:pt x="13029" y="13505"/>
                </a:cubicBezTo>
                <a:cubicBezTo>
                  <a:pt x="13053" y="13505"/>
                  <a:pt x="13029" y="13487"/>
                  <a:pt x="13077" y="13487"/>
                </a:cubicBezTo>
                <a:cubicBezTo>
                  <a:pt x="13177" y="13467"/>
                  <a:pt x="12904" y="13611"/>
                  <a:pt x="12904" y="13611"/>
                </a:cubicBezTo>
                <a:cubicBezTo>
                  <a:pt x="12880" y="13611"/>
                  <a:pt x="12952" y="13628"/>
                  <a:pt x="12952" y="13628"/>
                </a:cubicBezTo>
                <a:cubicBezTo>
                  <a:pt x="12804" y="13735"/>
                  <a:pt x="12358" y="14020"/>
                  <a:pt x="12080" y="14112"/>
                </a:cubicBezTo>
                <a:cubicBezTo>
                  <a:pt x="11980" y="14129"/>
                  <a:pt x="12032" y="14075"/>
                  <a:pt x="12080" y="14020"/>
                </a:cubicBezTo>
                <a:close/>
                <a:moveTo>
                  <a:pt x="12056" y="16770"/>
                </a:moveTo>
                <a:cubicBezTo>
                  <a:pt x="12056" y="16770"/>
                  <a:pt x="12181" y="16787"/>
                  <a:pt x="12056" y="16770"/>
                </a:cubicBezTo>
                <a:close/>
                <a:moveTo>
                  <a:pt x="10762" y="18075"/>
                </a:moveTo>
                <a:lnTo>
                  <a:pt x="10710" y="18092"/>
                </a:lnTo>
                <a:cubicBezTo>
                  <a:pt x="10686" y="18075"/>
                  <a:pt x="10738" y="18054"/>
                  <a:pt x="10762" y="18075"/>
                </a:cubicBezTo>
                <a:close/>
                <a:moveTo>
                  <a:pt x="10638" y="18092"/>
                </a:moveTo>
                <a:cubicBezTo>
                  <a:pt x="10662" y="18092"/>
                  <a:pt x="10561" y="18109"/>
                  <a:pt x="10561" y="18109"/>
                </a:cubicBezTo>
                <a:cubicBezTo>
                  <a:pt x="10537" y="18092"/>
                  <a:pt x="10638" y="18075"/>
                  <a:pt x="10638" y="18092"/>
                </a:cubicBezTo>
                <a:close/>
                <a:moveTo>
                  <a:pt x="10537" y="18109"/>
                </a:moveTo>
                <a:cubicBezTo>
                  <a:pt x="10537" y="18109"/>
                  <a:pt x="10461" y="18144"/>
                  <a:pt x="10437" y="18126"/>
                </a:cubicBezTo>
                <a:cubicBezTo>
                  <a:pt x="10437" y="18109"/>
                  <a:pt x="10513" y="18092"/>
                  <a:pt x="10537" y="18109"/>
                </a:cubicBezTo>
                <a:close/>
                <a:moveTo>
                  <a:pt x="10413" y="10469"/>
                </a:moveTo>
                <a:cubicBezTo>
                  <a:pt x="10437" y="10487"/>
                  <a:pt x="10364" y="10504"/>
                  <a:pt x="10364" y="10487"/>
                </a:cubicBezTo>
                <a:cubicBezTo>
                  <a:pt x="10336" y="10487"/>
                  <a:pt x="10413" y="10469"/>
                  <a:pt x="10413" y="10469"/>
                </a:cubicBezTo>
                <a:close/>
                <a:moveTo>
                  <a:pt x="9368" y="10683"/>
                </a:moveTo>
                <a:cubicBezTo>
                  <a:pt x="9392" y="10648"/>
                  <a:pt x="9440" y="10665"/>
                  <a:pt x="9492" y="10665"/>
                </a:cubicBezTo>
                <a:cubicBezTo>
                  <a:pt x="9565" y="10613"/>
                  <a:pt x="9665" y="10613"/>
                  <a:pt x="9790" y="10593"/>
                </a:cubicBezTo>
                <a:cubicBezTo>
                  <a:pt x="9814" y="10559"/>
                  <a:pt x="9866" y="10576"/>
                  <a:pt x="9914" y="10576"/>
                </a:cubicBezTo>
                <a:cubicBezTo>
                  <a:pt x="9914" y="10541"/>
                  <a:pt x="9991" y="10559"/>
                  <a:pt x="10015" y="10559"/>
                </a:cubicBezTo>
                <a:cubicBezTo>
                  <a:pt x="10039" y="10521"/>
                  <a:pt x="10087" y="10541"/>
                  <a:pt x="10139" y="10541"/>
                </a:cubicBezTo>
                <a:cubicBezTo>
                  <a:pt x="10188" y="10469"/>
                  <a:pt x="10312" y="10559"/>
                  <a:pt x="10139" y="10541"/>
                </a:cubicBezTo>
                <a:cubicBezTo>
                  <a:pt x="10139" y="10559"/>
                  <a:pt x="10063" y="10559"/>
                  <a:pt x="10015" y="10559"/>
                </a:cubicBezTo>
                <a:cubicBezTo>
                  <a:pt x="10015" y="10593"/>
                  <a:pt x="9962" y="10576"/>
                  <a:pt x="9914" y="10576"/>
                </a:cubicBezTo>
                <a:cubicBezTo>
                  <a:pt x="9914" y="10613"/>
                  <a:pt x="9838" y="10593"/>
                  <a:pt x="9790" y="10593"/>
                </a:cubicBezTo>
                <a:cubicBezTo>
                  <a:pt x="9713" y="10631"/>
                  <a:pt x="9613" y="10648"/>
                  <a:pt x="9492" y="10665"/>
                </a:cubicBezTo>
                <a:cubicBezTo>
                  <a:pt x="9492" y="10683"/>
                  <a:pt x="9416" y="10683"/>
                  <a:pt x="9368" y="10683"/>
                </a:cubicBezTo>
                <a:close/>
                <a:moveTo>
                  <a:pt x="9890" y="18233"/>
                </a:moveTo>
                <a:cubicBezTo>
                  <a:pt x="9890" y="18233"/>
                  <a:pt x="9741" y="18198"/>
                  <a:pt x="9890" y="18233"/>
                </a:cubicBezTo>
                <a:close/>
                <a:moveTo>
                  <a:pt x="9243" y="10700"/>
                </a:moveTo>
                <a:cubicBezTo>
                  <a:pt x="9243" y="10700"/>
                  <a:pt x="9191" y="10720"/>
                  <a:pt x="9167" y="10720"/>
                </a:cubicBezTo>
                <a:cubicBezTo>
                  <a:pt x="9167" y="10700"/>
                  <a:pt x="9215" y="10683"/>
                  <a:pt x="9243" y="10700"/>
                </a:cubicBezTo>
                <a:close/>
                <a:moveTo>
                  <a:pt x="9066" y="10737"/>
                </a:moveTo>
                <a:cubicBezTo>
                  <a:pt x="9090" y="10755"/>
                  <a:pt x="8994" y="10772"/>
                  <a:pt x="8994" y="10755"/>
                </a:cubicBezTo>
                <a:cubicBezTo>
                  <a:pt x="8966" y="10755"/>
                  <a:pt x="9042" y="10720"/>
                  <a:pt x="9066" y="10737"/>
                </a:cubicBezTo>
                <a:close/>
                <a:moveTo>
                  <a:pt x="8942" y="10755"/>
                </a:moveTo>
                <a:cubicBezTo>
                  <a:pt x="8966" y="10772"/>
                  <a:pt x="8894" y="10789"/>
                  <a:pt x="8869" y="10772"/>
                </a:cubicBezTo>
                <a:cubicBezTo>
                  <a:pt x="8841" y="10772"/>
                  <a:pt x="8942" y="10755"/>
                  <a:pt x="8942" y="10755"/>
                </a:cubicBezTo>
                <a:close/>
                <a:moveTo>
                  <a:pt x="8841" y="10772"/>
                </a:moveTo>
                <a:cubicBezTo>
                  <a:pt x="8841" y="10789"/>
                  <a:pt x="8793" y="10809"/>
                  <a:pt x="8793" y="10789"/>
                </a:cubicBezTo>
                <a:cubicBezTo>
                  <a:pt x="8769" y="10789"/>
                  <a:pt x="8841" y="10772"/>
                  <a:pt x="8841" y="10772"/>
                </a:cubicBezTo>
                <a:close/>
                <a:moveTo>
                  <a:pt x="8568" y="2830"/>
                </a:moveTo>
                <a:cubicBezTo>
                  <a:pt x="8592" y="2792"/>
                  <a:pt x="8620" y="2775"/>
                  <a:pt x="8693" y="2792"/>
                </a:cubicBezTo>
                <a:cubicBezTo>
                  <a:pt x="8793" y="2703"/>
                  <a:pt x="8918" y="2792"/>
                  <a:pt x="8693" y="2792"/>
                </a:cubicBezTo>
                <a:cubicBezTo>
                  <a:pt x="8668" y="2810"/>
                  <a:pt x="8620" y="2830"/>
                  <a:pt x="8568" y="2830"/>
                </a:cubicBezTo>
                <a:close/>
                <a:moveTo>
                  <a:pt x="8693" y="10827"/>
                </a:moveTo>
                <a:cubicBezTo>
                  <a:pt x="8693" y="10809"/>
                  <a:pt x="8745" y="10789"/>
                  <a:pt x="8769" y="10789"/>
                </a:cubicBezTo>
                <a:cubicBezTo>
                  <a:pt x="8769" y="10809"/>
                  <a:pt x="8717" y="10827"/>
                  <a:pt x="8693" y="10827"/>
                </a:cubicBezTo>
                <a:close/>
                <a:moveTo>
                  <a:pt x="8443" y="2864"/>
                </a:moveTo>
                <a:cubicBezTo>
                  <a:pt x="8443" y="2864"/>
                  <a:pt x="8468" y="2882"/>
                  <a:pt x="8443" y="2864"/>
                </a:cubicBezTo>
                <a:close/>
                <a:moveTo>
                  <a:pt x="8371" y="2882"/>
                </a:moveTo>
                <a:cubicBezTo>
                  <a:pt x="8371" y="2882"/>
                  <a:pt x="8468" y="2902"/>
                  <a:pt x="8371" y="2882"/>
                </a:cubicBezTo>
                <a:close/>
                <a:moveTo>
                  <a:pt x="8343" y="10878"/>
                </a:moveTo>
                <a:cubicBezTo>
                  <a:pt x="8343" y="10899"/>
                  <a:pt x="8295" y="10899"/>
                  <a:pt x="8271" y="10899"/>
                </a:cubicBezTo>
                <a:cubicBezTo>
                  <a:pt x="8271" y="10899"/>
                  <a:pt x="8319" y="10878"/>
                  <a:pt x="8343" y="10878"/>
                </a:cubicBezTo>
                <a:close/>
                <a:moveTo>
                  <a:pt x="8122" y="2971"/>
                </a:moveTo>
                <a:cubicBezTo>
                  <a:pt x="8122" y="2954"/>
                  <a:pt x="8122" y="2936"/>
                  <a:pt x="8170" y="2954"/>
                </a:cubicBezTo>
                <a:cubicBezTo>
                  <a:pt x="8170" y="2882"/>
                  <a:pt x="8271" y="2971"/>
                  <a:pt x="8170" y="2954"/>
                </a:cubicBezTo>
                <a:cubicBezTo>
                  <a:pt x="8170" y="2954"/>
                  <a:pt x="8146" y="2971"/>
                  <a:pt x="8122" y="2971"/>
                </a:cubicBezTo>
                <a:close/>
                <a:moveTo>
                  <a:pt x="7921" y="3026"/>
                </a:moveTo>
                <a:cubicBezTo>
                  <a:pt x="7921" y="3026"/>
                  <a:pt x="8021" y="3043"/>
                  <a:pt x="7921" y="3026"/>
                </a:cubicBezTo>
                <a:close/>
                <a:moveTo>
                  <a:pt x="7720" y="11005"/>
                </a:moveTo>
                <a:cubicBezTo>
                  <a:pt x="7720" y="11005"/>
                  <a:pt x="7672" y="11022"/>
                  <a:pt x="7648" y="11022"/>
                </a:cubicBezTo>
                <a:cubicBezTo>
                  <a:pt x="7648" y="11005"/>
                  <a:pt x="7696" y="10988"/>
                  <a:pt x="7720" y="11005"/>
                </a:cubicBezTo>
                <a:close/>
                <a:moveTo>
                  <a:pt x="7720" y="12059"/>
                </a:moveTo>
                <a:cubicBezTo>
                  <a:pt x="7720" y="12059"/>
                  <a:pt x="7624" y="12076"/>
                  <a:pt x="7596" y="12076"/>
                </a:cubicBezTo>
                <a:cubicBezTo>
                  <a:pt x="7596" y="12059"/>
                  <a:pt x="7696" y="12039"/>
                  <a:pt x="7720" y="12059"/>
                </a:cubicBezTo>
                <a:close/>
                <a:moveTo>
                  <a:pt x="7624" y="11022"/>
                </a:moveTo>
                <a:cubicBezTo>
                  <a:pt x="7648" y="11022"/>
                  <a:pt x="7571" y="11040"/>
                  <a:pt x="7571" y="11040"/>
                </a:cubicBezTo>
                <a:cubicBezTo>
                  <a:pt x="7547" y="11040"/>
                  <a:pt x="7624" y="11022"/>
                  <a:pt x="7624" y="11022"/>
                </a:cubicBezTo>
                <a:close/>
                <a:moveTo>
                  <a:pt x="7298" y="3221"/>
                </a:moveTo>
                <a:cubicBezTo>
                  <a:pt x="7298" y="3204"/>
                  <a:pt x="7346" y="3204"/>
                  <a:pt x="7374" y="3204"/>
                </a:cubicBezTo>
                <a:cubicBezTo>
                  <a:pt x="7374" y="3187"/>
                  <a:pt x="7399" y="3187"/>
                  <a:pt x="7423" y="3187"/>
                </a:cubicBezTo>
                <a:cubicBezTo>
                  <a:pt x="7447" y="3167"/>
                  <a:pt x="7447" y="3167"/>
                  <a:pt x="7499" y="3167"/>
                </a:cubicBezTo>
                <a:cubicBezTo>
                  <a:pt x="7499" y="3149"/>
                  <a:pt x="7523" y="3149"/>
                  <a:pt x="7547" y="3149"/>
                </a:cubicBezTo>
                <a:cubicBezTo>
                  <a:pt x="7547" y="3098"/>
                  <a:pt x="7672" y="3167"/>
                  <a:pt x="7547" y="3149"/>
                </a:cubicBezTo>
                <a:cubicBezTo>
                  <a:pt x="7547" y="3167"/>
                  <a:pt x="7523" y="3167"/>
                  <a:pt x="7499" y="3167"/>
                </a:cubicBezTo>
                <a:cubicBezTo>
                  <a:pt x="7471" y="3187"/>
                  <a:pt x="7471" y="3187"/>
                  <a:pt x="7423" y="3187"/>
                </a:cubicBezTo>
                <a:cubicBezTo>
                  <a:pt x="7423" y="3204"/>
                  <a:pt x="7399" y="3204"/>
                  <a:pt x="7374" y="3204"/>
                </a:cubicBezTo>
                <a:cubicBezTo>
                  <a:pt x="7374" y="3239"/>
                  <a:pt x="7322" y="3239"/>
                  <a:pt x="7298" y="3221"/>
                </a:cubicBezTo>
                <a:close/>
                <a:moveTo>
                  <a:pt x="7447" y="11057"/>
                </a:moveTo>
                <a:cubicBezTo>
                  <a:pt x="7447" y="11057"/>
                  <a:pt x="7499" y="11040"/>
                  <a:pt x="7523" y="11040"/>
                </a:cubicBezTo>
                <a:cubicBezTo>
                  <a:pt x="7523" y="11057"/>
                  <a:pt x="7471" y="11057"/>
                  <a:pt x="7447" y="11057"/>
                </a:cubicBezTo>
                <a:close/>
                <a:moveTo>
                  <a:pt x="7547" y="11434"/>
                </a:moveTo>
                <a:cubicBezTo>
                  <a:pt x="7772" y="11397"/>
                  <a:pt x="7274" y="11523"/>
                  <a:pt x="7222" y="11486"/>
                </a:cubicBezTo>
                <a:cubicBezTo>
                  <a:pt x="7222" y="11469"/>
                  <a:pt x="7447" y="11434"/>
                  <a:pt x="7547" y="11434"/>
                </a:cubicBezTo>
                <a:close/>
                <a:moveTo>
                  <a:pt x="6575" y="3472"/>
                </a:moveTo>
                <a:cubicBezTo>
                  <a:pt x="6699" y="3417"/>
                  <a:pt x="6800" y="3365"/>
                  <a:pt x="6949" y="3345"/>
                </a:cubicBezTo>
                <a:cubicBezTo>
                  <a:pt x="6949" y="3328"/>
                  <a:pt x="6973" y="3328"/>
                  <a:pt x="7001" y="3328"/>
                </a:cubicBezTo>
                <a:cubicBezTo>
                  <a:pt x="7025" y="3311"/>
                  <a:pt x="7025" y="3311"/>
                  <a:pt x="7073" y="3311"/>
                </a:cubicBezTo>
                <a:cubicBezTo>
                  <a:pt x="7073" y="3293"/>
                  <a:pt x="7097" y="3293"/>
                  <a:pt x="7125" y="3293"/>
                </a:cubicBezTo>
                <a:cubicBezTo>
                  <a:pt x="7125" y="3276"/>
                  <a:pt x="7149" y="3276"/>
                  <a:pt x="7174" y="3276"/>
                </a:cubicBezTo>
                <a:cubicBezTo>
                  <a:pt x="7174" y="3204"/>
                  <a:pt x="7298" y="3293"/>
                  <a:pt x="7174" y="3276"/>
                </a:cubicBezTo>
                <a:cubicBezTo>
                  <a:pt x="7174" y="3293"/>
                  <a:pt x="7149" y="3293"/>
                  <a:pt x="7125" y="3293"/>
                </a:cubicBezTo>
                <a:cubicBezTo>
                  <a:pt x="7125" y="3311"/>
                  <a:pt x="7097" y="3311"/>
                  <a:pt x="7073" y="3311"/>
                </a:cubicBezTo>
                <a:cubicBezTo>
                  <a:pt x="7049" y="3328"/>
                  <a:pt x="7049" y="3328"/>
                  <a:pt x="7001" y="3328"/>
                </a:cubicBezTo>
                <a:cubicBezTo>
                  <a:pt x="7001" y="3345"/>
                  <a:pt x="6973" y="3345"/>
                  <a:pt x="6949" y="3345"/>
                </a:cubicBezTo>
                <a:cubicBezTo>
                  <a:pt x="6852" y="3400"/>
                  <a:pt x="6752" y="3455"/>
                  <a:pt x="6575" y="3472"/>
                </a:cubicBezTo>
                <a:close/>
                <a:moveTo>
                  <a:pt x="7125" y="11503"/>
                </a:moveTo>
                <a:cubicBezTo>
                  <a:pt x="7097" y="11486"/>
                  <a:pt x="7198" y="11469"/>
                  <a:pt x="7198" y="11486"/>
                </a:cubicBezTo>
                <a:cubicBezTo>
                  <a:pt x="7222" y="11486"/>
                  <a:pt x="7149" y="11523"/>
                  <a:pt x="7125" y="11503"/>
                </a:cubicBezTo>
                <a:close/>
                <a:moveTo>
                  <a:pt x="6426" y="3524"/>
                </a:moveTo>
                <a:cubicBezTo>
                  <a:pt x="6426" y="3524"/>
                  <a:pt x="6450" y="3507"/>
                  <a:pt x="6474" y="3507"/>
                </a:cubicBezTo>
                <a:cubicBezTo>
                  <a:pt x="6474" y="3455"/>
                  <a:pt x="6599" y="3524"/>
                  <a:pt x="6474" y="3507"/>
                </a:cubicBezTo>
                <a:cubicBezTo>
                  <a:pt x="6474" y="3524"/>
                  <a:pt x="6450" y="3544"/>
                  <a:pt x="6426" y="3524"/>
                </a:cubicBezTo>
                <a:close/>
                <a:moveTo>
                  <a:pt x="6253" y="3455"/>
                </a:moveTo>
                <a:cubicBezTo>
                  <a:pt x="6253" y="3435"/>
                  <a:pt x="6277" y="3435"/>
                  <a:pt x="6302" y="3435"/>
                </a:cubicBezTo>
                <a:cubicBezTo>
                  <a:pt x="6302" y="3365"/>
                  <a:pt x="6426" y="3455"/>
                  <a:pt x="6302" y="3435"/>
                </a:cubicBezTo>
                <a:cubicBezTo>
                  <a:pt x="6302" y="3455"/>
                  <a:pt x="6277" y="3455"/>
                  <a:pt x="6253" y="3455"/>
                </a:cubicBezTo>
                <a:close/>
                <a:moveTo>
                  <a:pt x="5827" y="12396"/>
                </a:moveTo>
                <a:cubicBezTo>
                  <a:pt x="5803" y="12379"/>
                  <a:pt x="5880" y="12361"/>
                  <a:pt x="5880" y="12379"/>
                </a:cubicBezTo>
                <a:cubicBezTo>
                  <a:pt x="5904" y="12379"/>
                  <a:pt x="5827" y="12396"/>
                  <a:pt x="5827" y="12396"/>
                </a:cubicBezTo>
                <a:close/>
                <a:moveTo>
                  <a:pt x="6028" y="3668"/>
                </a:moveTo>
                <a:cubicBezTo>
                  <a:pt x="6028" y="3685"/>
                  <a:pt x="6004" y="3702"/>
                  <a:pt x="5976" y="3685"/>
                </a:cubicBezTo>
                <a:cubicBezTo>
                  <a:pt x="5952" y="3757"/>
                  <a:pt x="5855" y="3668"/>
                  <a:pt x="5976" y="3685"/>
                </a:cubicBezTo>
                <a:cubicBezTo>
                  <a:pt x="5976" y="3685"/>
                  <a:pt x="6004" y="3668"/>
                  <a:pt x="6028" y="3668"/>
                </a:cubicBezTo>
                <a:cubicBezTo>
                  <a:pt x="6028" y="3651"/>
                  <a:pt x="6052" y="3651"/>
                  <a:pt x="6076" y="3651"/>
                </a:cubicBezTo>
                <a:cubicBezTo>
                  <a:pt x="6076" y="3633"/>
                  <a:pt x="6101" y="3633"/>
                  <a:pt x="6129" y="3633"/>
                </a:cubicBezTo>
                <a:cubicBezTo>
                  <a:pt x="6153" y="3579"/>
                  <a:pt x="6253" y="3651"/>
                  <a:pt x="6129" y="3633"/>
                </a:cubicBezTo>
                <a:cubicBezTo>
                  <a:pt x="6129" y="3651"/>
                  <a:pt x="6101" y="3651"/>
                  <a:pt x="6076" y="3651"/>
                </a:cubicBezTo>
                <a:cubicBezTo>
                  <a:pt x="6076" y="3668"/>
                  <a:pt x="6052" y="3668"/>
                  <a:pt x="6028" y="3668"/>
                </a:cubicBezTo>
                <a:close/>
                <a:moveTo>
                  <a:pt x="6354" y="18947"/>
                </a:moveTo>
                <a:cubicBezTo>
                  <a:pt x="6378" y="19036"/>
                  <a:pt x="6527" y="19108"/>
                  <a:pt x="6402" y="19036"/>
                </a:cubicBezTo>
                <a:cubicBezTo>
                  <a:pt x="6354" y="19019"/>
                  <a:pt x="6277" y="19002"/>
                  <a:pt x="6253" y="18947"/>
                </a:cubicBezTo>
                <a:cubicBezTo>
                  <a:pt x="6201" y="18878"/>
                  <a:pt x="6225" y="18679"/>
                  <a:pt x="6253" y="18662"/>
                </a:cubicBezTo>
                <a:cubicBezTo>
                  <a:pt x="6277" y="18645"/>
                  <a:pt x="6354" y="18573"/>
                  <a:pt x="6426" y="18573"/>
                </a:cubicBezTo>
                <a:cubicBezTo>
                  <a:pt x="6402" y="18573"/>
                  <a:pt x="6474" y="18538"/>
                  <a:pt x="6474" y="18555"/>
                </a:cubicBezTo>
                <a:cubicBezTo>
                  <a:pt x="6474" y="18645"/>
                  <a:pt x="6302" y="18789"/>
                  <a:pt x="6354" y="18947"/>
                </a:cubicBezTo>
                <a:close/>
                <a:moveTo>
                  <a:pt x="6575" y="12557"/>
                </a:moveTo>
                <a:cubicBezTo>
                  <a:pt x="6450" y="12574"/>
                  <a:pt x="6101" y="12684"/>
                  <a:pt x="6052" y="12629"/>
                </a:cubicBezTo>
                <a:cubicBezTo>
                  <a:pt x="6028" y="12629"/>
                  <a:pt x="6502" y="12557"/>
                  <a:pt x="6527" y="12557"/>
                </a:cubicBezTo>
                <a:cubicBezTo>
                  <a:pt x="6723" y="12523"/>
                  <a:pt x="6824" y="12485"/>
                  <a:pt x="7001" y="12468"/>
                </a:cubicBezTo>
                <a:cubicBezTo>
                  <a:pt x="7222" y="12468"/>
                  <a:pt x="6824" y="12523"/>
                  <a:pt x="6575" y="12557"/>
                </a:cubicBezTo>
                <a:close/>
                <a:moveTo>
                  <a:pt x="6752" y="19733"/>
                </a:moveTo>
                <a:lnTo>
                  <a:pt x="6800" y="19716"/>
                </a:lnTo>
                <a:cubicBezTo>
                  <a:pt x="6824" y="19733"/>
                  <a:pt x="6776" y="19750"/>
                  <a:pt x="6752" y="19733"/>
                </a:cubicBezTo>
                <a:close/>
                <a:moveTo>
                  <a:pt x="6800" y="20145"/>
                </a:moveTo>
                <a:cubicBezTo>
                  <a:pt x="6752" y="20162"/>
                  <a:pt x="6651" y="20018"/>
                  <a:pt x="6723" y="19966"/>
                </a:cubicBezTo>
                <a:cubicBezTo>
                  <a:pt x="6824" y="19894"/>
                  <a:pt x="6949" y="20128"/>
                  <a:pt x="6800" y="20145"/>
                </a:cubicBezTo>
                <a:close/>
                <a:moveTo>
                  <a:pt x="6924" y="20574"/>
                </a:moveTo>
                <a:cubicBezTo>
                  <a:pt x="6900" y="20554"/>
                  <a:pt x="6973" y="20554"/>
                  <a:pt x="6973" y="20554"/>
                </a:cubicBezTo>
                <a:cubicBezTo>
                  <a:pt x="6973" y="20519"/>
                  <a:pt x="6800" y="20465"/>
                  <a:pt x="6876" y="20430"/>
                </a:cubicBezTo>
                <a:cubicBezTo>
                  <a:pt x="6900" y="20413"/>
                  <a:pt x="7049" y="20519"/>
                  <a:pt x="7125" y="20574"/>
                </a:cubicBezTo>
                <a:cubicBezTo>
                  <a:pt x="7298" y="20715"/>
                  <a:pt x="7049" y="20660"/>
                  <a:pt x="6924" y="20574"/>
                </a:cubicBezTo>
                <a:close/>
                <a:moveTo>
                  <a:pt x="7174" y="12451"/>
                </a:moveTo>
                <a:cubicBezTo>
                  <a:pt x="7174" y="12451"/>
                  <a:pt x="7149" y="12468"/>
                  <a:pt x="7174" y="12451"/>
                </a:cubicBezTo>
                <a:close/>
                <a:moveTo>
                  <a:pt x="7672" y="17556"/>
                </a:moveTo>
                <a:cubicBezTo>
                  <a:pt x="7672" y="17573"/>
                  <a:pt x="7672" y="17573"/>
                  <a:pt x="7648" y="17573"/>
                </a:cubicBezTo>
                <a:cubicBezTo>
                  <a:pt x="7648" y="17591"/>
                  <a:pt x="7648" y="17591"/>
                  <a:pt x="7648" y="17591"/>
                </a:cubicBezTo>
                <a:cubicBezTo>
                  <a:pt x="7346" y="17787"/>
                  <a:pt x="6876" y="18109"/>
                  <a:pt x="7571" y="17591"/>
                </a:cubicBezTo>
                <a:cubicBezTo>
                  <a:pt x="7471" y="17611"/>
                  <a:pt x="7250" y="17628"/>
                  <a:pt x="7274" y="17628"/>
                </a:cubicBezTo>
                <a:cubicBezTo>
                  <a:pt x="7250" y="17611"/>
                  <a:pt x="7423" y="17467"/>
                  <a:pt x="7423" y="17467"/>
                </a:cubicBezTo>
                <a:cubicBezTo>
                  <a:pt x="7447" y="17450"/>
                  <a:pt x="7596" y="17467"/>
                  <a:pt x="7624" y="17467"/>
                </a:cubicBezTo>
                <a:cubicBezTo>
                  <a:pt x="7672" y="17450"/>
                  <a:pt x="7772" y="17395"/>
                  <a:pt x="7821" y="17430"/>
                </a:cubicBezTo>
                <a:cubicBezTo>
                  <a:pt x="7821" y="17450"/>
                  <a:pt x="7772" y="17502"/>
                  <a:pt x="7672" y="17556"/>
                </a:cubicBezTo>
                <a:close/>
                <a:moveTo>
                  <a:pt x="7720" y="17378"/>
                </a:moveTo>
                <a:cubicBezTo>
                  <a:pt x="7720" y="17378"/>
                  <a:pt x="7845" y="17343"/>
                  <a:pt x="7845" y="17360"/>
                </a:cubicBezTo>
                <a:cubicBezTo>
                  <a:pt x="7845" y="17360"/>
                  <a:pt x="7772" y="17412"/>
                  <a:pt x="7720" y="17378"/>
                </a:cubicBezTo>
                <a:close/>
                <a:moveTo>
                  <a:pt x="7921" y="12004"/>
                </a:moveTo>
                <a:cubicBezTo>
                  <a:pt x="7897" y="12039"/>
                  <a:pt x="7845" y="12022"/>
                  <a:pt x="7796" y="12022"/>
                </a:cubicBezTo>
                <a:cubicBezTo>
                  <a:pt x="7796" y="12094"/>
                  <a:pt x="7672" y="12004"/>
                  <a:pt x="7796" y="12022"/>
                </a:cubicBezTo>
                <a:cubicBezTo>
                  <a:pt x="7796" y="12004"/>
                  <a:pt x="7873" y="12004"/>
                  <a:pt x="7921" y="12004"/>
                </a:cubicBezTo>
                <a:close/>
                <a:moveTo>
                  <a:pt x="7997" y="11379"/>
                </a:moveTo>
                <a:cubicBezTo>
                  <a:pt x="7696" y="11434"/>
                  <a:pt x="7547" y="11414"/>
                  <a:pt x="7873" y="11345"/>
                </a:cubicBezTo>
                <a:cubicBezTo>
                  <a:pt x="8094" y="11307"/>
                  <a:pt x="8343" y="11256"/>
                  <a:pt x="8568" y="11218"/>
                </a:cubicBezTo>
                <a:cubicBezTo>
                  <a:pt x="8918" y="11146"/>
                  <a:pt x="9143" y="11077"/>
                  <a:pt x="9464" y="11057"/>
                </a:cubicBezTo>
                <a:cubicBezTo>
                  <a:pt x="9741" y="11040"/>
                  <a:pt x="9291" y="11112"/>
                  <a:pt x="9167" y="11146"/>
                </a:cubicBezTo>
                <a:cubicBezTo>
                  <a:pt x="8841" y="11201"/>
                  <a:pt x="8247" y="11345"/>
                  <a:pt x="7997" y="11379"/>
                </a:cubicBezTo>
                <a:close/>
                <a:moveTo>
                  <a:pt x="19679" y="19252"/>
                </a:moveTo>
                <a:cubicBezTo>
                  <a:pt x="16191" y="19555"/>
                  <a:pt x="13451" y="20303"/>
                  <a:pt x="10212" y="20822"/>
                </a:cubicBezTo>
                <a:cubicBezTo>
                  <a:pt x="10039" y="20859"/>
                  <a:pt x="9814" y="20894"/>
                  <a:pt x="9516" y="20928"/>
                </a:cubicBezTo>
                <a:cubicBezTo>
                  <a:pt x="9243" y="20966"/>
                  <a:pt x="8395" y="20966"/>
                  <a:pt x="8894" y="20928"/>
                </a:cubicBezTo>
                <a:cubicBezTo>
                  <a:pt x="9866" y="20876"/>
                  <a:pt x="10738" y="20715"/>
                  <a:pt x="11482" y="20574"/>
                </a:cubicBezTo>
                <a:cubicBezTo>
                  <a:pt x="13278" y="20234"/>
                  <a:pt x="14946" y="19929"/>
                  <a:pt x="16790" y="19592"/>
                </a:cubicBezTo>
                <a:cubicBezTo>
                  <a:pt x="17686" y="19448"/>
                  <a:pt x="18611" y="19252"/>
                  <a:pt x="19579" y="19215"/>
                </a:cubicBezTo>
                <a:cubicBezTo>
                  <a:pt x="19804" y="19215"/>
                  <a:pt x="19953" y="19235"/>
                  <a:pt x="19679" y="19252"/>
                </a:cubicBezTo>
                <a:close/>
                <a:moveTo>
                  <a:pt x="20226" y="13361"/>
                </a:moveTo>
                <a:cubicBezTo>
                  <a:pt x="20226" y="13361"/>
                  <a:pt x="20130" y="13415"/>
                  <a:pt x="20077" y="13378"/>
                </a:cubicBezTo>
                <a:cubicBezTo>
                  <a:pt x="20077" y="13378"/>
                  <a:pt x="20202" y="13343"/>
                  <a:pt x="20226" y="13361"/>
                </a:cubicBezTo>
                <a:close/>
                <a:moveTo>
                  <a:pt x="19929" y="13361"/>
                </a:moveTo>
                <a:cubicBezTo>
                  <a:pt x="19929" y="13361"/>
                  <a:pt x="20005" y="13326"/>
                  <a:pt x="20029" y="13343"/>
                </a:cubicBezTo>
                <a:cubicBezTo>
                  <a:pt x="20029" y="13361"/>
                  <a:pt x="19953" y="13378"/>
                  <a:pt x="19929" y="13361"/>
                </a:cubicBezTo>
                <a:close/>
                <a:moveTo>
                  <a:pt x="20154" y="19699"/>
                </a:moveTo>
                <a:cubicBezTo>
                  <a:pt x="20154" y="19716"/>
                  <a:pt x="20105" y="19750"/>
                  <a:pt x="20053" y="19661"/>
                </a:cubicBezTo>
                <a:cubicBezTo>
                  <a:pt x="20053" y="19678"/>
                  <a:pt x="19953" y="19448"/>
                  <a:pt x="20029" y="19393"/>
                </a:cubicBezTo>
                <a:cubicBezTo>
                  <a:pt x="20077" y="19342"/>
                  <a:pt x="20178" y="19699"/>
                  <a:pt x="20154" y="19699"/>
                </a:cubicBezTo>
                <a:close/>
                <a:moveTo>
                  <a:pt x="20077" y="14112"/>
                </a:moveTo>
                <a:cubicBezTo>
                  <a:pt x="20077" y="14075"/>
                  <a:pt x="20202" y="14092"/>
                  <a:pt x="20202" y="14112"/>
                </a:cubicBezTo>
                <a:cubicBezTo>
                  <a:pt x="20202" y="14112"/>
                  <a:pt x="20105" y="14164"/>
                  <a:pt x="20077" y="14112"/>
                </a:cubicBezTo>
                <a:close/>
                <a:moveTo>
                  <a:pt x="20154" y="13611"/>
                </a:moveTo>
                <a:cubicBezTo>
                  <a:pt x="20154" y="13594"/>
                  <a:pt x="20226" y="13574"/>
                  <a:pt x="20254" y="13594"/>
                </a:cubicBezTo>
                <a:cubicBezTo>
                  <a:pt x="20254" y="13594"/>
                  <a:pt x="20178" y="13611"/>
                  <a:pt x="20154" y="13611"/>
                </a:cubicBezTo>
                <a:close/>
                <a:moveTo>
                  <a:pt x="20302" y="19929"/>
                </a:moveTo>
                <a:cubicBezTo>
                  <a:pt x="20302" y="19929"/>
                  <a:pt x="20302" y="19912"/>
                  <a:pt x="20302" y="19929"/>
                </a:cubicBezTo>
                <a:close/>
                <a:moveTo>
                  <a:pt x="20752" y="20413"/>
                </a:moveTo>
                <a:cubicBezTo>
                  <a:pt x="20801" y="20430"/>
                  <a:pt x="20801" y="20430"/>
                  <a:pt x="20825" y="20430"/>
                </a:cubicBezTo>
                <a:cubicBezTo>
                  <a:pt x="20801" y="20430"/>
                  <a:pt x="20752" y="20396"/>
                  <a:pt x="20676" y="20286"/>
                </a:cubicBezTo>
                <a:cubicBezTo>
                  <a:pt x="20652" y="20286"/>
                  <a:pt x="20652" y="20269"/>
                  <a:pt x="20628" y="20269"/>
                </a:cubicBezTo>
                <a:cubicBezTo>
                  <a:pt x="20676" y="20324"/>
                  <a:pt x="20700" y="20375"/>
                  <a:pt x="20752" y="20413"/>
                </a:cubicBezTo>
                <a:close/>
                <a:moveTo>
                  <a:pt x="7571" y="17591"/>
                </a:moveTo>
                <a:cubicBezTo>
                  <a:pt x="7596" y="17591"/>
                  <a:pt x="7624" y="17591"/>
                  <a:pt x="7648" y="17591"/>
                </a:cubicBezTo>
                <a:cubicBezTo>
                  <a:pt x="7648" y="17573"/>
                  <a:pt x="7672" y="17573"/>
                  <a:pt x="7672" y="17556"/>
                </a:cubicBezTo>
                <a:cubicBezTo>
                  <a:pt x="7696" y="17539"/>
                  <a:pt x="7696" y="17502"/>
                  <a:pt x="7720" y="17502"/>
                </a:cubicBezTo>
                <a:cubicBezTo>
                  <a:pt x="7672" y="17539"/>
                  <a:pt x="7624" y="17573"/>
                  <a:pt x="7571" y="17591"/>
                </a:cubicBezTo>
                <a:close/>
                <a:moveTo>
                  <a:pt x="15942" y="561"/>
                </a:moveTo>
                <a:close/>
                <a:moveTo>
                  <a:pt x="3288" y="4828"/>
                </a:moveTo>
                <a:cubicBezTo>
                  <a:pt x="3235" y="4846"/>
                  <a:pt x="3187" y="4863"/>
                  <a:pt x="3139" y="4880"/>
                </a:cubicBezTo>
                <a:cubicBezTo>
                  <a:pt x="3561" y="4684"/>
                  <a:pt x="3436" y="4756"/>
                  <a:pt x="3288" y="4828"/>
                </a:cubicBezTo>
                <a:close/>
                <a:moveTo>
                  <a:pt x="4533" y="3328"/>
                </a:moveTo>
                <a:cubicBezTo>
                  <a:pt x="4557" y="3328"/>
                  <a:pt x="4582" y="3328"/>
                  <a:pt x="4582" y="3311"/>
                </a:cubicBezTo>
                <a:cubicBezTo>
                  <a:pt x="4557" y="3311"/>
                  <a:pt x="4533" y="3311"/>
                  <a:pt x="4533" y="3328"/>
                </a:cubicBezTo>
                <a:close/>
                <a:moveTo>
                  <a:pt x="4485" y="3345"/>
                </a:moveTo>
                <a:cubicBezTo>
                  <a:pt x="4509" y="3345"/>
                  <a:pt x="4533" y="3345"/>
                  <a:pt x="4533" y="3328"/>
                </a:cubicBezTo>
                <a:cubicBezTo>
                  <a:pt x="4509" y="3328"/>
                  <a:pt x="4485" y="3328"/>
                  <a:pt x="4485" y="3345"/>
                </a:cubicBezTo>
                <a:close/>
                <a:moveTo>
                  <a:pt x="4485" y="3345"/>
                </a:moveTo>
                <a:cubicBezTo>
                  <a:pt x="4485" y="3345"/>
                  <a:pt x="4457" y="3417"/>
                  <a:pt x="4485" y="3345"/>
                </a:cubicBezTo>
                <a:close/>
                <a:moveTo>
                  <a:pt x="3263" y="4595"/>
                </a:moveTo>
                <a:cubicBezTo>
                  <a:pt x="3288" y="4615"/>
                  <a:pt x="3312" y="4595"/>
                  <a:pt x="3312" y="4578"/>
                </a:cubicBezTo>
                <a:cubicBezTo>
                  <a:pt x="3288" y="4578"/>
                  <a:pt x="3263" y="4578"/>
                  <a:pt x="3263" y="4595"/>
                </a:cubicBezTo>
                <a:close/>
                <a:moveTo>
                  <a:pt x="3235" y="4615"/>
                </a:moveTo>
                <a:cubicBezTo>
                  <a:pt x="3263" y="4632"/>
                  <a:pt x="3263" y="4615"/>
                  <a:pt x="3263" y="4595"/>
                </a:cubicBezTo>
                <a:cubicBezTo>
                  <a:pt x="3235" y="4595"/>
                  <a:pt x="3235" y="4615"/>
                  <a:pt x="3235" y="4615"/>
                </a:cubicBezTo>
                <a:close/>
                <a:moveTo>
                  <a:pt x="3211" y="4650"/>
                </a:moveTo>
                <a:cubicBezTo>
                  <a:pt x="3235" y="4650"/>
                  <a:pt x="3235" y="4632"/>
                  <a:pt x="3235" y="4615"/>
                </a:cubicBezTo>
                <a:cubicBezTo>
                  <a:pt x="3211" y="4615"/>
                  <a:pt x="3211" y="4632"/>
                  <a:pt x="3211" y="4650"/>
                </a:cubicBezTo>
                <a:close/>
                <a:moveTo>
                  <a:pt x="3211" y="4650"/>
                </a:moveTo>
                <a:cubicBezTo>
                  <a:pt x="3211" y="4650"/>
                  <a:pt x="3211" y="4667"/>
                  <a:pt x="3211" y="4650"/>
                </a:cubicBezTo>
                <a:close/>
                <a:moveTo>
                  <a:pt x="398" y="7774"/>
                </a:moveTo>
                <a:cubicBezTo>
                  <a:pt x="398" y="7774"/>
                  <a:pt x="398" y="7791"/>
                  <a:pt x="398" y="7774"/>
                </a:cubicBezTo>
                <a:close/>
                <a:moveTo>
                  <a:pt x="0" y="9309"/>
                </a:moveTo>
                <a:cubicBezTo>
                  <a:pt x="0" y="9309"/>
                  <a:pt x="0" y="9274"/>
                  <a:pt x="0" y="9309"/>
                </a:cubicBezTo>
                <a:close/>
                <a:moveTo>
                  <a:pt x="0" y="9309"/>
                </a:moveTo>
                <a:cubicBezTo>
                  <a:pt x="0" y="9309"/>
                  <a:pt x="24" y="9416"/>
                  <a:pt x="0" y="9309"/>
                </a:cubicBezTo>
                <a:close/>
                <a:moveTo>
                  <a:pt x="73" y="9470"/>
                </a:moveTo>
                <a:cubicBezTo>
                  <a:pt x="73" y="9470"/>
                  <a:pt x="-76" y="9433"/>
                  <a:pt x="73" y="9470"/>
                </a:cubicBezTo>
                <a:close/>
                <a:moveTo>
                  <a:pt x="322" y="10593"/>
                </a:moveTo>
                <a:cubicBezTo>
                  <a:pt x="322" y="10593"/>
                  <a:pt x="298" y="10593"/>
                  <a:pt x="322" y="10593"/>
                </a:cubicBezTo>
                <a:close/>
                <a:moveTo>
                  <a:pt x="1620" y="12217"/>
                </a:moveTo>
                <a:cubicBezTo>
                  <a:pt x="1620" y="12217"/>
                  <a:pt x="1692" y="12327"/>
                  <a:pt x="1620" y="12217"/>
                </a:cubicBezTo>
                <a:close/>
                <a:moveTo>
                  <a:pt x="2118" y="12932"/>
                </a:moveTo>
                <a:cubicBezTo>
                  <a:pt x="2118" y="12949"/>
                  <a:pt x="2018" y="12914"/>
                  <a:pt x="2018" y="12897"/>
                </a:cubicBezTo>
                <a:cubicBezTo>
                  <a:pt x="2018" y="12880"/>
                  <a:pt x="2090" y="12880"/>
                  <a:pt x="2090" y="12860"/>
                </a:cubicBezTo>
                <a:cubicBezTo>
                  <a:pt x="2066" y="12842"/>
                  <a:pt x="1994" y="12860"/>
                  <a:pt x="1994" y="12825"/>
                </a:cubicBezTo>
                <a:cubicBezTo>
                  <a:pt x="1994" y="12718"/>
                  <a:pt x="1869" y="12897"/>
                  <a:pt x="2018" y="13021"/>
                </a:cubicBezTo>
                <a:cubicBezTo>
                  <a:pt x="1941" y="12932"/>
                  <a:pt x="2090" y="12969"/>
                  <a:pt x="2118" y="12932"/>
                </a:cubicBezTo>
                <a:close/>
                <a:moveTo>
                  <a:pt x="19354" y="13076"/>
                </a:moveTo>
                <a:cubicBezTo>
                  <a:pt x="19354" y="13076"/>
                  <a:pt x="19330" y="13076"/>
                  <a:pt x="19354" y="13076"/>
                </a:cubicBezTo>
                <a:close/>
                <a:moveTo>
                  <a:pt x="1716" y="13130"/>
                </a:moveTo>
                <a:cubicBezTo>
                  <a:pt x="1716" y="13130"/>
                  <a:pt x="1668" y="13130"/>
                  <a:pt x="1716" y="13130"/>
                </a:cubicBezTo>
                <a:close/>
                <a:moveTo>
                  <a:pt x="4983" y="14129"/>
                </a:moveTo>
                <a:cubicBezTo>
                  <a:pt x="4955" y="14112"/>
                  <a:pt x="4831" y="14147"/>
                  <a:pt x="4831" y="14147"/>
                </a:cubicBezTo>
                <a:cubicBezTo>
                  <a:pt x="4907" y="14181"/>
                  <a:pt x="4983" y="14129"/>
                  <a:pt x="4983" y="14129"/>
                </a:cubicBezTo>
                <a:close/>
                <a:moveTo>
                  <a:pt x="4682" y="14164"/>
                </a:moveTo>
                <a:cubicBezTo>
                  <a:pt x="4730" y="14219"/>
                  <a:pt x="4807" y="14147"/>
                  <a:pt x="4807" y="14147"/>
                </a:cubicBezTo>
                <a:lnTo>
                  <a:pt x="4682" y="14164"/>
                </a:lnTo>
                <a:close/>
                <a:moveTo>
                  <a:pt x="3489" y="14253"/>
                </a:moveTo>
                <a:cubicBezTo>
                  <a:pt x="3585" y="14181"/>
                  <a:pt x="3935" y="14271"/>
                  <a:pt x="4107" y="14236"/>
                </a:cubicBezTo>
                <a:cubicBezTo>
                  <a:pt x="4083" y="14236"/>
                  <a:pt x="4059" y="14219"/>
                  <a:pt x="4035" y="14219"/>
                </a:cubicBezTo>
                <a:cubicBezTo>
                  <a:pt x="3959" y="14199"/>
                  <a:pt x="3412" y="14236"/>
                  <a:pt x="3235" y="14164"/>
                </a:cubicBezTo>
                <a:cubicBezTo>
                  <a:pt x="3187" y="14236"/>
                  <a:pt x="3388" y="14236"/>
                  <a:pt x="3489" y="14253"/>
                </a:cubicBezTo>
                <a:close/>
                <a:moveTo>
                  <a:pt x="4485" y="14181"/>
                </a:moveTo>
                <a:cubicBezTo>
                  <a:pt x="4485" y="14199"/>
                  <a:pt x="4557" y="14181"/>
                  <a:pt x="4557" y="14181"/>
                </a:cubicBezTo>
                <a:cubicBezTo>
                  <a:pt x="4807" y="14181"/>
                  <a:pt x="4433" y="14164"/>
                  <a:pt x="4485" y="14181"/>
                </a:cubicBezTo>
                <a:close/>
                <a:moveTo>
                  <a:pt x="4208" y="14219"/>
                </a:moveTo>
                <a:cubicBezTo>
                  <a:pt x="4232" y="14219"/>
                  <a:pt x="4308" y="14219"/>
                  <a:pt x="4332" y="14219"/>
                </a:cubicBezTo>
                <a:cubicBezTo>
                  <a:pt x="4606" y="14199"/>
                  <a:pt x="4184" y="14181"/>
                  <a:pt x="4208" y="14219"/>
                </a:cubicBezTo>
                <a:close/>
                <a:moveTo>
                  <a:pt x="3489" y="14253"/>
                </a:moveTo>
                <a:cubicBezTo>
                  <a:pt x="3489" y="14253"/>
                  <a:pt x="3710" y="14219"/>
                  <a:pt x="3489" y="14253"/>
                </a:cubicBezTo>
                <a:close/>
                <a:moveTo>
                  <a:pt x="16019" y="17360"/>
                </a:moveTo>
                <a:cubicBezTo>
                  <a:pt x="16019" y="17360"/>
                  <a:pt x="16067" y="17360"/>
                  <a:pt x="16019" y="17360"/>
                </a:cubicBezTo>
                <a:close/>
                <a:moveTo>
                  <a:pt x="15195" y="17502"/>
                </a:moveTo>
                <a:cubicBezTo>
                  <a:pt x="15195" y="17502"/>
                  <a:pt x="15247" y="17502"/>
                  <a:pt x="15195" y="17502"/>
                </a:cubicBezTo>
                <a:close/>
                <a:moveTo>
                  <a:pt x="15094" y="17519"/>
                </a:moveTo>
                <a:cubicBezTo>
                  <a:pt x="15094" y="17519"/>
                  <a:pt x="15122" y="17519"/>
                  <a:pt x="15094" y="17519"/>
                </a:cubicBezTo>
                <a:close/>
                <a:moveTo>
                  <a:pt x="14749" y="17611"/>
                </a:moveTo>
                <a:cubicBezTo>
                  <a:pt x="14773" y="17611"/>
                  <a:pt x="14821" y="17591"/>
                  <a:pt x="14821" y="17573"/>
                </a:cubicBezTo>
                <a:cubicBezTo>
                  <a:pt x="14797" y="17573"/>
                  <a:pt x="14749" y="17591"/>
                  <a:pt x="14749" y="17611"/>
                </a:cubicBezTo>
                <a:close/>
                <a:moveTo>
                  <a:pt x="14648" y="17628"/>
                </a:moveTo>
                <a:cubicBezTo>
                  <a:pt x="14648" y="17628"/>
                  <a:pt x="14624" y="17611"/>
                  <a:pt x="14648" y="17628"/>
                </a:cubicBezTo>
                <a:close/>
                <a:moveTo>
                  <a:pt x="7049" y="20574"/>
                </a:moveTo>
                <a:cubicBezTo>
                  <a:pt x="7049" y="20574"/>
                  <a:pt x="7025" y="20554"/>
                  <a:pt x="7049" y="20574"/>
                </a:cubicBezTo>
                <a:close/>
                <a:moveTo>
                  <a:pt x="7346" y="21536"/>
                </a:moveTo>
                <a:cubicBezTo>
                  <a:pt x="7346" y="21536"/>
                  <a:pt x="7374" y="21556"/>
                  <a:pt x="7346" y="21536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5" name="Google Shape;175;p17"/>
          <p:cNvSpPr/>
          <p:nvPr/>
        </p:nvSpPr>
        <p:spPr>
          <a:xfrm>
            <a:off x="7074417" y="4044537"/>
            <a:ext cx="4213850" cy="940797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54350" spcFirstLastPara="1" rIns="54350" wrap="square" tIns="543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6" name="Google Shape;176;p17"/>
          <p:cNvSpPr/>
          <p:nvPr/>
        </p:nvSpPr>
        <p:spPr>
          <a:xfrm>
            <a:off x="7133199" y="3734596"/>
            <a:ext cx="993536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STEP HERE</a:t>
            </a:r>
            <a:endParaRPr b="1" sz="12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7" name="Google Shape;177;p17"/>
          <p:cNvSpPr/>
          <p:nvPr/>
        </p:nvSpPr>
        <p:spPr>
          <a:xfrm>
            <a:off x="6469179" y="3740691"/>
            <a:ext cx="495630" cy="495630"/>
          </a:xfrm>
          <a:custGeom>
            <a:rect b="b" l="l" r="r" t="t"/>
            <a:pathLst>
              <a:path extrusionOk="0" h="21600" w="21600">
                <a:moveTo>
                  <a:pt x="9579" y="17044"/>
                </a:moveTo>
                <a:cubicBezTo>
                  <a:pt x="9428" y="17174"/>
                  <a:pt x="9252" y="17274"/>
                  <a:pt x="9050" y="17344"/>
                </a:cubicBezTo>
                <a:cubicBezTo>
                  <a:pt x="8849" y="17415"/>
                  <a:pt x="8636" y="17450"/>
                  <a:pt x="8413" y="17450"/>
                </a:cubicBezTo>
                <a:cubicBezTo>
                  <a:pt x="7887" y="17450"/>
                  <a:pt x="7488" y="17288"/>
                  <a:pt x="7214" y="16966"/>
                </a:cubicBezTo>
                <a:cubicBezTo>
                  <a:pt x="6941" y="16644"/>
                  <a:pt x="6797" y="16226"/>
                  <a:pt x="6782" y="15715"/>
                </a:cubicBezTo>
                <a:lnTo>
                  <a:pt x="5864" y="15715"/>
                </a:lnTo>
                <a:cubicBezTo>
                  <a:pt x="5857" y="16122"/>
                  <a:pt x="5913" y="16486"/>
                  <a:pt x="6032" y="16805"/>
                </a:cubicBezTo>
                <a:cubicBezTo>
                  <a:pt x="6151" y="17123"/>
                  <a:pt x="6321" y="17393"/>
                  <a:pt x="6545" y="17611"/>
                </a:cubicBezTo>
                <a:cubicBezTo>
                  <a:pt x="6767" y="17830"/>
                  <a:pt x="7038" y="17995"/>
                  <a:pt x="7355" y="18106"/>
                </a:cubicBezTo>
                <a:cubicBezTo>
                  <a:pt x="7671" y="18218"/>
                  <a:pt x="8024" y="18273"/>
                  <a:pt x="8413" y="18273"/>
                </a:cubicBezTo>
                <a:cubicBezTo>
                  <a:pt x="8773" y="18273"/>
                  <a:pt x="9113" y="18223"/>
                  <a:pt x="9434" y="18123"/>
                </a:cubicBezTo>
                <a:cubicBezTo>
                  <a:pt x="9754" y="18023"/>
                  <a:pt x="10033" y="17873"/>
                  <a:pt x="10271" y="17672"/>
                </a:cubicBezTo>
                <a:cubicBezTo>
                  <a:pt x="10509" y="17472"/>
                  <a:pt x="10697" y="17222"/>
                  <a:pt x="10837" y="16922"/>
                </a:cubicBezTo>
                <a:cubicBezTo>
                  <a:pt x="10978" y="16621"/>
                  <a:pt x="11048" y="16275"/>
                  <a:pt x="11048" y="15881"/>
                </a:cubicBezTo>
                <a:cubicBezTo>
                  <a:pt x="11048" y="15407"/>
                  <a:pt x="10935" y="14995"/>
                  <a:pt x="10708" y="14646"/>
                </a:cubicBezTo>
                <a:cubicBezTo>
                  <a:pt x="10481" y="14298"/>
                  <a:pt x="10134" y="14072"/>
                  <a:pt x="9666" y="13968"/>
                </a:cubicBezTo>
                <a:lnTo>
                  <a:pt x="9666" y="13946"/>
                </a:lnTo>
                <a:cubicBezTo>
                  <a:pt x="9968" y="13805"/>
                  <a:pt x="10220" y="13597"/>
                  <a:pt x="10422" y="13323"/>
                </a:cubicBezTo>
                <a:cubicBezTo>
                  <a:pt x="10624" y="13048"/>
                  <a:pt x="10724" y="12734"/>
                  <a:pt x="10724" y="12377"/>
                </a:cubicBezTo>
                <a:cubicBezTo>
                  <a:pt x="10724" y="12014"/>
                  <a:pt x="10665" y="11698"/>
                  <a:pt x="10546" y="11432"/>
                </a:cubicBezTo>
                <a:cubicBezTo>
                  <a:pt x="10427" y="11165"/>
                  <a:pt x="10263" y="10946"/>
                  <a:pt x="10055" y="10776"/>
                </a:cubicBezTo>
                <a:cubicBezTo>
                  <a:pt x="9846" y="10605"/>
                  <a:pt x="9599" y="10477"/>
                  <a:pt x="9315" y="10392"/>
                </a:cubicBezTo>
                <a:cubicBezTo>
                  <a:pt x="9030" y="10306"/>
                  <a:pt x="8722" y="10264"/>
                  <a:pt x="8391" y="10264"/>
                </a:cubicBezTo>
                <a:cubicBezTo>
                  <a:pt x="8010" y="10264"/>
                  <a:pt x="7673" y="10326"/>
                  <a:pt x="7382" y="10453"/>
                </a:cubicBezTo>
                <a:cubicBezTo>
                  <a:pt x="7090" y="10579"/>
                  <a:pt x="6847" y="10753"/>
                  <a:pt x="6653" y="10976"/>
                </a:cubicBezTo>
                <a:cubicBezTo>
                  <a:pt x="6459" y="11198"/>
                  <a:pt x="6309" y="11466"/>
                  <a:pt x="6204" y="11777"/>
                </a:cubicBezTo>
                <a:cubicBezTo>
                  <a:pt x="6100" y="12088"/>
                  <a:pt x="6040" y="12433"/>
                  <a:pt x="6026" y="12811"/>
                </a:cubicBezTo>
                <a:lnTo>
                  <a:pt x="6944" y="12811"/>
                </a:lnTo>
                <a:cubicBezTo>
                  <a:pt x="6944" y="12581"/>
                  <a:pt x="6972" y="12363"/>
                  <a:pt x="7031" y="12155"/>
                </a:cubicBezTo>
                <a:cubicBezTo>
                  <a:pt x="7088" y="11947"/>
                  <a:pt x="7177" y="11766"/>
                  <a:pt x="7296" y="11610"/>
                </a:cubicBezTo>
                <a:cubicBezTo>
                  <a:pt x="7414" y="11454"/>
                  <a:pt x="7565" y="11330"/>
                  <a:pt x="7749" y="11237"/>
                </a:cubicBezTo>
                <a:cubicBezTo>
                  <a:pt x="7932" y="11144"/>
                  <a:pt x="8147" y="11098"/>
                  <a:pt x="8391" y="11098"/>
                </a:cubicBezTo>
                <a:cubicBezTo>
                  <a:pt x="8780" y="11098"/>
                  <a:pt x="9104" y="11204"/>
                  <a:pt x="9364" y="11415"/>
                </a:cubicBezTo>
                <a:cubicBezTo>
                  <a:pt x="9623" y="11627"/>
                  <a:pt x="9752" y="11943"/>
                  <a:pt x="9752" y="12366"/>
                </a:cubicBezTo>
                <a:cubicBezTo>
                  <a:pt x="9752" y="12574"/>
                  <a:pt x="9713" y="12759"/>
                  <a:pt x="9634" y="12922"/>
                </a:cubicBezTo>
                <a:cubicBezTo>
                  <a:pt x="9554" y="13086"/>
                  <a:pt x="9448" y="13221"/>
                  <a:pt x="9315" y="13329"/>
                </a:cubicBezTo>
                <a:cubicBezTo>
                  <a:pt x="9182" y="13436"/>
                  <a:pt x="9027" y="13517"/>
                  <a:pt x="8851" y="13574"/>
                </a:cubicBezTo>
                <a:cubicBezTo>
                  <a:pt x="8674" y="13629"/>
                  <a:pt x="8488" y="13657"/>
                  <a:pt x="8294" y="13657"/>
                </a:cubicBezTo>
                <a:lnTo>
                  <a:pt x="7992" y="13657"/>
                </a:lnTo>
                <a:cubicBezTo>
                  <a:pt x="7963" y="13657"/>
                  <a:pt x="7930" y="13653"/>
                  <a:pt x="7895" y="13645"/>
                </a:cubicBezTo>
                <a:lnTo>
                  <a:pt x="7895" y="14447"/>
                </a:lnTo>
                <a:cubicBezTo>
                  <a:pt x="8067" y="14424"/>
                  <a:pt x="8251" y="14413"/>
                  <a:pt x="8445" y="14413"/>
                </a:cubicBezTo>
                <a:cubicBezTo>
                  <a:pt x="8676" y="14413"/>
                  <a:pt x="8890" y="14444"/>
                  <a:pt x="9088" y="14507"/>
                </a:cubicBezTo>
                <a:cubicBezTo>
                  <a:pt x="9286" y="14571"/>
                  <a:pt x="9457" y="14667"/>
                  <a:pt x="9601" y="14797"/>
                </a:cubicBezTo>
                <a:cubicBezTo>
                  <a:pt x="9745" y="14927"/>
                  <a:pt x="9860" y="15086"/>
                  <a:pt x="9947" y="15275"/>
                </a:cubicBezTo>
                <a:cubicBezTo>
                  <a:pt x="10033" y="15464"/>
                  <a:pt x="10076" y="15682"/>
                  <a:pt x="10076" y="15926"/>
                </a:cubicBezTo>
                <a:cubicBezTo>
                  <a:pt x="10076" y="16163"/>
                  <a:pt x="10031" y="16377"/>
                  <a:pt x="9941" y="16565"/>
                </a:cubicBezTo>
                <a:cubicBezTo>
                  <a:pt x="9851" y="16754"/>
                  <a:pt x="9731" y="16914"/>
                  <a:pt x="9579" y="17044"/>
                </a:cubicBezTo>
                <a:moveTo>
                  <a:pt x="14257" y="18151"/>
                </a:moveTo>
                <a:lnTo>
                  <a:pt x="15175" y="18151"/>
                </a:lnTo>
                <a:lnTo>
                  <a:pt x="15175" y="10264"/>
                </a:lnTo>
                <a:lnTo>
                  <a:pt x="14473" y="10264"/>
                </a:lnTo>
                <a:cubicBezTo>
                  <a:pt x="14422" y="10561"/>
                  <a:pt x="14329" y="10805"/>
                  <a:pt x="14192" y="10998"/>
                </a:cubicBezTo>
                <a:cubicBezTo>
                  <a:pt x="14055" y="11191"/>
                  <a:pt x="13888" y="11343"/>
                  <a:pt x="13690" y="11454"/>
                </a:cubicBezTo>
                <a:cubicBezTo>
                  <a:pt x="13492" y="11565"/>
                  <a:pt x="13271" y="11641"/>
                  <a:pt x="13026" y="11682"/>
                </a:cubicBezTo>
                <a:cubicBezTo>
                  <a:pt x="12781" y="11723"/>
                  <a:pt x="12529" y="11743"/>
                  <a:pt x="12270" y="11743"/>
                </a:cubicBezTo>
                <a:lnTo>
                  <a:pt x="12270" y="12499"/>
                </a:lnTo>
                <a:lnTo>
                  <a:pt x="14257" y="12499"/>
                </a:lnTo>
                <a:cubicBezTo>
                  <a:pt x="14257" y="12499"/>
                  <a:pt x="14257" y="18151"/>
                  <a:pt x="14257" y="1815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1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9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8" name="Google Shape;178;p17"/>
          <p:cNvSpPr/>
          <p:nvPr/>
        </p:nvSpPr>
        <p:spPr>
          <a:xfrm>
            <a:off x="7105875" y="5387224"/>
            <a:ext cx="4213850" cy="940797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54350" spcFirstLastPara="1" rIns="54350" wrap="square" tIns="543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9" name="Google Shape;179;p17"/>
          <p:cNvSpPr/>
          <p:nvPr/>
        </p:nvSpPr>
        <p:spPr>
          <a:xfrm>
            <a:off x="7164658" y="5077283"/>
            <a:ext cx="993536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STEP HERE</a:t>
            </a:r>
            <a:endParaRPr b="1" sz="12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0" name="Google Shape;180;p17"/>
          <p:cNvSpPr/>
          <p:nvPr/>
        </p:nvSpPr>
        <p:spPr>
          <a:xfrm>
            <a:off x="6469179" y="5083377"/>
            <a:ext cx="495630" cy="495630"/>
          </a:xfrm>
          <a:custGeom>
            <a:rect b="b" l="l" r="r" t="t"/>
            <a:pathLst>
              <a:path extrusionOk="0" h="21600" w="2160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81" name="Google Shape;181;p1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4159" y="68467"/>
            <a:ext cx="5899271" cy="6488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8"/>
          <p:cNvSpPr txBox="1"/>
          <p:nvPr>
            <p:ph idx="12" type="sldNum"/>
          </p:nvPr>
        </p:nvSpPr>
        <p:spPr>
          <a:xfrm>
            <a:off x="11186736" y="331000"/>
            <a:ext cx="238748" cy="318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900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sz="900">
              <a:solidFill>
                <a:srgbClr val="8888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7" name="Google Shape;187;p18"/>
          <p:cNvSpPr/>
          <p:nvPr/>
        </p:nvSpPr>
        <p:spPr>
          <a:xfrm>
            <a:off x="783196" y="762988"/>
            <a:ext cx="3970639" cy="109004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2297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STAGE HERE</a:t>
            </a:r>
            <a:endParaRPr b="1" sz="37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8" name="Google Shape;188;p18"/>
          <p:cNvSpPr/>
          <p:nvPr/>
        </p:nvSpPr>
        <p:spPr>
          <a:xfrm>
            <a:off x="716294" y="1947804"/>
            <a:ext cx="4922780" cy="940797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54350" spcFirstLastPara="1" rIns="54350" wrap="square" tIns="5435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9" name="Google Shape;189;p18"/>
          <p:cNvSpPr/>
          <p:nvPr/>
        </p:nvSpPr>
        <p:spPr>
          <a:xfrm>
            <a:off x="1425225" y="4044537"/>
            <a:ext cx="4213849" cy="940797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54350" spcFirstLastPara="1" rIns="54350" wrap="square" tIns="543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0" name="Google Shape;190;p18"/>
          <p:cNvSpPr/>
          <p:nvPr/>
        </p:nvSpPr>
        <p:spPr>
          <a:xfrm>
            <a:off x="1484007" y="3734596"/>
            <a:ext cx="1126584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STAGE HERE</a:t>
            </a:r>
            <a:endParaRPr b="1" sz="12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1" name="Google Shape;191;p18"/>
          <p:cNvSpPr/>
          <p:nvPr/>
        </p:nvSpPr>
        <p:spPr>
          <a:xfrm>
            <a:off x="819987" y="3740691"/>
            <a:ext cx="495630" cy="495630"/>
          </a:xfrm>
          <a:custGeom>
            <a:rect b="b" l="l" r="r" t="t"/>
            <a:pathLst>
              <a:path extrusionOk="0" h="21600" w="21600">
                <a:moveTo>
                  <a:pt x="9579" y="17044"/>
                </a:moveTo>
                <a:cubicBezTo>
                  <a:pt x="9428" y="17174"/>
                  <a:pt x="9252" y="17274"/>
                  <a:pt x="9050" y="17344"/>
                </a:cubicBezTo>
                <a:cubicBezTo>
                  <a:pt x="8849" y="17415"/>
                  <a:pt x="8636" y="17450"/>
                  <a:pt x="8413" y="17450"/>
                </a:cubicBezTo>
                <a:cubicBezTo>
                  <a:pt x="7887" y="17450"/>
                  <a:pt x="7488" y="17288"/>
                  <a:pt x="7214" y="16966"/>
                </a:cubicBezTo>
                <a:cubicBezTo>
                  <a:pt x="6941" y="16644"/>
                  <a:pt x="6797" y="16226"/>
                  <a:pt x="6782" y="15715"/>
                </a:cubicBezTo>
                <a:lnTo>
                  <a:pt x="5864" y="15715"/>
                </a:lnTo>
                <a:cubicBezTo>
                  <a:pt x="5857" y="16122"/>
                  <a:pt x="5913" y="16486"/>
                  <a:pt x="6032" y="16805"/>
                </a:cubicBezTo>
                <a:cubicBezTo>
                  <a:pt x="6151" y="17123"/>
                  <a:pt x="6321" y="17393"/>
                  <a:pt x="6545" y="17611"/>
                </a:cubicBezTo>
                <a:cubicBezTo>
                  <a:pt x="6767" y="17830"/>
                  <a:pt x="7038" y="17995"/>
                  <a:pt x="7355" y="18106"/>
                </a:cubicBezTo>
                <a:cubicBezTo>
                  <a:pt x="7671" y="18218"/>
                  <a:pt x="8024" y="18273"/>
                  <a:pt x="8413" y="18273"/>
                </a:cubicBezTo>
                <a:cubicBezTo>
                  <a:pt x="8773" y="18273"/>
                  <a:pt x="9113" y="18223"/>
                  <a:pt x="9434" y="18123"/>
                </a:cubicBezTo>
                <a:cubicBezTo>
                  <a:pt x="9754" y="18023"/>
                  <a:pt x="10033" y="17873"/>
                  <a:pt x="10271" y="17672"/>
                </a:cubicBezTo>
                <a:cubicBezTo>
                  <a:pt x="10509" y="17472"/>
                  <a:pt x="10697" y="17222"/>
                  <a:pt x="10837" y="16922"/>
                </a:cubicBezTo>
                <a:cubicBezTo>
                  <a:pt x="10978" y="16621"/>
                  <a:pt x="11048" y="16275"/>
                  <a:pt x="11048" y="15881"/>
                </a:cubicBezTo>
                <a:cubicBezTo>
                  <a:pt x="11048" y="15407"/>
                  <a:pt x="10935" y="14995"/>
                  <a:pt x="10708" y="14646"/>
                </a:cubicBezTo>
                <a:cubicBezTo>
                  <a:pt x="10481" y="14298"/>
                  <a:pt x="10134" y="14072"/>
                  <a:pt x="9666" y="13968"/>
                </a:cubicBezTo>
                <a:lnTo>
                  <a:pt x="9666" y="13946"/>
                </a:lnTo>
                <a:cubicBezTo>
                  <a:pt x="9968" y="13805"/>
                  <a:pt x="10220" y="13597"/>
                  <a:pt x="10422" y="13323"/>
                </a:cubicBezTo>
                <a:cubicBezTo>
                  <a:pt x="10624" y="13048"/>
                  <a:pt x="10724" y="12734"/>
                  <a:pt x="10724" y="12377"/>
                </a:cubicBezTo>
                <a:cubicBezTo>
                  <a:pt x="10724" y="12014"/>
                  <a:pt x="10665" y="11698"/>
                  <a:pt x="10546" y="11432"/>
                </a:cubicBezTo>
                <a:cubicBezTo>
                  <a:pt x="10427" y="11165"/>
                  <a:pt x="10263" y="10946"/>
                  <a:pt x="10055" y="10776"/>
                </a:cubicBezTo>
                <a:cubicBezTo>
                  <a:pt x="9846" y="10605"/>
                  <a:pt x="9599" y="10477"/>
                  <a:pt x="9315" y="10392"/>
                </a:cubicBezTo>
                <a:cubicBezTo>
                  <a:pt x="9030" y="10306"/>
                  <a:pt x="8722" y="10264"/>
                  <a:pt x="8391" y="10264"/>
                </a:cubicBezTo>
                <a:cubicBezTo>
                  <a:pt x="8010" y="10264"/>
                  <a:pt x="7673" y="10326"/>
                  <a:pt x="7382" y="10453"/>
                </a:cubicBezTo>
                <a:cubicBezTo>
                  <a:pt x="7090" y="10579"/>
                  <a:pt x="6847" y="10753"/>
                  <a:pt x="6653" y="10976"/>
                </a:cubicBezTo>
                <a:cubicBezTo>
                  <a:pt x="6459" y="11198"/>
                  <a:pt x="6309" y="11466"/>
                  <a:pt x="6204" y="11777"/>
                </a:cubicBezTo>
                <a:cubicBezTo>
                  <a:pt x="6100" y="12088"/>
                  <a:pt x="6040" y="12433"/>
                  <a:pt x="6026" y="12811"/>
                </a:cubicBezTo>
                <a:lnTo>
                  <a:pt x="6944" y="12811"/>
                </a:lnTo>
                <a:cubicBezTo>
                  <a:pt x="6944" y="12581"/>
                  <a:pt x="6972" y="12363"/>
                  <a:pt x="7031" y="12155"/>
                </a:cubicBezTo>
                <a:cubicBezTo>
                  <a:pt x="7088" y="11947"/>
                  <a:pt x="7177" y="11766"/>
                  <a:pt x="7296" y="11610"/>
                </a:cubicBezTo>
                <a:cubicBezTo>
                  <a:pt x="7414" y="11454"/>
                  <a:pt x="7565" y="11330"/>
                  <a:pt x="7749" y="11237"/>
                </a:cubicBezTo>
                <a:cubicBezTo>
                  <a:pt x="7932" y="11144"/>
                  <a:pt x="8147" y="11098"/>
                  <a:pt x="8391" y="11098"/>
                </a:cubicBezTo>
                <a:cubicBezTo>
                  <a:pt x="8780" y="11098"/>
                  <a:pt x="9104" y="11204"/>
                  <a:pt x="9364" y="11415"/>
                </a:cubicBezTo>
                <a:cubicBezTo>
                  <a:pt x="9623" y="11627"/>
                  <a:pt x="9752" y="11943"/>
                  <a:pt x="9752" y="12366"/>
                </a:cubicBezTo>
                <a:cubicBezTo>
                  <a:pt x="9752" y="12574"/>
                  <a:pt x="9713" y="12759"/>
                  <a:pt x="9634" y="12922"/>
                </a:cubicBezTo>
                <a:cubicBezTo>
                  <a:pt x="9554" y="13086"/>
                  <a:pt x="9448" y="13221"/>
                  <a:pt x="9315" y="13329"/>
                </a:cubicBezTo>
                <a:cubicBezTo>
                  <a:pt x="9182" y="13436"/>
                  <a:pt x="9027" y="13517"/>
                  <a:pt x="8851" y="13574"/>
                </a:cubicBezTo>
                <a:cubicBezTo>
                  <a:pt x="8674" y="13629"/>
                  <a:pt x="8488" y="13657"/>
                  <a:pt x="8294" y="13657"/>
                </a:cubicBezTo>
                <a:lnTo>
                  <a:pt x="7992" y="13657"/>
                </a:lnTo>
                <a:cubicBezTo>
                  <a:pt x="7963" y="13657"/>
                  <a:pt x="7930" y="13653"/>
                  <a:pt x="7895" y="13645"/>
                </a:cubicBezTo>
                <a:lnTo>
                  <a:pt x="7895" y="14447"/>
                </a:lnTo>
                <a:cubicBezTo>
                  <a:pt x="8067" y="14424"/>
                  <a:pt x="8251" y="14413"/>
                  <a:pt x="8445" y="14413"/>
                </a:cubicBezTo>
                <a:cubicBezTo>
                  <a:pt x="8676" y="14413"/>
                  <a:pt x="8890" y="14444"/>
                  <a:pt x="9088" y="14507"/>
                </a:cubicBezTo>
                <a:cubicBezTo>
                  <a:pt x="9286" y="14571"/>
                  <a:pt x="9457" y="14667"/>
                  <a:pt x="9601" y="14797"/>
                </a:cubicBezTo>
                <a:cubicBezTo>
                  <a:pt x="9745" y="14927"/>
                  <a:pt x="9860" y="15086"/>
                  <a:pt x="9947" y="15275"/>
                </a:cubicBezTo>
                <a:cubicBezTo>
                  <a:pt x="10033" y="15464"/>
                  <a:pt x="10076" y="15682"/>
                  <a:pt x="10076" y="15926"/>
                </a:cubicBezTo>
                <a:cubicBezTo>
                  <a:pt x="10076" y="16163"/>
                  <a:pt x="10031" y="16377"/>
                  <a:pt x="9941" y="16565"/>
                </a:cubicBezTo>
                <a:cubicBezTo>
                  <a:pt x="9851" y="16754"/>
                  <a:pt x="9731" y="16914"/>
                  <a:pt x="9579" y="17044"/>
                </a:cubicBezTo>
                <a:moveTo>
                  <a:pt x="14257" y="18151"/>
                </a:moveTo>
                <a:lnTo>
                  <a:pt x="15175" y="18151"/>
                </a:lnTo>
                <a:lnTo>
                  <a:pt x="15175" y="10264"/>
                </a:lnTo>
                <a:lnTo>
                  <a:pt x="14473" y="10264"/>
                </a:lnTo>
                <a:cubicBezTo>
                  <a:pt x="14422" y="10561"/>
                  <a:pt x="14329" y="10805"/>
                  <a:pt x="14192" y="10998"/>
                </a:cubicBezTo>
                <a:cubicBezTo>
                  <a:pt x="14055" y="11191"/>
                  <a:pt x="13888" y="11343"/>
                  <a:pt x="13690" y="11454"/>
                </a:cubicBezTo>
                <a:cubicBezTo>
                  <a:pt x="13492" y="11565"/>
                  <a:pt x="13271" y="11641"/>
                  <a:pt x="13026" y="11682"/>
                </a:cubicBezTo>
                <a:cubicBezTo>
                  <a:pt x="12781" y="11723"/>
                  <a:pt x="12529" y="11743"/>
                  <a:pt x="12270" y="11743"/>
                </a:cubicBezTo>
                <a:lnTo>
                  <a:pt x="12270" y="12499"/>
                </a:lnTo>
                <a:lnTo>
                  <a:pt x="14257" y="12499"/>
                </a:lnTo>
                <a:cubicBezTo>
                  <a:pt x="14257" y="12499"/>
                  <a:pt x="14257" y="18151"/>
                  <a:pt x="14257" y="1815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1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9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2" name="Google Shape;192;p18"/>
          <p:cNvSpPr/>
          <p:nvPr/>
        </p:nvSpPr>
        <p:spPr>
          <a:xfrm>
            <a:off x="1456683" y="5387224"/>
            <a:ext cx="4213850" cy="940797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54350" spcFirstLastPara="1" rIns="54350" wrap="square" tIns="543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3" name="Google Shape;193;p18"/>
          <p:cNvSpPr/>
          <p:nvPr/>
        </p:nvSpPr>
        <p:spPr>
          <a:xfrm>
            <a:off x="1515466" y="5077283"/>
            <a:ext cx="1126584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STAGE HERE</a:t>
            </a:r>
            <a:endParaRPr b="1" sz="12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4" name="Google Shape;194;p18"/>
          <p:cNvSpPr/>
          <p:nvPr/>
        </p:nvSpPr>
        <p:spPr>
          <a:xfrm>
            <a:off x="819987" y="5083377"/>
            <a:ext cx="495630" cy="495630"/>
          </a:xfrm>
          <a:custGeom>
            <a:rect b="b" l="l" r="r" t="t"/>
            <a:pathLst>
              <a:path extrusionOk="0" h="21600" w="2160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5" name="Google Shape;195;p18"/>
          <p:cNvSpPr/>
          <p:nvPr/>
        </p:nvSpPr>
        <p:spPr>
          <a:xfrm flipH="1" rot="9999149">
            <a:off x="5994869" y="488809"/>
            <a:ext cx="6743990" cy="6528196"/>
          </a:xfrm>
          <a:custGeom>
            <a:rect b="b" l="l" r="r" t="t"/>
            <a:pathLst>
              <a:path extrusionOk="0" h="21545" w="21504">
                <a:moveTo>
                  <a:pt x="21500" y="20001"/>
                </a:moveTo>
                <a:cubicBezTo>
                  <a:pt x="21472" y="19946"/>
                  <a:pt x="21399" y="19894"/>
                  <a:pt x="21375" y="19840"/>
                </a:cubicBezTo>
                <a:cubicBezTo>
                  <a:pt x="21375" y="19840"/>
                  <a:pt x="21424" y="19788"/>
                  <a:pt x="21399" y="19771"/>
                </a:cubicBezTo>
                <a:cubicBezTo>
                  <a:pt x="21375" y="19644"/>
                  <a:pt x="21251" y="19503"/>
                  <a:pt x="21299" y="19414"/>
                </a:cubicBezTo>
                <a:cubicBezTo>
                  <a:pt x="21299" y="19376"/>
                  <a:pt x="21375" y="19376"/>
                  <a:pt x="21375" y="19342"/>
                </a:cubicBezTo>
                <a:cubicBezTo>
                  <a:pt x="21375" y="19304"/>
                  <a:pt x="21299" y="19235"/>
                  <a:pt x="21299" y="19180"/>
                </a:cubicBezTo>
                <a:cubicBezTo>
                  <a:pt x="21299" y="19002"/>
                  <a:pt x="21223" y="18823"/>
                  <a:pt x="21174" y="18610"/>
                </a:cubicBezTo>
                <a:cubicBezTo>
                  <a:pt x="21150" y="18466"/>
                  <a:pt x="21126" y="18325"/>
                  <a:pt x="21102" y="18181"/>
                </a:cubicBezTo>
                <a:cubicBezTo>
                  <a:pt x="21074" y="18092"/>
                  <a:pt x="21026" y="17985"/>
                  <a:pt x="21050" y="17876"/>
                </a:cubicBezTo>
                <a:cubicBezTo>
                  <a:pt x="21050" y="17859"/>
                  <a:pt x="21126" y="17824"/>
                  <a:pt x="21126" y="17807"/>
                </a:cubicBezTo>
                <a:cubicBezTo>
                  <a:pt x="21150" y="17717"/>
                  <a:pt x="21026" y="17519"/>
                  <a:pt x="20973" y="17378"/>
                </a:cubicBezTo>
                <a:cubicBezTo>
                  <a:pt x="20925" y="17216"/>
                  <a:pt x="20877" y="17038"/>
                  <a:pt x="20877" y="16914"/>
                </a:cubicBezTo>
                <a:cubicBezTo>
                  <a:pt x="20877" y="16897"/>
                  <a:pt x="20925" y="16897"/>
                  <a:pt x="20925" y="16877"/>
                </a:cubicBezTo>
                <a:cubicBezTo>
                  <a:pt x="20925" y="16825"/>
                  <a:pt x="20877" y="16753"/>
                  <a:pt x="20877" y="16698"/>
                </a:cubicBezTo>
                <a:cubicBezTo>
                  <a:pt x="20849" y="16520"/>
                  <a:pt x="20877" y="16361"/>
                  <a:pt x="20849" y="16111"/>
                </a:cubicBezTo>
                <a:cubicBezTo>
                  <a:pt x="20825" y="16021"/>
                  <a:pt x="20777" y="15949"/>
                  <a:pt x="20752" y="15860"/>
                </a:cubicBezTo>
                <a:cubicBezTo>
                  <a:pt x="20724" y="15736"/>
                  <a:pt x="20801" y="15414"/>
                  <a:pt x="20752" y="15253"/>
                </a:cubicBezTo>
                <a:cubicBezTo>
                  <a:pt x="20752" y="15201"/>
                  <a:pt x="20652" y="15146"/>
                  <a:pt x="20652" y="15091"/>
                </a:cubicBezTo>
                <a:cubicBezTo>
                  <a:pt x="20652" y="15074"/>
                  <a:pt x="20700" y="15074"/>
                  <a:pt x="20700" y="15057"/>
                </a:cubicBezTo>
                <a:cubicBezTo>
                  <a:pt x="20700" y="15057"/>
                  <a:pt x="20652" y="15002"/>
                  <a:pt x="20676" y="14985"/>
                </a:cubicBezTo>
                <a:cubicBezTo>
                  <a:pt x="20700" y="14878"/>
                  <a:pt x="20752" y="14610"/>
                  <a:pt x="20676" y="14469"/>
                </a:cubicBezTo>
                <a:cubicBezTo>
                  <a:pt x="20652" y="14432"/>
                  <a:pt x="20576" y="14415"/>
                  <a:pt x="20551" y="14377"/>
                </a:cubicBezTo>
                <a:cubicBezTo>
                  <a:pt x="20551" y="14377"/>
                  <a:pt x="20604" y="14325"/>
                  <a:pt x="20576" y="14308"/>
                </a:cubicBezTo>
                <a:cubicBezTo>
                  <a:pt x="20576" y="14253"/>
                  <a:pt x="20451" y="13985"/>
                  <a:pt x="20451" y="13951"/>
                </a:cubicBezTo>
                <a:cubicBezTo>
                  <a:pt x="20451" y="13879"/>
                  <a:pt x="20551" y="13807"/>
                  <a:pt x="20527" y="13755"/>
                </a:cubicBezTo>
                <a:cubicBezTo>
                  <a:pt x="20527" y="13755"/>
                  <a:pt x="20326" y="13574"/>
                  <a:pt x="20351" y="13522"/>
                </a:cubicBezTo>
                <a:cubicBezTo>
                  <a:pt x="20379" y="13522"/>
                  <a:pt x="20503" y="13539"/>
                  <a:pt x="20503" y="13522"/>
                </a:cubicBezTo>
                <a:cubicBezTo>
                  <a:pt x="20527" y="13433"/>
                  <a:pt x="20403" y="13467"/>
                  <a:pt x="20451" y="13378"/>
                </a:cubicBezTo>
                <a:cubicBezTo>
                  <a:pt x="20475" y="13343"/>
                  <a:pt x="20604" y="13398"/>
                  <a:pt x="20551" y="13361"/>
                </a:cubicBezTo>
                <a:cubicBezTo>
                  <a:pt x="20503" y="13289"/>
                  <a:pt x="20178" y="13237"/>
                  <a:pt x="19929" y="13217"/>
                </a:cubicBezTo>
                <a:cubicBezTo>
                  <a:pt x="19631" y="13199"/>
                  <a:pt x="19430" y="13076"/>
                  <a:pt x="19008" y="13076"/>
                </a:cubicBezTo>
                <a:cubicBezTo>
                  <a:pt x="19081" y="13076"/>
                  <a:pt x="18707" y="13130"/>
                  <a:pt x="18707" y="13076"/>
                </a:cubicBezTo>
                <a:cubicBezTo>
                  <a:pt x="18707" y="13076"/>
                  <a:pt x="18856" y="13093"/>
                  <a:pt x="18807" y="13058"/>
                </a:cubicBezTo>
                <a:cubicBezTo>
                  <a:pt x="18807" y="13058"/>
                  <a:pt x="18683" y="13093"/>
                  <a:pt x="18635" y="13021"/>
                </a:cubicBezTo>
                <a:cubicBezTo>
                  <a:pt x="18659" y="13041"/>
                  <a:pt x="18783" y="12914"/>
                  <a:pt x="18807" y="12860"/>
                </a:cubicBezTo>
                <a:cubicBezTo>
                  <a:pt x="18932" y="12684"/>
                  <a:pt x="18980" y="12485"/>
                  <a:pt x="18932" y="12235"/>
                </a:cubicBezTo>
                <a:cubicBezTo>
                  <a:pt x="18884" y="12094"/>
                  <a:pt x="18884" y="12022"/>
                  <a:pt x="18783" y="11950"/>
                </a:cubicBezTo>
                <a:cubicBezTo>
                  <a:pt x="18735" y="11915"/>
                  <a:pt x="18735" y="11878"/>
                  <a:pt x="18735" y="11826"/>
                </a:cubicBezTo>
                <a:cubicBezTo>
                  <a:pt x="18683" y="11702"/>
                  <a:pt x="18783" y="11379"/>
                  <a:pt x="18707" y="11184"/>
                </a:cubicBezTo>
                <a:cubicBezTo>
                  <a:pt x="18659" y="11094"/>
                  <a:pt x="18534" y="11022"/>
                  <a:pt x="18510" y="10899"/>
                </a:cubicBezTo>
                <a:cubicBezTo>
                  <a:pt x="18458" y="10737"/>
                  <a:pt x="18534" y="10469"/>
                  <a:pt x="18434" y="10274"/>
                </a:cubicBezTo>
                <a:cubicBezTo>
                  <a:pt x="18410" y="10184"/>
                  <a:pt x="18285" y="10112"/>
                  <a:pt x="18261" y="10006"/>
                </a:cubicBezTo>
                <a:cubicBezTo>
                  <a:pt x="18237" y="9968"/>
                  <a:pt x="18285" y="9899"/>
                  <a:pt x="18285" y="9845"/>
                </a:cubicBezTo>
                <a:cubicBezTo>
                  <a:pt x="18285" y="9807"/>
                  <a:pt x="18237" y="9773"/>
                  <a:pt x="18209" y="9738"/>
                </a:cubicBezTo>
                <a:cubicBezTo>
                  <a:pt x="18209" y="9666"/>
                  <a:pt x="18237" y="9577"/>
                  <a:pt x="18209" y="9505"/>
                </a:cubicBezTo>
                <a:cubicBezTo>
                  <a:pt x="18209" y="9433"/>
                  <a:pt x="18136" y="9381"/>
                  <a:pt x="18136" y="9309"/>
                </a:cubicBezTo>
                <a:cubicBezTo>
                  <a:pt x="18136" y="9237"/>
                  <a:pt x="18185" y="9148"/>
                  <a:pt x="18160" y="9076"/>
                </a:cubicBezTo>
                <a:cubicBezTo>
                  <a:pt x="18160" y="9004"/>
                  <a:pt x="18060" y="8952"/>
                  <a:pt x="18036" y="8880"/>
                </a:cubicBezTo>
                <a:cubicBezTo>
                  <a:pt x="17959" y="8736"/>
                  <a:pt x="18036" y="8595"/>
                  <a:pt x="17984" y="8434"/>
                </a:cubicBezTo>
                <a:cubicBezTo>
                  <a:pt x="17959" y="8310"/>
                  <a:pt x="17859" y="8203"/>
                  <a:pt x="17835" y="8077"/>
                </a:cubicBezTo>
                <a:cubicBezTo>
                  <a:pt x="17811" y="8022"/>
                  <a:pt x="17859" y="7987"/>
                  <a:pt x="17859" y="7935"/>
                </a:cubicBezTo>
                <a:cubicBezTo>
                  <a:pt x="17859" y="7846"/>
                  <a:pt x="17763" y="7737"/>
                  <a:pt x="17763" y="7630"/>
                </a:cubicBezTo>
                <a:cubicBezTo>
                  <a:pt x="17763" y="7578"/>
                  <a:pt x="17811" y="7524"/>
                  <a:pt x="17787" y="7469"/>
                </a:cubicBezTo>
                <a:cubicBezTo>
                  <a:pt x="17787" y="7434"/>
                  <a:pt x="17738" y="7400"/>
                  <a:pt x="17738" y="7345"/>
                </a:cubicBezTo>
                <a:cubicBezTo>
                  <a:pt x="17738" y="7311"/>
                  <a:pt x="17787" y="7273"/>
                  <a:pt x="17763" y="7239"/>
                </a:cubicBezTo>
                <a:cubicBezTo>
                  <a:pt x="17763" y="7221"/>
                  <a:pt x="17710" y="7167"/>
                  <a:pt x="17686" y="7132"/>
                </a:cubicBezTo>
                <a:cubicBezTo>
                  <a:pt x="17662" y="7077"/>
                  <a:pt x="17710" y="7023"/>
                  <a:pt x="17686" y="6971"/>
                </a:cubicBezTo>
                <a:cubicBezTo>
                  <a:pt x="17662" y="6844"/>
                  <a:pt x="17586" y="6809"/>
                  <a:pt x="17614" y="6755"/>
                </a:cubicBezTo>
                <a:cubicBezTo>
                  <a:pt x="17614" y="6737"/>
                  <a:pt x="17686" y="6755"/>
                  <a:pt x="17686" y="6720"/>
                </a:cubicBezTo>
                <a:cubicBezTo>
                  <a:pt x="17686" y="6542"/>
                  <a:pt x="17437" y="6308"/>
                  <a:pt x="17288" y="6202"/>
                </a:cubicBezTo>
                <a:cubicBezTo>
                  <a:pt x="17212" y="6130"/>
                  <a:pt x="17087" y="6095"/>
                  <a:pt x="17087" y="6078"/>
                </a:cubicBezTo>
                <a:cubicBezTo>
                  <a:pt x="17087" y="6061"/>
                  <a:pt x="17212" y="6095"/>
                  <a:pt x="17212" y="6095"/>
                </a:cubicBezTo>
                <a:cubicBezTo>
                  <a:pt x="17188" y="6078"/>
                  <a:pt x="17087" y="6006"/>
                  <a:pt x="17087" y="5972"/>
                </a:cubicBezTo>
                <a:cubicBezTo>
                  <a:pt x="17087" y="5934"/>
                  <a:pt x="17188" y="5917"/>
                  <a:pt x="17188" y="5882"/>
                </a:cubicBezTo>
                <a:cubicBezTo>
                  <a:pt x="17164" y="5845"/>
                  <a:pt x="17087" y="5828"/>
                  <a:pt x="17063" y="5776"/>
                </a:cubicBezTo>
                <a:cubicBezTo>
                  <a:pt x="17039" y="5686"/>
                  <a:pt x="17188" y="5577"/>
                  <a:pt x="17140" y="5525"/>
                </a:cubicBezTo>
                <a:cubicBezTo>
                  <a:pt x="17140" y="5505"/>
                  <a:pt x="16838" y="5560"/>
                  <a:pt x="16790" y="5505"/>
                </a:cubicBezTo>
                <a:lnTo>
                  <a:pt x="16814" y="5329"/>
                </a:lnTo>
                <a:cubicBezTo>
                  <a:pt x="16838" y="5292"/>
                  <a:pt x="16939" y="5275"/>
                  <a:pt x="16963" y="5257"/>
                </a:cubicBezTo>
                <a:cubicBezTo>
                  <a:pt x="16963" y="5237"/>
                  <a:pt x="16963" y="5185"/>
                  <a:pt x="16963" y="5185"/>
                </a:cubicBezTo>
                <a:cubicBezTo>
                  <a:pt x="16963" y="5168"/>
                  <a:pt x="16987" y="5148"/>
                  <a:pt x="16987" y="5113"/>
                </a:cubicBezTo>
                <a:cubicBezTo>
                  <a:pt x="16963" y="5041"/>
                  <a:pt x="16891" y="5148"/>
                  <a:pt x="16838" y="5113"/>
                </a:cubicBezTo>
                <a:cubicBezTo>
                  <a:pt x="16866" y="5113"/>
                  <a:pt x="16915" y="4990"/>
                  <a:pt x="16866" y="4952"/>
                </a:cubicBezTo>
                <a:cubicBezTo>
                  <a:pt x="16838" y="4918"/>
                  <a:pt x="16790" y="4972"/>
                  <a:pt x="16790" y="4918"/>
                </a:cubicBezTo>
                <a:cubicBezTo>
                  <a:pt x="16790" y="4863"/>
                  <a:pt x="16838" y="4828"/>
                  <a:pt x="16838" y="4774"/>
                </a:cubicBezTo>
                <a:cubicBezTo>
                  <a:pt x="16838" y="4774"/>
                  <a:pt x="16742" y="4756"/>
                  <a:pt x="16742" y="4739"/>
                </a:cubicBezTo>
                <a:cubicBezTo>
                  <a:pt x="16714" y="4684"/>
                  <a:pt x="16814" y="4684"/>
                  <a:pt x="16814" y="4650"/>
                </a:cubicBezTo>
                <a:cubicBezTo>
                  <a:pt x="16814" y="4615"/>
                  <a:pt x="16790" y="4506"/>
                  <a:pt x="16790" y="4506"/>
                </a:cubicBezTo>
                <a:cubicBezTo>
                  <a:pt x="16766" y="4471"/>
                  <a:pt x="16690" y="4506"/>
                  <a:pt x="16666" y="4489"/>
                </a:cubicBezTo>
                <a:cubicBezTo>
                  <a:pt x="16641" y="4454"/>
                  <a:pt x="16766" y="4417"/>
                  <a:pt x="16589" y="4454"/>
                </a:cubicBezTo>
                <a:cubicBezTo>
                  <a:pt x="16392" y="4523"/>
                  <a:pt x="16641" y="4399"/>
                  <a:pt x="16666" y="4310"/>
                </a:cubicBezTo>
                <a:cubicBezTo>
                  <a:pt x="16690" y="4275"/>
                  <a:pt x="16690" y="4131"/>
                  <a:pt x="16666" y="4097"/>
                </a:cubicBezTo>
                <a:cubicBezTo>
                  <a:pt x="16641" y="4059"/>
                  <a:pt x="16565" y="4131"/>
                  <a:pt x="16565" y="4080"/>
                </a:cubicBezTo>
                <a:cubicBezTo>
                  <a:pt x="16541" y="4025"/>
                  <a:pt x="16690" y="3918"/>
                  <a:pt x="16617" y="3846"/>
                </a:cubicBezTo>
                <a:cubicBezTo>
                  <a:pt x="16589" y="3829"/>
                  <a:pt x="16517" y="3881"/>
                  <a:pt x="16489" y="3829"/>
                </a:cubicBezTo>
                <a:cubicBezTo>
                  <a:pt x="16489" y="3757"/>
                  <a:pt x="16617" y="3723"/>
                  <a:pt x="16589" y="3633"/>
                </a:cubicBezTo>
                <a:cubicBezTo>
                  <a:pt x="16589" y="3633"/>
                  <a:pt x="16465" y="3596"/>
                  <a:pt x="16465" y="3579"/>
                </a:cubicBezTo>
                <a:cubicBezTo>
                  <a:pt x="16465" y="3579"/>
                  <a:pt x="16541" y="3544"/>
                  <a:pt x="16541" y="3524"/>
                </a:cubicBezTo>
                <a:cubicBezTo>
                  <a:pt x="16440" y="3472"/>
                  <a:pt x="16340" y="3544"/>
                  <a:pt x="16340" y="3489"/>
                </a:cubicBezTo>
                <a:cubicBezTo>
                  <a:pt x="16316" y="3455"/>
                  <a:pt x="16440" y="3417"/>
                  <a:pt x="16465" y="3365"/>
                </a:cubicBezTo>
                <a:cubicBezTo>
                  <a:pt x="16541" y="3239"/>
                  <a:pt x="16392" y="3204"/>
                  <a:pt x="16465" y="3149"/>
                </a:cubicBezTo>
                <a:cubicBezTo>
                  <a:pt x="16565" y="3098"/>
                  <a:pt x="16392" y="3132"/>
                  <a:pt x="16416" y="3060"/>
                </a:cubicBezTo>
                <a:cubicBezTo>
                  <a:pt x="16416" y="3060"/>
                  <a:pt x="16489" y="3060"/>
                  <a:pt x="16465" y="3026"/>
                </a:cubicBezTo>
                <a:cubicBezTo>
                  <a:pt x="16440" y="2971"/>
                  <a:pt x="16340" y="2988"/>
                  <a:pt x="16340" y="2882"/>
                </a:cubicBezTo>
                <a:cubicBezTo>
                  <a:pt x="16340" y="2902"/>
                  <a:pt x="16392" y="2810"/>
                  <a:pt x="16392" y="2792"/>
                </a:cubicBezTo>
                <a:cubicBezTo>
                  <a:pt x="16392" y="2775"/>
                  <a:pt x="16316" y="2775"/>
                  <a:pt x="16316" y="2758"/>
                </a:cubicBezTo>
                <a:cubicBezTo>
                  <a:pt x="16292" y="2758"/>
                  <a:pt x="16340" y="2741"/>
                  <a:pt x="16340" y="2720"/>
                </a:cubicBezTo>
                <a:cubicBezTo>
                  <a:pt x="16292" y="2686"/>
                  <a:pt x="16244" y="2703"/>
                  <a:pt x="16244" y="2651"/>
                </a:cubicBezTo>
                <a:cubicBezTo>
                  <a:pt x="16244" y="2579"/>
                  <a:pt x="16440" y="2384"/>
                  <a:pt x="16119" y="2418"/>
                </a:cubicBezTo>
                <a:cubicBezTo>
                  <a:pt x="15918" y="2435"/>
                  <a:pt x="16465" y="2312"/>
                  <a:pt x="16244" y="2222"/>
                </a:cubicBezTo>
                <a:cubicBezTo>
                  <a:pt x="16191" y="2188"/>
                  <a:pt x="16143" y="2168"/>
                  <a:pt x="16167" y="2044"/>
                </a:cubicBezTo>
                <a:cubicBezTo>
                  <a:pt x="16167" y="2006"/>
                  <a:pt x="16244" y="1882"/>
                  <a:pt x="16167" y="1810"/>
                </a:cubicBezTo>
                <a:cubicBezTo>
                  <a:pt x="16119" y="1776"/>
                  <a:pt x="16019" y="1793"/>
                  <a:pt x="16019" y="1759"/>
                </a:cubicBezTo>
                <a:cubicBezTo>
                  <a:pt x="16019" y="1704"/>
                  <a:pt x="16268" y="1687"/>
                  <a:pt x="16215" y="1597"/>
                </a:cubicBezTo>
                <a:cubicBezTo>
                  <a:pt x="16215" y="1563"/>
                  <a:pt x="15994" y="1580"/>
                  <a:pt x="15966" y="1525"/>
                </a:cubicBezTo>
                <a:cubicBezTo>
                  <a:pt x="15942" y="1508"/>
                  <a:pt x="15994" y="1453"/>
                  <a:pt x="15994" y="1419"/>
                </a:cubicBezTo>
                <a:cubicBezTo>
                  <a:pt x="15994" y="1347"/>
                  <a:pt x="15966" y="1312"/>
                  <a:pt x="15966" y="1275"/>
                </a:cubicBezTo>
                <a:cubicBezTo>
                  <a:pt x="15966" y="1240"/>
                  <a:pt x="16067" y="1168"/>
                  <a:pt x="15966" y="1116"/>
                </a:cubicBezTo>
                <a:cubicBezTo>
                  <a:pt x="15894" y="1079"/>
                  <a:pt x="15870" y="1096"/>
                  <a:pt x="15966" y="1044"/>
                </a:cubicBezTo>
                <a:cubicBezTo>
                  <a:pt x="16143" y="955"/>
                  <a:pt x="15894" y="990"/>
                  <a:pt x="15894" y="938"/>
                </a:cubicBezTo>
                <a:cubicBezTo>
                  <a:pt x="15894" y="901"/>
                  <a:pt x="15994" y="901"/>
                  <a:pt x="15994" y="849"/>
                </a:cubicBezTo>
                <a:cubicBezTo>
                  <a:pt x="16019" y="667"/>
                  <a:pt x="15793" y="794"/>
                  <a:pt x="15769" y="705"/>
                </a:cubicBezTo>
                <a:cubicBezTo>
                  <a:pt x="15769" y="667"/>
                  <a:pt x="15894" y="687"/>
                  <a:pt x="15918" y="687"/>
                </a:cubicBezTo>
                <a:cubicBezTo>
                  <a:pt x="15894" y="687"/>
                  <a:pt x="15918" y="581"/>
                  <a:pt x="15942" y="561"/>
                </a:cubicBezTo>
                <a:cubicBezTo>
                  <a:pt x="15918" y="561"/>
                  <a:pt x="15842" y="561"/>
                  <a:pt x="15818" y="543"/>
                </a:cubicBezTo>
                <a:cubicBezTo>
                  <a:pt x="15769" y="471"/>
                  <a:pt x="15894" y="526"/>
                  <a:pt x="15894" y="471"/>
                </a:cubicBezTo>
                <a:cubicBezTo>
                  <a:pt x="15870" y="402"/>
                  <a:pt x="15769" y="492"/>
                  <a:pt x="15769" y="402"/>
                </a:cubicBezTo>
                <a:cubicBezTo>
                  <a:pt x="15769" y="365"/>
                  <a:pt x="15842" y="330"/>
                  <a:pt x="15818" y="276"/>
                </a:cubicBezTo>
                <a:cubicBezTo>
                  <a:pt x="15818" y="224"/>
                  <a:pt x="15745" y="293"/>
                  <a:pt x="15745" y="224"/>
                </a:cubicBezTo>
                <a:cubicBezTo>
                  <a:pt x="15717" y="152"/>
                  <a:pt x="15842" y="45"/>
                  <a:pt x="15745" y="8"/>
                </a:cubicBezTo>
                <a:cubicBezTo>
                  <a:pt x="15645" y="-44"/>
                  <a:pt x="14797" y="169"/>
                  <a:pt x="14548" y="241"/>
                </a:cubicBezTo>
                <a:cubicBezTo>
                  <a:pt x="13427" y="561"/>
                  <a:pt x="12181" y="918"/>
                  <a:pt x="10935" y="1223"/>
                </a:cubicBezTo>
                <a:cubicBezTo>
                  <a:pt x="10710" y="1275"/>
                  <a:pt x="10513" y="1330"/>
                  <a:pt x="10312" y="1402"/>
                </a:cubicBezTo>
                <a:cubicBezTo>
                  <a:pt x="10087" y="1453"/>
                  <a:pt x="9838" y="1543"/>
                  <a:pt x="9689" y="1597"/>
                </a:cubicBezTo>
                <a:cubicBezTo>
                  <a:pt x="9066" y="1793"/>
                  <a:pt x="8496" y="1900"/>
                  <a:pt x="7997" y="2078"/>
                </a:cubicBezTo>
                <a:cubicBezTo>
                  <a:pt x="7921" y="2116"/>
                  <a:pt x="7873" y="2150"/>
                  <a:pt x="7796" y="2188"/>
                </a:cubicBezTo>
                <a:cubicBezTo>
                  <a:pt x="6752" y="2562"/>
                  <a:pt x="5602" y="2882"/>
                  <a:pt x="4582" y="3311"/>
                </a:cubicBezTo>
                <a:cubicBezTo>
                  <a:pt x="4931" y="3256"/>
                  <a:pt x="4658" y="3293"/>
                  <a:pt x="4485" y="3383"/>
                </a:cubicBezTo>
                <a:cubicBezTo>
                  <a:pt x="4433" y="3400"/>
                  <a:pt x="4409" y="3472"/>
                  <a:pt x="4361" y="3489"/>
                </a:cubicBezTo>
                <a:cubicBezTo>
                  <a:pt x="3987" y="3702"/>
                  <a:pt x="3139" y="3953"/>
                  <a:pt x="2990" y="4186"/>
                </a:cubicBezTo>
                <a:cubicBezTo>
                  <a:pt x="2962" y="4203"/>
                  <a:pt x="3038" y="4275"/>
                  <a:pt x="3038" y="4258"/>
                </a:cubicBezTo>
                <a:cubicBezTo>
                  <a:pt x="3038" y="4275"/>
                  <a:pt x="2837" y="4417"/>
                  <a:pt x="2837" y="4417"/>
                </a:cubicBezTo>
                <a:cubicBezTo>
                  <a:pt x="2890" y="4454"/>
                  <a:pt x="3187" y="4293"/>
                  <a:pt x="3235" y="4258"/>
                </a:cubicBezTo>
                <a:cubicBezTo>
                  <a:pt x="3585" y="4080"/>
                  <a:pt x="3834" y="3953"/>
                  <a:pt x="4260" y="3812"/>
                </a:cubicBezTo>
                <a:cubicBezTo>
                  <a:pt x="4485" y="3740"/>
                  <a:pt x="4208" y="3881"/>
                  <a:pt x="4135" y="3918"/>
                </a:cubicBezTo>
                <a:cubicBezTo>
                  <a:pt x="3661" y="4114"/>
                  <a:pt x="3436" y="4203"/>
                  <a:pt x="2990" y="4489"/>
                </a:cubicBezTo>
                <a:cubicBezTo>
                  <a:pt x="2914" y="4523"/>
                  <a:pt x="2765" y="4650"/>
                  <a:pt x="2689" y="4704"/>
                </a:cubicBezTo>
                <a:cubicBezTo>
                  <a:pt x="2616" y="4811"/>
                  <a:pt x="2765" y="4774"/>
                  <a:pt x="2914" y="4722"/>
                </a:cubicBezTo>
                <a:cubicBezTo>
                  <a:pt x="3038" y="4684"/>
                  <a:pt x="3087" y="4578"/>
                  <a:pt x="3336" y="4561"/>
                </a:cubicBezTo>
                <a:cubicBezTo>
                  <a:pt x="3312" y="4561"/>
                  <a:pt x="3312" y="4578"/>
                  <a:pt x="3312" y="4578"/>
                </a:cubicBezTo>
                <a:cubicBezTo>
                  <a:pt x="3336" y="4578"/>
                  <a:pt x="3336" y="4578"/>
                  <a:pt x="3336" y="4561"/>
                </a:cubicBezTo>
                <a:cubicBezTo>
                  <a:pt x="3710" y="4382"/>
                  <a:pt x="4160" y="4186"/>
                  <a:pt x="4582" y="4025"/>
                </a:cubicBezTo>
                <a:cubicBezTo>
                  <a:pt x="4931" y="3881"/>
                  <a:pt x="5506" y="3651"/>
                  <a:pt x="6028" y="3507"/>
                </a:cubicBezTo>
                <a:cubicBezTo>
                  <a:pt x="6426" y="3417"/>
                  <a:pt x="5880" y="3579"/>
                  <a:pt x="5755" y="3633"/>
                </a:cubicBezTo>
                <a:cubicBezTo>
                  <a:pt x="5305" y="3812"/>
                  <a:pt x="4931" y="3990"/>
                  <a:pt x="4533" y="4149"/>
                </a:cubicBezTo>
                <a:cubicBezTo>
                  <a:pt x="4107" y="4327"/>
                  <a:pt x="3537" y="4543"/>
                  <a:pt x="3139" y="4811"/>
                </a:cubicBezTo>
                <a:lnTo>
                  <a:pt x="3014" y="4918"/>
                </a:lnTo>
                <a:cubicBezTo>
                  <a:pt x="3014" y="4935"/>
                  <a:pt x="3163" y="4863"/>
                  <a:pt x="3288" y="4828"/>
                </a:cubicBezTo>
                <a:cubicBezTo>
                  <a:pt x="3489" y="4704"/>
                  <a:pt x="3710" y="4561"/>
                  <a:pt x="3910" y="4489"/>
                </a:cubicBezTo>
                <a:cubicBezTo>
                  <a:pt x="4284" y="4310"/>
                  <a:pt x="4533" y="4221"/>
                  <a:pt x="4859" y="4097"/>
                </a:cubicBezTo>
                <a:cubicBezTo>
                  <a:pt x="4859" y="4080"/>
                  <a:pt x="4907" y="4080"/>
                  <a:pt x="4859" y="4097"/>
                </a:cubicBezTo>
                <a:cubicBezTo>
                  <a:pt x="4385" y="4454"/>
                  <a:pt x="3489" y="4684"/>
                  <a:pt x="2914" y="5113"/>
                </a:cubicBezTo>
                <a:cubicBezTo>
                  <a:pt x="2866" y="5148"/>
                  <a:pt x="2641" y="5329"/>
                  <a:pt x="2890" y="5257"/>
                </a:cubicBezTo>
                <a:cubicBezTo>
                  <a:pt x="3139" y="5168"/>
                  <a:pt x="2938" y="5309"/>
                  <a:pt x="2914" y="5364"/>
                </a:cubicBezTo>
                <a:cubicBezTo>
                  <a:pt x="2938" y="5329"/>
                  <a:pt x="2938" y="5488"/>
                  <a:pt x="2866" y="5470"/>
                </a:cubicBezTo>
                <a:cubicBezTo>
                  <a:pt x="3038" y="5525"/>
                  <a:pt x="3163" y="5275"/>
                  <a:pt x="3288" y="5347"/>
                </a:cubicBezTo>
                <a:cubicBezTo>
                  <a:pt x="3312" y="5364"/>
                  <a:pt x="3063" y="5470"/>
                  <a:pt x="3235" y="5488"/>
                </a:cubicBezTo>
                <a:cubicBezTo>
                  <a:pt x="3312" y="5505"/>
                  <a:pt x="3661" y="5275"/>
                  <a:pt x="3786" y="5220"/>
                </a:cubicBezTo>
                <a:cubicBezTo>
                  <a:pt x="3935" y="5185"/>
                  <a:pt x="4059" y="5168"/>
                  <a:pt x="3862" y="5275"/>
                </a:cubicBezTo>
                <a:cubicBezTo>
                  <a:pt x="3609" y="5381"/>
                  <a:pt x="3312" y="5505"/>
                  <a:pt x="3087" y="5666"/>
                </a:cubicBezTo>
                <a:cubicBezTo>
                  <a:pt x="2938" y="5793"/>
                  <a:pt x="3412" y="5577"/>
                  <a:pt x="3513" y="5525"/>
                </a:cubicBezTo>
                <a:cubicBezTo>
                  <a:pt x="3710" y="5436"/>
                  <a:pt x="3810" y="5347"/>
                  <a:pt x="3910" y="5309"/>
                </a:cubicBezTo>
                <a:cubicBezTo>
                  <a:pt x="4035" y="5275"/>
                  <a:pt x="4433" y="5113"/>
                  <a:pt x="4107" y="5309"/>
                </a:cubicBezTo>
                <a:cubicBezTo>
                  <a:pt x="3412" y="5686"/>
                  <a:pt x="2713" y="6061"/>
                  <a:pt x="2042" y="6452"/>
                </a:cubicBezTo>
                <a:cubicBezTo>
                  <a:pt x="1941" y="6524"/>
                  <a:pt x="1817" y="6576"/>
                  <a:pt x="1740" y="6648"/>
                </a:cubicBezTo>
                <a:cubicBezTo>
                  <a:pt x="1716" y="6648"/>
                  <a:pt x="1740" y="6686"/>
                  <a:pt x="1716" y="6720"/>
                </a:cubicBezTo>
                <a:cubicBezTo>
                  <a:pt x="1716" y="6720"/>
                  <a:pt x="1443" y="6899"/>
                  <a:pt x="1371" y="6933"/>
                </a:cubicBezTo>
                <a:cubicBezTo>
                  <a:pt x="1021" y="7167"/>
                  <a:pt x="1740" y="6737"/>
                  <a:pt x="1769" y="6755"/>
                </a:cubicBezTo>
                <a:cubicBezTo>
                  <a:pt x="1769" y="6775"/>
                  <a:pt x="1443" y="6971"/>
                  <a:pt x="1395" y="7005"/>
                </a:cubicBezTo>
                <a:cubicBezTo>
                  <a:pt x="1246" y="7095"/>
                  <a:pt x="1093" y="7149"/>
                  <a:pt x="1045" y="7221"/>
                </a:cubicBezTo>
                <a:cubicBezTo>
                  <a:pt x="1021" y="7239"/>
                  <a:pt x="1021" y="7345"/>
                  <a:pt x="1021" y="7345"/>
                </a:cubicBezTo>
                <a:cubicBezTo>
                  <a:pt x="820" y="7524"/>
                  <a:pt x="571" y="7578"/>
                  <a:pt x="398" y="7774"/>
                </a:cubicBezTo>
                <a:cubicBezTo>
                  <a:pt x="623" y="7719"/>
                  <a:pt x="647" y="7630"/>
                  <a:pt x="872" y="7489"/>
                </a:cubicBezTo>
                <a:cubicBezTo>
                  <a:pt x="945" y="7434"/>
                  <a:pt x="1194" y="7328"/>
                  <a:pt x="1194" y="7328"/>
                </a:cubicBezTo>
                <a:cubicBezTo>
                  <a:pt x="1218" y="7328"/>
                  <a:pt x="1146" y="7434"/>
                  <a:pt x="1122" y="7489"/>
                </a:cubicBezTo>
                <a:cubicBezTo>
                  <a:pt x="1146" y="7469"/>
                  <a:pt x="1170" y="7452"/>
                  <a:pt x="1170" y="7434"/>
                </a:cubicBezTo>
                <a:cubicBezTo>
                  <a:pt x="1093" y="7524"/>
                  <a:pt x="1093" y="7524"/>
                  <a:pt x="1122" y="7489"/>
                </a:cubicBezTo>
                <a:cubicBezTo>
                  <a:pt x="945" y="7630"/>
                  <a:pt x="647" y="7774"/>
                  <a:pt x="471" y="7953"/>
                </a:cubicBezTo>
                <a:cubicBezTo>
                  <a:pt x="422" y="8005"/>
                  <a:pt x="370" y="8094"/>
                  <a:pt x="298" y="8166"/>
                </a:cubicBezTo>
                <a:cubicBezTo>
                  <a:pt x="250" y="8238"/>
                  <a:pt x="73" y="8416"/>
                  <a:pt x="173" y="8523"/>
                </a:cubicBezTo>
                <a:cubicBezTo>
                  <a:pt x="250" y="8578"/>
                  <a:pt x="322" y="8272"/>
                  <a:pt x="298" y="8292"/>
                </a:cubicBezTo>
                <a:cubicBezTo>
                  <a:pt x="322" y="8272"/>
                  <a:pt x="398" y="8327"/>
                  <a:pt x="422" y="8310"/>
                </a:cubicBezTo>
                <a:cubicBezTo>
                  <a:pt x="398" y="8327"/>
                  <a:pt x="523" y="8203"/>
                  <a:pt x="547" y="8238"/>
                </a:cubicBezTo>
                <a:cubicBezTo>
                  <a:pt x="595" y="8272"/>
                  <a:pt x="446" y="8344"/>
                  <a:pt x="398" y="8451"/>
                </a:cubicBezTo>
                <a:cubicBezTo>
                  <a:pt x="346" y="8523"/>
                  <a:pt x="398" y="8578"/>
                  <a:pt x="398" y="8595"/>
                </a:cubicBezTo>
                <a:cubicBezTo>
                  <a:pt x="398" y="8578"/>
                  <a:pt x="446" y="8578"/>
                  <a:pt x="446" y="8595"/>
                </a:cubicBezTo>
                <a:cubicBezTo>
                  <a:pt x="471" y="8701"/>
                  <a:pt x="274" y="8828"/>
                  <a:pt x="250" y="8917"/>
                </a:cubicBezTo>
                <a:cubicBezTo>
                  <a:pt x="250" y="8935"/>
                  <a:pt x="322" y="8986"/>
                  <a:pt x="298" y="9024"/>
                </a:cubicBezTo>
                <a:cubicBezTo>
                  <a:pt x="298" y="9024"/>
                  <a:pt x="97" y="9309"/>
                  <a:pt x="250" y="9148"/>
                </a:cubicBezTo>
                <a:cubicBezTo>
                  <a:pt x="250" y="9130"/>
                  <a:pt x="446" y="9041"/>
                  <a:pt x="446" y="9041"/>
                </a:cubicBezTo>
                <a:cubicBezTo>
                  <a:pt x="471" y="9058"/>
                  <a:pt x="221" y="9344"/>
                  <a:pt x="197" y="9381"/>
                </a:cubicBezTo>
                <a:cubicBezTo>
                  <a:pt x="149" y="9433"/>
                  <a:pt x="173" y="9433"/>
                  <a:pt x="73" y="9470"/>
                </a:cubicBezTo>
                <a:cubicBezTo>
                  <a:pt x="173" y="9488"/>
                  <a:pt x="0" y="9611"/>
                  <a:pt x="24" y="9683"/>
                </a:cubicBezTo>
                <a:cubicBezTo>
                  <a:pt x="49" y="9738"/>
                  <a:pt x="197" y="9755"/>
                  <a:pt x="221" y="9807"/>
                </a:cubicBezTo>
                <a:cubicBezTo>
                  <a:pt x="221" y="9827"/>
                  <a:pt x="149" y="9899"/>
                  <a:pt x="173" y="9951"/>
                </a:cubicBezTo>
                <a:cubicBezTo>
                  <a:pt x="173" y="10058"/>
                  <a:pt x="370" y="10095"/>
                  <a:pt x="422" y="10219"/>
                </a:cubicBezTo>
                <a:cubicBezTo>
                  <a:pt x="446" y="10291"/>
                  <a:pt x="370" y="10504"/>
                  <a:pt x="446" y="10576"/>
                </a:cubicBezTo>
                <a:cubicBezTo>
                  <a:pt x="422" y="10559"/>
                  <a:pt x="647" y="10665"/>
                  <a:pt x="647" y="10683"/>
                </a:cubicBezTo>
                <a:cubicBezTo>
                  <a:pt x="571" y="10720"/>
                  <a:pt x="370" y="10559"/>
                  <a:pt x="322" y="10593"/>
                </a:cubicBezTo>
                <a:cubicBezTo>
                  <a:pt x="298" y="10665"/>
                  <a:pt x="595" y="10683"/>
                  <a:pt x="647" y="10737"/>
                </a:cubicBezTo>
                <a:cubicBezTo>
                  <a:pt x="696" y="10809"/>
                  <a:pt x="571" y="10916"/>
                  <a:pt x="595" y="10988"/>
                </a:cubicBezTo>
                <a:cubicBezTo>
                  <a:pt x="647" y="11218"/>
                  <a:pt x="1093" y="11290"/>
                  <a:pt x="1122" y="11523"/>
                </a:cubicBezTo>
                <a:cubicBezTo>
                  <a:pt x="1146" y="11593"/>
                  <a:pt x="1021" y="11702"/>
                  <a:pt x="1093" y="11809"/>
                </a:cubicBezTo>
                <a:cubicBezTo>
                  <a:pt x="1122" y="11843"/>
                  <a:pt x="1246" y="11915"/>
                  <a:pt x="1318" y="11932"/>
                </a:cubicBezTo>
                <a:cubicBezTo>
                  <a:pt x="1519" y="12004"/>
                  <a:pt x="1869" y="11915"/>
                  <a:pt x="1692" y="12166"/>
                </a:cubicBezTo>
                <a:cubicBezTo>
                  <a:pt x="1793" y="12148"/>
                  <a:pt x="1692" y="12235"/>
                  <a:pt x="1692" y="12166"/>
                </a:cubicBezTo>
                <a:cubicBezTo>
                  <a:pt x="1644" y="12166"/>
                  <a:pt x="1644" y="12183"/>
                  <a:pt x="1620" y="12217"/>
                </a:cubicBezTo>
                <a:cubicBezTo>
                  <a:pt x="1917" y="12128"/>
                  <a:pt x="1668" y="12485"/>
                  <a:pt x="1592" y="12485"/>
                </a:cubicBezTo>
                <a:cubicBezTo>
                  <a:pt x="1495" y="12523"/>
                  <a:pt x="1568" y="12327"/>
                  <a:pt x="1620" y="12307"/>
                </a:cubicBezTo>
                <a:cubicBezTo>
                  <a:pt x="1495" y="12344"/>
                  <a:pt x="1443" y="12396"/>
                  <a:pt x="1519" y="12540"/>
                </a:cubicBezTo>
                <a:cubicBezTo>
                  <a:pt x="1568" y="12646"/>
                  <a:pt x="2042" y="12664"/>
                  <a:pt x="2118" y="12736"/>
                </a:cubicBezTo>
                <a:cubicBezTo>
                  <a:pt x="2090" y="12718"/>
                  <a:pt x="2190" y="13041"/>
                  <a:pt x="2215" y="13021"/>
                </a:cubicBezTo>
                <a:cubicBezTo>
                  <a:pt x="2190" y="13041"/>
                  <a:pt x="2066" y="13004"/>
                  <a:pt x="2018" y="13021"/>
                </a:cubicBezTo>
                <a:cubicBezTo>
                  <a:pt x="1965" y="13058"/>
                  <a:pt x="2166" y="13076"/>
                  <a:pt x="2190" y="13093"/>
                </a:cubicBezTo>
                <a:cubicBezTo>
                  <a:pt x="2190" y="13110"/>
                  <a:pt x="2166" y="13148"/>
                  <a:pt x="2190" y="13165"/>
                </a:cubicBezTo>
                <a:cubicBezTo>
                  <a:pt x="2267" y="13199"/>
                  <a:pt x="2315" y="13130"/>
                  <a:pt x="2315" y="13199"/>
                </a:cubicBezTo>
                <a:cubicBezTo>
                  <a:pt x="2315" y="13199"/>
                  <a:pt x="2190" y="13237"/>
                  <a:pt x="2166" y="13237"/>
                </a:cubicBezTo>
                <a:cubicBezTo>
                  <a:pt x="2090" y="13237"/>
                  <a:pt x="1841" y="13182"/>
                  <a:pt x="1716" y="13130"/>
                </a:cubicBezTo>
                <a:cubicBezTo>
                  <a:pt x="1740" y="13306"/>
                  <a:pt x="2090" y="13271"/>
                  <a:pt x="2190" y="13378"/>
                </a:cubicBezTo>
                <a:cubicBezTo>
                  <a:pt x="2215" y="13398"/>
                  <a:pt x="2142" y="13487"/>
                  <a:pt x="2142" y="13487"/>
                </a:cubicBezTo>
                <a:cubicBezTo>
                  <a:pt x="2142" y="13522"/>
                  <a:pt x="2416" y="13663"/>
                  <a:pt x="2540" y="13700"/>
                </a:cubicBezTo>
                <a:cubicBezTo>
                  <a:pt x="2540" y="13700"/>
                  <a:pt x="2588" y="13735"/>
                  <a:pt x="2588" y="13755"/>
                </a:cubicBezTo>
                <a:cubicBezTo>
                  <a:pt x="2564" y="13755"/>
                  <a:pt x="2239" y="13700"/>
                  <a:pt x="2239" y="13700"/>
                </a:cubicBezTo>
                <a:cubicBezTo>
                  <a:pt x="2166" y="13772"/>
                  <a:pt x="2665" y="13896"/>
                  <a:pt x="2665" y="13913"/>
                </a:cubicBezTo>
                <a:cubicBezTo>
                  <a:pt x="2737" y="13931"/>
                  <a:pt x="2713" y="14003"/>
                  <a:pt x="2837" y="14057"/>
                </a:cubicBezTo>
                <a:cubicBezTo>
                  <a:pt x="2990" y="14092"/>
                  <a:pt x="3163" y="14092"/>
                  <a:pt x="3235" y="14164"/>
                </a:cubicBezTo>
                <a:cubicBezTo>
                  <a:pt x="3336" y="14112"/>
                  <a:pt x="3762" y="14164"/>
                  <a:pt x="4035" y="14147"/>
                </a:cubicBezTo>
                <a:cubicBezTo>
                  <a:pt x="4284" y="14129"/>
                  <a:pt x="5008" y="14020"/>
                  <a:pt x="5104" y="14112"/>
                </a:cubicBezTo>
                <a:cubicBezTo>
                  <a:pt x="5080" y="14112"/>
                  <a:pt x="4931" y="14219"/>
                  <a:pt x="4955" y="14271"/>
                </a:cubicBezTo>
                <a:cubicBezTo>
                  <a:pt x="4955" y="14271"/>
                  <a:pt x="5056" y="14253"/>
                  <a:pt x="5032" y="14288"/>
                </a:cubicBezTo>
                <a:cubicBezTo>
                  <a:pt x="5008" y="14343"/>
                  <a:pt x="4883" y="14377"/>
                  <a:pt x="4859" y="14432"/>
                </a:cubicBezTo>
                <a:cubicBezTo>
                  <a:pt x="4859" y="14449"/>
                  <a:pt x="4931" y="14556"/>
                  <a:pt x="4955" y="14556"/>
                </a:cubicBezTo>
                <a:cubicBezTo>
                  <a:pt x="4955" y="14556"/>
                  <a:pt x="4955" y="14576"/>
                  <a:pt x="4955" y="14556"/>
                </a:cubicBezTo>
                <a:cubicBezTo>
                  <a:pt x="4931" y="14576"/>
                  <a:pt x="4907" y="14610"/>
                  <a:pt x="4931" y="14610"/>
                </a:cubicBezTo>
                <a:cubicBezTo>
                  <a:pt x="5056" y="14665"/>
                  <a:pt x="5056" y="14576"/>
                  <a:pt x="5229" y="14576"/>
                </a:cubicBezTo>
                <a:lnTo>
                  <a:pt x="5229" y="14610"/>
                </a:lnTo>
                <a:cubicBezTo>
                  <a:pt x="5229" y="14610"/>
                  <a:pt x="5329" y="14576"/>
                  <a:pt x="5357" y="14593"/>
                </a:cubicBezTo>
                <a:cubicBezTo>
                  <a:pt x="5357" y="14628"/>
                  <a:pt x="5180" y="14754"/>
                  <a:pt x="5180" y="14806"/>
                </a:cubicBezTo>
                <a:cubicBezTo>
                  <a:pt x="5180" y="14844"/>
                  <a:pt x="5281" y="14734"/>
                  <a:pt x="5329" y="14772"/>
                </a:cubicBezTo>
                <a:cubicBezTo>
                  <a:pt x="5305" y="14772"/>
                  <a:pt x="5305" y="14913"/>
                  <a:pt x="5281" y="14950"/>
                </a:cubicBezTo>
                <a:cubicBezTo>
                  <a:pt x="5229" y="15057"/>
                  <a:pt x="5032" y="15111"/>
                  <a:pt x="5032" y="15181"/>
                </a:cubicBezTo>
                <a:cubicBezTo>
                  <a:pt x="5032" y="15201"/>
                  <a:pt x="5204" y="15181"/>
                  <a:pt x="5204" y="15201"/>
                </a:cubicBezTo>
                <a:cubicBezTo>
                  <a:pt x="5257" y="15253"/>
                  <a:pt x="5180" y="15290"/>
                  <a:pt x="5156" y="15325"/>
                </a:cubicBezTo>
                <a:cubicBezTo>
                  <a:pt x="5104" y="15379"/>
                  <a:pt x="5104" y="15342"/>
                  <a:pt x="5104" y="15397"/>
                </a:cubicBezTo>
                <a:cubicBezTo>
                  <a:pt x="5104" y="15359"/>
                  <a:pt x="5156" y="15414"/>
                  <a:pt x="5104" y="15503"/>
                </a:cubicBezTo>
                <a:cubicBezTo>
                  <a:pt x="5104" y="15486"/>
                  <a:pt x="5056" y="15558"/>
                  <a:pt x="5056" y="15558"/>
                </a:cubicBezTo>
                <a:lnTo>
                  <a:pt x="5156" y="15575"/>
                </a:lnTo>
                <a:cubicBezTo>
                  <a:pt x="5156" y="15647"/>
                  <a:pt x="5056" y="15682"/>
                  <a:pt x="5132" y="15736"/>
                </a:cubicBezTo>
                <a:cubicBezTo>
                  <a:pt x="5156" y="15771"/>
                  <a:pt x="5257" y="15716"/>
                  <a:pt x="5281" y="15736"/>
                </a:cubicBezTo>
                <a:cubicBezTo>
                  <a:pt x="5305" y="15754"/>
                  <a:pt x="5281" y="15843"/>
                  <a:pt x="5281" y="15860"/>
                </a:cubicBezTo>
                <a:cubicBezTo>
                  <a:pt x="5281" y="15843"/>
                  <a:pt x="5357" y="15860"/>
                  <a:pt x="5381" y="15860"/>
                </a:cubicBezTo>
                <a:cubicBezTo>
                  <a:pt x="5357" y="15843"/>
                  <a:pt x="5405" y="15949"/>
                  <a:pt x="5405" y="15967"/>
                </a:cubicBezTo>
                <a:cubicBezTo>
                  <a:pt x="5405" y="16021"/>
                  <a:pt x="5305" y="16021"/>
                  <a:pt x="5329" y="16111"/>
                </a:cubicBezTo>
                <a:cubicBezTo>
                  <a:pt x="5305" y="16056"/>
                  <a:pt x="5429" y="16145"/>
                  <a:pt x="5429" y="16234"/>
                </a:cubicBezTo>
                <a:cubicBezTo>
                  <a:pt x="5429" y="16324"/>
                  <a:pt x="5405" y="16272"/>
                  <a:pt x="5478" y="16324"/>
                </a:cubicBezTo>
                <a:cubicBezTo>
                  <a:pt x="5530" y="16361"/>
                  <a:pt x="5478" y="16413"/>
                  <a:pt x="5478" y="16485"/>
                </a:cubicBezTo>
                <a:cubicBezTo>
                  <a:pt x="5506" y="16736"/>
                  <a:pt x="5803" y="16931"/>
                  <a:pt x="5803" y="17003"/>
                </a:cubicBezTo>
                <a:cubicBezTo>
                  <a:pt x="5803" y="17021"/>
                  <a:pt x="5727" y="17055"/>
                  <a:pt x="5755" y="17072"/>
                </a:cubicBezTo>
                <a:cubicBezTo>
                  <a:pt x="5755" y="17093"/>
                  <a:pt x="5827" y="17038"/>
                  <a:pt x="5827" y="17072"/>
                </a:cubicBezTo>
                <a:cubicBezTo>
                  <a:pt x="5827" y="17110"/>
                  <a:pt x="5779" y="17144"/>
                  <a:pt x="5779" y="17199"/>
                </a:cubicBezTo>
                <a:cubicBezTo>
                  <a:pt x="5755" y="17271"/>
                  <a:pt x="5779" y="17378"/>
                  <a:pt x="5779" y="17430"/>
                </a:cubicBezTo>
                <a:cubicBezTo>
                  <a:pt x="5755" y="17502"/>
                  <a:pt x="5679" y="17573"/>
                  <a:pt x="5755" y="17628"/>
                </a:cubicBezTo>
                <a:cubicBezTo>
                  <a:pt x="5855" y="17717"/>
                  <a:pt x="5880" y="17539"/>
                  <a:pt x="6028" y="17680"/>
                </a:cubicBezTo>
                <a:cubicBezTo>
                  <a:pt x="6052" y="17717"/>
                  <a:pt x="6004" y="17841"/>
                  <a:pt x="6076" y="17876"/>
                </a:cubicBezTo>
                <a:cubicBezTo>
                  <a:pt x="6129" y="17913"/>
                  <a:pt x="6101" y="17735"/>
                  <a:pt x="6201" y="17787"/>
                </a:cubicBezTo>
                <a:cubicBezTo>
                  <a:pt x="6253" y="17807"/>
                  <a:pt x="6177" y="18126"/>
                  <a:pt x="6201" y="18181"/>
                </a:cubicBezTo>
                <a:cubicBezTo>
                  <a:pt x="6225" y="18288"/>
                  <a:pt x="6302" y="18233"/>
                  <a:pt x="6302" y="18342"/>
                </a:cubicBezTo>
                <a:cubicBezTo>
                  <a:pt x="6302" y="18483"/>
                  <a:pt x="6101" y="18610"/>
                  <a:pt x="6129" y="18806"/>
                </a:cubicBezTo>
                <a:cubicBezTo>
                  <a:pt x="6153" y="18985"/>
                  <a:pt x="6378" y="19036"/>
                  <a:pt x="6502" y="19180"/>
                </a:cubicBezTo>
                <a:cubicBezTo>
                  <a:pt x="6551" y="19252"/>
                  <a:pt x="6627" y="19393"/>
                  <a:pt x="6627" y="19465"/>
                </a:cubicBezTo>
                <a:cubicBezTo>
                  <a:pt x="6627" y="19465"/>
                  <a:pt x="6551" y="19448"/>
                  <a:pt x="6551" y="19483"/>
                </a:cubicBezTo>
                <a:cubicBezTo>
                  <a:pt x="6599" y="19627"/>
                  <a:pt x="6699" y="19644"/>
                  <a:pt x="6651" y="19822"/>
                </a:cubicBezTo>
                <a:cubicBezTo>
                  <a:pt x="6627" y="19894"/>
                  <a:pt x="6575" y="20001"/>
                  <a:pt x="6627" y="20108"/>
                </a:cubicBezTo>
                <a:cubicBezTo>
                  <a:pt x="6651" y="20234"/>
                  <a:pt x="6824" y="20286"/>
                  <a:pt x="6852" y="20396"/>
                </a:cubicBezTo>
                <a:cubicBezTo>
                  <a:pt x="6852" y="20430"/>
                  <a:pt x="6776" y="20485"/>
                  <a:pt x="6776" y="20554"/>
                </a:cubicBezTo>
                <a:cubicBezTo>
                  <a:pt x="6800" y="20609"/>
                  <a:pt x="6949" y="20804"/>
                  <a:pt x="7073" y="20859"/>
                </a:cubicBezTo>
                <a:cubicBezTo>
                  <a:pt x="7374" y="20966"/>
                  <a:pt x="7796" y="21110"/>
                  <a:pt x="8170" y="21127"/>
                </a:cubicBezTo>
                <a:cubicBezTo>
                  <a:pt x="8443" y="21144"/>
                  <a:pt x="8918" y="21161"/>
                  <a:pt x="9243" y="21090"/>
                </a:cubicBezTo>
                <a:cubicBezTo>
                  <a:pt x="9291" y="21090"/>
                  <a:pt x="9315" y="21038"/>
                  <a:pt x="9368" y="21038"/>
                </a:cubicBezTo>
                <a:cubicBezTo>
                  <a:pt x="9665" y="20966"/>
                  <a:pt x="9938" y="20966"/>
                  <a:pt x="10240" y="20911"/>
                </a:cubicBezTo>
                <a:cubicBezTo>
                  <a:pt x="10609" y="20859"/>
                  <a:pt x="11011" y="20770"/>
                  <a:pt x="11409" y="20698"/>
                </a:cubicBezTo>
                <a:cubicBezTo>
                  <a:pt x="12530" y="20485"/>
                  <a:pt x="13700" y="20252"/>
                  <a:pt x="14873" y="20038"/>
                </a:cubicBezTo>
                <a:cubicBezTo>
                  <a:pt x="15343" y="19966"/>
                  <a:pt x="15870" y="19840"/>
                  <a:pt x="16392" y="19771"/>
                </a:cubicBezTo>
                <a:cubicBezTo>
                  <a:pt x="17485" y="19609"/>
                  <a:pt x="18357" y="19465"/>
                  <a:pt x="19579" y="19342"/>
                </a:cubicBezTo>
                <a:cubicBezTo>
                  <a:pt x="19780" y="19324"/>
                  <a:pt x="19905" y="19304"/>
                  <a:pt x="19929" y="19465"/>
                </a:cubicBezTo>
                <a:cubicBezTo>
                  <a:pt x="19977" y="19644"/>
                  <a:pt x="20005" y="19788"/>
                  <a:pt x="20105" y="19929"/>
                </a:cubicBezTo>
                <a:cubicBezTo>
                  <a:pt x="20105" y="19912"/>
                  <a:pt x="20130" y="19860"/>
                  <a:pt x="20130" y="19860"/>
                </a:cubicBezTo>
                <a:cubicBezTo>
                  <a:pt x="20154" y="19877"/>
                  <a:pt x="20226" y="20038"/>
                  <a:pt x="20278" y="20128"/>
                </a:cubicBezTo>
                <a:cubicBezTo>
                  <a:pt x="20278" y="20145"/>
                  <a:pt x="20254" y="20197"/>
                  <a:pt x="20278" y="20197"/>
                </a:cubicBezTo>
                <a:cubicBezTo>
                  <a:pt x="20254" y="20180"/>
                  <a:pt x="20628" y="20430"/>
                  <a:pt x="20527" y="20286"/>
                </a:cubicBezTo>
                <a:cubicBezTo>
                  <a:pt x="20527" y="20286"/>
                  <a:pt x="20403" y="20234"/>
                  <a:pt x="20503" y="20180"/>
                </a:cubicBezTo>
                <a:cubicBezTo>
                  <a:pt x="20527" y="20180"/>
                  <a:pt x="20576" y="20217"/>
                  <a:pt x="20628" y="20269"/>
                </a:cubicBezTo>
                <a:lnTo>
                  <a:pt x="20628" y="20252"/>
                </a:lnTo>
                <a:cubicBezTo>
                  <a:pt x="20628" y="20269"/>
                  <a:pt x="20652" y="20286"/>
                  <a:pt x="20676" y="20286"/>
                </a:cubicBezTo>
                <a:cubicBezTo>
                  <a:pt x="20752" y="20358"/>
                  <a:pt x="20801" y="20430"/>
                  <a:pt x="20825" y="20430"/>
                </a:cubicBezTo>
                <a:lnTo>
                  <a:pt x="20825" y="20413"/>
                </a:lnTo>
                <a:cubicBezTo>
                  <a:pt x="20825" y="20413"/>
                  <a:pt x="20825" y="20413"/>
                  <a:pt x="20849" y="20413"/>
                </a:cubicBezTo>
                <a:cubicBezTo>
                  <a:pt x="20825" y="20413"/>
                  <a:pt x="20825" y="20413"/>
                  <a:pt x="20825" y="20413"/>
                </a:cubicBezTo>
                <a:cubicBezTo>
                  <a:pt x="20849" y="20430"/>
                  <a:pt x="21002" y="20502"/>
                  <a:pt x="21002" y="20485"/>
                </a:cubicBezTo>
                <a:cubicBezTo>
                  <a:pt x="21026" y="20465"/>
                  <a:pt x="20777" y="20303"/>
                  <a:pt x="20973" y="20286"/>
                </a:cubicBezTo>
                <a:cubicBezTo>
                  <a:pt x="20949" y="20286"/>
                  <a:pt x="21347" y="20554"/>
                  <a:pt x="21223" y="20430"/>
                </a:cubicBezTo>
                <a:cubicBezTo>
                  <a:pt x="21198" y="20375"/>
                  <a:pt x="21275" y="20396"/>
                  <a:pt x="21275" y="20396"/>
                </a:cubicBezTo>
                <a:cubicBezTo>
                  <a:pt x="21251" y="20341"/>
                  <a:pt x="21251" y="20303"/>
                  <a:pt x="21251" y="20303"/>
                </a:cubicBezTo>
                <a:cubicBezTo>
                  <a:pt x="21251" y="20303"/>
                  <a:pt x="21275" y="20324"/>
                  <a:pt x="21347" y="20303"/>
                </a:cubicBezTo>
                <a:cubicBezTo>
                  <a:pt x="21448" y="20286"/>
                  <a:pt x="21524" y="20145"/>
                  <a:pt x="21500" y="20001"/>
                </a:cubicBezTo>
                <a:close/>
                <a:moveTo>
                  <a:pt x="671" y="8506"/>
                </a:moveTo>
                <a:cubicBezTo>
                  <a:pt x="647" y="8488"/>
                  <a:pt x="720" y="8451"/>
                  <a:pt x="720" y="8451"/>
                </a:cubicBezTo>
                <a:cubicBezTo>
                  <a:pt x="844" y="8399"/>
                  <a:pt x="720" y="8523"/>
                  <a:pt x="671" y="8506"/>
                </a:cubicBezTo>
                <a:close/>
                <a:moveTo>
                  <a:pt x="1294" y="7273"/>
                </a:moveTo>
                <a:cubicBezTo>
                  <a:pt x="1294" y="7273"/>
                  <a:pt x="1246" y="7273"/>
                  <a:pt x="1294" y="7273"/>
                </a:cubicBezTo>
                <a:close/>
                <a:moveTo>
                  <a:pt x="1592" y="12557"/>
                </a:moveTo>
                <a:cubicBezTo>
                  <a:pt x="1592" y="12540"/>
                  <a:pt x="1644" y="12523"/>
                  <a:pt x="1668" y="12540"/>
                </a:cubicBezTo>
                <a:cubicBezTo>
                  <a:pt x="1668" y="12540"/>
                  <a:pt x="1620" y="12557"/>
                  <a:pt x="1592" y="12557"/>
                </a:cubicBezTo>
                <a:close/>
                <a:moveTo>
                  <a:pt x="1893" y="12574"/>
                </a:moveTo>
                <a:cubicBezTo>
                  <a:pt x="1893" y="12574"/>
                  <a:pt x="1817" y="12433"/>
                  <a:pt x="1793" y="12451"/>
                </a:cubicBezTo>
                <a:cubicBezTo>
                  <a:pt x="1893" y="12379"/>
                  <a:pt x="2142" y="12664"/>
                  <a:pt x="1893" y="12574"/>
                </a:cubicBezTo>
                <a:close/>
                <a:moveTo>
                  <a:pt x="2166" y="13076"/>
                </a:moveTo>
                <a:cubicBezTo>
                  <a:pt x="2142" y="13076"/>
                  <a:pt x="2215" y="13058"/>
                  <a:pt x="2215" y="13058"/>
                </a:cubicBezTo>
                <a:cubicBezTo>
                  <a:pt x="2239" y="13076"/>
                  <a:pt x="2166" y="13093"/>
                  <a:pt x="2166" y="13076"/>
                </a:cubicBezTo>
                <a:close/>
                <a:moveTo>
                  <a:pt x="2339" y="13467"/>
                </a:moveTo>
                <a:cubicBezTo>
                  <a:pt x="2339" y="13433"/>
                  <a:pt x="2190" y="13415"/>
                  <a:pt x="2339" y="13398"/>
                </a:cubicBezTo>
                <a:cubicBezTo>
                  <a:pt x="2564" y="13398"/>
                  <a:pt x="2339" y="13611"/>
                  <a:pt x="2339" y="13467"/>
                </a:cubicBezTo>
                <a:close/>
                <a:moveTo>
                  <a:pt x="5132" y="3990"/>
                </a:moveTo>
                <a:cubicBezTo>
                  <a:pt x="5132" y="3990"/>
                  <a:pt x="5104" y="3990"/>
                  <a:pt x="5132" y="3990"/>
                </a:cubicBezTo>
                <a:close/>
                <a:moveTo>
                  <a:pt x="5229" y="14556"/>
                </a:moveTo>
                <a:cubicBezTo>
                  <a:pt x="5229" y="14538"/>
                  <a:pt x="5305" y="14521"/>
                  <a:pt x="5329" y="14538"/>
                </a:cubicBezTo>
                <a:cubicBezTo>
                  <a:pt x="5329" y="14538"/>
                  <a:pt x="5257" y="14556"/>
                  <a:pt x="5229" y="14556"/>
                </a:cubicBezTo>
                <a:close/>
                <a:moveTo>
                  <a:pt x="5257" y="3936"/>
                </a:moveTo>
                <a:cubicBezTo>
                  <a:pt x="5257" y="3953"/>
                  <a:pt x="5229" y="3953"/>
                  <a:pt x="5204" y="3953"/>
                </a:cubicBezTo>
                <a:cubicBezTo>
                  <a:pt x="5204" y="3990"/>
                  <a:pt x="5156" y="3970"/>
                  <a:pt x="5204" y="3953"/>
                </a:cubicBezTo>
                <a:cubicBezTo>
                  <a:pt x="5204" y="3936"/>
                  <a:pt x="5229" y="3936"/>
                  <a:pt x="5257" y="3936"/>
                </a:cubicBezTo>
                <a:cubicBezTo>
                  <a:pt x="5381" y="3881"/>
                  <a:pt x="5478" y="3829"/>
                  <a:pt x="5630" y="3812"/>
                </a:cubicBezTo>
                <a:cubicBezTo>
                  <a:pt x="5630" y="3792"/>
                  <a:pt x="5679" y="3812"/>
                  <a:pt x="5630" y="3812"/>
                </a:cubicBezTo>
                <a:cubicBezTo>
                  <a:pt x="5530" y="3864"/>
                  <a:pt x="5429" y="3918"/>
                  <a:pt x="5257" y="3936"/>
                </a:cubicBezTo>
                <a:close/>
                <a:moveTo>
                  <a:pt x="5554" y="12433"/>
                </a:moveTo>
                <a:cubicBezTo>
                  <a:pt x="5530" y="12416"/>
                  <a:pt x="5630" y="12396"/>
                  <a:pt x="5655" y="12416"/>
                </a:cubicBezTo>
                <a:cubicBezTo>
                  <a:pt x="5679" y="12433"/>
                  <a:pt x="5554" y="12451"/>
                  <a:pt x="5554" y="12433"/>
                </a:cubicBezTo>
                <a:close/>
                <a:moveTo>
                  <a:pt x="18582" y="15682"/>
                </a:moveTo>
                <a:cubicBezTo>
                  <a:pt x="18611" y="15699"/>
                  <a:pt x="18534" y="15716"/>
                  <a:pt x="18534" y="15699"/>
                </a:cubicBezTo>
                <a:cubicBezTo>
                  <a:pt x="18510" y="15699"/>
                  <a:pt x="18582" y="15682"/>
                  <a:pt x="18582" y="15682"/>
                </a:cubicBezTo>
                <a:close/>
                <a:moveTo>
                  <a:pt x="18783" y="16931"/>
                </a:moveTo>
                <a:cubicBezTo>
                  <a:pt x="18956" y="16914"/>
                  <a:pt x="19579" y="16897"/>
                  <a:pt x="19258" y="16931"/>
                </a:cubicBezTo>
                <a:cubicBezTo>
                  <a:pt x="18759" y="17003"/>
                  <a:pt x="18261" y="17021"/>
                  <a:pt x="17835" y="17072"/>
                </a:cubicBezTo>
                <a:cubicBezTo>
                  <a:pt x="17586" y="17110"/>
                  <a:pt x="17389" y="17162"/>
                  <a:pt x="17240" y="17162"/>
                </a:cubicBezTo>
                <a:cubicBezTo>
                  <a:pt x="17337" y="17254"/>
                  <a:pt x="16963" y="17127"/>
                  <a:pt x="17240" y="17162"/>
                </a:cubicBezTo>
                <a:cubicBezTo>
                  <a:pt x="17538" y="17093"/>
                  <a:pt x="18309" y="16986"/>
                  <a:pt x="18783" y="16931"/>
                </a:cubicBezTo>
                <a:close/>
                <a:moveTo>
                  <a:pt x="14921" y="17556"/>
                </a:moveTo>
                <a:cubicBezTo>
                  <a:pt x="14970" y="17556"/>
                  <a:pt x="14998" y="17556"/>
                  <a:pt x="15046" y="17556"/>
                </a:cubicBezTo>
                <a:cubicBezTo>
                  <a:pt x="14946" y="17556"/>
                  <a:pt x="14998" y="17484"/>
                  <a:pt x="15094" y="17519"/>
                </a:cubicBezTo>
                <a:cubicBezTo>
                  <a:pt x="15094" y="17484"/>
                  <a:pt x="15171" y="17502"/>
                  <a:pt x="15195" y="17502"/>
                </a:cubicBezTo>
                <a:cubicBezTo>
                  <a:pt x="15219" y="17467"/>
                  <a:pt x="15271" y="17484"/>
                  <a:pt x="15319" y="17484"/>
                </a:cubicBezTo>
                <a:cubicBezTo>
                  <a:pt x="15319" y="17539"/>
                  <a:pt x="15396" y="17484"/>
                  <a:pt x="15343" y="17484"/>
                </a:cubicBezTo>
                <a:cubicBezTo>
                  <a:pt x="15444" y="17467"/>
                  <a:pt x="15593" y="17430"/>
                  <a:pt x="15568" y="17430"/>
                </a:cubicBezTo>
                <a:lnTo>
                  <a:pt x="15544" y="17430"/>
                </a:lnTo>
                <a:cubicBezTo>
                  <a:pt x="15568" y="17430"/>
                  <a:pt x="15568" y="17430"/>
                  <a:pt x="15568" y="17430"/>
                </a:cubicBezTo>
                <a:cubicBezTo>
                  <a:pt x="15621" y="17430"/>
                  <a:pt x="15645" y="17430"/>
                  <a:pt x="15693" y="17412"/>
                </a:cubicBezTo>
                <a:cubicBezTo>
                  <a:pt x="15769" y="17412"/>
                  <a:pt x="15818" y="17378"/>
                  <a:pt x="15966" y="17395"/>
                </a:cubicBezTo>
                <a:cubicBezTo>
                  <a:pt x="15918" y="17360"/>
                  <a:pt x="15942" y="17360"/>
                  <a:pt x="16019" y="17360"/>
                </a:cubicBezTo>
                <a:cubicBezTo>
                  <a:pt x="16416" y="17306"/>
                  <a:pt x="16742" y="17234"/>
                  <a:pt x="17063" y="17199"/>
                </a:cubicBezTo>
                <a:cubicBezTo>
                  <a:pt x="17212" y="17182"/>
                  <a:pt x="17116" y="17199"/>
                  <a:pt x="17087" y="17216"/>
                </a:cubicBezTo>
                <a:cubicBezTo>
                  <a:pt x="16987" y="17254"/>
                  <a:pt x="16292" y="17360"/>
                  <a:pt x="15966" y="17395"/>
                </a:cubicBezTo>
                <a:cubicBezTo>
                  <a:pt x="15568" y="17467"/>
                  <a:pt x="15122" y="17591"/>
                  <a:pt x="14696" y="17645"/>
                </a:cubicBezTo>
                <a:cubicBezTo>
                  <a:pt x="14624" y="17645"/>
                  <a:pt x="14548" y="17628"/>
                  <a:pt x="14471" y="17645"/>
                </a:cubicBezTo>
                <a:cubicBezTo>
                  <a:pt x="14447" y="17645"/>
                  <a:pt x="14447" y="17680"/>
                  <a:pt x="14447" y="17680"/>
                </a:cubicBezTo>
                <a:cubicBezTo>
                  <a:pt x="14198" y="17735"/>
                  <a:pt x="13925" y="17752"/>
                  <a:pt x="13676" y="17787"/>
                </a:cubicBezTo>
                <a:cubicBezTo>
                  <a:pt x="13652" y="17787"/>
                  <a:pt x="13652" y="17824"/>
                  <a:pt x="13627" y="17824"/>
                </a:cubicBezTo>
                <a:cubicBezTo>
                  <a:pt x="13627" y="17824"/>
                  <a:pt x="13551" y="17787"/>
                  <a:pt x="13551" y="17807"/>
                </a:cubicBezTo>
                <a:cubicBezTo>
                  <a:pt x="13551" y="17769"/>
                  <a:pt x="13676" y="17769"/>
                  <a:pt x="13824" y="17735"/>
                </a:cubicBezTo>
                <a:cubicBezTo>
                  <a:pt x="14074" y="17700"/>
                  <a:pt x="14572" y="17591"/>
                  <a:pt x="14897" y="17573"/>
                </a:cubicBezTo>
                <a:cubicBezTo>
                  <a:pt x="14873" y="17573"/>
                  <a:pt x="14873" y="17573"/>
                  <a:pt x="14873" y="17573"/>
                </a:cubicBezTo>
                <a:cubicBezTo>
                  <a:pt x="14873" y="17591"/>
                  <a:pt x="14921" y="17573"/>
                  <a:pt x="14921" y="17556"/>
                </a:cubicBezTo>
                <a:close/>
                <a:moveTo>
                  <a:pt x="18482" y="15699"/>
                </a:moveTo>
                <a:cubicBezTo>
                  <a:pt x="18482" y="15699"/>
                  <a:pt x="18385" y="15771"/>
                  <a:pt x="18333" y="15716"/>
                </a:cubicBezTo>
                <a:cubicBezTo>
                  <a:pt x="18333" y="15716"/>
                  <a:pt x="18458" y="15699"/>
                  <a:pt x="18482" y="15699"/>
                </a:cubicBezTo>
                <a:close/>
                <a:moveTo>
                  <a:pt x="18285" y="15716"/>
                </a:moveTo>
                <a:cubicBezTo>
                  <a:pt x="18285" y="15716"/>
                  <a:pt x="18185" y="15788"/>
                  <a:pt x="18136" y="15736"/>
                </a:cubicBezTo>
                <a:cubicBezTo>
                  <a:pt x="18136" y="15736"/>
                  <a:pt x="18261" y="15716"/>
                  <a:pt x="18285" y="15716"/>
                </a:cubicBezTo>
                <a:close/>
                <a:moveTo>
                  <a:pt x="18084" y="15736"/>
                </a:moveTo>
                <a:cubicBezTo>
                  <a:pt x="18084" y="15754"/>
                  <a:pt x="18012" y="15771"/>
                  <a:pt x="17984" y="15771"/>
                </a:cubicBezTo>
                <a:cubicBezTo>
                  <a:pt x="17984" y="15754"/>
                  <a:pt x="18060" y="15736"/>
                  <a:pt x="18084" y="15736"/>
                </a:cubicBezTo>
                <a:close/>
                <a:moveTo>
                  <a:pt x="17240" y="15843"/>
                </a:moveTo>
                <a:cubicBezTo>
                  <a:pt x="17389" y="15826"/>
                  <a:pt x="17787" y="15754"/>
                  <a:pt x="17887" y="15754"/>
                </a:cubicBezTo>
                <a:cubicBezTo>
                  <a:pt x="17835" y="15754"/>
                  <a:pt x="17763" y="15805"/>
                  <a:pt x="17638" y="15826"/>
                </a:cubicBezTo>
                <a:cubicBezTo>
                  <a:pt x="15942" y="16073"/>
                  <a:pt x="14423" y="16341"/>
                  <a:pt x="12880" y="16609"/>
                </a:cubicBezTo>
                <a:cubicBezTo>
                  <a:pt x="12852" y="16681"/>
                  <a:pt x="12755" y="16592"/>
                  <a:pt x="12880" y="16609"/>
                </a:cubicBezTo>
                <a:cubicBezTo>
                  <a:pt x="14250" y="16361"/>
                  <a:pt x="15769" y="16039"/>
                  <a:pt x="17240" y="15843"/>
                </a:cubicBezTo>
                <a:close/>
                <a:moveTo>
                  <a:pt x="12080" y="14020"/>
                </a:moveTo>
                <a:cubicBezTo>
                  <a:pt x="12205" y="13913"/>
                  <a:pt x="12382" y="13862"/>
                  <a:pt x="12554" y="13772"/>
                </a:cubicBezTo>
                <a:cubicBezTo>
                  <a:pt x="12731" y="13663"/>
                  <a:pt x="12852" y="13556"/>
                  <a:pt x="13029" y="13505"/>
                </a:cubicBezTo>
                <a:cubicBezTo>
                  <a:pt x="13053" y="13505"/>
                  <a:pt x="13029" y="13487"/>
                  <a:pt x="13077" y="13487"/>
                </a:cubicBezTo>
                <a:cubicBezTo>
                  <a:pt x="13177" y="13467"/>
                  <a:pt x="12904" y="13611"/>
                  <a:pt x="12904" y="13611"/>
                </a:cubicBezTo>
                <a:cubicBezTo>
                  <a:pt x="12880" y="13611"/>
                  <a:pt x="12952" y="13628"/>
                  <a:pt x="12952" y="13628"/>
                </a:cubicBezTo>
                <a:cubicBezTo>
                  <a:pt x="12804" y="13735"/>
                  <a:pt x="12358" y="14020"/>
                  <a:pt x="12080" y="14112"/>
                </a:cubicBezTo>
                <a:cubicBezTo>
                  <a:pt x="11980" y="14129"/>
                  <a:pt x="12032" y="14075"/>
                  <a:pt x="12080" y="14020"/>
                </a:cubicBezTo>
                <a:close/>
                <a:moveTo>
                  <a:pt x="12056" y="16770"/>
                </a:moveTo>
                <a:cubicBezTo>
                  <a:pt x="12056" y="16770"/>
                  <a:pt x="12181" y="16787"/>
                  <a:pt x="12056" y="16770"/>
                </a:cubicBezTo>
                <a:close/>
                <a:moveTo>
                  <a:pt x="10762" y="18075"/>
                </a:moveTo>
                <a:lnTo>
                  <a:pt x="10710" y="18092"/>
                </a:lnTo>
                <a:cubicBezTo>
                  <a:pt x="10686" y="18075"/>
                  <a:pt x="10738" y="18054"/>
                  <a:pt x="10762" y="18075"/>
                </a:cubicBezTo>
                <a:close/>
                <a:moveTo>
                  <a:pt x="10638" y="18092"/>
                </a:moveTo>
                <a:cubicBezTo>
                  <a:pt x="10662" y="18092"/>
                  <a:pt x="10561" y="18109"/>
                  <a:pt x="10561" y="18109"/>
                </a:cubicBezTo>
                <a:cubicBezTo>
                  <a:pt x="10537" y="18092"/>
                  <a:pt x="10638" y="18075"/>
                  <a:pt x="10638" y="18092"/>
                </a:cubicBezTo>
                <a:close/>
                <a:moveTo>
                  <a:pt x="10537" y="18109"/>
                </a:moveTo>
                <a:cubicBezTo>
                  <a:pt x="10537" y="18109"/>
                  <a:pt x="10461" y="18144"/>
                  <a:pt x="10437" y="18126"/>
                </a:cubicBezTo>
                <a:cubicBezTo>
                  <a:pt x="10437" y="18109"/>
                  <a:pt x="10513" y="18092"/>
                  <a:pt x="10537" y="18109"/>
                </a:cubicBezTo>
                <a:close/>
                <a:moveTo>
                  <a:pt x="10413" y="10469"/>
                </a:moveTo>
                <a:cubicBezTo>
                  <a:pt x="10437" y="10487"/>
                  <a:pt x="10364" y="10504"/>
                  <a:pt x="10364" y="10487"/>
                </a:cubicBezTo>
                <a:cubicBezTo>
                  <a:pt x="10336" y="10487"/>
                  <a:pt x="10413" y="10469"/>
                  <a:pt x="10413" y="10469"/>
                </a:cubicBezTo>
                <a:close/>
                <a:moveTo>
                  <a:pt x="9368" y="10683"/>
                </a:moveTo>
                <a:cubicBezTo>
                  <a:pt x="9392" y="10648"/>
                  <a:pt x="9440" y="10665"/>
                  <a:pt x="9492" y="10665"/>
                </a:cubicBezTo>
                <a:cubicBezTo>
                  <a:pt x="9565" y="10613"/>
                  <a:pt x="9665" y="10613"/>
                  <a:pt x="9790" y="10593"/>
                </a:cubicBezTo>
                <a:cubicBezTo>
                  <a:pt x="9814" y="10559"/>
                  <a:pt x="9866" y="10576"/>
                  <a:pt x="9914" y="10576"/>
                </a:cubicBezTo>
                <a:cubicBezTo>
                  <a:pt x="9914" y="10541"/>
                  <a:pt x="9991" y="10559"/>
                  <a:pt x="10015" y="10559"/>
                </a:cubicBezTo>
                <a:cubicBezTo>
                  <a:pt x="10039" y="10521"/>
                  <a:pt x="10087" y="10541"/>
                  <a:pt x="10139" y="10541"/>
                </a:cubicBezTo>
                <a:cubicBezTo>
                  <a:pt x="10188" y="10469"/>
                  <a:pt x="10312" y="10559"/>
                  <a:pt x="10139" y="10541"/>
                </a:cubicBezTo>
                <a:cubicBezTo>
                  <a:pt x="10139" y="10559"/>
                  <a:pt x="10063" y="10559"/>
                  <a:pt x="10015" y="10559"/>
                </a:cubicBezTo>
                <a:cubicBezTo>
                  <a:pt x="10015" y="10593"/>
                  <a:pt x="9962" y="10576"/>
                  <a:pt x="9914" y="10576"/>
                </a:cubicBezTo>
                <a:cubicBezTo>
                  <a:pt x="9914" y="10613"/>
                  <a:pt x="9838" y="10593"/>
                  <a:pt x="9790" y="10593"/>
                </a:cubicBezTo>
                <a:cubicBezTo>
                  <a:pt x="9713" y="10631"/>
                  <a:pt x="9613" y="10648"/>
                  <a:pt x="9492" y="10665"/>
                </a:cubicBezTo>
                <a:cubicBezTo>
                  <a:pt x="9492" y="10683"/>
                  <a:pt x="9416" y="10683"/>
                  <a:pt x="9368" y="10683"/>
                </a:cubicBezTo>
                <a:close/>
                <a:moveTo>
                  <a:pt x="9890" y="18233"/>
                </a:moveTo>
                <a:cubicBezTo>
                  <a:pt x="9890" y="18233"/>
                  <a:pt x="9741" y="18198"/>
                  <a:pt x="9890" y="18233"/>
                </a:cubicBezTo>
                <a:close/>
                <a:moveTo>
                  <a:pt x="9243" y="10700"/>
                </a:moveTo>
                <a:cubicBezTo>
                  <a:pt x="9243" y="10700"/>
                  <a:pt x="9191" y="10720"/>
                  <a:pt x="9167" y="10720"/>
                </a:cubicBezTo>
                <a:cubicBezTo>
                  <a:pt x="9167" y="10700"/>
                  <a:pt x="9215" y="10683"/>
                  <a:pt x="9243" y="10700"/>
                </a:cubicBezTo>
                <a:close/>
                <a:moveTo>
                  <a:pt x="9066" y="10737"/>
                </a:moveTo>
                <a:cubicBezTo>
                  <a:pt x="9090" y="10755"/>
                  <a:pt x="8994" y="10772"/>
                  <a:pt x="8994" y="10755"/>
                </a:cubicBezTo>
                <a:cubicBezTo>
                  <a:pt x="8966" y="10755"/>
                  <a:pt x="9042" y="10720"/>
                  <a:pt x="9066" y="10737"/>
                </a:cubicBezTo>
                <a:close/>
                <a:moveTo>
                  <a:pt x="8942" y="10755"/>
                </a:moveTo>
                <a:cubicBezTo>
                  <a:pt x="8966" y="10772"/>
                  <a:pt x="8894" y="10789"/>
                  <a:pt x="8869" y="10772"/>
                </a:cubicBezTo>
                <a:cubicBezTo>
                  <a:pt x="8841" y="10772"/>
                  <a:pt x="8942" y="10755"/>
                  <a:pt x="8942" y="10755"/>
                </a:cubicBezTo>
                <a:close/>
                <a:moveTo>
                  <a:pt x="8841" y="10772"/>
                </a:moveTo>
                <a:cubicBezTo>
                  <a:pt x="8841" y="10789"/>
                  <a:pt x="8793" y="10809"/>
                  <a:pt x="8793" y="10789"/>
                </a:cubicBezTo>
                <a:cubicBezTo>
                  <a:pt x="8769" y="10789"/>
                  <a:pt x="8841" y="10772"/>
                  <a:pt x="8841" y="10772"/>
                </a:cubicBezTo>
                <a:close/>
                <a:moveTo>
                  <a:pt x="8568" y="2830"/>
                </a:moveTo>
                <a:cubicBezTo>
                  <a:pt x="8592" y="2792"/>
                  <a:pt x="8620" y="2775"/>
                  <a:pt x="8693" y="2792"/>
                </a:cubicBezTo>
                <a:cubicBezTo>
                  <a:pt x="8793" y="2703"/>
                  <a:pt x="8918" y="2792"/>
                  <a:pt x="8693" y="2792"/>
                </a:cubicBezTo>
                <a:cubicBezTo>
                  <a:pt x="8668" y="2810"/>
                  <a:pt x="8620" y="2830"/>
                  <a:pt x="8568" y="2830"/>
                </a:cubicBezTo>
                <a:close/>
                <a:moveTo>
                  <a:pt x="8693" y="10827"/>
                </a:moveTo>
                <a:cubicBezTo>
                  <a:pt x="8693" y="10809"/>
                  <a:pt x="8745" y="10789"/>
                  <a:pt x="8769" y="10789"/>
                </a:cubicBezTo>
                <a:cubicBezTo>
                  <a:pt x="8769" y="10809"/>
                  <a:pt x="8717" y="10827"/>
                  <a:pt x="8693" y="10827"/>
                </a:cubicBezTo>
                <a:close/>
                <a:moveTo>
                  <a:pt x="8443" y="2864"/>
                </a:moveTo>
                <a:cubicBezTo>
                  <a:pt x="8443" y="2864"/>
                  <a:pt x="8468" y="2882"/>
                  <a:pt x="8443" y="2864"/>
                </a:cubicBezTo>
                <a:close/>
                <a:moveTo>
                  <a:pt x="8371" y="2882"/>
                </a:moveTo>
                <a:cubicBezTo>
                  <a:pt x="8371" y="2882"/>
                  <a:pt x="8468" y="2902"/>
                  <a:pt x="8371" y="2882"/>
                </a:cubicBezTo>
                <a:close/>
                <a:moveTo>
                  <a:pt x="8343" y="10878"/>
                </a:moveTo>
                <a:cubicBezTo>
                  <a:pt x="8343" y="10899"/>
                  <a:pt x="8295" y="10899"/>
                  <a:pt x="8271" y="10899"/>
                </a:cubicBezTo>
                <a:cubicBezTo>
                  <a:pt x="8271" y="10899"/>
                  <a:pt x="8319" y="10878"/>
                  <a:pt x="8343" y="10878"/>
                </a:cubicBezTo>
                <a:close/>
                <a:moveTo>
                  <a:pt x="8122" y="2971"/>
                </a:moveTo>
                <a:cubicBezTo>
                  <a:pt x="8122" y="2954"/>
                  <a:pt x="8122" y="2936"/>
                  <a:pt x="8170" y="2954"/>
                </a:cubicBezTo>
                <a:cubicBezTo>
                  <a:pt x="8170" y="2882"/>
                  <a:pt x="8271" y="2971"/>
                  <a:pt x="8170" y="2954"/>
                </a:cubicBezTo>
                <a:cubicBezTo>
                  <a:pt x="8170" y="2954"/>
                  <a:pt x="8146" y="2971"/>
                  <a:pt x="8122" y="2971"/>
                </a:cubicBezTo>
                <a:close/>
                <a:moveTo>
                  <a:pt x="7921" y="3026"/>
                </a:moveTo>
                <a:cubicBezTo>
                  <a:pt x="7921" y="3026"/>
                  <a:pt x="8021" y="3043"/>
                  <a:pt x="7921" y="3026"/>
                </a:cubicBezTo>
                <a:close/>
                <a:moveTo>
                  <a:pt x="7720" y="11005"/>
                </a:moveTo>
                <a:cubicBezTo>
                  <a:pt x="7720" y="11005"/>
                  <a:pt x="7672" y="11022"/>
                  <a:pt x="7648" y="11022"/>
                </a:cubicBezTo>
                <a:cubicBezTo>
                  <a:pt x="7648" y="11005"/>
                  <a:pt x="7696" y="10988"/>
                  <a:pt x="7720" y="11005"/>
                </a:cubicBezTo>
                <a:close/>
                <a:moveTo>
                  <a:pt x="7720" y="12059"/>
                </a:moveTo>
                <a:cubicBezTo>
                  <a:pt x="7720" y="12059"/>
                  <a:pt x="7624" y="12076"/>
                  <a:pt x="7596" y="12076"/>
                </a:cubicBezTo>
                <a:cubicBezTo>
                  <a:pt x="7596" y="12059"/>
                  <a:pt x="7696" y="12039"/>
                  <a:pt x="7720" y="12059"/>
                </a:cubicBezTo>
                <a:close/>
                <a:moveTo>
                  <a:pt x="7624" y="11022"/>
                </a:moveTo>
                <a:cubicBezTo>
                  <a:pt x="7648" y="11022"/>
                  <a:pt x="7571" y="11040"/>
                  <a:pt x="7571" y="11040"/>
                </a:cubicBezTo>
                <a:cubicBezTo>
                  <a:pt x="7547" y="11040"/>
                  <a:pt x="7624" y="11022"/>
                  <a:pt x="7624" y="11022"/>
                </a:cubicBezTo>
                <a:close/>
                <a:moveTo>
                  <a:pt x="7298" y="3221"/>
                </a:moveTo>
                <a:cubicBezTo>
                  <a:pt x="7298" y="3204"/>
                  <a:pt x="7346" y="3204"/>
                  <a:pt x="7374" y="3204"/>
                </a:cubicBezTo>
                <a:cubicBezTo>
                  <a:pt x="7374" y="3187"/>
                  <a:pt x="7399" y="3187"/>
                  <a:pt x="7423" y="3187"/>
                </a:cubicBezTo>
                <a:cubicBezTo>
                  <a:pt x="7447" y="3167"/>
                  <a:pt x="7447" y="3167"/>
                  <a:pt x="7499" y="3167"/>
                </a:cubicBezTo>
                <a:cubicBezTo>
                  <a:pt x="7499" y="3149"/>
                  <a:pt x="7523" y="3149"/>
                  <a:pt x="7547" y="3149"/>
                </a:cubicBezTo>
                <a:cubicBezTo>
                  <a:pt x="7547" y="3098"/>
                  <a:pt x="7672" y="3167"/>
                  <a:pt x="7547" y="3149"/>
                </a:cubicBezTo>
                <a:cubicBezTo>
                  <a:pt x="7547" y="3167"/>
                  <a:pt x="7523" y="3167"/>
                  <a:pt x="7499" y="3167"/>
                </a:cubicBezTo>
                <a:cubicBezTo>
                  <a:pt x="7471" y="3187"/>
                  <a:pt x="7471" y="3187"/>
                  <a:pt x="7423" y="3187"/>
                </a:cubicBezTo>
                <a:cubicBezTo>
                  <a:pt x="7423" y="3204"/>
                  <a:pt x="7399" y="3204"/>
                  <a:pt x="7374" y="3204"/>
                </a:cubicBezTo>
                <a:cubicBezTo>
                  <a:pt x="7374" y="3239"/>
                  <a:pt x="7322" y="3239"/>
                  <a:pt x="7298" y="3221"/>
                </a:cubicBezTo>
                <a:close/>
                <a:moveTo>
                  <a:pt x="7447" y="11057"/>
                </a:moveTo>
                <a:cubicBezTo>
                  <a:pt x="7447" y="11057"/>
                  <a:pt x="7499" y="11040"/>
                  <a:pt x="7523" y="11040"/>
                </a:cubicBezTo>
                <a:cubicBezTo>
                  <a:pt x="7523" y="11057"/>
                  <a:pt x="7471" y="11057"/>
                  <a:pt x="7447" y="11057"/>
                </a:cubicBezTo>
                <a:close/>
                <a:moveTo>
                  <a:pt x="7547" y="11434"/>
                </a:moveTo>
                <a:cubicBezTo>
                  <a:pt x="7772" y="11397"/>
                  <a:pt x="7274" y="11523"/>
                  <a:pt x="7222" y="11486"/>
                </a:cubicBezTo>
                <a:cubicBezTo>
                  <a:pt x="7222" y="11469"/>
                  <a:pt x="7447" y="11434"/>
                  <a:pt x="7547" y="11434"/>
                </a:cubicBezTo>
                <a:close/>
                <a:moveTo>
                  <a:pt x="6575" y="3472"/>
                </a:moveTo>
                <a:cubicBezTo>
                  <a:pt x="6699" y="3417"/>
                  <a:pt x="6800" y="3365"/>
                  <a:pt x="6949" y="3345"/>
                </a:cubicBezTo>
                <a:cubicBezTo>
                  <a:pt x="6949" y="3328"/>
                  <a:pt x="6973" y="3328"/>
                  <a:pt x="7001" y="3328"/>
                </a:cubicBezTo>
                <a:cubicBezTo>
                  <a:pt x="7025" y="3311"/>
                  <a:pt x="7025" y="3311"/>
                  <a:pt x="7073" y="3311"/>
                </a:cubicBezTo>
                <a:cubicBezTo>
                  <a:pt x="7073" y="3293"/>
                  <a:pt x="7097" y="3293"/>
                  <a:pt x="7125" y="3293"/>
                </a:cubicBezTo>
                <a:cubicBezTo>
                  <a:pt x="7125" y="3276"/>
                  <a:pt x="7149" y="3276"/>
                  <a:pt x="7174" y="3276"/>
                </a:cubicBezTo>
                <a:cubicBezTo>
                  <a:pt x="7174" y="3204"/>
                  <a:pt x="7298" y="3293"/>
                  <a:pt x="7174" y="3276"/>
                </a:cubicBezTo>
                <a:cubicBezTo>
                  <a:pt x="7174" y="3293"/>
                  <a:pt x="7149" y="3293"/>
                  <a:pt x="7125" y="3293"/>
                </a:cubicBezTo>
                <a:cubicBezTo>
                  <a:pt x="7125" y="3311"/>
                  <a:pt x="7097" y="3311"/>
                  <a:pt x="7073" y="3311"/>
                </a:cubicBezTo>
                <a:cubicBezTo>
                  <a:pt x="7049" y="3328"/>
                  <a:pt x="7049" y="3328"/>
                  <a:pt x="7001" y="3328"/>
                </a:cubicBezTo>
                <a:cubicBezTo>
                  <a:pt x="7001" y="3345"/>
                  <a:pt x="6973" y="3345"/>
                  <a:pt x="6949" y="3345"/>
                </a:cubicBezTo>
                <a:cubicBezTo>
                  <a:pt x="6852" y="3400"/>
                  <a:pt x="6752" y="3455"/>
                  <a:pt x="6575" y="3472"/>
                </a:cubicBezTo>
                <a:close/>
                <a:moveTo>
                  <a:pt x="7125" y="11503"/>
                </a:moveTo>
                <a:cubicBezTo>
                  <a:pt x="7097" y="11486"/>
                  <a:pt x="7198" y="11469"/>
                  <a:pt x="7198" y="11486"/>
                </a:cubicBezTo>
                <a:cubicBezTo>
                  <a:pt x="7222" y="11486"/>
                  <a:pt x="7149" y="11523"/>
                  <a:pt x="7125" y="11503"/>
                </a:cubicBezTo>
                <a:close/>
                <a:moveTo>
                  <a:pt x="6426" y="3524"/>
                </a:moveTo>
                <a:cubicBezTo>
                  <a:pt x="6426" y="3524"/>
                  <a:pt x="6450" y="3507"/>
                  <a:pt x="6474" y="3507"/>
                </a:cubicBezTo>
                <a:cubicBezTo>
                  <a:pt x="6474" y="3455"/>
                  <a:pt x="6599" y="3524"/>
                  <a:pt x="6474" y="3507"/>
                </a:cubicBezTo>
                <a:cubicBezTo>
                  <a:pt x="6474" y="3524"/>
                  <a:pt x="6450" y="3544"/>
                  <a:pt x="6426" y="3524"/>
                </a:cubicBezTo>
                <a:close/>
                <a:moveTo>
                  <a:pt x="6253" y="3455"/>
                </a:moveTo>
                <a:cubicBezTo>
                  <a:pt x="6253" y="3435"/>
                  <a:pt x="6277" y="3435"/>
                  <a:pt x="6302" y="3435"/>
                </a:cubicBezTo>
                <a:cubicBezTo>
                  <a:pt x="6302" y="3365"/>
                  <a:pt x="6426" y="3455"/>
                  <a:pt x="6302" y="3435"/>
                </a:cubicBezTo>
                <a:cubicBezTo>
                  <a:pt x="6302" y="3455"/>
                  <a:pt x="6277" y="3455"/>
                  <a:pt x="6253" y="3455"/>
                </a:cubicBezTo>
                <a:close/>
                <a:moveTo>
                  <a:pt x="5827" y="12396"/>
                </a:moveTo>
                <a:cubicBezTo>
                  <a:pt x="5803" y="12379"/>
                  <a:pt x="5880" y="12361"/>
                  <a:pt x="5880" y="12379"/>
                </a:cubicBezTo>
                <a:cubicBezTo>
                  <a:pt x="5904" y="12379"/>
                  <a:pt x="5827" y="12396"/>
                  <a:pt x="5827" y="12396"/>
                </a:cubicBezTo>
                <a:close/>
                <a:moveTo>
                  <a:pt x="6028" y="3668"/>
                </a:moveTo>
                <a:cubicBezTo>
                  <a:pt x="6028" y="3685"/>
                  <a:pt x="6004" y="3702"/>
                  <a:pt x="5976" y="3685"/>
                </a:cubicBezTo>
                <a:cubicBezTo>
                  <a:pt x="5952" y="3757"/>
                  <a:pt x="5855" y="3668"/>
                  <a:pt x="5976" y="3685"/>
                </a:cubicBezTo>
                <a:cubicBezTo>
                  <a:pt x="5976" y="3685"/>
                  <a:pt x="6004" y="3668"/>
                  <a:pt x="6028" y="3668"/>
                </a:cubicBezTo>
                <a:cubicBezTo>
                  <a:pt x="6028" y="3651"/>
                  <a:pt x="6052" y="3651"/>
                  <a:pt x="6076" y="3651"/>
                </a:cubicBezTo>
                <a:cubicBezTo>
                  <a:pt x="6076" y="3633"/>
                  <a:pt x="6101" y="3633"/>
                  <a:pt x="6129" y="3633"/>
                </a:cubicBezTo>
                <a:cubicBezTo>
                  <a:pt x="6153" y="3579"/>
                  <a:pt x="6253" y="3651"/>
                  <a:pt x="6129" y="3633"/>
                </a:cubicBezTo>
                <a:cubicBezTo>
                  <a:pt x="6129" y="3651"/>
                  <a:pt x="6101" y="3651"/>
                  <a:pt x="6076" y="3651"/>
                </a:cubicBezTo>
                <a:cubicBezTo>
                  <a:pt x="6076" y="3668"/>
                  <a:pt x="6052" y="3668"/>
                  <a:pt x="6028" y="3668"/>
                </a:cubicBezTo>
                <a:close/>
                <a:moveTo>
                  <a:pt x="6354" y="18947"/>
                </a:moveTo>
                <a:cubicBezTo>
                  <a:pt x="6378" y="19036"/>
                  <a:pt x="6527" y="19108"/>
                  <a:pt x="6402" y="19036"/>
                </a:cubicBezTo>
                <a:cubicBezTo>
                  <a:pt x="6354" y="19019"/>
                  <a:pt x="6277" y="19002"/>
                  <a:pt x="6253" y="18947"/>
                </a:cubicBezTo>
                <a:cubicBezTo>
                  <a:pt x="6201" y="18878"/>
                  <a:pt x="6225" y="18679"/>
                  <a:pt x="6253" y="18662"/>
                </a:cubicBezTo>
                <a:cubicBezTo>
                  <a:pt x="6277" y="18645"/>
                  <a:pt x="6354" y="18573"/>
                  <a:pt x="6426" y="18573"/>
                </a:cubicBezTo>
                <a:cubicBezTo>
                  <a:pt x="6402" y="18573"/>
                  <a:pt x="6474" y="18538"/>
                  <a:pt x="6474" y="18555"/>
                </a:cubicBezTo>
                <a:cubicBezTo>
                  <a:pt x="6474" y="18645"/>
                  <a:pt x="6302" y="18789"/>
                  <a:pt x="6354" y="18947"/>
                </a:cubicBezTo>
                <a:close/>
                <a:moveTo>
                  <a:pt x="6575" y="12557"/>
                </a:moveTo>
                <a:cubicBezTo>
                  <a:pt x="6450" y="12574"/>
                  <a:pt x="6101" y="12684"/>
                  <a:pt x="6052" y="12629"/>
                </a:cubicBezTo>
                <a:cubicBezTo>
                  <a:pt x="6028" y="12629"/>
                  <a:pt x="6502" y="12557"/>
                  <a:pt x="6527" y="12557"/>
                </a:cubicBezTo>
                <a:cubicBezTo>
                  <a:pt x="6723" y="12523"/>
                  <a:pt x="6824" y="12485"/>
                  <a:pt x="7001" y="12468"/>
                </a:cubicBezTo>
                <a:cubicBezTo>
                  <a:pt x="7222" y="12468"/>
                  <a:pt x="6824" y="12523"/>
                  <a:pt x="6575" y="12557"/>
                </a:cubicBezTo>
                <a:close/>
                <a:moveTo>
                  <a:pt x="6752" y="19733"/>
                </a:moveTo>
                <a:lnTo>
                  <a:pt x="6800" y="19716"/>
                </a:lnTo>
                <a:cubicBezTo>
                  <a:pt x="6824" y="19733"/>
                  <a:pt x="6776" y="19750"/>
                  <a:pt x="6752" y="19733"/>
                </a:cubicBezTo>
                <a:close/>
                <a:moveTo>
                  <a:pt x="6800" y="20145"/>
                </a:moveTo>
                <a:cubicBezTo>
                  <a:pt x="6752" y="20162"/>
                  <a:pt x="6651" y="20018"/>
                  <a:pt x="6723" y="19966"/>
                </a:cubicBezTo>
                <a:cubicBezTo>
                  <a:pt x="6824" y="19894"/>
                  <a:pt x="6949" y="20128"/>
                  <a:pt x="6800" y="20145"/>
                </a:cubicBezTo>
                <a:close/>
                <a:moveTo>
                  <a:pt x="6924" y="20574"/>
                </a:moveTo>
                <a:cubicBezTo>
                  <a:pt x="6900" y="20554"/>
                  <a:pt x="6973" y="20554"/>
                  <a:pt x="6973" y="20554"/>
                </a:cubicBezTo>
                <a:cubicBezTo>
                  <a:pt x="6973" y="20519"/>
                  <a:pt x="6800" y="20465"/>
                  <a:pt x="6876" y="20430"/>
                </a:cubicBezTo>
                <a:cubicBezTo>
                  <a:pt x="6900" y="20413"/>
                  <a:pt x="7049" y="20519"/>
                  <a:pt x="7125" y="20574"/>
                </a:cubicBezTo>
                <a:cubicBezTo>
                  <a:pt x="7298" y="20715"/>
                  <a:pt x="7049" y="20660"/>
                  <a:pt x="6924" y="20574"/>
                </a:cubicBezTo>
                <a:close/>
                <a:moveTo>
                  <a:pt x="7174" y="12451"/>
                </a:moveTo>
                <a:cubicBezTo>
                  <a:pt x="7174" y="12451"/>
                  <a:pt x="7149" y="12468"/>
                  <a:pt x="7174" y="12451"/>
                </a:cubicBezTo>
                <a:close/>
                <a:moveTo>
                  <a:pt x="7672" y="17556"/>
                </a:moveTo>
                <a:cubicBezTo>
                  <a:pt x="7672" y="17573"/>
                  <a:pt x="7672" y="17573"/>
                  <a:pt x="7648" y="17573"/>
                </a:cubicBezTo>
                <a:cubicBezTo>
                  <a:pt x="7648" y="17591"/>
                  <a:pt x="7648" y="17591"/>
                  <a:pt x="7648" y="17591"/>
                </a:cubicBezTo>
                <a:cubicBezTo>
                  <a:pt x="7346" y="17787"/>
                  <a:pt x="6876" y="18109"/>
                  <a:pt x="7571" y="17591"/>
                </a:cubicBezTo>
                <a:cubicBezTo>
                  <a:pt x="7471" y="17611"/>
                  <a:pt x="7250" y="17628"/>
                  <a:pt x="7274" y="17628"/>
                </a:cubicBezTo>
                <a:cubicBezTo>
                  <a:pt x="7250" y="17611"/>
                  <a:pt x="7423" y="17467"/>
                  <a:pt x="7423" y="17467"/>
                </a:cubicBezTo>
                <a:cubicBezTo>
                  <a:pt x="7447" y="17450"/>
                  <a:pt x="7596" y="17467"/>
                  <a:pt x="7624" y="17467"/>
                </a:cubicBezTo>
                <a:cubicBezTo>
                  <a:pt x="7672" y="17450"/>
                  <a:pt x="7772" y="17395"/>
                  <a:pt x="7821" y="17430"/>
                </a:cubicBezTo>
                <a:cubicBezTo>
                  <a:pt x="7821" y="17450"/>
                  <a:pt x="7772" y="17502"/>
                  <a:pt x="7672" y="17556"/>
                </a:cubicBezTo>
                <a:close/>
                <a:moveTo>
                  <a:pt x="7720" y="17378"/>
                </a:moveTo>
                <a:cubicBezTo>
                  <a:pt x="7720" y="17378"/>
                  <a:pt x="7845" y="17343"/>
                  <a:pt x="7845" y="17360"/>
                </a:cubicBezTo>
                <a:cubicBezTo>
                  <a:pt x="7845" y="17360"/>
                  <a:pt x="7772" y="17412"/>
                  <a:pt x="7720" y="17378"/>
                </a:cubicBezTo>
                <a:close/>
                <a:moveTo>
                  <a:pt x="7921" y="12004"/>
                </a:moveTo>
                <a:cubicBezTo>
                  <a:pt x="7897" y="12039"/>
                  <a:pt x="7845" y="12022"/>
                  <a:pt x="7796" y="12022"/>
                </a:cubicBezTo>
                <a:cubicBezTo>
                  <a:pt x="7796" y="12094"/>
                  <a:pt x="7672" y="12004"/>
                  <a:pt x="7796" y="12022"/>
                </a:cubicBezTo>
                <a:cubicBezTo>
                  <a:pt x="7796" y="12004"/>
                  <a:pt x="7873" y="12004"/>
                  <a:pt x="7921" y="12004"/>
                </a:cubicBezTo>
                <a:close/>
                <a:moveTo>
                  <a:pt x="7997" y="11379"/>
                </a:moveTo>
                <a:cubicBezTo>
                  <a:pt x="7696" y="11434"/>
                  <a:pt x="7547" y="11414"/>
                  <a:pt x="7873" y="11345"/>
                </a:cubicBezTo>
                <a:cubicBezTo>
                  <a:pt x="8094" y="11307"/>
                  <a:pt x="8343" y="11256"/>
                  <a:pt x="8568" y="11218"/>
                </a:cubicBezTo>
                <a:cubicBezTo>
                  <a:pt x="8918" y="11146"/>
                  <a:pt x="9143" y="11077"/>
                  <a:pt x="9464" y="11057"/>
                </a:cubicBezTo>
                <a:cubicBezTo>
                  <a:pt x="9741" y="11040"/>
                  <a:pt x="9291" y="11112"/>
                  <a:pt x="9167" y="11146"/>
                </a:cubicBezTo>
                <a:cubicBezTo>
                  <a:pt x="8841" y="11201"/>
                  <a:pt x="8247" y="11345"/>
                  <a:pt x="7997" y="11379"/>
                </a:cubicBezTo>
                <a:close/>
                <a:moveTo>
                  <a:pt x="19679" y="19252"/>
                </a:moveTo>
                <a:cubicBezTo>
                  <a:pt x="16191" y="19555"/>
                  <a:pt x="13451" y="20303"/>
                  <a:pt x="10212" y="20822"/>
                </a:cubicBezTo>
                <a:cubicBezTo>
                  <a:pt x="10039" y="20859"/>
                  <a:pt x="9814" y="20894"/>
                  <a:pt x="9516" y="20928"/>
                </a:cubicBezTo>
                <a:cubicBezTo>
                  <a:pt x="9243" y="20966"/>
                  <a:pt x="8395" y="20966"/>
                  <a:pt x="8894" y="20928"/>
                </a:cubicBezTo>
                <a:cubicBezTo>
                  <a:pt x="9866" y="20876"/>
                  <a:pt x="10738" y="20715"/>
                  <a:pt x="11482" y="20574"/>
                </a:cubicBezTo>
                <a:cubicBezTo>
                  <a:pt x="13278" y="20234"/>
                  <a:pt x="14946" y="19929"/>
                  <a:pt x="16790" y="19592"/>
                </a:cubicBezTo>
                <a:cubicBezTo>
                  <a:pt x="17686" y="19448"/>
                  <a:pt x="18611" y="19252"/>
                  <a:pt x="19579" y="19215"/>
                </a:cubicBezTo>
                <a:cubicBezTo>
                  <a:pt x="19804" y="19215"/>
                  <a:pt x="19953" y="19235"/>
                  <a:pt x="19679" y="19252"/>
                </a:cubicBezTo>
                <a:close/>
                <a:moveTo>
                  <a:pt x="20226" y="13361"/>
                </a:moveTo>
                <a:cubicBezTo>
                  <a:pt x="20226" y="13361"/>
                  <a:pt x="20130" y="13415"/>
                  <a:pt x="20077" y="13378"/>
                </a:cubicBezTo>
                <a:cubicBezTo>
                  <a:pt x="20077" y="13378"/>
                  <a:pt x="20202" y="13343"/>
                  <a:pt x="20226" y="13361"/>
                </a:cubicBezTo>
                <a:close/>
                <a:moveTo>
                  <a:pt x="19929" y="13361"/>
                </a:moveTo>
                <a:cubicBezTo>
                  <a:pt x="19929" y="13361"/>
                  <a:pt x="20005" y="13326"/>
                  <a:pt x="20029" y="13343"/>
                </a:cubicBezTo>
                <a:cubicBezTo>
                  <a:pt x="20029" y="13361"/>
                  <a:pt x="19953" y="13378"/>
                  <a:pt x="19929" y="13361"/>
                </a:cubicBezTo>
                <a:close/>
                <a:moveTo>
                  <a:pt x="20154" y="19699"/>
                </a:moveTo>
                <a:cubicBezTo>
                  <a:pt x="20154" y="19716"/>
                  <a:pt x="20105" y="19750"/>
                  <a:pt x="20053" y="19661"/>
                </a:cubicBezTo>
                <a:cubicBezTo>
                  <a:pt x="20053" y="19678"/>
                  <a:pt x="19953" y="19448"/>
                  <a:pt x="20029" y="19393"/>
                </a:cubicBezTo>
                <a:cubicBezTo>
                  <a:pt x="20077" y="19342"/>
                  <a:pt x="20178" y="19699"/>
                  <a:pt x="20154" y="19699"/>
                </a:cubicBezTo>
                <a:close/>
                <a:moveTo>
                  <a:pt x="20077" y="14112"/>
                </a:moveTo>
                <a:cubicBezTo>
                  <a:pt x="20077" y="14075"/>
                  <a:pt x="20202" y="14092"/>
                  <a:pt x="20202" y="14112"/>
                </a:cubicBezTo>
                <a:cubicBezTo>
                  <a:pt x="20202" y="14112"/>
                  <a:pt x="20105" y="14164"/>
                  <a:pt x="20077" y="14112"/>
                </a:cubicBezTo>
                <a:close/>
                <a:moveTo>
                  <a:pt x="20154" y="13611"/>
                </a:moveTo>
                <a:cubicBezTo>
                  <a:pt x="20154" y="13594"/>
                  <a:pt x="20226" y="13574"/>
                  <a:pt x="20254" y="13594"/>
                </a:cubicBezTo>
                <a:cubicBezTo>
                  <a:pt x="20254" y="13594"/>
                  <a:pt x="20178" y="13611"/>
                  <a:pt x="20154" y="13611"/>
                </a:cubicBezTo>
                <a:close/>
                <a:moveTo>
                  <a:pt x="20302" y="19929"/>
                </a:moveTo>
                <a:cubicBezTo>
                  <a:pt x="20302" y="19929"/>
                  <a:pt x="20302" y="19912"/>
                  <a:pt x="20302" y="19929"/>
                </a:cubicBezTo>
                <a:close/>
                <a:moveTo>
                  <a:pt x="20752" y="20413"/>
                </a:moveTo>
                <a:cubicBezTo>
                  <a:pt x="20801" y="20430"/>
                  <a:pt x="20801" y="20430"/>
                  <a:pt x="20825" y="20430"/>
                </a:cubicBezTo>
                <a:cubicBezTo>
                  <a:pt x="20801" y="20430"/>
                  <a:pt x="20752" y="20396"/>
                  <a:pt x="20676" y="20286"/>
                </a:cubicBezTo>
                <a:cubicBezTo>
                  <a:pt x="20652" y="20286"/>
                  <a:pt x="20652" y="20269"/>
                  <a:pt x="20628" y="20269"/>
                </a:cubicBezTo>
                <a:cubicBezTo>
                  <a:pt x="20676" y="20324"/>
                  <a:pt x="20700" y="20375"/>
                  <a:pt x="20752" y="20413"/>
                </a:cubicBezTo>
                <a:close/>
                <a:moveTo>
                  <a:pt x="7571" y="17591"/>
                </a:moveTo>
                <a:cubicBezTo>
                  <a:pt x="7596" y="17591"/>
                  <a:pt x="7624" y="17591"/>
                  <a:pt x="7648" y="17591"/>
                </a:cubicBezTo>
                <a:cubicBezTo>
                  <a:pt x="7648" y="17573"/>
                  <a:pt x="7672" y="17573"/>
                  <a:pt x="7672" y="17556"/>
                </a:cubicBezTo>
                <a:cubicBezTo>
                  <a:pt x="7696" y="17539"/>
                  <a:pt x="7696" y="17502"/>
                  <a:pt x="7720" y="17502"/>
                </a:cubicBezTo>
                <a:cubicBezTo>
                  <a:pt x="7672" y="17539"/>
                  <a:pt x="7624" y="17573"/>
                  <a:pt x="7571" y="17591"/>
                </a:cubicBezTo>
                <a:close/>
                <a:moveTo>
                  <a:pt x="15942" y="561"/>
                </a:moveTo>
                <a:close/>
                <a:moveTo>
                  <a:pt x="3288" y="4828"/>
                </a:moveTo>
                <a:cubicBezTo>
                  <a:pt x="3235" y="4846"/>
                  <a:pt x="3187" y="4863"/>
                  <a:pt x="3139" y="4880"/>
                </a:cubicBezTo>
                <a:cubicBezTo>
                  <a:pt x="3561" y="4684"/>
                  <a:pt x="3436" y="4756"/>
                  <a:pt x="3288" y="4828"/>
                </a:cubicBezTo>
                <a:close/>
                <a:moveTo>
                  <a:pt x="4533" y="3328"/>
                </a:moveTo>
                <a:cubicBezTo>
                  <a:pt x="4557" y="3328"/>
                  <a:pt x="4582" y="3328"/>
                  <a:pt x="4582" y="3311"/>
                </a:cubicBezTo>
                <a:cubicBezTo>
                  <a:pt x="4557" y="3311"/>
                  <a:pt x="4533" y="3311"/>
                  <a:pt x="4533" y="3328"/>
                </a:cubicBezTo>
                <a:close/>
                <a:moveTo>
                  <a:pt x="4485" y="3345"/>
                </a:moveTo>
                <a:cubicBezTo>
                  <a:pt x="4509" y="3345"/>
                  <a:pt x="4533" y="3345"/>
                  <a:pt x="4533" y="3328"/>
                </a:cubicBezTo>
                <a:cubicBezTo>
                  <a:pt x="4509" y="3328"/>
                  <a:pt x="4485" y="3328"/>
                  <a:pt x="4485" y="3345"/>
                </a:cubicBezTo>
                <a:close/>
                <a:moveTo>
                  <a:pt x="4485" y="3345"/>
                </a:moveTo>
                <a:cubicBezTo>
                  <a:pt x="4485" y="3345"/>
                  <a:pt x="4457" y="3417"/>
                  <a:pt x="4485" y="3345"/>
                </a:cubicBezTo>
                <a:close/>
                <a:moveTo>
                  <a:pt x="3263" y="4595"/>
                </a:moveTo>
                <a:cubicBezTo>
                  <a:pt x="3288" y="4615"/>
                  <a:pt x="3312" y="4595"/>
                  <a:pt x="3312" y="4578"/>
                </a:cubicBezTo>
                <a:cubicBezTo>
                  <a:pt x="3288" y="4578"/>
                  <a:pt x="3263" y="4578"/>
                  <a:pt x="3263" y="4595"/>
                </a:cubicBezTo>
                <a:close/>
                <a:moveTo>
                  <a:pt x="3235" y="4615"/>
                </a:moveTo>
                <a:cubicBezTo>
                  <a:pt x="3263" y="4632"/>
                  <a:pt x="3263" y="4615"/>
                  <a:pt x="3263" y="4595"/>
                </a:cubicBezTo>
                <a:cubicBezTo>
                  <a:pt x="3235" y="4595"/>
                  <a:pt x="3235" y="4615"/>
                  <a:pt x="3235" y="4615"/>
                </a:cubicBezTo>
                <a:close/>
                <a:moveTo>
                  <a:pt x="3211" y="4650"/>
                </a:moveTo>
                <a:cubicBezTo>
                  <a:pt x="3235" y="4650"/>
                  <a:pt x="3235" y="4632"/>
                  <a:pt x="3235" y="4615"/>
                </a:cubicBezTo>
                <a:cubicBezTo>
                  <a:pt x="3211" y="4615"/>
                  <a:pt x="3211" y="4632"/>
                  <a:pt x="3211" y="4650"/>
                </a:cubicBezTo>
                <a:close/>
                <a:moveTo>
                  <a:pt x="3211" y="4650"/>
                </a:moveTo>
                <a:cubicBezTo>
                  <a:pt x="3211" y="4650"/>
                  <a:pt x="3211" y="4667"/>
                  <a:pt x="3211" y="4650"/>
                </a:cubicBezTo>
                <a:close/>
                <a:moveTo>
                  <a:pt x="398" y="7774"/>
                </a:moveTo>
                <a:cubicBezTo>
                  <a:pt x="398" y="7774"/>
                  <a:pt x="398" y="7791"/>
                  <a:pt x="398" y="7774"/>
                </a:cubicBezTo>
                <a:close/>
                <a:moveTo>
                  <a:pt x="0" y="9309"/>
                </a:moveTo>
                <a:cubicBezTo>
                  <a:pt x="0" y="9309"/>
                  <a:pt x="0" y="9274"/>
                  <a:pt x="0" y="9309"/>
                </a:cubicBezTo>
                <a:close/>
                <a:moveTo>
                  <a:pt x="0" y="9309"/>
                </a:moveTo>
                <a:cubicBezTo>
                  <a:pt x="0" y="9309"/>
                  <a:pt x="24" y="9416"/>
                  <a:pt x="0" y="9309"/>
                </a:cubicBezTo>
                <a:close/>
                <a:moveTo>
                  <a:pt x="73" y="9470"/>
                </a:moveTo>
                <a:cubicBezTo>
                  <a:pt x="73" y="9470"/>
                  <a:pt x="-76" y="9433"/>
                  <a:pt x="73" y="9470"/>
                </a:cubicBezTo>
                <a:close/>
                <a:moveTo>
                  <a:pt x="322" y="10593"/>
                </a:moveTo>
                <a:cubicBezTo>
                  <a:pt x="322" y="10593"/>
                  <a:pt x="298" y="10593"/>
                  <a:pt x="322" y="10593"/>
                </a:cubicBezTo>
                <a:close/>
                <a:moveTo>
                  <a:pt x="1620" y="12217"/>
                </a:moveTo>
                <a:cubicBezTo>
                  <a:pt x="1620" y="12217"/>
                  <a:pt x="1692" y="12327"/>
                  <a:pt x="1620" y="12217"/>
                </a:cubicBezTo>
                <a:close/>
                <a:moveTo>
                  <a:pt x="2118" y="12932"/>
                </a:moveTo>
                <a:cubicBezTo>
                  <a:pt x="2118" y="12949"/>
                  <a:pt x="2018" y="12914"/>
                  <a:pt x="2018" y="12897"/>
                </a:cubicBezTo>
                <a:cubicBezTo>
                  <a:pt x="2018" y="12880"/>
                  <a:pt x="2090" y="12880"/>
                  <a:pt x="2090" y="12860"/>
                </a:cubicBezTo>
                <a:cubicBezTo>
                  <a:pt x="2066" y="12842"/>
                  <a:pt x="1994" y="12860"/>
                  <a:pt x="1994" y="12825"/>
                </a:cubicBezTo>
                <a:cubicBezTo>
                  <a:pt x="1994" y="12718"/>
                  <a:pt x="1869" y="12897"/>
                  <a:pt x="2018" y="13021"/>
                </a:cubicBezTo>
                <a:cubicBezTo>
                  <a:pt x="1941" y="12932"/>
                  <a:pt x="2090" y="12969"/>
                  <a:pt x="2118" y="12932"/>
                </a:cubicBezTo>
                <a:close/>
                <a:moveTo>
                  <a:pt x="19354" y="13076"/>
                </a:moveTo>
                <a:cubicBezTo>
                  <a:pt x="19354" y="13076"/>
                  <a:pt x="19330" y="13076"/>
                  <a:pt x="19354" y="13076"/>
                </a:cubicBezTo>
                <a:close/>
                <a:moveTo>
                  <a:pt x="1716" y="13130"/>
                </a:moveTo>
                <a:cubicBezTo>
                  <a:pt x="1716" y="13130"/>
                  <a:pt x="1668" y="13130"/>
                  <a:pt x="1716" y="13130"/>
                </a:cubicBezTo>
                <a:close/>
                <a:moveTo>
                  <a:pt x="4983" y="14129"/>
                </a:moveTo>
                <a:cubicBezTo>
                  <a:pt x="4955" y="14112"/>
                  <a:pt x="4831" y="14147"/>
                  <a:pt x="4831" y="14147"/>
                </a:cubicBezTo>
                <a:cubicBezTo>
                  <a:pt x="4907" y="14181"/>
                  <a:pt x="4983" y="14129"/>
                  <a:pt x="4983" y="14129"/>
                </a:cubicBezTo>
                <a:close/>
                <a:moveTo>
                  <a:pt x="4682" y="14164"/>
                </a:moveTo>
                <a:cubicBezTo>
                  <a:pt x="4730" y="14219"/>
                  <a:pt x="4807" y="14147"/>
                  <a:pt x="4807" y="14147"/>
                </a:cubicBezTo>
                <a:lnTo>
                  <a:pt x="4682" y="14164"/>
                </a:lnTo>
                <a:close/>
                <a:moveTo>
                  <a:pt x="3489" y="14253"/>
                </a:moveTo>
                <a:cubicBezTo>
                  <a:pt x="3585" y="14181"/>
                  <a:pt x="3935" y="14271"/>
                  <a:pt x="4107" y="14236"/>
                </a:cubicBezTo>
                <a:cubicBezTo>
                  <a:pt x="4083" y="14236"/>
                  <a:pt x="4059" y="14219"/>
                  <a:pt x="4035" y="14219"/>
                </a:cubicBezTo>
                <a:cubicBezTo>
                  <a:pt x="3959" y="14199"/>
                  <a:pt x="3412" y="14236"/>
                  <a:pt x="3235" y="14164"/>
                </a:cubicBezTo>
                <a:cubicBezTo>
                  <a:pt x="3187" y="14236"/>
                  <a:pt x="3388" y="14236"/>
                  <a:pt x="3489" y="14253"/>
                </a:cubicBezTo>
                <a:close/>
                <a:moveTo>
                  <a:pt x="4485" y="14181"/>
                </a:moveTo>
                <a:cubicBezTo>
                  <a:pt x="4485" y="14199"/>
                  <a:pt x="4557" y="14181"/>
                  <a:pt x="4557" y="14181"/>
                </a:cubicBezTo>
                <a:cubicBezTo>
                  <a:pt x="4807" y="14181"/>
                  <a:pt x="4433" y="14164"/>
                  <a:pt x="4485" y="14181"/>
                </a:cubicBezTo>
                <a:close/>
                <a:moveTo>
                  <a:pt x="4208" y="14219"/>
                </a:moveTo>
                <a:cubicBezTo>
                  <a:pt x="4232" y="14219"/>
                  <a:pt x="4308" y="14219"/>
                  <a:pt x="4332" y="14219"/>
                </a:cubicBezTo>
                <a:cubicBezTo>
                  <a:pt x="4606" y="14199"/>
                  <a:pt x="4184" y="14181"/>
                  <a:pt x="4208" y="14219"/>
                </a:cubicBezTo>
                <a:close/>
                <a:moveTo>
                  <a:pt x="3489" y="14253"/>
                </a:moveTo>
                <a:cubicBezTo>
                  <a:pt x="3489" y="14253"/>
                  <a:pt x="3710" y="14219"/>
                  <a:pt x="3489" y="14253"/>
                </a:cubicBezTo>
                <a:close/>
                <a:moveTo>
                  <a:pt x="16019" y="17360"/>
                </a:moveTo>
                <a:cubicBezTo>
                  <a:pt x="16019" y="17360"/>
                  <a:pt x="16067" y="17360"/>
                  <a:pt x="16019" y="17360"/>
                </a:cubicBezTo>
                <a:close/>
                <a:moveTo>
                  <a:pt x="15195" y="17502"/>
                </a:moveTo>
                <a:cubicBezTo>
                  <a:pt x="15195" y="17502"/>
                  <a:pt x="15247" y="17502"/>
                  <a:pt x="15195" y="17502"/>
                </a:cubicBezTo>
                <a:close/>
                <a:moveTo>
                  <a:pt x="15094" y="17519"/>
                </a:moveTo>
                <a:cubicBezTo>
                  <a:pt x="15094" y="17519"/>
                  <a:pt x="15122" y="17519"/>
                  <a:pt x="15094" y="17519"/>
                </a:cubicBezTo>
                <a:close/>
                <a:moveTo>
                  <a:pt x="14749" y="17611"/>
                </a:moveTo>
                <a:cubicBezTo>
                  <a:pt x="14773" y="17611"/>
                  <a:pt x="14821" y="17591"/>
                  <a:pt x="14821" y="17573"/>
                </a:cubicBezTo>
                <a:cubicBezTo>
                  <a:pt x="14797" y="17573"/>
                  <a:pt x="14749" y="17591"/>
                  <a:pt x="14749" y="17611"/>
                </a:cubicBezTo>
                <a:close/>
                <a:moveTo>
                  <a:pt x="14648" y="17628"/>
                </a:moveTo>
                <a:cubicBezTo>
                  <a:pt x="14648" y="17628"/>
                  <a:pt x="14624" y="17611"/>
                  <a:pt x="14648" y="17628"/>
                </a:cubicBezTo>
                <a:close/>
                <a:moveTo>
                  <a:pt x="7049" y="20574"/>
                </a:moveTo>
                <a:cubicBezTo>
                  <a:pt x="7049" y="20574"/>
                  <a:pt x="7025" y="20554"/>
                  <a:pt x="7049" y="20574"/>
                </a:cubicBezTo>
                <a:close/>
                <a:moveTo>
                  <a:pt x="7346" y="21536"/>
                </a:moveTo>
                <a:cubicBezTo>
                  <a:pt x="7346" y="21536"/>
                  <a:pt x="7374" y="21556"/>
                  <a:pt x="7346" y="21536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C:\Users\Administrator\Desktop\QQ截图20170321134338.jpgQQ截图20170321134338" id="196" name="Google Shape;196;p1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9175" y="203835"/>
            <a:ext cx="5556885" cy="6114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9"/>
          <p:cNvSpPr txBox="1"/>
          <p:nvPr>
            <p:ph idx="12" type="sldNum"/>
          </p:nvPr>
        </p:nvSpPr>
        <p:spPr>
          <a:xfrm>
            <a:off x="11186736" y="331000"/>
            <a:ext cx="238748" cy="455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900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sz="900">
              <a:solidFill>
                <a:srgbClr val="8888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2" name="Google Shape;202;p19"/>
          <p:cNvSpPr/>
          <p:nvPr/>
        </p:nvSpPr>
        <p:spPr>
          <a:xfrm>
            <a:off x="123772" y="172786"/>
            <a:ext cx="12044281" cy="4551422"/>
          </a:xfrm>
          <a:custGeom>
            <a:rect b="b" l="l" r="r" t="t"/>
            <a:pathLst>
              <a:path extrusionOk="0" h="21585" w="21437">
                <a:moveTo>
                  <a:pt x="21428" y="19813"/>
                </a:moveTo>
                <a:cubicBezTo>
                  <a:pt x="21405" y="19766"/>
                  <a:pt x="20853" y="20055"/>
                  <a:pt x="21131" y="19813"/>
                </a:cubicBezTo>
                <a:cubicBezTo>
                  <a:pt x="21291" y="19676"/>
                  <a:pt x="20882" y="19766"/>
                  <a:pt x="20779" y="19766"/>
                </a:cubicBezTo>
                <a:cubicBezTo>
                  <a:pt x="20727" y="19783"/>
                  <a:pt x="20654" y="19813"/>
                  <a:pt x="20659" y="19722"/>
                </a:cubicBezTo>
                <a:cubicBezTo>
                  <a:pt x="20654" y="19783"/>
                  <a:pt x="20761" y="19614"/>
                  <a:pt x="20779" y="19629"/>
                </a:cubicBezTo>
                <a:cubicBezTo>
                  <a:pt x="20693" y="19571"/>
                  <a:pt x="20546" y="19661"/>
                  <a:pt x="20449" y="19676"/>
                </a:cubicBezTo>
                <a:cubicBezTo>
                  <a:pt x="20341" y="19708"/>
                  <a:pt x="20154" y="19874"/>
                  <a:pt x="20012" y="19813"/>
                </a:cubicBezTo>
                <a:cubicBezTo>
                  <a:pt x="19914" y="19783"/>
                  <a:pt x="20176" y="19708"/>
                  <a:pt x="20222" y="19676"/>
                </a:cubicBezTo>
                <a:cubicBezTo>
                  <a:pt x="20261" y="19661"/>
                  <a:pt x="20409" y="19614"/>
                  <a:pt x="20188" y="19629"/>
                </a:cubicBezTo>
                <a:cubicBezTo>
                  <a:pt x="19937" y="19661"/>
                  <a:pt x="19921" y="19708"/>
                  <a:pt x="19750" y="19676"/>
                </a:cubicBezTo>
                <a:cubicBezTo>
                  <a:pt x="19738" y="19676"/>
                  <a:pt x="19124" y="19708"/>
                  <a:pt x="19482" y="19629"/>
                </a:cubicBezTo>
                <a:cubicBezTo>
                  <a:pt x="19681" y="19585"/>
                  <a:pt x="20199" y="19480"/>
                  <a:pt x="20432" y="19358"/>
                </a:cubicBezTo>
                <a:cubicBezTo>
                  <a:pt x="20494" y="19311"/>
                  <a:pt x="20592" y="19329"/>
                  <a:pt x="20449" y="19311"/>
                </a:cubicBezTo>
                <a:cubicBezTo>
                  <a:pt x="20352" y="19282"/>
                  <a:pt x="20147" y="19329"/>
                  <a:pt x="20046" y="19311"/>
                </a:cubicBezTo>
                <a:cubicBezTo>
                  <a:pt x="20000" y="19297"/>
                  <a:pt x="19585" y="19372"/>
                  <a:pt x="19869" y="19253"/>
                </a:cubicBezTo>
                <a:cubicBezTo>
                  <a:pt x="19880" y="19253"/>
                  <a:pt x="19966" y="19253"/>
                  <a:pt x="19921" y="19206"/>
                </a:cubicBezTo>
                <a:cubicBezTo>
                  <a:pt x="19772" y="19084"/>
                  <a:pt x="19624" y="19387"/>
                  <a:pt x="19505" y="19253"/>
                </a:cubicBezTo>
                <a:cubicBezTo>
                  <a:pt x="19505" y="19311"/>
                  <a:pt x="19477" y="19282"/>
                  <a:pt x="19505" y="19253"/>
                </a:cubicBezTo>
                <a:cubicBezTo>
                  <a:pt x="20028" y="19055"/>
                  <a:pt x="20699" y="18903"/>
                  <a:pt x="21291" y="18646"/>
                </a:cubicBezTo>
                <a:cubicBezTo>
                  <a:pt x="21291" y="18646"/>
                  <a:pt x="21421" y="18571"/>
                  <a:pt x="21410" y="18556"/>
                </a:cubicBezTo>
                <a:cubicBezTo>
                  <a:pt x="21370" y="18463"/>
                  <a:pt x="21172" y="18675"/>
                  <a:pt x="21216" y="18509"/>
                </a:cubicBezTo>
                <a:cubicBezTo>
                  <a:pt x="20813" y="18509"/>
                  <a:pt x="20313" y="18827"/>
                  <a:pt x="19835" y="18888"/>
                </a:cubicBezTo>
                <a:cubicBezTo>
                  <a:pt x="19823" y="18888"/>
                  <a:pt x="19647" y="18903"/>
                  <a:pt x="19658" y="18842"/>
                </a:cubicBezTo>
                <a:cubicBezTo>
                  <a:pt x="19670" y="18798"/>
                  <a:pt x="20182" y="18722"/>
                  <a:pt x="20239" y="18708"/>
                </a:cubicBezTo>
                <a:cubicBezTo>
                  <a:pt x="20392" y="18646"/>
                  <a:pt x="20636" y="18600"/>
                  <a:pt x="20779" y="18509"/>
                </a:cubicBezTo>
                <a:cubicBezTo>
                  <a:pt x="20802" y="18495"/>
                  <a:pt x="20836" y="18404"/>
                  <a:pt x="20887" y="18372"/>
                </a:cubicBezTo>
                <a:cubicBezTo>
                  <a:pt x="20967" y="18314"/>
                  <a:pt x="21126" y="18314"/>
                  <a:pt x="21250" y="18235"/>
                </a:cubicBezTo>
                <a:cubicBezTo>
                  <a:pt x="21428" y="18130"/>
                  <a:pt x="21279" y="18235"/>
                  <a:pt x="21165" y="18145"/>
                </a:cubicBezTo>
                <a:cubicBezTo>
                  <a:pt x="21109" y="18087"/>
                  <a:pt x="21229" y="18069"/>
                  <a:pt x="21131" y="18040"/>
                </a:cubicBezTo>
                <a:cubicBezTo>
                  <a:pt x="21137" y="18054"/>
                  <a:pt x="20949" y="18162"/>
                  <a:pt x="20972" y="18040"/>
                </a:cubicBezTo>
                <a:cubicBezTo>
                  <a:pt x="20978" y="18025"/>
                  <a:pt x="21314" y="17979"/>
                  <a:pt x="21325" y="17859"/>
                </a:cubicBezTo>
                <a:cubicBezTo>
                  <a:pt x="21325" y="17859"/>
                  <a:pt x="21245" y="17859"/>
                  <a:pt x="21234" y="17859"/>
                </a:cubicBezTo>
                <a:cubicBezTo>
                  <a:pt x="21195" y="17827"/>
                  <a:pt x="21262" y="17783"/>
                  <a:pt x="21200" y="17769"/>
                </a:cubicBezTo>
                <a:cubicBezTo>
                  <a:pt x="21074" y="17722"/>
                  <a:pt x="20818" y="17827"/>
                  <a:pt x="20659" y="17859"/>
                </a:cubicBezTo>
                <a:cubicBezTo>
                  <a:pt x="20369" y="17917"/>
                  <a:pt x="20170" y="18069"/>
                  <a:pt x="19886" y="18101"/>
                </a:cubicBezTo>
                <a:cubicBezTo>
                  <a:pt x="19631" y="18101"/>
                  <a:pt x="20176" y="17917"/>
                  <a:pt x="20222" y="17903"/>
                </a:cubicBezTo>
                <a:cubicBezTo>
                  <a:pt x="20352" y="17874"/>
                  <a:pt x="20415" y="17888"/>
                  <a:pt x="20626" y="17769"/>
                </a:cubicBezTo>
                <a:cubicBezTo>
                  <a:pt x="20528" y="17722"/>
                  <a:pt x="20426" y="17827"/>
                  <a:pt x="20307" y="17859"/>
                </a:cubicBezTo>
                <a:cubicBezTo>
                  <a:pt x="20199" y="17888"/>
                  <a:pt x="20034" y="17979"/>
                  <a:pt x="19994" y="17903"/>
                </a:cubicBezTo>
                <a:cubicBezTo>
                  <a:pt x="20005" y="17917"/>
                  <a:pt x="20034" y="17769"/>
                  <a:pt x="20028" y="17769"/>
                </a:cubicBezTo>
                <a:cubicBezTo>
                  <a:pt x="19909" y="17737"/>
                  <a:pt x="19983" y="17842"/>
                  <a:pt x="19921" y="17859"/>
                </a:cubicBezTo>
                <a:cubicBezTo>
                  <a:pt x="19823" y="17888"/>
                  <a:pt x="19482" y="17874"/>
                  <a:pt x="19380" y="17903"/>
                </a:cubicBezTo>
                <a:cubicBezTo>
                  <a:pt x="19277" y="17935"/>
                  <a:pt x="19085" y="17935"/>
                  <a:pt x="19312" y="17859"/>
                </a:cubicBezTo>
                <a:cubicBezTo>
                  <a:pt x="19391" y="17842"/>
                  <a:pt x="19510" y="17812"/>
                  <a:pt x="19608" y="17769"/>
                </a:cubicBezTo>
                <a:cubicBezTo>
                  <a:pt x="19624" y="17751"/>
                  <a:pt x="19613" y="17690"/>
                  <a:pt x="19642" y="17675"/>
                </a:cubicBezTo>
                <a:cubicBezTo>
                  <a:pt x="19852" y="17509"/>
                  <a:pt x="20046" y="17600"/>
                  <a:pt x="20398" y="17480"/>
                </a:cubicBezTo>
                <a:cubicBezTo>
                  <a:pt x="20540" y="17433"/>
                  <a:pt x="20870" y="17282"/>
                  <a:pt x="21006" y="17206"/>
                </a:cubicBezTo>
                <a:cubicBezTo>
                  <a:pt x="21200" y="17101"/>
                  <a:pt x="20910" y="17223"/>
                  <a:pt x="20745" y="17206"/>
                </a:cubicBezTo>
                <a:cubicBezTo>
                  <a:pt x="20682" y="17206"/>
                  <a:pt x="20569" y="17116"/>
                  <a:pt x="20500" y="17116"/>
                </a:cubicBezTo>
                <a:cubicBezTo>
                  <a:pt x="20359" y="17116"/>
                  <a:pt x="20188" y="17282"/>
                  <a:pt x="20012" y="17253"/>
                </a:cubicBezTo>
                <a:cubicBezTo>
                  <a:pt x="19857" y="17223"/>
                  <a:pt x="20097" y="17177"/>
                  <a:pt x="20131" y="17162"/>
                </a:cubicBezTo>
                <a:cubicBezTo>
                  <a:pt x="20188" y="17145"/>
                  <a:pt x="20233" y="17206"/>
                  <a:pt x="20290" y="17116"/>
                </a:cubicBezTo>
                <a:cubicBezTo>
                  <a:pt x="20199" y="17162"/>
                  <a:pt x="20267" y="16964"/>
                  <a:pt x="20290" y="17116"/>
                </a:cubicBezTo>
                <a:cubicBezTo>
                  <a:pt x="20359" y="17145"/>
                  <a:pt x="20421" y="17086"/>
                  <a:pt x="20432" y="17069"/>
                </a:cubicBezTo>
                <a:cubicBezTo>
                  <a:pt x="20437" y="17054"/>
                  <a:pt x="20409" y="17040"/>
                  <a:pt x="20387" y="17025"/>
                </a:cubicBezTo>
                <a:cubicBezTo>
                  <a:pt x="20359" y="17040"/>
                  <a:pt x="20341" y="17040"/>
                  <a:pt x="20341" y="17025"/>
                </a:cubicBezTo>
                <a:cubicBezTo>
                  <a:pt x="20347" y="17011"/>
                  <a:pt x="20364" y="17011"/>
                  <a:pt x="20387" y="17025"/>
                </a:cubicBezTo>
                <a:cubicBezTo>
                  <a:pt x="20483" y="17011"/>
                  <a:pt x="20699" y="16888"/>
                  <a:pt x="20677" y="16827"/>
                </a:cubicBezTo>
                <a:cubicBezTo>
                  <a:pt x="20682" y="16859"/>
                  <a:pt x="20392" y="16859"/>
                  <a:pt x="20307" y="16874"/>
                </a:cubicBezTo>
                <a:cubicBezTo>
                  <a:pt x="20188" y="16903"/>
                  <a:pt x="20000" y="17054"/>
                  <a:pt x="19835" y="17025"/>
                </a:cubicBezTo>
                <a:cubicBezTo>
                  <a:pt x="19693" y="16996"/>
                  <a:pt x="19948" y="16935"/>
                  <a:pt x="19977" y="16935"/>
                </a:cubicBezTo>
                <a:cubicBezTo>
                  <a:pt x="20017" y="16920"/>
                  <a:pt x="20057" y="16979"/>
                  <a:pt x="20097" y="16874"/>
                </a:cubicBezTo>
                <a:cubicBezTo>
                  <a:pt x="20034" y="16920"/>
                  <a:pt x="19528" y="16964"/>
                  <a:pt x="19767" y="16783"/>
                </a:cubicBezTo>
                <a:cubicBezTo>
                  <a:pt x="19813" y="16751"/>
                  <a:pt x="19932" y="16646"/>
                  <a:pt x="19977" y="16599"/>
                </a:cubicBezTo>
                <a:cubicBezTo>
                  <a:pt x="19971" y="16599"/>
                  <a:pt x="20000" y="16494"/>
                  <a:pt x="20028" y="16494"/>
                </a:cubicBezTo>
                <a:cubicBezTo>
                  <a:pt x="19909" y="16419"/>
                  <a:pt x="19249" y="16646"/>
                  <a:pt x="19101" y="16646"/>
                </a:cubicBezTo>
                <a:cubicBezTo>
                  <a:pt x="18909" y="16646"/>
                  <a:pt x="18692" y="16556"/>
                  <a:pt x="18487" y="16599"/>
                </a:cubicBezTo>
                <a:cubicBezTo>
                  <a:pt x="18453" y="16599"/>
                  <a:pt x="18151" y="16570"/>
                  <a:pt x="18124" y="16556"/>
                </a:cubicBezTo>
                <a:cubicBezTo>
                  <a:pt x="18146" y="16570"/>
                  <a:pt x="18340" y="16541"/>
                  <a:pt x="18294" y="16509"/>
                </a:cubicBezTo>
                <a:cubicBezTo>
                  <a:pt x="18322" y="16541"/>
                  <a:pt x="17783" y="16465"/>
                  <a:pt x="17788" y="16465"/>
                </a:cubicBezTo>
                <a:cubicBezTo>
                  <a:pt x="17811" y="16404"/>
                  <a:pt x="18306" y="16419"/>
                  <a:pt x="18329" y="16419"/>
                </a:cubicBezTo>
                <a:cubicBezTo>
                  <a:pt x="18459" y="16390"/>
                  <a:pt x="18498" y="16433"/>
                  <a:pt x="18647" y="16419"/>
                </a:cubicBezTo>
                <a:cubicBezTo>
                  <a:pt x="18999" y="16375"/>
                  <a:pt x="18448" y="16375"/>
                  <a:pt x="18329" y="16375"/>
                </a:cubicBezTo>
                <a:cubicBezTo>
                  <a:pt x="18299" y="16375"/>
                  <a:pt x="18044" y="16343"/>
                  <a:pt x="18050" y="16314"/>
                </a:cubicBezTo>
                <a:cubicBezTo>
                  <a:pt x="18073" y="16252"/>
                  <a:pt x="18539" y="16296"/>
                  <a:pt x="18630" y="16267"/>
                </a:cubicBezTo>
                <a:cubicBezTo>
                  <a:pt x="18664" y="16267"/>
                  <a:pt x="18686" y="16206"/>
                  <a:pt x="18731" y="16177"/>
                </a:cubicBezTo>
                <a:cubicBezTo>
                  <a:pt x="18976" y="16086"/>
                  <a:pt x="19391" y="16101"/>
                  <a:pt x="19658" y="16040"/>
                </a:cubicBezTo>
                <a:cubicBezTo>
                  <a:pt x="19875" y="15996"/>
                  <a:pt x="19477" y="16054"/>
                  <a:pt x="19505" y="15903"/>
                </a:cubicBezTo>
                <a:cubicBezTo>
                  <a:pt x="19505" y="15888"/>
                  <a:pt x="19795" y="15859"/>
                  <a:pt x="19800" y="15859"/>
                </a:cubicBezTo>
                <a:cubicBezTo>
                  <a:pt x="19971" y="15812"/>
                  <a:pt x="20182" y="15736"/>
                  <a:pt x="20359" y="15661"/>
                </a:cubicBezTo>
                <a:cubicBezTo>
                  <a:pt x="20455" y="15631"/>
                  <a:pt x="20620" y="15675"/>
                  <a:pt x="20585" y="15480"/>
                </a:cubicBezTo>
                <a:cubicBezTo>
                  <a:pt x="20563" y="15343"/>
                  <a:pt x="19989" y="15556"/>
                  <a:pt x="19886" y="15570"/>
                </a:cubicBezTo>
                <a:cubicBezTo>
                  <a:pt x="19750" y="15602"/>
                  <a:pt x="19477" y="15661"/>
                  <a:pt x="19397" y="15661"/>
                </a:cubicBezTo>
                <a:cubicBezTo>
                  <a:pt x="19329" y="15675"/>
                  <a:pt x="19119" y="15736"/>
                  <a:pt x="19033" y="15707"/>
                </a:cubicBezTo>
                <a:cubicBezTo>
                  <a:pt x="19021" y="15707"/>
                  <a:pt x="19005" y="15707"/>
                  <a:pt x="18994" y="15661"/>
                </a:cubicBezTo>
                <a:cubicBezTo>
                  <a:pt x="18999" y="15693"/>
                  <a:pt x="19016" y="15693"/>
                  <a:pt x="19033" y="15707"/>
                </a:cubicBezTo>
                <a:cubicBezTo>
                  <a:pt x="19067" y="15693"/>
                  <a:pt x="19090" y="15541"/>
                  <a:pt x="19044" y="15570"/>
                </a:cubicBezTo>
                <a:cubicBezTo>
                  <a:pt x="19233" y="15433"/>
                  <a:pt x="19323" y="15570"/>
                  <a:pt x="19466" y="15480"/>
                </a:cubicBezTo>
                <a:cubicBezTo>
                  <a:pt x="19738" y="15299"/>
                  <a:pt x="20170" y="15191"/>
                  <a:pt x="20483" y="15010"/>
                </a:cubicBezTo>
                <a:cubicBezTo>
                  <a:pt x="20665" y="14902"/>
                  <a:pt x="20295" y="14981"/>
                  <a:pt x="20222" y="14964"/>
                </a:cubicBezTo>
                <a:cubicBezTo>
                  <a:pt x="20170" y="14949"/>
                  <a:pt x="20069" y="14964"/>
                  <a:pt x="19994" y="14964"/>
                </a:cubicBezTo>
                <a:cubicBezTo>
                  <a:pt x="19989" y="14964"/>
                  <a:pt x="19767" y="14859"/>
                  <a:pt x="19767" y="14873"/>
                </a:cubicBezTo>
                <a:cubicBezTo>
                  <a:pt x="19772" y="14812"/>
                  <a:pt x="20318" y="14660"/>
                  <a:pt x="20398" y="14646"/>
                </a:cubicBezTo>
                <a:cubicBezTo>
                  <a:pt x="20380" y="14646"/>
                  <a:pt x="20506" y="14678"/>
                  <a:pt x="20500" y="14602"/>
                </a:cubicBezTo>
                <a:cubicBezTo>
                  <a:pt x="20392" y="14509"/>
                  <a:pt x="20046" y="14798"/>
                  <a:pt x="19903" y="14693"/>
                </a:cubicBezTo>
                <a:cubicBezTo>
                  <a:pt x="19864" y="14646"/>
                  <a:pt x="19937" y="14602"/>
                  <a:pt x="19869" y="14602"/>
                </a:cubicBezTo>
                <a:cubicBezTo>
                  <a:pt x="19818" y="14585"/>
                  <a:pt x="19608" y="14646"/>
                  <a:pt x="19624" y="14602"/>
                </a:cubicBezTo>
                <a:cubicBezTo>
                  <a:pt x="19665" y="14465"/>
                  <a:pt x="20239" y="14585"/>
                  <a:pt x="20307" y="14357"/>
                </a:cubicBezTo>
                <a:cubicBezTo>
                  <a:pt x="20295" y="14389"/>
                  <a:pt x="19983" y="14404"/>
                  <a:pt x="20239" y="14313"/>
                </a:cubicBezTo>
                <a:cubicBezTo>
                  <a:pt x="20302" y="14299"/>
                  <a:pt x="20631" y="14209"/>
                  <a:pt x="20432" y="14133"/>
                </a:cubicBezTo>
                <a:cubicBezTo>
                  <a:pt x="20250" y="14057"/>
                  <a:pt x="20574" y="13949"/>
                  <a:pt x="20642" y="13934"/>
                </a:cubicBezTo>
                <a:cubicBezTo>
                  <a:pt x="20597" y="13949"/>
                  <a:pt x="20727" y="14010"/>
                  <a:pt x="20745" y="13934"/>
                </a:cubicBezTo>
                <a:cubicBezTo>
                  <a:pt x="20773" y="13844"/>
                  <a:pt x="20603" y="13797"/>
                  <a:pt x="20659" y="13844"/>
                </a:cubicBezTo>
                <a:cubicBezTo>
                  <a:pt x="20614" y="13797"/>
                  <a:pt x="20626" y="13768"/>
                  <a:pt x="20585" y="13754"/>
                </a:cubicBezTo>
                <a:cubicBezTo>
                  <a:pt x="20558" y="13754"/>
                  <a:pt x="20051" y="13949"/>
                  <a:pt x="20375" y="13797"/>
                </a:cubicBezTo>
                <a:cubicBezTo>
                  <a:pt x="20608" y="13692"/>
                  <a:pt x="20250" y="13768"/>
                  <a:pt x="20256" y="13617"/>
                </a:cubicBezTo>
                <a:cubicBezTo>
                  <a:pt x="20256" y="13663"/>
                  <a:pt x="20341" y="13555"/>
                  <a:pt x="20307" y="13526"/>
                </a:cubicBezTo>
                <a:cubicBezTo>
                  <a:pt x="20302" y="13509"/>
                  <a:pt x="20250" y="13631"/>
                  <a:pt x="20147" y="13526"/>
                </a:cubicBezTo>
                <a:cubicBezTo>
                  <a:pt x="20113" y="13480"/>
                  <a:pt x="20119" y="13389"/>
                  <a:pt x="20080" y="13375"/>
                </a:cubicBezTo>
                <a:cubicBezTo>
                  <a:pt x="19977" y="13343"/>
                  <a:pt x="19903" y="13480"/>
                  <a:pt x="19767" y="13480"/>
                </a:cubicBezTo>
                <a:cubicBezTo>
                  <a:pt x="19533" y="13480"/>
                  <a:pt x="19284" y="13450"/>
                  <a:pt x="19028" y="13480"/>
                </a:cubicBezTo>
                <a:cubicBezTo>
                  <a:pt x="18402" y="13541"/>
                  <a:pt x="17884" y="13480"/>
                  <a:pt x="17367" y="13436"/>
                </a:cubicBezTo>
                <a:cubicBezTo>
                  <a:pt x="17356" y="13418"/>
                  <a:pt x="17174" y="13418"/>
                  <a:pt x="17208" y="13328"/>
                </a:cubicBezTo>
                <a:cubicBezTo>
                  <a:pt x="17225" y="13284"/>
                  <a:pt x="17327" y="13375"/>
                  <a:pt x="17384" y="13375"/>
                </a:cubicBezTo>
                <a:cubicBezTo>
                  <a:pt x="17566" y="13404"/>
                  <a:pt x="18061" y="13418"/>
                  <a:pt x="18226" y="13436"/>
                </a:cubicBezTo>
                <a:cubicBezTo>
                  <a:pt x="18419" y="13436"/>
                  <a:pt x="18914" y="13465"/>
                  <a:pt x="19085" y="13328"/>
                </a:cubicBezTo>
                <a:cubicBezTo>
                  <a:pt x="19028" y="13360"/>
                  <a:pt x="19079" y="13086"/>
                  <a:pt x="19135" y="13147"/>
                </a:cubicBezTo>
                <a:cubicBezTo>
                  <a:pt x="18999" y="13010"/>
                  <a:pt x="18868" y="13147"/>
                  <a:pt x="18731" y="13147"/>
                </a:cubicBezTo>
                <a:cubicBezTo>
                  <a:pt x="18720" y="13147"/>
                  <a:pt x="18363" y="13101"/>
                  <a:pt x="18363" y="13101"/>
                </a:cubicBezTo>
                <a:cubicBezTo>
                  <a:pt x="18397" y="13010"/>
                  <a:pt x="18624" y="13101"/>
                  <a:pt x="18647" y="13101"/>
                </a:cubicBezTo>
                <a:cubicBezTo>
                  <a:pt x="18857" y="13101"/>
                  <a:pt x="18931" y="13025"/>
                  <a:pt x="19067" y="12963"/>
                </a:cubicBezTo>
                <a:cubicBezTo>
                  <a:pt x="19425" y="12783"/>
                  <a:pt x="19989" y="12859"/>
                  <a:pt x="20398" y="12631"/>
                </a:cubicBezTo>
                <a:cubicBezTo>
                  <a:pt x="20460" y="12602"/>
                  <a:pt x="20500" y="12541"/>
                  <a:pt x="20626" y="12494"/>
                </a:cubicBezTo>
                <a:cubicBezTo>
                  <a:pt x="20791" y="12436"/>
                  <a:pt x="20546" y="12389"/>
                  <a:pt x="20449" y="12404"/>
                </a:cubicBezTo>
                <a:cubicBezTo>
                  <a:pt x="20136" y="12450"/>
                  <a:pt x="19955" y="12526"/>
                  <a:pt x="19608" y="12541"/>
                </a:cubicBezTo>
                <a:cubicBezTo>
                  <a:pt x="19425" y="12541"/>
                  <a:pt x="19681" y="12436"/>
                  <a:pt x="19767" y="12404"/>
                </a:cubicBezTo>
                <a:cubicBezTo>
                  <a:pt x="19948" y="12313"/>
                  <a:pt x="20005" y="12313"/>
                  <a:pt x="20222" y="12208"/>
                </a:cubicBezTo>
                <a:cubicBezTo>
                  <a:pt x="20295" y="12176"/>
                  <a:pt x="20409" y="12071"/>
                  <a:pt x="20415" y="12071"/>
                </a:cubicBezTo>
                <a:cubicBezTo>
                  <a:pt x="20392" y="12010"/>
                  <a:pt x="20182" y="12162"/>
                  <a:pt x="20147" y="12162"/>
                </a:cubicBezTo>
                <a:cubicBezTo>
                  <a:pt x="19738" y="12284"/>
                  <a:pt x="19414" y="12086"/>
                  <a:pt x="18976" y="12115"/>
                </a:cubicBezTo>
                <a:cubicBezTo>
                  <a:pt x="18806" y="12133"/>
                  <a:pt x="18607" y="12100"/>
                  <a:pt x="18402" y="12071"/>
                </a:cubicBezTo>
                <a:cubicBezTo>
                  <a:pt x="18317" y="12071"/>
                  <a:pt x="17970" y="12057"/>
                  <a:pt x="17982" y="12025"/>
                </a:cubicBezTo>
                <a:cubicBezTo>
                  <a:pt x="18016" y="11934"/>
                  <a:pt x="18630" y="12057"/>
                  <a:pt x="18715" y="12025"/>
                </a:cubicBezTo>
                <a:cubicBezTo>
                  <a:pt x="19181" y="11905"/>
                  <a:pt x="19738" y="11873"/>
                  <a:pt x="20222" y="11707"/>
                </a:cubicBezTo>
                <a:cubicBezTo>
                  <a:pt x="20324" y="11663"/>
                  <a:pt x="20682" y="11511"/>
                  <a:pt x="20449" y="11511"/>
                </a:cubicBezTo>
                <a:cubicBezTo>
                  <a:pt x="20437" y="11511"/>
                  <a:pt x="20369" y="11541"/>
                  <a:pt x="20359" y="11511"/>
                </a:cubicBezTo>
                <a:cubicBezTo>
                  <a:pt x="20369" y="11541"/>
                  <a:pt x="20403" y="11389"/>
                  <a:pt x="20398" y="11374"/>
                </a:cubicBezTo>
                <a:cubicBezTo>
                  <a:pt x="20380" y="11389"/>
                  <a:pt x="19903" y="11436"/>
                  <a:pt x="20170" y="11374"/>
                </a:cubicBezTo>
                <a:cubicBezTo>
                  <a:pt x="20233" y="11360"/>
                  <a:pt x="20392" y="11313"/>
                  <a:pt x="20449" y="11237"/>
                </a:cubicBezTo>
                <a:cubicBezTo>
                  <a:pt x="20626" y="10995"/>
                  <a:pt x="20034" y="11252"/>
                  <a:pt x="19869" y="11284"/>
                </a:cubicBezTo>
                <a:cubicBezTo>
                  <a:pt x="19386" y="11360"/>
                  <a:pt x="18936" y="11360"/>
                  <a:pt x="18402" y="11284"/>
                </a:cubicBezTo>
                <a:cubicBezTo>
                  <a:pt x="18306" y="11269"/>
                  <a:pt x="18101" y="11194"/>
                  <a:pt x="18101" y="11194"/>
                </a:cubicBezTo>
                <a:cubicBezTo>
                  <a:pt x="18107" y="11162"/>
                  <a:pt x="18726" y="11162"/>
                  <a:pt x="18857" y="11147"/>
                </a:cubicBezTo>
                <a:cubicBezTo>
                  <a:pt x="19254" y="11086"/>
                  <a:pt x="19312" y="11132"/>
                  <a:pt x="19500" y="11057"/>
                </a:cubicBezTo>
                <a:cubicBezTo>
                  <a:pt x="19482" y="11057"/>
                  <a:pt x="19835" y="10905"/>
                  <a:pt x="19818" y="10858"/>
                </a:cubicBezTo>
                <a:cubicBezTo>
                  <a:pt x="19767" y="10771"/>
                  <a:pt x="19647" y="10934"/>
                  <a:pt x="19590" y="10858"/>
                </a:cubicBezTo>
                <a:cubicBezTo>
                  <a:pt x="19500" y="11010"/>
                  <a:pt x="19420" y="10800"/>
                  <a:pt x="19590" y="10858"/>
                </a:cubicBezTo>
                <a:cubicBezTo>
                  <a:pt x="19761" y="10710"/>
                  <a:pt x="20074" y="10829"/>
                  <a:pt x="20222" y="10680"/>
                </a:cubicBezTo>
                <a:cubicBezTo>
                  <a:pt x="20250" y="10651"/>
                  <a:pt x="20216" y="10605"/>
                  <a:pt x="20256" y="10590"/>
                </a:cubicBezTo>
                <a:cubicBezTo>
                  <a:pt x="20313" y="10543"/>
                  <a:pt x="20444" y="10500"/>
                  <a:pt x="20432" y="10500"/>
                </a:cubicBezTo>
                <a:cubicBezTo>
                  <a:pt x="20437" y="10500"/>
                  <a:pt x="19966" y="10482"/>
                  <a:pt x="20204" y="10348"/>
                </a:cubicBezTo>
                <a:cubicBezTo>
                  <a:pt x="20261" y="10316"/>
                  <a:pt x="20449" y="10377"/>
                  <a:pt x="20432" y="10211"/>
                </a:cubicBezTo>
                <a:cubicBezTo>
                  <a:pt x="20421" y="10121"/>
                  <a:pt x="20023" y="10287"/>
                  <a:pt x="19903" y="10301"/>
                </a:cubicBezTo>
                <a:cubicBezTo>
                  <a:pt x="19642" y="10348"/>
                  <a:pt x="19460" y="10316"/>
                  <a:pt x="19170" y="10348"/>
                </a:cubicBezTo>
                <a:cubicBezTo>
                  <a:pt x="19107" y="10363"/>
                  <a:pt x="18994" y="10363"/>
                  <a:pt x="18891" y="10348"/>
                </a:cubicBezTo>
                <a:cubicBezTo>
                  <a:pt x="18857" y="10363"/>
                  <a:pt x="18823" y="10348"/>
                  <a:pt x="18783" y="10348"/>
                </a:cubicBezTo>
                <a:cubicBezTo>
                  <a:pt x="18697" y="10348"/>
                  <a:pt x="18630" y="10348"/>
                  <a:pt x="18630" y="10348"/>
                </a:cubicBezTo>
                <a:cubicBezTo>
                  <a:pt x="18641" y="10316"/>
                  <a:pt x="18709" y="10331"/>
                  <a:pt x="18783" y="10348"/>
                </a:cubicBezTo>
                <a:cubicBezTo>
                  <a:pt x="18817" y="10348"/>
                  <a:pt x="18852" y="10348"/>
                  <a:pt x="18891" y="10348"/>
                </a:cubicBezTo>
                <a:cubicBezTo>
                  <a:pt x="19056" y="10331"/>
                  <a:pt x="19573" y="10211"/>
                  <a:pt x="19835" y="10164"/>
                </a:cubicBezTo>
                <a:cubicBezTo>
                  <a:pt x="20000" y="10135"/>
                  <a:pt x="19971" y="10179"/>
                  <a:pt x="20046" y="10074"/>
                </a:cubicBezTo>
                <a:cubicBezTo>
                  <a:pt x="20170" y="9879"/>
                  <a:pt x="19852" y="10059"/>
                  <a:pt x="19750" y="10074"/>
                </a:cubicBezTo>
                <a:cubicBezTo>
                  <a:pt x="19306" y="10121"/>
                  <a:pt x="18720" y="10045"/>
                  <a:pt x="18329" y="9984"/>
                </a:cubicBezTo>
                <a:cubicBezTo>
                  <a:pt x="17998" y="9922"/>
                  <a:pt x="17817" y="9893"/>
                  <a:pt x="17402" y="9832"/>
                </a:cubicBezTo>
                <a:cubicBezTo>
                  <a:pt x="17237" y="9817"/>
                  <a:pt x="16730" y="9861"/>
                  <a:pt x="16895" y="9695"/>
                </a:cubicBezTo>
                <a:cubicBezTo>
                  <a:pt x="16975" y="9619"/>
                  <a:pt x="17219" y="9742"/>
                  <a:pt x="17293" y="9742"/>
                </a:cubicBezTo>
                <a:cubicBezTo>
                  <a:pt x="17350" y="9742"/>
                  <a:pt x="17726" y="9727"/>
                  <a:pt x="17452" y="9605"/>
                </a:cubicBezTo>
                <a:cubicBezTo>
                  <a:pt x="17162" y="9467"/>
                  <a:pt x="17737" y="9543"/>
                  <a:pt x="17731" y="9514"/>
                </a:cubicBezTo>
                <a:cubicBezTo>
                  <a:pt x="17720" y="9453"/>
                  <a:pt x="17345" y="9424"/>
                  <a:pt x="17276" y="9424"/>
                </a:cubicBezTo>
                <a:cubicBezTo>
                  <a:pt x="17094" y="9392"/>
                  <a:pt x="16901" y="9301"/>
                  <a:pt x="16736" y="9225"/>
                </a:cubicBezTo>
                <a:cubicBezTo>
                  <a:pt x="16588" y="9164"/>
                  <a:pt x="16844" y="9135"/>
                  <a:pt x="16879" y="9135"/>
                </a:cubicBezTo>
                <a:cubicBezTo>
                  <a:pt x="17066" y="9135"/>
                  <a:pt x="17464" y="9272"/>
                  <a:pt x="17543" y="9225"/>
                </a:cubicBezTo>
                <a:cubicBezTo>
                  <a:pt x="17555" y="9225"/>
                  <a:pt x="17521" y="9088"/>
                  <a:pt x="17560" y="9045"/>
                </a:cubicBezTo>
                <a:cubicBezTo>
                  <a:pt x="17606" y="8983"/>
                  <a:pt x="17651" y="9074"/>
                  <a:pt x="17731" y="9045"/>
                </a:cubicBezTo>
                <a:cubicBezTo>
                  <a:pt x="17776" y="9030"/>
                  <a:pt x="17817" y="8937"/>
                  <a:pt x="17873" y="8908"/>
                </a:cubicBezTo>
                <a:cubicBezTo>
                  <a:pt x="17970" y="8846"/>
                  <a:pt x="18094" y="8846"/>
                  <a:pt x="18135" y="8817"/>
                </a:cubicBezTo>
                <a:cubicBezTo>
                  <a:pt x="18203" y="8756"/>
                  <a:pt x="18066" y="8756"/>
                  <a:pt x="18169" y="8727"/>
                </a:cubicBezTo>
                <a:cubicBezTo>
                  <a:pt x="18407" y="8637"/>
                  <a:pt x="18596" y="8727"/>
                  <a:pt x="18817" y="8727"/>
                </a:cubicBezTo>
                <a:cubicBezTo>
                  <a:pt x="19050" y="8727"/>
                  <a:pt x="18630" y="8666"/>
                  <a:pt x="18555" y="8666"/>
                </a:cubicBezTo>
                <a:cubicBezTo>
                  <a:pt x="18402" y="8666"/>
                  <a:pt x="18226" y="8637"/>
                  <a:pt x="18101" y="8619"/>
                </a:cubicBezTo>
                <a:cubicBezTo>
                  <a:pt x="18112" y="8619"/>
                  <a:pt x="17822" y="8680"/>
                  <a:pt x="17806" y="8575"/>
                </a:cubicBezTo>
                <a:cubicBezTo>
                  <a:pt x="17788" y="8467"/>
                  <a:pt x="17464" y="8529"/>
                  <a:pt x="17384" y="8485"/>
                </a:cubicBezTo>
                <a:cubicBezTo>
                  <a:pt x="17395" y="8499"/>
                  <a:pt x="17299" y="8348"/>
                  <a:pt x="17293" y="8348"/>
                </a:cubicBezTo>
                <a:cubicBezTo>
                  <a:pt x="17316" y="8287"/>
                  <a:pt x="17550" y="8377"/>
                  <a:pt x="17612" y="8392"/>
                </a:cubicBezTo>
                <a:cubicBezTo>
                  <a:pt x="18084" y="8453"/>
                  <a:pt x="18391" y="8438"/>
                  <a:pt x="18664" y="8438"/>
                </a:cubicBezTo>
                <a:cubicBezTo>
                  <a:pt x="18852" y="8438"/>
                  <a:pt x="19153" y="8438"/>
                  <a:pt x="19323" y="8377"/>
                </a:cubicBezTo>
                <a:cubicBezTo>
                  <a:pt x="19238" y="8392"/>
                  <a:pt x="19386" y="8196"/>
                  <a:pt x="19432" y="8257"/>
                </a:cubicBezTo>
                <a:cubicBezTo>
                  <a:pt x="19414" y="8225"/>
                  <a:pt x="19334" y="8211"/>
                  <a:pt x="19312" y="8211"/>
                </a:cubicBezTo>
                <a:cubicBezTo>
                  <a:pt x="19016" y="8196"/>
                  <a:pt x="18340" y="8319"/>
                  <a:pt x="17873" y="8257"/>
                </a:cubicBezTo>
                <a:cubicBezTo>
                  <a:pt x="17731" y="8240"/>
                  <a:pt x="17493" y="8272"/>
                  <a:pt x="17356" y="8150"/>
                </a:cubicBezTo>
                <a:cubicBezTo>
                  <a:pt x="17350" y="8150"/>
                  <a:pt x="17333" y="8135"/>
                  <a:pt x="17316" y="8106"/>
                </a:cubicBezTo>
                <a:cubicBezTo>
                  <a:pt x="17327" y="8135"/>
                  <a:pt x="17338" y="8135"/>
                  <a:pt x="17356" y="8150"/>
                </a:cubicBezTo>
                <a:cubicBezTo>
                  <a:pt x="17373" y="8150"/>
                  <a:pt x="17338" y="8059"/>
                  <a:pt x="17310" y="8015"/>
                </a:cubicBezTo>
                <a:cubicBezTo>
                  <a:pt x="17293" y="8030"/>
                  <a:pt x="17276" y="8030"/>
                  <a:pt x="17276" y="8015"/>
                </a:cubicBezTo>
                <a:cubicBezTo>
                  <a:pt x="17281" y="7983"/>
                  <a:pt x="17293" y="7998"/>
                  <a:pt x="17310" y="8015"/>
                </a:cubicBezTo>
                <a:cubicBezTo>
                  <a:pt x="17333" y="8015"/>
                  <a:pt x="17361" y="7983"/>
                  <a:pt x="17350" y="7969"/>
                </a:cubicBezTo>
                <a:cubicBezTo>
                  <a:pt x="17299" y="7908"/>
                  <a:pt x="17237" y="7954"/>
                  <a:pt x="17174" y="7922"/>
                </a:cubicBezTo>
                <a:cubicBezTo>
                  <a:pt x="17055" y="7864"/>
                  <a:pt x="16913" y="7741"/>
                  <a:pt x="16787" y="7695"/>
                </a:cubicBezTo>
                <a:cubicBezTo>
                  <a:pt x="16588" y="7619"/>
                  <a:pt x="16361" y="7561"/>
                  <a:pt x="16139" y="7453"/>
                </a:cubicBezTo>
                <a:cubicBezTo>
                  <a:pt x="16002" y="7391"/>
                  <a:pt x="16139" y="7348"/>
                  <a:pt x="16157" y="7362"/>
                </a:cubicBezTo>
                <a:cubicBezTo>
                  <a:pt x="16139" y="7348"/>
                  <a:pt x="16054" y="7287"/>
                  <a:pt x="16036" y="7272"/>
                </a:cubicBezTo>
                <a:cubicBezTo>
                  <a:pt x="15753" y="7120"/>
                  <a:pt x="15479" y="7106"/>
                  <a:pt x="15230" y="6940"/>
                </a:cubicBezTo>
                <a:cubicBezTo>
                  <a:pt x="15109" y="6878"/>
                  <a:pt x="14979" y="6756"/>
                  <a:pt x="14860" y="6665"/>
                </a:cubicBezTo>
                <a:cubicBezTo>
                  <a:pt x="14638" y="6499"/>
                  <a:pt x="14456" y="6286"/>
                  <a:pt x="14251" y="6059"/>
                </a:cubicBezTo>
                <a:cubicBezTo>
                  <a:pt x="13307" y="5001"/>
                  <a:pt x="12579" y="3423"/>
                  <a:pt x="11727" y="2000"/>
                </a:cubicBezTo>
                <a:cubicBezTo>
                  <a:pt x="11585" y="1758"/>
                  <a:pt x="11430" y="1499"/>
                  <a:pt x="11272" y="1257"/>
                </a:cubicBezTo>
                <a:cubicBezTo>
                  <a:pt x="11118" y="1015"/>
                  <a:pt x="10948" y="697"/>
                  <a:pt x="10800" y="560"/>
                </a:cubicBezTo>
                <a:cubicBezTo>
                  <a:pt x="10754" y="516"/>
                  <a:pt x="10704" y="545"/>
                  <a:pt x="10659" y="516"/>
                </a:cubicBezTo>
                <a:cubicBezTo>
                  <a:pt x="10618" y="469"/>
                  <a:pt x="10579" y="364"/>
                  <a:pt x="10540" y="318"/>
                </a:cubicBezTo>
                <a:cubicBezTo>
                  <a:pt x="10471" y="257"/>
                  <a:pt x="10392" y="257"/>
                  <a:pt x="10312" y="181"/>
                </a:cubicBezTo>
                <a:cubicBezTo>
                  <a:pt x="10238" y="122"/>
                  <a:pt x="10186" y="0"/>
                  <a:pt x="10102" y="0"/>
                </a:cubicBezTo>
                <a:cubicBezTo>
                  <a:pt x="10136" y="137"/>
                  <a:pt x="10335" y="198"/>
                  <a:pt x="10294" y="318"/>
                </a:cubicBezTo>
                <a:cubicBezTo>
                  <a:pt x="10284" y="350"/>
                  <a:pt x="10186" y="332"/>
                  <a:pt x="10186" y="318"/>
                </a:cubicBezTo>
                <a:cubicBezTo>
                  <a:pt x="10198" y="379"/>
                  <a:pt x="10420" y="682"/>
                  <a:pt x="10363" y="744"/>
                </a:cubicBezTo>
                <a:cubicBezTo>
                  <a:pt x="10369" y="726"/>
                  <a:pt x="9834" y="166"/>
                  <a:pt x="10102" y="560"/>
                </a:cubicBezTo>
                <a:cubicBezTo>
                  <a:pt x="10175" y="668"/>
                  <a:pt x="10278" y="711"/>
                  <a:pt x="10346" y="878"/>
                </a:cubicBezTo>
                <a:cubicBezTo>
                  <a:pt x="10420" y="834"/>
                  <a:pt x="10351" y="1015"/>
                  <a:pt x="10346" y="878"/>
                </a:cubicBezTo>
                <a:cubicBezTo>
                  <a:pt x="10079" y="773"/>
                  <a:pt x="9897" y="469"/>
                  <a:pt x="9647" y="318"/>
                </a:cubicBezTo>
                <a:cubicBezTo>
                  <a:pt x="9476" y="379"/>
                  <a:pt x="9777" y="650"/>
                  <a:pt x="9839" y="744"/>
                </a:cubicBezTo>
                <a:cubicBezTo>
                  <a:pt x="10056" y="1047"/>
                  <a:pt x="10340" y="1668"/>
                  <a:pt x="10522" y="1863"/>
                </a:cubicBezTo>
                <a:cubicBezTo>
                  <a:pt x="10596" y="1817"/>
                  <a:pt x="10522" y="2000"/>
                  <a:pt x="10522" y="1863"/>
                </a:cubicBezTo>
                <a:cubicBezTo>
                  <a:pt x="10340" y="1924"/>
                  <a:pt x="10073" y="1484"/>
                  <a:pt x="9839" y="1303"/>
                </a:cubicBezTo>
                <a:cubicBezTo>
                  <a:pt x="9692" y="1181"/>
                  <a:pt x="9897" y="1470"/>
                  <a:pt x="9942" y="1531"/>
                </a:cubicBezTo>
                <a:cubicBezTo>
                  <a:pt x="10323" y="2029"/>
                  <a:pt x="10738" y="2484"/>
                  <a:pt x="11095" y="3029"/>
                </a:cubicBezTo>
                <a:cubicBezTo>
                  <a:pt x="12272" y="4802"/>
                  <a:pt x="13148" y="7074"/>
                  <a:pt x="14529" y="8348"/>
                </a:cubicBezTo>
                <a:cubicBezTo>
                  <a:pt x="14700" y="8499"/>
                  <a:pt x="14865" y="8543"/>
                  <a:pt x="14899" y="8666"/>
                </a:cubicBezTo>
                <a:cubicBezTo>
                  <a:pt x="14894" y="8651"/>
                  <a:pt x="14854" y="8695"/>
                  <a:pt x="14842" y="8666"/>
                </a:cubicBezTo>
                <a:cubicBezTo>
                  <a:pt x="15070" y="8879"/>
                  <a:pt x="15349" y="8954"/>
                  <a:pt x="15582" y="9135"/>
                </a:cubicBezTo>
                <a:cubicBezTo>
                  <a:pt x="15605" y="9164"/>
                  <a:pt x="15673" y="9088"/>
                  <a:pt x="15667" y="9182"/>
                </a:cubicBezTo>
                <a:cubicBezTo>
                  <a:pt x="15815" y="9135"/>
                  <a:pt x="15741" y="9330"/>
                  <a:pt x="15667" y="9182"/>
                </a:cubicBezTo>
                <a:cubicBezTo>
                  <a:pt x="15644" y="9164"/>
                  <a:pt x="15577" y="9240"/>
                  <a:pt x="15582" y="9135"/>
                </a:cubicBezTo>
                <a:cubicBezTo>
                  <a:pt x="15365" y="9121"/>
                  <a:pt x="14990" y="8832"/>
                  <a:pt x="14757" y="8666"/>
                </a:cubicBezTo>
                <a:cubicBezTo>
                  <a:pt x="14700" y="8637"/>
                  <a:pt x="14495" y="8485"/>
                  <a:pt x="14495" y="8485"/>
                </a:cubicBezTo>
                <a:cubicBezTo>
                  <a:pt x="14507" y="8467"/>
                  <a:pt x="14518" y="8453"/>
                  <a:pt x="14529" y="8453"/>
                </a:cubicBezTo>
                <a:cubicBezTo>
                  <a:pt x="14018" y="8074"/>
                  <a:pt x="13535" y="7424"/>
                  <a:pt x="13108" y="6712"/>
                </a:cubicBezTo>
                <a:cubicBezTo>
                  <a:pt x="12250" y="5286"/>
                  <a:pt x="11402" y="3470"/>
                  <a:pt x="10397" y="2333"/>
                </a:cubicBezTo>
                <a:cubicBezTo>
                  <a:pt x="10022" y="1895"/>
                  <a:pt x="9641" y="1545"/>
                  <a:pt x="9209" y="1166"/>
                </a:cubicBezTo>
                <a:cubicBezTo>
                  <a:pt x="9072" y="1047"/>
                  <a:pt x="8935" y="848"/>
                  <a:pt x="8805" y="787"/>
                </a:cubicBezTo>
                <a:cubicBezTo>
                  <a:pt x="8498" y="621"/>
                  <a:pt x="8942" y="1181"/>
                  <a:pt x="9015" y="1257"/>
                </a:cubicBezTo>
                <a:cubicBezTo>
                  <a:pt x="9112" y="1350"/>
                  <a:pt x="9220" y="1440"/>
                  <a:pt x="9328" y="1575"/>
                </a:cubicBezTo>
                <a:cubicBezTo>
                  <a:pt x="9442" y="1726"/>
                  <a:pt x="9197" y="1516"/>
                  <a:pt x="9118" y="1440"/>
                </a:cubicBezTo>
                <a:cubicBezTo>
                  <a:pt x="9038" y="1365"/>
                  <a:pt x="8969" y="1318"/>
                  <a:pt x="8890" y="1257"/>
                </a:cubicBezTo>
                <a:cubicBezTo>
                  <a:pt x="8759" y="1137"/>
                  <a:pt x="8208" y="711"/>
                  <a:pt x="8510" y="1166"/>
                </a:cubicBezTo>
                <a:cubicBezTo>
                  <a:pt x="8720" y="1470"/>
                  <a:pt x="8969" y="1499"/>
                  <a:pt x="9209" y="1773"/>
                </a:cubicBezTo>
                <a:cubicBezTo>
                  <a:pt x="9323" y="1895"/>
                  <a:pt x="9106" y="1849"/>
                  <a:pt x="9033" y="1817"/>
                </a:cubicBezTo>
                <a:cubicBezTo>
                  <a:pt x="8947" y="1773"/>
                  <a:pt x="8857" y="1607"/>
                  <a:pt x="8736" y="1621"/>
                </a:cubicBezTo>
                <a:cubicBezTo>
                  <a:pt x="8709" y="1531"/>
                  <a:pt x="8668" y="1592"/>
                  <a:pt x="8674" y="1621"/>
                </a:cubicBezTo>
                <a:cubicBezTo>
                  <a:pt x="8339" y="1575"/>
                  <a:pt x="7873" y="1318"/>
                  <a:pt x="7457" y="1213"/>
                </a:cubicBezTo>
                <a:cubicBezTo>
                  <a:pt x="7343" y="1181"/>
                  <a:pt x="7542" y="1333"/>
                  <a:pt x="7560" y="1350"/>
                </a:cubicBezTo>
                <a:cubicBezTo>
                  <a:pt x="7798" y="1484"/>
                  <a:pt x="8316" y="1787"/>
                  <a:pt x="8544" y="1954"/>
                </a:cubicBezTo>
                <a:cubicBezTo>
                  <a:pt x="9004" y="2271"/>
                  <a:pt x="9334" y="2560"/>
                  <a:pt x="9538" y="2939"/>
                </a:cubicBezTo>
                <a:cubicBezTo>
                  <a:pt x="9521" y="2910"/>
                  <a:pt x="9481" y="2954"/>
                  <a:pt x="9487" y="2986"/>
                </a:cubicBezTo>
                <a:cubicBezTo>
                  <a:pt x="9504" y="3015"/>
                  <a:pt x="9692" y="3120"/>
                  <a:pt x="9613" y="3167"/>
                </a:cubicBezTo>
                <a:cubicBezTo>
                  <a:pt x="9567" y="3181"/>
                  <a:pt x="9396" y="2910"/>
                  <a:pt x="9362" y="2892"/>
                </a:cubicBezTo>
                <a:cubicBezTo>
                  <a:pt x="9305" y="2849"/>
                  <a:pt x="9254" y="2910"/>
                  <a:pt x="9209" y="2892"/>
                </a:cubicBezTo>
                <a:cubicBezTo>
                  <a:pt x="9112" y="2849"/>
                  <a:pt x="9038" y="2650"/>
                  <a:pt x="8907" y="2650"/>
                </a:cubicBezTo>
                <a:cubicBezTo>
                  <a:pt x="9015" y="2802"/>
                  <a:pt x="9118" y="2968"/>
                  <a:pt x="9225" y="3120"/>
                </a:cubicBezTo>
                <a:cubicBezTo>
                  <a:pt x="9248" y="3120"/>
                  <a:pt x="9237" y="3181"/>
                  <a:pt x="9225" y="3120"/>
                </a:cubicBezTo>
                <a:cubicBezTo>
                  <a:pt x="9010" y="3000"/>
                  <a:pt x="8845" y="2726"/>
                  <a:pt x="8611" y="2650"/>
                </a:cubicBezTo>
                <a:cubicBezTo>
                  <a:pt x="8845" y="2834"/>
                  <a:pt x="9061" y="3076"/>
                  <a:pt x="9277" y="3347"/>
                </a:cubicBezTo>
                <a:cubicBezTo>
                  <a:pt x="9362" y="3470"/>
                  <a:pt x="9106" y="3242"/>
                  <a:pt x="9067" y="3210"/>
                </a:cubicBezTo>
                <a:cubicBezTo>
                  <a:pt x="8565" y="2758"/>
                  <a:pt x="8099" y="2423"/>
                  <a:pt x="7491" y="2181"/>
                </a:cubicBezTo>
                <a:cubicBezTo>
                  <a:pt x="7236" y="2091"/>
                  <a:pt x="7588" y="2303"/>
                  <a:pt x="7651" y="2333"/>
                </a:cubicBezTo>
                <a:cubicBezTo>
                  <a:pt x="7895" y="2455"/>
                  <a:pt x="8106" y="2560"/>
                  <a:pt x="8367" y="2744"/>
                </a:cubicBezTo>
                <a:cubicBezTo>
                  <a:pt x="8532" y="2863"/>
                  <a:pt x="8122" y="2744"/>
                  <a:pt x="8122" y="2744"/>
                </a:cubicBezTo>
                <a:cubicBezTo>
                  <a:pt x="8122" y="2802"/>
                  <a:pt x="8572" y="3105"/>
                  <a:pt x="8595" y="3120"/>
                </a:cubicBezTo>
                <a:cubicBezTo>
                  <a:pt x="8793" y="3271"/>
                  <a:pt x="8884" y="3333"/>
                  <a:pt x="9033" y="3546"/>
                </a:cubicBezTo>
                <a:cubicBezTo>
                  <a:pt x="9055" y="3546"/>
                  <a:pt x="9083" y="3531"/>
                  <a:pt x="9083" y="3589"/>
                </a:cubicBezTo>
                <a:cubicBezTo>
                  <a:pt x="9106" y="3589"/>
                  <a:pt x="9135" y="3575"/>
                  <a:pt x="9135" y="3636"/>
                </a:cubicBezTo>
                <a:cubicBezTo>
                  <a:pt x="9209" y="3589"/>
                  <a:pt x="9140" y="3773"/>
                  <a:pt x="9135" y="3636"/>
                </a:cubicBezTo>
                <a:cubicBezTo>
                  <a:pt x="9118" y="3621"/>
                  <a:pt x="9090" y="3636"/>
                  <a:pt x="9083" y="3589"/>
                </a:cubicBezTo>
                <a:cubicBezTo>
                  <a:pt x="9067" y="3575"/>
                  <a:pt x="9033" y="3589"/>
                  <a:pt x="9033" y="3546"/>
                </a:cubicBezTo>
                <a:cubicBezTo>
                  <a:pt x="8896" y="3513"/>
                  <a:pt x="8572" y="3120"/>
                  <a:pt x="8367" y="3120"/>
                </a:cubicBezTo>
                <a:cubicBezTo>
                  <a:pt x="8270" y="3120"/>
                  <a:pt x="8316" y="3257"/>
                  <a:pt x="8435" y="3257"/>
                </a:cubicBezTo>
                <a:cubicBezTo>
                  <a:pt x="8441" y="3120"/>
                  <a:pt x="8510" y="3304"/>
                  <a:pt x="8435" y="3257"/>
                </a:cubicBezTo>
                <a:cubicBezTo>
                  <a:pt x="8754" y="3589"/>
                  <a:pt x="9078" y="3878"/>
                  <a:pt x="9362" y="4286"/>
                </a:cubicBezTo>
                <a:cubicBezTo>
                  <a:pt x="9385" y="4286"/>
                  <a:pt x="9414" y="4272"/>
                  <a:pt x="9419" y="4333"/>
                </a:cubicBezTo>
                <a:cubicBezTo>
                  <a:pt x="9437" y="4347"/>
                  <a:pt x="9465" y="4318"/>
                  <a:pt x="9470" y="4379"/>
                </a:cubicBezTo>
                <a:cubicBezTo>
                  <a:pt x="9493" y="4379"/>
                  <a:pt x="9481" y="4455"/>
                  <a:pt x="9470" y="4379"/>
                </a:cubicBezTo>
                <a:cubicBezTo>
                  <a:pt x="9447" y="4379"/>
                  <a:pt x="9419" y="4394"/>
                  <a:pt x="9419" y="4333"/>
                </a:cubicBezTo>
                <a:cubicBezTo>
                  <a:pt x="9396" y="4333"/>
                  <a:pt x="9368" y="4347"/>
                  <a:pt x="9362" y="4286"/>
                </a:cubicBezTo>
                <a:cubicBezTo>
                  <a:pt x="8743" y="3758"/>
                  <a:pt x="8117" y="3228"/>
                  <a:pt x="7384" y="2986"/>
                </a:cubicBezTo>
                <a:cubicBezTo>
                  <a:pt x="7441" y="3044"/>
                  <a:pt x="7731" y="3181"/>
                  <a:pt x="7861" y="3257"/>
                </a:cubicBezTo>
                <a:cubicBezTo>
                  <a:pt x="7980" y="3333"/>
                  <a:pt x="7821" y="3347"/>
                  <a:pt x="7821" y="3347"/>
                </a:cubicBezTo>
                <a:cubicBezTo>
                  <a:pt x="7861" y="3394"/>
                  <a:pt x="7946" y="3409"/>
                  <a:pt x="7998" y="3455"/>
                </a:cubicBezTo>
                <a:cubicBezTo>
                  <a:pt x="8811" y="4030"/>
                  <a:pt x="9538" y="4712"/>
                  <a:pt x="10238" y="5636"/>
                </a:cubicBezTo>
                <a:cubicBezTo>
                  <a:pt x="10823" y="6409"/>
                  <a:pt x="11249" y="7167"/>
                  <a:pt x="11778" y="8106"/>
                </a:cubicBezTo>
                <a:cubicBezTo>
                  <a:pt x="11857" y="8257"/>
                  <a:pt x="12085" y="8619"/>
                  <a:pt x="12199" y="8908"/>
                </a:cubicBezTo>
                <a:cubicBezTo>
                  <a:pt x="12216" y="8937"/>
                  <a:pt x="12250" y="8969"/>
                  <a:pt x="12216" y="8998"/>
                </a:cubicBezTo>
                <a:cubicBezTo>
                  <a:pt x="12159" y="9045"/>
                  <a:pt x="11789" y="8287"/>
                  <a:pt x="11709" y="8164"/>
                </a:cubicBezTo>
                <a:cubicBezTo>
                  <a:pt x="11209" y="7319"/>
                  <a:pt x="10772" y="6514"/>
                  <a:pt x="10152" y="5832"/>
                </a:cubicBezTo>
                <a:cubicBezTo>
                  <a:pt x="9794" y="5423"/>
                  <a:pt x="9385" y="4954"/>
                  <a:pt x="8981" y="4604"/>
                </a:cubicBezTo>
                <a:cubicBezTo>
                  <a:pt x="8435" y="4167"/>
                  <a:pt x="7980" y="3802"/>
                  <a:pt x="7332" y="3773"/>
                </a:cubicBezTo>
                <a:cubicBezTo>
                  <a:pt x="7542" y="3925"/>
                  <a:pt x="7793" y="3968"/>
                  <a:pt x="7980" y="4196"/>
                </a:cubicBezTo>
                <a:cubicBezTo>
                  <a:pt x="8049" y="4196"/>
                  <a:pt x="8099" y="4210"/>
                  <a:pt x="8140" y="4286"/>
                </a:cubicBezTo>
                <a:cubicBezTo>
                  <a:pt x="8231" y="4242"/>
                  <a:pt x="8163" y="4423"/>
                  <a:pt x="8140" y="4286"/>
                </a:cubicBezTo>
                <a:cubicBezTo>
                  <a:pt x="8072" y="4286"/>
                  <a:pt x="8021" y="4272"/>
                  <a:pt x="7980" y="4196"/>
                </a:cubicBezTo>
                <a:cubicBezTo>
                  <a:pt x="7895" y="4196"/>
                  <a:pt x="7588" y="3954"/>
                  <a:pt x="7441" y="3954"/>
                </a:cubicBezTo>
                <a:cubicBezTo>
                  <a:pt x="7275" y="3954"/>
                  <a:pt x="7469" y="4015"/>
                  <a:pt x="7508" y="4105"/>
                </a:cubicBezTo>
                <a:cubicBezTo>
                  <a:pt x="7622" y="4044"/>
                  <a:pt x="7548" y="4242"/>
                  <a:pt x="7508" y="4105"/>
                </a:cubicBezTo>
                <a:cubicBezTo>
                  <a:pt x="7355" y="4059"/>
                  <a:pt x="7304" y="4000"/>
                  <a:pt x="7195" y="4059"/>
                </a:cubicBezTo>
                <a:cubicBezTo>
                  <a:pt x="7201" y="4044"/>
                  <a:pt x="7304" y="4044"/>
                  <a:pt x="7298" y="4105"/>
                </a:cubicBezTo>
                <a:cubicBezTo>
                  <a:pt x="7286" y="4196"/>
                  <a:pt x="6912" y="4105"/>
                  <a:pt x="7122" y="4286"/>
                </a:cubicBezTo>
                <a:cubicBezTo>
                  <a:pt x="7258" y="4394"/>
                  <a:pt x="7474" y="4423"/>
                  <a:pt x="7611" y="4514"/>
                </a:cubicBezTo>
                <a:cubicBezTo>
                  <a:pt x="7724" y="4589"/>
                  <a:pt x="7884" y="4773"/>
                  <a:pt x="8049" y="4893"/>
                </a:cubicBezTo>
                <a:cubicBezTo>
                  <a:pt x="8111" y="4939"/>
                  <a:pt x="8242" y="5001"/>
                  <a:pt x="8316" y="5076"/>
                </a:cubicBezTo>
                <a:cubicBezTo>
                  <a:pt x="8521" y="5286"/>
                  <a:pt x="8179" y="5030"/>
                  <a:pt x="8088" y="4983"/>
                </a:cubicBezTo>
                <a:cubicBezTo>
                  <a:pt x="7855" y="4863"/>
                  <a:pt x="7770" y="4863"/>
                  <a:pt x="7526" y="4802"/>
                </a:cubicBezTo>
                <a:cubicBezTo>
                  <a:pt x="7429" y="4773"/>
                  <a:pt x="7190" y="4726"/>
                  <a:pt x="7384" y="4893"/>
                </a:cubicBezTo>
                <a:cubicBezTo>
                  <a:pt x="7640" y="5106"/>
                  <a:pt x="7895" y="5135"/>
                  <a:pt x="8156" y="5409"/>
                </a:cubicBezTo>
                <a:cubicBezTo>
                  <a:pt x="8316" y="5575"/>
                  <a:pt x="7964" y="5348"/>
                  <a:pt x="7804" y="5272"/>
                </a:cubicBezTo>
                <a:cubicBezTo>
                  <a:pt x="7713" y="5210"/>
                  <a:pt x="7195" y="5059"/>
                  <a:pt x="7474" y="5272"/>
                </a:cubicBezTo>
                <a:cubicBezTo>
                  <a:pt x="7531" y="5318"/>
                  <a:pt x="7764" y="5423"/>
                  <a:pt x="7754" y="5452"/>
                </a:cubicBezTo>
                <a:cubicBezTo>
                  <a:pt x="7724" y="5531"/>
                  <a:pt x="7542" y="5409"/>
                  <a:pt x="7526" y="5409"/>
                </a:cubicBezTo>
                <a:cubicBezTo>
                  <a:pt x="7162" y="5272"/>
                  <a:pt x="6832" y="5196"/>
                  <a:pt x="6439" y="5120"/>
                </a:cubicBezTo>
                <a:cubicBezTo>
                  <a:pt x="6309" y="5106"/>
                  <a:pt x="6229" y="5059"/>
                  <a:pt x="6126" y="5076"/>
                </a:cubicBezTo>
                <a:cubicBezTo>
                  <a:pt x="6121" y="5076"/>
                  <a:pt x="6053" y="5135"/>
                  <a:pt x="6053" y="5167"/>
                </a:cubicBezTo>
                <a:cubicBezTo>
                  <a:pt x="6064" y="5228"/>
                  <a:pt x="6781" y="5470"/>
                  <a:pt x="6827" y="5499"/>
                </a:cubicBezTo>
                <a:cubicBezTo>
                  <a:pt x="7195" y="5712"/>
                  <a:pt x="7218" y="5697"/>
                  <a:pt x="7560" y="5878"/>
                </a:cubicBezTo>
                <a:cubicBezTo>
                  <a:pt x="8094" y="6149"/>
                  <a:pt x="8453" y="6438"/>
                  <a:pt x="8924" y="6893"/>
                </a:cubicBezTo>
                <a:cubicBezTo>
                  <a:pt x="8998" y="6846"/>
                  <a:pt x="8930" y="7044"/>
                  <a:pt x="8924" y="6893"/>
                </a:cubicBezTo>
                <a:cubicBezTo>
                  <a:pt x="8396" y="6528"/>
                  <a:pt x="7912" y="6059"/>
                  <a:pt x="7298" y="5925"/>
                </a:cubicBezTo>
                <a:cubicBezTo>
                  <a:pt x="7241" y="5773"/>
                  <a:pt x="7167" y="5969"/>
                  <a:pt x="7298" y="5925"/>
                </a:cubicBezTo>
                <a:cubicBezTo>
                  <a:pt x="7309" y="5939"/>
                  <a:pt x="7697" y="6211"/>
                  <a:pt x="7702" y="6196"/>
                </a:cubicBezTo>
                <a:cubicBezTo>
                  <a:pt x="7690" y="6225"/>
                  <a:pt x="7179" y="6059"/>
                  <a:pt x="7474" y="6333"/>
                </a:cubicBezTo>
                <a:cubicBezTo>
                  <a:pt x="7576" y="6438"/>
                  <a:pt x="7719" y="6499"/>
                  <a:pt x="7861" y="6575"/>
                </a:cubicBezTo>
                <a:cubicBezTo>
                  <a:pt x="8026" y="6665"/>
                  <a:pt x="7980" y="6651"/>
                  <a:pt x="8072" y="6712"/>
                </a:cubicBezTo>
                <a:cubicBezTo>
                  <a:pt x="8248" y="6846"/>
                  <a:pt x="7861" y="6636"/>
                  <a:pt x="7844" y="6622"/>
                </a:cubicBezTo>
                <a:cubicBezTo>
                  <a:pt x="7583" y="6485"/>
                  <a:pt x="7298" y="6348"/>
                  <a:pt x="6985" y="6286"/>
                </a:cubicBezTo>
                <a:cubicBezTo>
                  <a:pt x="7674" y="6712"/>
                  <a:pt x="8469" y="7120"/>
                  <a:pt x="9135" y="7788"/>
                </a:cubicBezTo>
                <a:cubicBezTo>
                  <a:pt x="9294" y="7937"/>
                  <a:pt x="9465" y="8074"/>
                  <a:pt x="9590" y="8348"/>
                </a:cubicBezTo>
                <a:cubicBezTo>
                  <a:pt x="9663" y="8301"/>
                  <a:pt x="9595" y="8485"/>
                  <a:pt x="9590" y="8348"/>
                </a:cubicBezTo>
                <a:cubicBezTo>
                  <a:pt x="8969" y="7727"/>
                  <a:pt x="8270" y="7091"/>
                  <a:pt x="7508" y="6756"/>
                </a:cubicBezTo>
                <a:cubicBezTo>
                  <a:pt x="7247" y="6651"/>
                  <a:pt x="6968" y="6514"/>
                  <a:pt x="6718" y="6485"/>
                </a:cubicBezTo>
                <a:cubicBezTo>
                  <a:pt x="6695" y="6470"/>
                  <a:pt x="6571" y="6438"/>
                  <a:pt x="6548" y="6514"/>
                </a:cubicBezTo>
                <a:cubicBezTo>
                  <a:pt x="6576" y="6470"/>
                  <a:pt x="6758" y="6604"/>
                  <a:pt x="6747" y="6622"/>
                </a:cubicBezTo>
                <a:cubicBezTo>
                  <a:pt x="6849" y="6651"/>
                  <a:pt x="6962" y="6665"/>
                  <a:pt x="7087" y="6756"/>
                </a:cubicBezTo>
                <a:cubicBezTo>
                  <a:pt x="7195" y="6832"/>
                  <a:pt x="7275" y="6969"/>
                  <a:pt x="7053" y="6893"/>
                </a:cubicBezTo>
                <a:cubicBezTo>
                  <a:pt x="6735" y="6788"/>
                  <a:pt x="7224" y="6998"/>
                  <a:pt x="7384" y="7091"/>
                </a:cubicBezTo>
                <a:cubicBezTo>
                  <a:pt x="8378" y="7604"/>
                  <a:pt x="9271" y="8438"/>
                  <a:pt x="10050" y="9467"/>
                </a:cubicBezTo>
                <a:cubicBezTo>
                  <a:pt x="10061" y="9467"/>
                  <a:pt x="10084" y="9467"/>
                  <a:pt x="10084" y="9514"/>
                </a:cubicBezTo>
                <a:cubicBezTo>
                  <a:pt x="10158" y="9467"/>
                  <a:pt x="10084" y="9651"/>
                  <a:pt x="10084" y="9514"/>
                </a:cubicBezTo>
                <a:cubicBezTo>
                  <a:pt x="10067" y="9500"/>
                  <a:pt x="10050" y="9514"/>
                  <a:pt x="10050" y="9467"/>
                </a:cubicBezTo>
                <a:cubicBezTo>
                  <a:pt x="8868" y="8074"/>
                  <a:pt x="7452" y="6998"/>
                  <a:pt x="5968" y="6756"/>
                </a:cubicBezTo>
                <a:cubicBezTo>
                  <a:pt x="5587" y="6698"/>
                  <a:pt x="5143" y="6590"/>
                  <a:pt x="4705" y="6665"/>
                </a:cubicBezTo>
                <a:cubicBezTo>
                  <a:pt x="4466" y="6712"/>
                  <a:pt x="4824" y="6680"/>
                  <a:pt x="4972" y="6712"/>
                </a:cubicBezTo>
                <a:cubicBezTo>
                  <a:pt x="5114" y="6756"/>
                  <a:pt x="5502" y="6756"/>
                  <a:pt x="5689" y="6846"/>
                </a:cubicBezTo>
                <a:cubicBezTo>
                  <a:pt x="5820" y="6925"/>
                  <a:pt x="5484" y="6893"/>
                  <a:pt x="5388" y="6893"/>
                </a:cubicBezTo>
                <a:cubicBezTo>
                  <a:pt x="4609" y="6907"/>
                  <a:pt x="3636" y="7074"/>
                  <a:pt x="2783" y="7225"/>
                </a:cubicBezTo>
                <a:cubicBezTo>
                  <a:pt x="2516" y="7272"/>
                  <a:pt x="2072" y="7453"/>
                  <a:pt x="1732" y="7651"/>
                </a:cubicBezTo>
                <a:cubicBezTo>
                  <a:pt x="1499" y="7771"/>
                  <a:pt x="1276" y="7954"/>
                  <a:pt x="1248" y="7983"/>
                </a:cubicBezTo>
                <a:cubicBezTo>
                  <a:pt x="1248" y="7983"/>
                  <a:pt x="1254" y="7969"/>
                  <a:pt x="1259" y="7969"/>
                </a:cubicBezTo>
                <a:cubicBezTo>
                  <a:pt x="1243" y="7983"/>
                  <a:pt x="1243" y="7983"/>
                  <a:pt x="1248" y="7983"/>
                </a:cubicBezTo>
                <a:cubicBezTo>
                  <a:pt x="1134" y="8074"/>
                  <a:pt x="1020" y="8135"/>
                  <a:pt x="907" y="8257"/>
                </a:cubicBezTo>
                <a:cubicBezTo>
                  <a:pt x="651" y="8529"/>
                  <a:pt x="1123" y="8164"/>
                  <a:pt x="1186" y="8106"/>
                </a:cubicBezTo>
                <a:cubicBezTo>
                  <a:pt x="1697" y="7727"/>
                  <a:pt x="2186" y="7424"/>
                  <a:pt x="2851" y="7272"/>
                </a:cubicBezTo>
                <a:cubicBezTo>
                  <a:pt x="3170" y="7196"/>
                  <a:pt x="3511" y="7182"/>
                  <a:pt x="3886" y="7135"/>
                </a:cubicBezTo>
                <a:cubicBezTo>
                  <a:pt x="4222" y="7091"/>
                  <a:pt x="4620" y="6940"/>
                  <a:pt x="4899" y="7044"/>
                </a:cubicBezTo>
                <a:cubicBezTo>
                  <a:pt x="5114" y="7120"/>
                  <a:pt x="4831" y="7135"/>
                  <a:pt x="4705" y="7135"/>
                </a:cubicBezTo>
                <a:cubicBezTo>
                  <a:pt x="4404" y="7135"/>
                  <a:pt x="4052" y="7149"/>
                  <a:pt x="3762" y="7272"/>
                </a:cubicBezTo>
                <a:cubicBezTo>
                  <a:pt x="3573" y="7348"/>
                  <a:pt x="3989" y="7287"/>
                  <a:pt x="4057" y="7272"/>
                </a:cubicBezTo>
                <a:cubicBezTo>
                  <a:pt x="4375" y="7243"/>
                  <a:pt x="4694" y="7243"/>
                  <a:pt x="4989" y="7272"/>
                </a:cubicBezTo>
                <a:cubicBezTo>
                  <a:pt x="5991" y="7391"/>
                  <a:pt x="6923" y="7832"/>
                  <a:pt x="7850" y="8392"/>
                </a:cubicBezTo>
                <a:cubicBezTo>
                  <a:pt x="7946" y="8453"/>
                  <a:pt x="8042" y="8514"/>
                  <a:pt x="8140" y="8575"/>
                </a:cubicBezTo>
                <a:cubicBezTo>
                  <a:pt x="8191" y="8575"/>
                  <a:pt x="8236" y="8604"/>
                  <a:pt x="8259" y="8666"/>
                </a:cubicBezTo>
                <a:cubicBezTo>
                  <a:pt x="8355" y="8619"/>
                  <a:pt x="8282" y="8817"/>
                  <a:pt x="8259" y="8666"/>
                </a:cubicBezTo>
                <a:cubicBezTo>
                  <a:pt x="8208" y="8680"/>
                  <a:pt x="8163" y="8651"/>
                  <a:pt x="8140" y="8575"/>
                </a:cubicBezTo>
                <a:cubicBezTo>
                  <a:pt x="8042" y="8514"/>
                  <a:pt x="7946" y="8453"/>
                  <a:pt x="7850" y="8392"/>
                </a:cubicBezTo>
                <a:cubicBezTo>
                  <a:pt x="6491" y="7604"/>
                  <a:pt x="4648" y="7424"/>
                  <a:pt x="3045" y="7741"/>
                </a:cubicBezTo>
                <a:cubicBezTo>
                  <a:pt x="2425" y="7864"/>
                  <a:pt x="1600" y="8135"/>
                  <a:pt x="1049" y="8619"/>
                </a:cubicBezTo>
                <a:cubicBezTo>
                  <a:pt x="776" y="8861"/>
                  <a:pt x="526" y="9088"/>
                  <a:pt x="486" y="9514"/>
                </a:cubicBezTo>
                <a:cubicBezTo>
                  <a:pt x="497" y="9424"/>
                  <a:pt x="492" y="9710"/>
                  <a:pt x="486" y="9695"/>
                </a:cubicBezTo>
                <a:cubicBezTo>
                  <a:pt x="503" y="9742"/>
                  <a:pt x="629" y="9651"/>
                  <a:pt x="611" y="9742"/>
                </a:cubicBezTo>
                <a:cubicBezTo>
                  <a:pt x="572" y="9908"/>
                  <a:pt x="430" y="9710"/>
                  <a:pt x="401" y="9832"/>
                </a:cubicBezTo>
                <a:cubicBezTo>
                  <a:pt x="350" y="10030"/>
                  <a:pt x="503" y="10074"/>
                  <a:pt x="537" y="10074"/>
                </a:cubicBezTo>
                <a:cubicBezTo>
                  <a:pt x="565" y="10074"/>
                  <a:pt x="798" y="9879"/>
                  <a:pt x="611" y="10074"/>
                </a:cubicBezTo>
                <a:cubicBezTo>
                  <a:pt x="600" y="10074"/>
                  <a:pt x="565" y="10164"/>
                  <a:pt x="554" y="10164"/>
                </a:cubicBezTo>
                <a:cubicBezTo>
                  <a:pt x="492" y="10211"/>
                  <a:pt x="389" y="10089"/>
                  <a:pt x="401" y="10438"/>
                </a:cubicBezTo>
                <a:cubicBezTo>
                  <a:pt x="401" y="10543"/>
                  <a:pt x="446" y="10529"/>
                  <a:pt x="435" y="10680"/>
                </a:cubicBezTo>
                <a:cubicBezTo>
                  <a:pt x="435" y="10695"/>
                  <a:pt x="367" y="10666"/>
                  <a:pt x="367" y="10680"/>
                </a:cubicBezTo>
                <a:cubicBezTo>
                  <a:pt x="344" y="10800"/>
                  <a:pt x="396" y="10710"/>
                  <a:pt x="401" y="10844"/>
                </a:cubicBezTo>
                <a:cubicBezTo>
                  <a:pt x="396" y="10800"/>
                  <a:pt x="344" y="11025"/>
                  <a:pt x="361" y="11010"/>
                </a:cubicBezTo>
                <a:cubicBezTo>
                  <a:pt x="287" y="11194"/>
                  <a:pt x="168" y="11147"/>
                  <a:pt x="173" y="11374"/>
                </a:cubicBezTo>
                <a:cubicBezTo>
                  <a:pt x="173" y="11511"/>
                  <a:pt x="293" y="11313"/>
                  <a:pt x="310" y="11511"/>
                </a:cubicBezTo>
                <a:cubicBezTo>
                  <a:pt x="316" y="11555"/>
                  <a:pt x="-20" y="11890"/>
                  <a:pt x="190" y="12025"/>
                </a:cubicBezTo>
                <a:cubicBezTo>
                  <a:pt x="236" y="12057"/>
                  <a:pt x="270" y="12057"/>
                  <a:pt x="275" y="12057"/>
                </a:cubicBezTo>
                <a:cubicBezTo>
                  <a:pt x="270" y="12057"/>
                  <a:pt x="247" y="12071"/>
                  <a:pt x="207" y="12115"/>
                </a:cubicBezTo>
                <a:cubicBezTo>
                  <a:pt x="207" y="12115"/>
                  <a:pt x="150" y="12252"/>
                  <a:pt x="156" y="12270"/>
                </a:cubicBezTo>
                <a:cubicBezTo>
                  <a:pt x="168" y="12299"/>
                  <a:pt x="430" y="12042"/>
                  <a:pt x="293" y="12208"/>
                </a:cubicBezTo>
                <a:cubicBezTo>
                  <a:pt x="321" y="12176"/>
                  <a:pt x="60" y="12512"/>
                  <a:pt x="65" y="12450"/>
                </a:cubicBezTo>
                <a:cubicBezTo>
                  <a:pt x="37" y="12663"/>
                  <a:pt x="213" y="12602"/>
                  <a:pt x="207" y="12721"/>
                </a:cubicBezTo>
                <a:cubicBezTo>
                  <a:pt x="207" y="12721"/>
                  <a:pt x="-122" y="12949"/>
                  <a:pt x="49" y="13010"/>
                </a:cubicBezTo>
                <a:cubicBezTo>
                  <a:pt x="127" y="13042"/>
                  <a:pt x="184" y="13208"/>
                  <a:pt x="241" y="13238"/>
                </a:cubicBezTo>
                <a:cubicBezTo>
                  <a:pt x="293" y="13267"/>
                  <a:pt x="350" y="13176"/>
                  <a:pt x="367" y="13191"/>
                </a:cubicBezTo>
                <a:cubicBezTo>
                  <a:pt x="417" y="13267"/>
                  <a:pt x="332" y="13389"/>
                  <a:pt x="435" y="13436"/>
                </a:cubicBezTo>
                <a:cubicBezTo>
                  <a:pt x="526" y="13465"/>
                  <a:pt x="720" y="13162"/>
                  <a:pt x="976" y="12920"/>
                </a:cubicBezTo>
                <a:cubicBezTo>
                  <a:pt x="1839" y="12071"/>
                  <a:pt x="2949" y="12042"/>
                  <a:pt x="4023" y="11797"/>
                </a:cubicBezTo>
                <a:cubicBezTo>
                  <a:pt x="4529" y="11678"/>
                  <a:pt x="5029" y="11890"/>
                  <a:pt x="5512" y="11934"/>
                </a:cubicBezTo>
                <a:cubicBezTo>
                  <a:pt x="5802" y="11966"/>
                  <a:pt x="6081" y="11966"/>
                  <a:pt x="6354" y="12025"/>
                </a:cubicBezTo>
                <a:cubicBezTo>
                  <a:pt x="6758" y="12133"/>
                  <a:pt x="7139" y="12404"/>
                  <a:pt x="7526" y="12436"/>
                </a:cubicBezTo>
                <a:cubicBezTo>
                  <a:pt x="7514" y="12404"/>
                  <a:pt x="7560" y="12360"/>
                  <a:pt x="7594" y="12450"/>
                </a:cubicBezTo>
                <a:cubicBezTo>
                  <a:pt x="7741" y="12479"/>
                  <a:pt x="7542" y="12541"/>
                  <a:pt x="7685" y="12494"/>
                </a:cubicBezTo>
                <a:cubicBezTo>
                  <a:pt x="7832" y="12450"/>
                  <a:pt x="7617" y="12631"/>
                  <a:pt x="7770" y="12587"/>
                </a:cubicBezTo>
                <a:cubicBezTo>
                  <a:pt x="7793" y="12450"/>
                  <a:pt x="7866" y="12631"/>
                  <a:pt x="7770" y="12587"/>
                </a:cubicBezTo>
                <a:cubicBezTo>
                  <a:pt x="7804" y="12663"/>
                  <a:pt x="7855" y="12678"/>
                  <a:pt x="7912" y="12678"/>
                </a:cubicBezTo>
                <a:cubicBezTo>
                  <a:pt x="7912" y="12663"/>
                  <a:pt x="7912" y="12646"/>
                  <a:pt x="7912" y="12631"/>
                </a:cubicBezTo>
                <a:cubicBezTo>
                  <a:pt x="7821" y="12692"/>
                  <a:pt x="7889" y="12494"/>
                  <a:pt x="7912" y="12631"/>
                </a:cubicBezTo>
                <a:cubicBezTo>
                  <a:pt x="7935" y="12646"/>
                  <a:pt x="7975" y="12617"/>
                  <a:pt x="7980" y="12678"/>
                </a:cubicBezTo>
                <a:cubicBezTo>
                  <a:pt x="8003" y="12692"/>
                  <a:pt x="8026" y="12707"/>
                  <a:pt x="8042" y="12721"/>
                </a:cubicBezTo>
                <a:cubicBezTo>
                  <a:pt x="8026" y="12721"/>
                  <a:pt x="7992" y="12754"/>
                  <a:pt x="7998" y="12768"/>
                </a:cubicBezTo>
                <a:cubicBezTo>
                  <a:pt x="8009" y="12797"/>
                  <a:pt x="8060" y="12754"/>
                  <a:pt x="8049" y="12721"/>
                </a:cubicBezTo>
                <a:cubicBezTo>
                  <a:pt x="8544" y="13042"/>
                  <a:pt x="9038" y="13526"/>
                  <a:pt x="9487" y="14039"/>
                </a:cubicBezTo>
                <a:cubicBezTo>
                  <a:pt x="9635" y="14209"/>
                  <a:pt x="9771" y="14494"/>
                  <a:pt x="9925" y="14646"/>
                </a:cubicBezTo>
                <a:cubicBezTo>
                  <a:pt x="10045" y="14754"/>
                  <a:pt x="10164" y="14754"/>
                  <a:pt x="10278" y="14873"/>
                </a:cubicBezTo>
                <a:cubicBezTo>
                  <a:pt x="10460" y="15072"/>
                  <a:pt x="10641" y="15448"/>
                  <a:pt x="10834" y="15768"/>
                </a:cubicBezTo>
                <a:cubicBezTo>
                  <a:pt x="11375" y="16632"/>
                  <a:pt x="11880" y="17661"/>
                  <a:pt x="12409" y="18556"/>
                </a:cubicBezTo>
                <a:cubicBezTo>
                  <a:pt x="13006" y="19571"/>
                  <a:pt x="13700" y="20448"/>
                  <a:pt x="14564" y="20979"/>
                </a:cubicBezTo>
                <a:cubicBezTo>
                  <a:pt x="14700" y="21069"/>
                  <a:pt x="15059" y="21236"/>
                  <a:pt x="14883" y="21084"/>
                </a:cubicBezTo>
                <a:cubicBezTo>
                  <a:pt x="14285" y="20539"/>
                  <a:pt x="13745" y="20253"/>
                  <a:pt x="13234" y="19539"/>
                </a:cubicBezTo>
                <a:cubicBezTo>
                  <a:pt x="13182" y="19463"/>
                  <a:pt x="12926" y="19040"/>
                  <a:pt x="13148" y="19311"/>
                </a:cubicBezTo>
                <a:cubicBezTo>
                  <a:pt x="13524" y="19766"/>
                  <a:pt x="14035" y="20329"/>
                  <a:pt x="14495" y="20661"/>
                </a:cubicBezTo>
                <a:cubicBezTo>
                  <a:pt x="14757" y="20842"/>
                  <a:pt x="15053" y="20994"/>
                  <a:pt x="15320" y="21131"/>
                </a:cubicBezTo>
                <a:cubicBezTo>
                  <a:pt x="16009" y="21463"/>
                  <a:pt x="16611" y="21448"/>
                  <a:pt x="17402" y="21539"/>
                </a:cubicBezTo>
                <a:cubicBezTo>
                  <a:pt x="17845" y="21600"/>
                  <a:pt x="18788" y="21600"/>
                  <a:pt x="19187" y="21539"/>
                </a:cubicBezTo>
                <a:cubicBezTo>
                  <a:pt x="19181" y="21539"/>
                  <a:pt x="19556" y="21571"/>
                  <a:pt x="19556" y="21448"/>
                </a:cubicBezTo>
                <a:cubicBezTo>
                  <a:pt x="19556" y="21419"/>
                  <a:pt x="19266" y="21311"/>
                  <a:pt x="19238" y="21311"/>
                </a:cubicBezTo>
                <a:cubicBezTo>
                  <a:pt x="19204" y="21311"/>
                  <a:pt x="19176" y="21402"/>
                  <a:pt x="19153" y="21402"/>
                </a:cubicBezTo>
                <a:cubicBezTo>
                  <a:pt x="19021" y="21434"/>
                  <a:pt x="18845" y="21373"/>
                  <a:pt x="18681" y="21358"/>
                </a:cubicBezTo>
                <a:cubicBezTo>
                  <a:pt x="18004" y="21282"/>
                  <a:pt x="17231" y="21326"/>
                  <a:pt x="16509" y="21177"/>
                </a:cubicBezTo>
                <a:cubicBezTo>
                  <a:pt x="16258" y="21116"/>
                  <a:pt x="15929" y="20903"/>
                  <a:pt x="15667" y="20798"/>
                </a:cubicBezTo>
                <a:cubicBezTo>
                  <a:pt x="15639" y="20766"/>
                  <a:pt x="15565" y="20856"/>
                  <a:pt x="15565" y="20752"/>
                </a:cubicBezTo>
                <a:cubicBezTo>
                  <a:pt x="15531" y="20722"/>
                  <a:pt x="15463" y="20813"/>
                  <a:pt x="15456" y="20705"/>
                </a:cubicBezTo>
                <a:cubicBezTo>
                  <a:pt x="15428" y="20676"/>
                  <a:pt x="15354" y="20766"/>
                  <a:pt x="15354" y="20661"/>
                </a:cubicBezTo>
                <a:cubicBezTo>
                  <a:pt x="15241" y="20705"/>
                  <a:pt x="15314" y="20510"/>
                  <a:pt x="15354" y="20661"/>
                </a:cubicBezTo>
                <a:cubicBezTo>
                  <a:pt x="15383" y="20690"/>
                  <a:pt x="15456" y="20600"/>
                  <a:pt x="15456" y="20705"/>
                </a:cubicBezTo>
                <a:cubicBezTo>
                  <a:pt x="15491" y="20737"/>
                  <a:pt x="15559" y="20647"/>
                  <a:pt x="15565" y="20752"/>
                </a:cubicBezTo>
                <a:cubicBezTo>
                  <a:pt x="15593" y="20781"/>
                  <a:pt x="15667" y="20690"/>
                  <a:pt x="15667" y="20798"/>
                </a:cubicBezTo>
                <a:cubicBezTo>
                  <a:pt x="15712" y="20752"/>
                  <a:pt x="15895" y="20889"/>
                  <a:pt x="15929" y="20889"/>
                </a:cubicBezTo>
                <a:cubicBezTo>
                  <a:pt x="16105" y="20932"/>
                  <a:pt x="15815" y="20766"/>
                  <a:pt x="15650" y="20705"/>
                </a:cubicBezTo>
                <a:cubicBezTo>
                  <a:pt x="15479" y="20629"/>
                  <a:pt x="15383" y="20585"/>
                  <a:pt x="15264" y="20571"/>
                </a:cubicBezTo>
                <a:cubicBezTo>
                  <a:pt x="15207" y="20705"/>
                  <a:pt x="15132" y="20510"/>
                  <a:pt x="15264" y="20571"/>
                </a:cubicBezTo>
                <a:cubicBezTo>
                  <a:pt x="15047" y="20402"/>
                  <a:pt x="15531" y="20571"/>
                  <a:pt x="15667" y="20614"/>
                </a:cubicBezTo>
                <a:cubicBezTo>
                  <a:pt x="15888" y="20690"/>
                  <a:pt x="16100" y="20827"/>
                  <a:pt x="16333" y="20842"/>
                </a:cubicBezTo>
                <a:cubicBezTo>
                  <a:pt x="16577" y="20874"/>
                  <a:pt x="16724" y="20813"/>
                  <a:pt x="16998" y="20842"/>
                </a:cubicBezTo>
                <a:cubicBezTo>
                  <a:pt x="17925" y="20964"/>
                  <a:pt x="19028" y="21023"/>
                  <a:pt x="19767" y="20752"/>
                </a:cubicBezTo>
                <a:cubicBezTo>
                  <a:pt x="20012" y="20661"/>
                  <a:pt x="20250" y="20510"/>
                  <a:pt x="20483" y="20419"/>
                </a:cubicBezTo>
                <a:cubicBezTo>
                  <a:pt x="20750" y="20329"/>
                  <a:pt x="21012" y="20311"/>
                  <a:pt x="21216" y="20145"/>
                </a:cubicBezTo>
                <a:cubicBezTo>
                  <a:pt x="21229" y="20130"/>
                  <a:pt x="21268" y="20025"/>
                  <a:pt x="21325" y="19964"/>
                </a:cubicBezTo>
                <a:cubicBezTo>
                  <a:pt x="21296" y="19993"/>
                  <a:pt x="21478" y="19964"/>
                  <a:pt x="21428" y="19813"/>
                </a:cubicBezTo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203" name="Google Shape;203;p19"/>
          <p:cNvCxnSpPr/>
          <p:nvPr/>
        </p:nvCxnSpPr>
        <p:spPr>
          <a:xfrm flipH="1" rot="10800000">
            <a:off x="1507989" y="5054175"/>
            <a:ext cx="3700529" cy="214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04" name="Google Shape;204;p19"/>
          <p:cNvSpPr/>
          <p:nvPr/>
        </p:nvSpPr>
        <p:spPr>
          <a:xfrm>
            <a:off x="1407168" y="5296824"/>
            <a:ext cx="5299334" cy="1058778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54350" spcFirstLastPara="1" rIns="54350" wrap="square" tIns="54350">
            <a:noAutofit/>
          </a:bodyPr>
          <a:lstStyle/>
          <a:p>
            <a:pPr indent="0" lvl="0" marL="0" marR="0" rtl="0" algn="l">
              <a:lnSpc>
                <a:spcPct val="2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5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We hope that this template will return to you as a time, money and reputation.</a:t>
            </a:r>
            <a:endParaRPr sz="12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5" name="Google Shape;205;p19"/>
          <p:cNvSpPr/>
          <p:nvPr/>
        </p:nvSpPr>
        <p:spPr>
          <a:xfrm>
            <a:off x="1507988" y="3457322"/>
            <a:ext cx="4126860" cy="16619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OPTION HERE</a:t>
            </a:r>
            <a:endParaRPr sz="3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06" name="Google Shape;206;p1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771" y="172786"/>
            <a:ext cx="12044349" cy="455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0"/>
          <p:cNvSpPr txBox="1"/>
          <p:nvPr>
            <p:ph idx="12" type="sldNum"/>
          </p:nvPr>
        </p:nvSpPr>
        <p:spPr>
          <a:xfrm>
            <a:off x="11187319" y="330839"/>
            <a:ext cx="238760" cy="4559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900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sz="900">
              <a:solidFill>
                <a:srgbClr val="8888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2" name="Google Shape;212;p20"/>
          <p:cNvSpPr/>
          <p:nvPr/>
        </p:nvSpPr>
        <p:spPr>
          <a:xfrm>
            <a:off x="6362700" y="1194562"/>
            <a:ext cx="3876040" cy="76174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STEP HERE</a:t>
            </a:r>
            <a:endParaRPr sz="3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3" name="Google Shape;213;p20"/>
          <p:cNvSpPr/>
          <p:nvPr/>
        </p:nvSpPr>
        <p:spPr>
          <a:xfrm>
            <a:off x="6423689" y="2350000"/>
            <a:ext cx="5033899" cy="663804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54350" spcFirstLastPara="1" rIns="54350" wrap="square" tIns="543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We hope that this template will return to you as a time, money and reputation.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4" name="Google Shape;214;p20"/>
          <p:cNvSpPr/>
          <p:nvPr/>
        </p:nvSpPr>
        <p:spPr>
          <a:xfrm>
            <a:off x="6963587" y="4033915"/>
            <a:ext cx="911786" cy="2616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1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STEP HERE</a:t>
            </a:r>
            <a:endParaRPr b="1" sz="11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5" name="Google Shape;215;p20"/>
          <p:cNvSpPr/>
          <p:nvPr/>
        </p:nvSpPr>
        <p:spPr>
          <a:xfrm>
            <a:off x="6499973" y="3998040"/>
            <a:ext cx="279328" cy="279328"/>
          </a:xfrm>
          <a:custGeom>
            <a:rect b="b" l="l" r="r" t="t"/>
            <a:pathLst>
              <a:path extrusionOk="0" h="21600" w="21600">
                <a:moveTo>
                  <a:pt x="18655" y="16200"/>
                </a:moveTo>
                <a:lnTo>
                  <a:pt x="15709" y="16200"/>
                </a:lnTo>
                <a:lnTo>
                  <a:pt x="15709" y="14727"/>
                </a:lnTo>
                <a:lnTo>
                  <a:pt x="18655" y="14727"/>
                </a:lnTo>
                <a:cubicBezTo>
                  <a:pt x="18655" y="14727"/>
                  <a:pt x="18655" y="16200"/>
                  <a:pt x="18655" y="16200"/>
                </a:cubicBezTo>
                <a:close/>
                <a:moveTo>
                  <a:pt x="18655" y="18655"/>
                </a:moveTo>
                <a:lnTo>
                  <a:pt x="15709" y="18655"/>
                </a:lnTo>
                <a:lnTo>
                  <a:pt x="15709" y="17182"/>
                </a:lnTo>
                <a:lnTo>
                  <a:pt x="18655" y="17182"/>
                </a:lnTo>
                <a:cubicBezTo>
                  <a:pt x="18655" y="17182"/>
                  <a:pt x="18655" y="18655"/>
                  <a:pt x="18655" y="18655"/>
                </a:cubicBezTo>
                <a:close/>
                <a:moveTo>
                  <a:pt x="17182" y="20618"/>
                </a:moveTo>
                <a:cubicBezTo>
                  <a:pt x="16542" y="20618"/>
                  <a:pt x="16002" y="20207"/>
                  <a:pt x="15799" y="19636"/>
                </a:cubicBezTo>
                <a:lnTo>
                  <a:pt x="18564" y="19636"/>
                </a:lnTo>
                <a:cubicBezTo>
                  <a:pt x="18361" y="20207"/>
                  <a:pt x="17822" y="20618"/>
                  <a:pt x="17182" y="20618"/>
                </a:cubicBezTo>
                <a:moveTo>
                  <a:pt x="17182" y="12764"/>
                </a:moveTo>
                <a:cubicBezTo>
                  <a:pt x="17822" y="12764"/>
                  <a:pt x="18361" y="13175"/>
                  <a:pt x="18564" y="13745"/>
                </a:cubicBezTo>
                <a:lnTo>
                  <a:pt x="15799" y="13745"/>
                </a:lnTo>
                <a:cubicBezTo>
                  <a:pt x="16002" y="13175"/>
                  <a:pt x="16542" y="12764"/>
                  <a:pt x="17182" y="12764"/>
                </a:cubicBezTo>
                <a:moveTo>
                  <a:pt x="5891" y="16200"/>
                </a:moveTo>
                <a:lnTo>
                  <a:pt x="2945" y="16200"/>
                </a:lnTo>
                <a:lnTo>
                  <a:pt x="2945" y="14727"/>
                </a:lnTo>
                <a:lnTo>
                  <a:pt x="5891" y="14727"/>
                </a:lnTo>
                <a:cubicBezTo>
                  <a:pt x="5891" y="14727"/>
                  <a:pt x="5891" y="16200"/>
                  <a:pt x="5891" y="16200"/>
                </a:cubicBezTo>
                <a:close/>
                <a:moveTo>
                  <a:pt x="4418" y="12764"/>
                </a:moveTo>
                <a:cubicBezTo>
                  <a:pt x="5058" y="12764"/>
                  <a:pt x="5598" y="13175"/>
                  <a:pt x="5801" y="13745"/>
                </a:cubicBezTo>
                <a:lnTo>
                  <a:pt x="3036" y="13745"/>
                </a:lnTo>
                <a:cubicBezTo>
                  <a:pt x="3239" y="13175"/>
                  <a:pt x="3778" y="12764"/>
                  <a:pt x="4418" y="12764"/>
                </a:cubicBezTo>
                <a:moveTo>
                  <a:pt x="5891" y="18655"/>
                </a:moveTo>
                <a:lnTo>
                  <a:pt x="2945" y="18655"/>
                </a:lnTo>
                <a:lnTo>
                  <a:pt x="2945" y="17182"/>
                </a:lnTo>
                <a:lnTo>
                  <a:pt x="5891" y="17182"/>
                </a:lnTo>
                <a:cubicBezTo>
                  <a:pt x="5891" y="17182"/>
                  <a:pt x="5891" y="18655"/>
                  <a:pt x="5891" y="18655"/>
                </a:cubicBezTo>
                <a:close/>
                <a:moveTo>
                  <a:pt x="4418" y="20618"/>
                </a:moveTo>
                <a:cubicBezTo>
                  <a:pt x="3778" y="20618"/>
                  <a:pt x="3239" y="20207"/>
                  <a:pt x="3036" y="19636"/>
                </a:cubicBezTo>
                <a:lnTo>
                  <a:pt x="5801" y="19636"/>
                </a:lnTo>
                <a:cubicBezTo>
                  <a:pt x="5598" y="20207"/>
                  <a:pt x="5058" y="20618"/>
                  <a:pt x="4418" y="20618"/>
                </a:cubicBezTo>
                <a:moveTo>
                  <a:pt x="19636" y="13745"/>
                </a:moveTo>
                <a:lnTo>
                  <a:pt x="19636" y="8836"/>
                </a:lnTo>
                <a:cubicBezTo>
                  <a:pt x="19636" y="3956"/>
                  <a:pt x="15680" y="0"/>
                  <a:pt x="10800" y="0"/>
                </a:cubicBezTo>
                <a:cubicBezTo>
                  <a:pt x="5920" y="0"/>
                  <a:pt x="1964" y="3956"/>
                  <a:pt x="1964" y="8836"/>
                </a:cubicBezTo>
                <a:lnTo>
                  <a:pt x="1964" y="13745"/>
                </a:lnTo>
                <a:cubicBezTo>
                  <a:pt x="879" y="13745"/>
                  <a:pt x="0" y="14625"/>
                  <a:pt x="0" y="15709"/>
                </a:cubicBezTo>
                <a:lnTo>
                  <a:pt x="0" y="17673"/>
                </a:lnTo>
                <a:cubicBezTo>
                  <a:pt x="0" y="18757"/>
                  <a:pt x="879" y="19636"/>
                  <a:pt x="1964" y="19636"/>
                </a:cubicBezTo>
                <a:lnTo>
                  <a:pt x="2013" y="19636"/>
                </a:lnTo>
                <a:cubicBezTo>
                  <a:pt x="2241" y="20757"/>
                  <a:pt x="3231" y="21600"/>
                  <a:pt x="4418" y="21600"/>
                </a:cubicBezTo>
                <a:cubicBezTo>
                  <a:pt x="5774" y="21600"/>
                  <a:pt x="6873" y="20501"/>
                  <a:pt x="6873" y="19145"/>
                </a:cubicBezTo>
                <a:lnTo>
                  <a:pt x="6873" y="14236"/>
                </a:lnTo>
                <a:cubicBezTo>
                  <a:pt x="6873" y="12881"/>
                  <a:pt x="5774" y="11782"/>
                  <a:pt x="4418" y="11782"/>
                </a:cubicBezTo>
                <a:cubicBezTo>
                  <a:pt x="3864" y="11782"/>
                  <a:pt x="3356" y="11971"/>
                  <a:pt x="2945" y="12282"/>
                </a:cubicBezTo>
                <a:lnTo>
                  <a:pt x="2945" y="8836"/>
                </a:lnTo>
                <a:cubicBezTo>
                  <a:pt x="2945" y="4499"/>
                  <a:pt x="6462" y="982"/>
                  <a:pt x="10800" y="982"/>
                </a:cubicBezTo>
                <a:cubicBezTo>
                  <a:pt x="15138" y="982"/>
                  <a:pt x="18655" y="4499"/>
                  <a:pt x="18655" y="8836"/>
                </a:cubicBezTo>
                <a:lnTo>
                  <a:pt x="18655" y="12282"/>
                </a:lnTo>
                <a:cubicBezTo>
                  <a:pt x="18244" y="11971"/>
                  <a:pt x="17736" y="11782"/>
                  <a:pt x="17182" y="11782"/>
                </a:cubicBezTo>
                <a:cubicBezTo>
                  <a:pt x="15826" y="11782"/>
                  <a:pt x="14727" y="12881"/>
                  <a:pt x="14727" y="14236"/>
                </a:cubicBezTo>
                <a:lnTo>
                  <a:pt x="14727" y="19145"/>
                </a:lnTo>
                <a:cubicBezTo>
                  <a:pt x="14727" y="20501"/>
                  <a:pt x="15826" y="21600"/>
                  <a:pt x="17182" y="21600"/>
                </a:cubicBezTo>
                <a:cubicBezTo>
                  <a:pt x="18369" y="21600"/>
                  <a:pt x="19360" y="20757"/>
                  <a:pt x="19587" y="19636"/>
                </a:cubicBezTo>
                <a:lnTo>
                  <a:pt x="19636" y="19636"/>
                </a:lnTo>
                <a:cubicBezTo>
                  <a:pt x="20721" y="19636"/>
                  <a:pt x="21600" y="18757"/>
                  <a:pt x="21600" y="17673"/>
                </a:cubicBezTo>
                <a:lnTo>
                  <a:pt x="21600" y="15709"/>
                </a:lnTo>
                <a:cubicBezTo>
                  <a:pt x="21600" y="14625"/>
                  <a:pt x="20721" y="13745"/>
                  <a:pt x="19636" y="13745"/>
                </a:cubicBezTo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6" name="Google Shape;216;p20"/>
          <p:cNvSpPr/>
          <p:nvPr/>
        </p:nvSpPr>
        <p:spPr>
          <a:xfrm>
            <a:off x="6499973" y="5233041"/>
            <a:ext cx="279328" cy="241238"/>
          </a:xfrm>
          <a:custGeom>
            <a:rect b="b" l="l" r="r" t="t"/>
            <a:pathLst>
              <a:path extrusionOk="0" h="21600" w="2160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7" name="Google Shape;217;p20"/>
          <p:cNvSpPr/>
          <p:nvPr/>
        </p:nvSpPr>
        <p:spPr>
          <a:xfrm>
            <a:off x="6410891" y="3911102"/>
            <a:ext cx="435192" cy="435192"/>
          </a:xfrm>
          <a:prstGeom prst="ellipse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8" name="Google Shape;218;p20"/>
          <p:cNvSpPr/>
          <p:nvPr/>
        </p:nvSpPr>
        <p:spPr>
          <a:xfrm>
            <a:off x="6963587" y="4636743"/>
            <a:ext cx="911786" cy="2616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1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STEP HERE</a:t>
            </a:r>
            <a:endParaRPr b="1" sz="11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9" name="Google Shape;219;p20"/>
          <p:cNvSpPr/>
          <p:nvPr/>
        </p:nvSpPr>
        <p:spPr>
          <a:xfrm>
            <a:off x="6410891" y="4513930"/>
            <a:ext cx="435192" cy="435192"/>
          </a:xfrm>
          <a:prstGeom prst="ellipse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0" name="Google Shape;220;p20"/>
          <p:cNvSpPr/>
          <p:nvPr/>
        </p:nvSpPr>
        <p:spPr>
          <a:xfrm>
            <a:off x="6963587" y="5238120"/>
            <a:ext cx="911786" cy="2616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1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STEP HERE</a:t>
            </a:r>
            <a:endParaRPr b="1" sz="11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1" name="Google Shape;221;p20"/>
          <p:cNvSpPr/>
          <p:nvPr/>
        </p:nvSpPr>
        <p:spPr>
          <a:xfrm>
            <a:off x="6410891" y="5115307"/>
            <a:ext cx="435192" cy="435192"/>
          </a:xfrm>
          <a:prstGeom prst="ellipse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2" name="Google Shape;222;p20"/>
          <p:cNvSpPr/>
          <p:nvPr/>
        </p:nvSpPr>
        <p:spPr>
          <a:xfrm>
            <a:off x="6963587" y="3432537"/>
            <a:ext cx="911786" cy="2616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1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STEP HERE</a:t>
            </a:r>
            <a:endParaRPr b="1" sz="11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3" name="Google Shape;223;p20"/>
          <p:cNvSpPr/>
          <p:nvPr/>
        </p:nvSpPr>
        <p:spPr>
          <a:xfrm>
            <a:off x="6499973" y="3436897"/>
            <a:ext cx="279328" cy="203148"/>
          </a:xfrm>
          <a:custGeom>
            <a:rect b="b" l="l" r="r" t="t"/>
            <a:pathLst>
              <a:path extrusionOk="0" h="21600" w="2160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4" name="Google Shape;224;p20"/>
          <p:cNvSpPr/>
          <p:nvPr/>
        </p:nvSpPr>
        <p:spPr>
          <a:xfrm>
            <a:off x="6410891" y="3309724"/>
            <a:ext cx="435192" cy="435192"/>
          </a:xfrm>
          <a:prstGeom prst="ellipse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5" name="Google Shape;225;p20"/>
          <p:cNvSpPr/>
          <p:nvPr/>
        </p:nvSpPr>
        <p:spPr>
          <a:xfrm>
            <a:off x="6477118" y="4652132"/>
            <a:ext cx="251461" cy="182881"/>
          </a:xfrm>
          <a:custGeom>
            <a:rect b="b" l="l" r="r" t="t"/>
            <a:pathLst>
              <a:path extrusionOk="0" h="21600" w="21600">
                <a:moveTo>
                  <a:pt x="17075" y="12150"/>
                </a:moveTo>
                <a:lnTo>
                  <a:pt x="17294" y="9450"/>
                </a:lnTo>
                <a:lnTo>
                  <a:pt x="19843" y="9450"/>
                </a:lnTo>
                <a:lnTo>
                  <a:pt x="19406" y="12150"/>
                </a:lnTo>
                <a:cubicBezTo>
                  <a:pt x="19406" y="12150"/>
                  <a:pt x="17075" y="12150"/>
                  <a:pt x="17075" y="12150"/>
                </a:cubicBezTo>
                <a:close/>
                <a:moveTo>
                  <a:pt x="18752" y="16200"/>
                </a:moveTo>
                <a:lnTo>
                  <a:pt x="16748" y="16200"/>
                </a:lnTo>
                <a:lnTo>
                  <a:pt x="16967" y="13500"/>
                </a:lnTo>
                <a:lnTo>
                  <a:pt x="19188" y="13500"/>
                </a:lnTo>
                <a:cubicBezTo>
                  <a:pt x="19188" y="13500"/>
                  <a:pt x="18752" y="16200"/>
                  <a:pt x="18752" y="16200"/>
                </a:cubicBezTo>
                <a:close/>
                <a:moveTo>
                  <a:pt x="17673" y="20250"/>
                </a:moveTo>
                <a:cubicBezTo>
                  <a:pt x="17131" y="20250"/>
                  <a:pt x="16691" y="19645"/>
                  <a:pt x="16691" y="18900"/>
                </a:cubicBezTo>
                <a:cubicBezTo>
                  <a:pt x="16691" y="18155"/>
                  <a:pt x="17131" y="17550"/>
                  <a:pt x="17673" y="17550"/>
                </a:cubicBezTo>
                <a:cubicBezTo>
                  <a:pt x="18215" y="17550"/>
                  <a:pt x="18655" y="18155"/>
                  <a:pt x="18655" y="18900"/>
                </a:cubicBezTo>
                <a:cubicBezTo>
                  <a:pt x="18655" y="19645"/>
                  <a:pt x="18215" y="20250"/>
                  <a:pt x="17673" y="20250"/>
                </a:cubicBezTo>
                <a:moveTo>
                  <a:pt x="16415" y="8100"/>
                </a:moveTo>
                <a:lnTo>
                  <a:pt x="13745" y="8100"/>
                </a:lnTo>
                <a:lnTo>
                  <a:pt x="13745" y="5400"/>
                </a:lnTo>
                <a:lnTo>
                  <a:pt x="16633" y="5400"/>
                </a:lnTo>
                <a:cubicBezTo>
                  <a:pt x="16633" y="5400"/>
                  <a:pt x="16415" y="8100"/>
                  <a:pt x="16415" y="8100"/>
                </a:cubicBezTo>
                <a:close/>
                <a:moveTo>
                  <a:pt x="16088" y="12150"/>
                </a:moveTo>
                <a:lnTo>
                  <a:pt x="13745" y="12150"/>
                </a:lnTo>
                <a:lnTo>
                  <a:pt x="13745" y="9450"/>
                </a:lnTo>
                <a:lnTo>
                  <a:pt x="16306" y="9450"/>
                </a:lnTo>
                <a:cubicBezTo>
                  <a:pt x="16306" y="9450"/>
                  <a:pt x="16088" y="12150"/>
                  <a:pt x="16088" y="12150"/>
                </a:cubicBezTo>
                <a:close/>
                <a:moveTo>
                  <a:pt x="15761" y="16200"/>
                </a:moveTo>
                <a:lnTo>
                  <a:pt x="13745" y="16200"/>
                </a:lnTo>
                <a:lnTo>
                  <a:pt x="13745" y="13500"/>
                </a:lnTo>
                <a:lnTo>
                  <a:pt x="15979" y="13500"/>
                </a:lnTo>
                <a:cubicBezTo>
                  <a:pt x="15979" y="13500"/>
                  <a:pt x="15761" y="16200"/>
                  <a:pt x="15761" y="16200"/>
                </a:cubicBezTo>
                <a:close/>
                <a:moveTo>
                  <a:pt x="12764" y="8100"/>
                </a:moveTo>
                <a:lnTo>
                  <a:pt x="10094" y="8100"/>
                </a:lnTo>
                <a:lnTo>
                  <a:pt x="9876" y="5400"/>
                </a:lnTo>
                <a:lnTo>
                  <a:pt x="12764" y="5400"/>
                </a:lnTo>
                <a:cubicBezTo>
                  <a:pt x="12764" y="5400"/>
                  <a:pt x="12764" y="8100"/>
                  <a:pt x="12764" y="8100"/>
                </a:cubicBezTo>
                <a:close/>
                <a:moveTo>
                  <a:pt x="12764" y="12150"/>
                </a:moveTo>
                <a:lnTo>
                  <a:pt x="10421" y="12150"/>
                </a:lnTo>
                <a:lnTo>
                  <a:pt x="10203" y="9450"/>
                </a:lnTo>
                <a:lnTo>
                  <a:pt x="12764" y="9450"/>
                </a:lnTo>
                <a:cubicBezTo>
                  <a:pt x="12764" y="9450"/>
                  <a:pt x="12764" y="12150"/>
                  <a:pt x="12764" y="12150"/>
                </a:cubicBezTo>
                <a:close/>
                <a:moveTo>
                  <a:pt x="12764" y="16200"/>
                </a:moveTo>
                <a:lnTo>
                  <a:pt x="10748" y="16200"/>
                </a:lnTo>
                <a:lnTo>
                  <a:pt x="10531" y="13500"/>
                </a:lnTo>
                <a:lnTo>
                  <a:pt x="12764" y="13500"/>
                </a:lnTo>
                <a:cubicBezTo>
                  <a:pt x="12764" y="13500"/>
                  <a:pt x="12764" y="16200"/>
                  <a:pt x="12764" y="16200"/>
                </a:cubicBezTo>
                <a:close/>
                <a:moveTo>
                  <a:pt x="8836" y="20250"/>
                </a:moveTo>
                <a:cubicBezTo>
                  <a:pt x="8294" y="20250"/>
                  <a:pt x="7855" y="19645"/>
                  <a:pt x="7855" y="18900"/>
                </a:cubicBezTo>
                <a:cubicBezTo>
                  <a:pt x="7855" y="18155"/>
                  <a:pt x="8294" y="17550"/>
                  <a:pt x="8836" y="17550"/>
                </a:cubicBezTo>
                <a:cubicBezTo>
                  <a:pt x="9379" y="17550"/>
                  <a:pt x="9818" y="18155"/>
                  <a:pt x="9818" y="18900"/>
                </a:cubicBezTo>
                <a:cubicBezTo>
                  <a:pt x="9818" y="19645"/>
                  <a:pt x="9379" y="20250"/>
                  <a:pt x="8836" y="20250"/>
                </a:cubicBezTo>
                <a:moveTo>
                  <a:pt x="7213" y="13500"/>
                </a:moveTo>
                <a:lnTo>
                  <a:pt x="9543" y="13500"/>
                </a:lnTo>
                <a:lnTo>
                  <a:pt x="9761" y="16200"/>
                </a:lnTo>
                <a:lnTo>
                  <a:pt x="7740" y="16200"/>
                </a:lnTo>
                <a:cubicBezTo>
                  <a:pt x="7740" y="16200"/>
                  <a:pt x="7213" y="13500"/>
                  <a:pt x="7213" y="13500"/>
                </a:cubicBezTo>
                <a:close/>
                <a:moveTo>
                  <a:pt x="6950" y="12150"/>
                </a:moveTo>
                <a:lnTo>
                  <a:pt x="6423" y="9450"/>
                </a:lnTo>
                <a:lnTo>
                  <a:pt x="9215" y="9450"/>
                </a:lnTo>
                <a:lnTo>
                  <a:pt x="9434" y="12150"/>
                </a:lnTo>
                <a:cubicBezTo>
                  <a:pt x="9434" y="12150"/>
                  <a:pt x="6950" y="12150"/>
                  <a:pt x="6950" y="12150"/>
                </a:cubicBezTo>
                <a:close/>
                <a:moveTo>
                  <a:pt x="5633" y="5400"/>
                </a:moveTo>
                <a:lnTo>
                  <a:pt x="8888" y="5400"/>
                </a:lnTo>
                <a:lnTo>
                  <a:pt x="9106" y="8100"/>
                </a:lnTo>
                <a:lnTo>
                  <a:pt x="6160" y="8100"/>
                </a:lnTo>
                <a:cubicBezTo>
                  <a:pt x="6160" y="8100"/>
                  <a:pt x="5633" y="5400"/>
                  <a:pt x="5633" y="5400"/>
                </a:cubicBezTo>
                <a:close/>
                <a:moveTo>
                  <a:pt x="17621" y="5400"/>
                </a:moveTo>
                <a:lnTo>
                  <a:pt x="20497" y="5400"/>
                </a:lnTo>
                <a:lnTo>
                  <a:pt x="20061" y="8100"/>
                </a:lnTo>
                <a:lnTo>
                  <a:pt x="17403" y="8100"/>
                </a:lnTo>
                <a:cubicBezTo>
                  <a:pt x="17403" y="8100"/>
                  <a:pt x="17621" y="5400"/>
                  <a:pt x="17621" y="5400"/>
                </a:cubicBezTo>
                <a:close/>
                <a:moveTo>
                  <a:pt x="19619" y="17038"/>
                </a:moveTo>
                <a:lnTo>
                  <a:pt x="19622" y="17038"/>
                </a:lnTo>
                <a:lnTo>
                  <a:pt x="21586" y="4889"/>
                </a:lnTo>
                <a:lnTo>
                  <a:pt x="21577" y="4886"/>
                </a:lnTo>
                <a:cubicBezTo>
                  <a:pt x="21586" y="4833"/>
                  <a:pt x="21600" y="4782"/>
                  <a:pt x="21600" y="4725"/>
                </a:cubicBezTo>
                <a:cubicBezTo>
                  <a:pt x="21600" y="4352"/>
                  <a:pt x="21380" y="4050"/>
                  <a:pt x="21109" y="4050"/>
                </a:cubicBezTo>
                <a:lnTo>
                  <a:pt x="5370" y="4050"/>
                </a:lnTo>
                <a:lnTo>
                  <a:pt x="4674" y="481"/>
                </a:lnTo>
                <a:lnTo>
                  <a:pt x="4667" y="484"/>
                </a:lnTo>
                <a:cubicBezTo>
                  <a:pt x="4605" y="207"/>
                  <a:pt x="4425" y="0"/>
                  <a:pt x="4203" y="0"/>
                </a:cubicBezTo>
                <a:lnTo>
                  <a:pt x="491" y="0"/>
                </a:lnTo>
                <a:cubicBezTo>
                  <a:pt x="220" y="0"/>
                  <a:pt x="0" y="302"/>
                  <a:pt x="0" y="675"/>
                </a:cubicBezTo>
                <a:cubicBezTo>
                  <a:pt x="0" y="1048"/>
                  <a:pt x="220" y="1350"/>
                  <a:pt x="491" y="1350"/>
                </a:cubicBezTo>
                <a:lnTo>
                  <a:pt x="3827" y="1350"/>
                </a:lnTo>
                <a:lnTo>
                  <a:pt x="6893" y="17069"/>
                </a:lnTo>
                <a:lnTo>
                  <a:pt x="6894" y="17069"/>
                </a:lnTo>
                <a:cubicBezTo>
                  <a:pt x="6936" y="17259"/>
                  <a:pt x="7037" y="17414"/>
                  <a:pt x="7168" y="17493"/>
                </a:cubicBezTo>
                <a:cubicBezTo>
                  <a:pt x="6984" y="17903"/>
                  <a:pt x="6873" y="18383"/>
                  <a:pt x="6873" y="18900"/>
                </a:cubicBezTo>
                <a:cubicBezTo>
                  <a:pt x="6873" y="20391"/>
                  <a:pt x="7752" y="21600"/>
                  <a:pt x="8836" y="21600"/>
                </a:cubicBezTo>
                <a:cubicBezTo>
                  <a:pt x="9921" y="21600"/>
                  <a:pt x="10800" y="20391"/>
                  <a:pt x="10800" y="18900"/>
                </a:cubicBezTo>
                <a:cubicBezTo>
                  <a:pt x="10800" y="18406"/>
                  <a:pt x="10696" y="17949"/>
                  <a:pt x="10528" y="17550"/>
                </a:cubicBezTo>
                <a:lnTo>
                  <a:pt x="15981" y="17550"/>
                </a:lnTo>
                <a:cubicBezTo>
                  <a:pt x="15813" y="17949"/>
                  <a:pt x="15709" y="18406"/>
                  <a:pt x="15709" y="18900"/>
                </a:cubicBezTo>
                <a:cubicBezTo>
                  <a:pt x="15709" y="20391"/>
                  <a:pt x="16588" y="21600"/>
                  <a:pt x="17673" y="21600"/>
                </a:cubicBezTo>
                <a:cubicBezTo>
                  <a:pt x="18757" y="21600"/>
                  <a:pt x="19636" y="20391"/>
                  <a:pt x="19636" y="18900"/>
                </a:cubicBezTo>
                <a:cubicBezTo>
                  <a:pt x="19636" y="18383"/>
                  <a:pt x="19525" y="17903"/>
                  <a:pt x="19341" y="17493"/>
                </a:cubicBezTo>
                <a:cubicBezTo>
                  <a:pt x="19479" y="17410"/>
                  <a:pt x="19581" y="17242"/>
                  <a:pt x="19619" y="17038"/>
                </a:cubicBezTo>
              </a:path>
            </a:pathLst>
          </a:custGeom>
          <a:solidFill>
            <a:srgbClr val="FFFFFF"/>
          </a:solidFill>
          <a:ln cap="flat" cmpd="sng" w="12700">
            <a:solidFill>
              <a:srgbClr val="7F7F7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45700" lIns="22850" spcFirstLastPara="1" rIns="228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226" name="Google Shape;226;p20"/>
          <p:cNvGrpSpPr/>
          <p:nvPr/>
        </p:nvGrpSpPr>
        <p:grpSpPr>
          <a:xfrm>
            <a:off x="968785" y="1614249"/>
            <a:ext cx="4693634" cy="3903911"/>
            <a:chOff x="0" y="0"/>
            <a:chExt cx="9387266" cy="7807822"/>
          </a:xfrm>
        </p:grpSpPr>
        <p:pic>
          <p:nvPicPr>
            <p:cNvPr id="227" name="Google Shape;227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9387266" cy="78078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8" name="Google Shape;228;p20"/>
            <p:cNvSpPr/>
            <p:nvPr/>
          </p:nvSpPr>
          <p:spPr>
            <a:xfrm>
              <a:off x="4140580" y="5702346"/>
              <a:ext cx="1193801" cy="609977"/>
            </a:xfrm>
            <a:prstGeom prst="rect">
              <a:avLst/>
            </a:prstGeom>
            <a:solidFill>
              <a:srgbClr val="D2D3D5"/>
            </a:solidFill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pic>
        <p:nvPicPr>
          <p:cNvPr id="229" name="Google Shape;229;p2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7699" y="1925685"/>
            <a:ext cx="4082776" cy="2316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21"/>
          <p:cNvGrpSpPr/>
          <p:nvPr/>
        </p:nvGrpSpPr>
        <p:grpSpPr>
          <a:xfrm>
            <a:off x="7855207" y="1743299"/>
            <a:ext cx="2748008" cy="3600003"/>
            <a:chOff x="3621593" y="1922319"/>
            <a:chExt cx="1538884" cy="2016001"/>
          </a:xfrm>
        </p:grpSpPr>
        <p:pic>
          <p:nvPicPr>
            <p:cNvPr id="235" name="Google Shape;235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621593" y="1922319"/>
              <a:ext cx="1538884" cy="2016000"/>
            </a:xfrm>
            <a:custGeom>
              <a:rect b="b" l="l" r="r" t="t"/>
              <a:pathLst>
                <a:path extrusionOk="0" h="2016000" w="1538884">
                  <a:moveTo>
                    <a:pt x="0" y="0"/>
                  </a:moveTo>
                  <a:lnTo>
                    <a:pt x="1538884" y="0"/>
                  </a:lnTo>
                  <a:lnTo>
                    <a:pt x="1538884" y="2016000"/>
                  </a:lnTo>
                  <a:lnTo>
                    <a:pt x="0" y="2016000"/>
                  </a:lnTo>
                  <a:close/>
                </a:path>
              </a:pathLst>
            </a:custGeom>
            <a:noFill/>
            <a:ln cap="flat" cmpd="sng" w="1905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pic>
        <p:sp>
          <p:nvSpPr>
            <p:cNvPr id="236" name="Google Shape;236;p21"/>
            <p:cNvSpPr/>
            <p:nvPr/>
          </p:nvSpPr>
          <p:spPr>
            <a:xfrm>
              <a:off x="3621593" y="1922320"/>
              <a:ext cx="1538884" cy="2016000"/>
            </a:xfrm>
            <a:prstGeom prst="rect">
              <a:avLst/>
            </a:prstGeom>
            <a:solidFill>
              <a:srgbClr val="C1B397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237" name="Google Shape;237;p21"/>
          <p:cNvSpPr/>
          <p:nvPr/>
        </p:nvSpPr>
        <p:spPr>
          <a:xfrm flipH="1" rot="10800000">
            <a:off x="1955271" y="3127740"/>
            <a:ext cx="360000" cy="360000"/>
          </a:xfrm>
          <a:prstGeom prst="corner">
            <a:avLst>
              <a:gd fmla="val 12625" name="adj1"/>
              <a:gd fmla="val 12633" name="adj2"/>
            </a:avLst>
          </a:prstGeom>
          <a:solidFill>
            <a:srgbClr val="C1B3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8" name="Google Shape;238;p21"/>
          <p:cNvSpPr txBox="1"/>
          <p:nvPr/>
        </p:nvSpPr>
        <p:spPr>
          <a:xfrm>
            <a:off x="2032535" y="3185374"/>
            <a:ext cx="2212465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500">
                <a:solidFill>
                  <a:srgbClr val="25211E"/>
                </a:solidFill>
                <a:latin typeface="Georgia"/>
                <a:ea typeface="Georgia"/>
                <a:cs typeface="Georgia"/>
                <a:sym typeface="Georgia"/>
              </a:rPr>
              <a:t>PART 02</a:t>
            </a:r>
            <a:endParaRPr b="1" sz="3500">
              <a:solidFill>
                <a:srgbClr val="25211E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9" name="Google Shape;239;p21"/>
          <p:cNvSpPr txBox="1"/>
          <p:nvPr/>
        </p:nvSpPr>
        <p:spPr>
          <a:xfrm>
            <a:off x="2032535" y="3895359"/>
            <a:ext cx="37513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tr-TR" sz="1400">
                <a:solidFill>
                  <a:srgbClr val="25211E"/>
                </a:solidFill>
                <a:latin typeface="Georgia"/>
                <a:ea typeface="Georgia"/>
                <a:cs typeface="Georgia"/>
                <a:sym typeface="Georgia"/>
              </a:rPr>
              <a:t>CLICK TO ADD CAPTION TEXT</a:t>
            </a:r>
            <a:endParaRPr/>
          </a:p>
        </p:txBody>
      </p:sp>
      <p:sp>
        <p:nvSpPr>
          <p:cNvPr id="240" name="Google Shape;240;p21"/>
          <p:cNvSpPr/>
          <p:nvPr/>
        </p:nvSpPr>
        <p:spPr>
          <a:xfrm rot="2664103">
            <a:off x="5860744" y="2888228"/>
            <a:ext cx="421334" cy="363219"/>
          </a:xfrm>
          <a:custGeom>
            <a:rect b="b" l="l" r="r" t="t"/>
            <a:pathLst>
              <a:path extrusionOk="0" h="1239892" w="1438275">
                <a:moveTo>
                  <a:pt x="719137" y="316102"/>
                </a:moveTo>
                <a:lnTo>
                  <a:pt x="269137" y="1072102"/>
                </a:lnTo>
                <a:lnTo>
                  <a:pt x="1169137" y="1072102"/>
                </a:lnTo>
                <a:close/>
                <a:moveTo>
                  <a:pt x="719138" y="0"/>
                </a:moveTo>
                <a:lnTo>
                  <a:pt x="1438275" y="1239892"/>
                </a:lnTo>
                <a:lnTo>
                  <a:pt x="0" y="1239892"/>
                </a:lnTo>
                <a:close/>
              </a:path>
            </a:pathLst>
          </a:custGeom>
          <a:solidFill>
            <a:srgbClr val="C1B3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1" name="Google Shape;241;p21"/>
          <p:cNvSpPr/>
          <p:nvPr/>
        </p:nvSpPr>
        <p:spPr>
          <a:xfrm rot="-1000932">
            <a:off x="4842760" y="2988952"/>
            <a:ext cx="276444" cy="238314"/>
          </a:xfrm>
          <a:prstGeom prst="triangle">
            <a:avLst>
              <a:gd fmla="val 50000" name="adj"/>
            </a:avLst>
          </a:prstGeom>
          <a:solidFill>
            <a:srgbClr val="C1B3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2" name="Google Shape;242;p21"/>
          <p:cNvSpPr/>
          <p:nvPr/>
        </p:nvSpPr>
        <p:spPr>
          <a:xfrm rot="659763">
            <a:off x="6524353" y="3080037"/>
            <a:ext cx="619331" cy="533906"/>
          </a:xfrm>
          <a:custGeom>
            <a:rect b="b" l="l" r="r" t="t"/>
            <a:pathLst>
              <a:path extrusionOk="0" h="1239892" w="1438275">
                <a:moveTo>
                  <a:pt x="719137" y="316102"/>
                </a:moveTo>
                <a:lnTo>
                  <a:pt x="269137" y="1072102"/>
                </a:lnTo>
                <a:lnTo>
                  <a:pt x="1169137" y="1072102"/>
                </a:lnTo>
                <a:close/>
                <a:moveTo>
                  <a:pt x="719138" y="0"/>
                </a:moveTo>
                <a:lnTo>
                  <a:pt x="1438275" y="1239892"/>
                </a:lnTo>
                <a:lnTo>
                  <a:pt x="0" y="1239892"/>
                </a:lnTo>
                <a:close/>
              </a:path>
            </a:pathLst>
          </a:custGeom>
          <a:solidFill>
            <a:srgbClr val="C1B3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3" name="Google Shape;243;p21"/>
          <p:cNvSpPr/>
          <p:nvPr/>
        </p:nvSpPr>
        <p:spPr>
          <a:xfrm rot="2525770">
            <a:off x="5454149" y="3267545"/>
            <a:ext cx="184311" cy="158889"/>
          </a:xfrm>
          <a:prstGeom prst="triangle">
            <a:avLst>
              <a:gd fmla="val 50000" name="adj"/>
            </a:avLst>
          </a:prstGeom>
          <a:solidFill>
            <a:srgbClr val="C1B3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244" name="Google Shape;244;p21"/>
          <p:cNvCxnSpPr/>
          <p:nvPr/>
        </p:nvCxnSpPr>
        <p:spPr>
          <a:xfrm>
            <a:off x="2149785" y="3886200"/>
            <a:ext cx="5705422" cy="0"/>
          </a:xfrm>
          <a:prstGeom prst="straightConnector1">
            <a:avLst/>
          </a:prstGeom>
          <a:noFill/>
          <a:ln cap="flat" cmpd="sng" w="9525">
            <a:solidFill>
              <a:srgbClr val="C1B39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5" name="Google Shape;245;p21"/>
          <p:cNvSpPr/>
          <p:nvPr/>
        </p:nvSpPr>
        <p:spPr>
          <a:xfrm>
            <a:off x="7769777" y="3379407"/>
            <a:ext cx="179813" cy="949141"/>
          </a:xfrm>
          <a:prstGeom prst="rect">
            <a:avLst/>
          </a:prstGeom>
          <a:solidFill>
            <a:srgbClr val="C1B3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246" name="Google Shape;246;p21"/>
          <p:cNvCxnSpPr/>
          <p:nvPr/>
        </p:nvCxnSpPr>
        <p:spPr>
          <a:xfrm flipH="1">
            <a:off x="5920621" y="1269688"/>
            <a:ext cx="1790376" cy="1138338"/>
          </a:xfrm>
          <a:prstGeom prst="straightConnector1">
            <a:avLst/>
          </a:prstGeom>
          <a:noFill/>
          <a:ln cap="flat" cmpd="sng" w="9525">
            <a:solidFill>
              <a:srgbClr val="C1B397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21"/>
          <p:cNvCxnSpPr/>
          <p:nvPr/>
        </p:nvCxnSpPr>
        <p:spPr>
          <a:xfrm flipH="1">
            <a:off x="6304536" y="1940512"/>
            <a:ext cx="750779" cy="477352"/>
          </a:xfrm>
          <a:prstGeom prst="straightConnector1">
            <a:avLst/>
          </a:prstGeom>
          <a:noFill/>
          <a:ln cap="flat" cmpd="sng" w="9525">
            <a:solidFill>
              <a:srgbClr val="C1B397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21"/>
          <p:cNvCxnSpPr/>
          <p:nvPr/>
        </p:nvCxnSpPr>
        <p:spPr>
          <a:xfrm flipH="1">
            <a:off x="1030617" y="4343540"/>
            <a:ext cx="2238336" cy="1423155"/>
          </a:xfrm>
          <a:prstGeom prst="straightConnector1">
            <a:avLst/>
          </a:prstGeom>
          <a:noFill/>
          <a:ln cap="flat" cmpd="sng" w="9525">
            <a:solidFill>
              <a:srgbClr val="C1B397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21"/>
          <p:cNvCxnSpPr/>
          <p:nvPr/>
        </p:nvCxnSpPr>
        <p:spPr>
          <a:xfrm flipH="1">
            <a:off x="2182501" y="4769986"/>
            <a:ext cx="1168473" cy="742926"/>
          </a:xfrm>
          <a:prstGeom prst="straightConnector1">
            <a:avLst/>
          </a:prstGeom>
          <a:noFill/>
          <a:ln cap="flat" cmpd="sng" w="9525">
            <a:solidFill>
              <a:srgbClr val="C1B397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ashion Life Presentation Template www.googleslides.org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